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352" r:id="rId14"/>
    <p:sldId id="472" r:id="rId15"/>
    <p:sldId id="473" r:id="rId16"/>
    <p:sldId id="474" r:id="rId17"/>
    <p:sldId id="475" r:id="rId18"/>
    <p:sldId id="476" r:id="rId19"/>
    <p:sldId id="477" r:id="rId20"/>
    <p:sldId id="485" r:id="rId21"/>
    <p:sldId id="479" r:id="rId22"/>
    <p:sldId id="480" r:id="rId23"/>
    <p:sldId id="493" r:id="rId24"/>
    <p:sldId id="482" r:id="rId25"/>
    <p:sldId id="483" r:id="rId26"/>
    <p:sldId id="478" r:id="rId27"/>
    <p:sldId id="487" r:id="rId28"/>
    <p:sldId id="484" r:id="rId29"/>
    <p:sldId id="488" r:id="rId30"/>
    <p:sldId id="490" r:id="rId31"/>
    <p:sldId id="491" r:id="rId32"/>
    <p:sldId id="492" r:id="rId33"/>
    <p:sldId id="481"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B007"/>
    <a:srgbClr val="5D9D2F"/>
    <a:srgbClr val="699E56"/>
    <a:srgbClr val="6FAD32"/>
    <a:srgbClr val="ED6D4A"/>
    <a:srgbClr val="0C8983"/>
    <a:srgbClr val="DF5924"/>
    <a:srgbClr val="8D5153"/>
    <a:srgbClr val="3BB29C"/>
    <a:srgbClr val="6D9C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67" autoAdjust="0"/>
    <p:restoredTop sz="97778" autoAdjust="0"/>
  </p:normalViewPr>
  <p:slideViewPr>
    <p:cSldViewPr snapToGrid="0" showGuides="1">
      <p:cViewPr varScale="1">
        <p:scale>
          <a:sx n="109" d="100"/>
          <a:sy n="109" d="100"/>
        </p:scale>
        <p:origin x="-372" y="-84"/>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EB2F69"/>
            </a:solidFill>
          </c:spPr>
          <c:dPt>
            <c:idx val="0"/>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1-188E-4BDF-A2E4-6B4A3A8E15F5}"/>
              </c:ext>
            </c:extLst>
          </c:dPt>
          <c:dPt>
            <c:idx val="1"/>
            <c:bubble3D val="0"/>
            <c:spPr>
              <a:solidFill>
                <a:srgbClr val="61B007"/>
              </a:solidFill>
            </c:spPr>
            <c:extLst xmlns:c16r2="http://schemas.microsoft.com/office/drawing/2015/06/chart">
              <c:ext xmlns:c16="http://schemas.microsoft.com/office/drawing/2014/chart" uri="{C3380CC4-5D6E-409C-BE32-E72D297353CC}">
                <c16:uniqueId val="{00000002-188E-4BDF-A2E4-6B4A3A8E15F5}"/>
              </c:ext>
            </c:extLst>
          </c:dPt>
          <c:val>
            <c:numRef>
              <c:f>Sheet1!$A$2:$A$3</c:f>
              <c:numCache>
                <c:formatCode>0%</c:formatCode>
                <c:ptCount val="2"/>
                <c:pt idx="0">
                  <c:v>0.4</c:v>
                </c:pt>
                <c:pt idx="1">
                  <c:v>0.6</c:v>
                </c:pt>
              </c:numCache>
            </c:numRef>
          </c:val>
          <c:extLst xmlns:c16r2="http://schemas.microsoft.com/office/drawing/2015/06/chart">
            <c:ext xmlns:c15="http://schemas.microsoft.com/office/drawing/2012/chart" uri="{02D57815-91ED-43cb-92C2-25804820EDAC}">
              <c15:filteredSeriesTitle>
                <c15:tx>
                  <c:strRef>
                    <c:extLst xmlns:c16="http://schemas.microsoft.com/office/drawing/2014/chart">
                      <c:ext uri="{02D57815-91ED-43cb-92C2-25804820EDAC}">
                        <c15:formulaRef>
                          <c15:sqref>Sheet1!$A$1</c15:sqref>
                        </c15:formulaRef>
                      </c:ext>
                    </c:extLst>
                    <c:strCache>
                      <c:ptCount val="1"/>
                      <c:pt idx="0">
                        <c:v>列1</c:v>
                      </c:pt>
                    </c:strCache>
                  </c:strRef>
                </c15:tx>
              </c15:filteredSeriesTitle>
            </c:ext>
            <c:ext xmlns:c16="http://schemas.microsoft.com/office/drawing/2014/chart" uri="{C3380CC4-5D6E-409C-BE32-E72D297353CC}">
              <c16:uniqueId val="{00000003-188E-4BDF-A2E4-6B4A3A8E15F5}"/>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FCB534"/>
            </a:solidFill>
          </c:spPr>
          <c:dPt>
            <c:idx val="0"/>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1-9D21-4B58-AAD9-05385E5C0E71}"/>
              </c:ext>
            </c:extLst>
          </c:dPt>
          <c:dPt>
            <c:idx val="1"/>
            <c:bubble3D val="0"/>
            <c:spPr>
              <a:solidFill>
                <a:srgbClr val="61B007"/>
              </a:solidFill>
            </c:spPr>
            <c:extLst xmlns:c16r2="http://schemas.microsoft.com/office/drawing/2015/06/chart">
              <c:ext xmlns:c16="http://schemas.microsoft.com/office/drawing/2014/chart" uri="{C3380CC4-5D6E-409C-BE32-E72D297353CC}">
                <c16:uniqueId val="{00000002-9D21-4B58-AAD9-05385E5C0E71}"/>
              </c:ext>
            </c:extLst>
          </c:dPt>
          <c:val>
            <c:numRef>
              <c:f>Sheet1!$A$2:$A$3</c:f>
              <c:numCache>
                <c:formatCode>0%</c:formatCode>
                <c:ptCount val="2"/>
                <c:pt idx="0">
                  <c:v>0.38</c:v>
                </c:pt>
                <c:pt idx="1">
                  <c:v>0.62</c:v>
                </c:pt>
              </c:numCache>
            </c:numRef>
          </c:val>
          <c:extLst xmlns:c16r2="http://schemas.microsoft.com/office/drawing/2015/06/chart">
            <c:ext xmlns:c15="http://schemas.microsoft.com/office/drawing/2012/chart" uri="{02D57815-91ED-43cb-92C2-25804820EDAC}">
              <c15:filteredSeriesTitle>
                <c15:tx>
                  <c:strRef>
                    <c:extLst xmlns:c16="http://schemas.microsoft.com/office/drawing/2014/chart">
                      <c:ext uri="{02D57815-91ED-43cb-92C2-25804820EDAC}">
                        <c15:formulaRef>
                          <c15:sqref>Sheet1!$A$1</c15:sqref>
                        </c15:formulaRef>
                      </c:ext>
                    </c:extLst>
                    <c:strCache>
                      <c:ptCount val="1"/>
                      <c:pt idx="0">
                        <c:v>列1</c:v>
                      </c:pt>
                    </c:strCache>
                  </c:strRef>
                </c15:tx>
              </c15:filteredSeriesTitle>
            </c:ext>
            <c:ext xmlns:c16="http://schemas.microsoft.com/office/drawing/2014/chart" uri="{C3380CC4-5D6E-409C-BE32-E72D297353CC}">
              <c16:uniqueId val="{00000003-9D21-4B58-AAD9-05385E5C0E71}"/>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F07CAE"/>
            </a:solidFill>
          </c:spPr>
          <c:dPt>
            <c:idx val="0"/>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1-DD0E-415B-91C3-50447D5C0F13}"/>
              </c:ext>
            </c:extLst>
          </c:dPt>
          <c:dPt>
            <c:idx val="1"/>
            <c:bubble3D val="0"/>
            <c:spPr>
              <a:solidFill>
                <a:srgbClr val="61B007"/>
              </a:solidFill>
            </c:spPr>
            <c:extLst xmlns:c16r2="http://schemas.microsoft.com/office/drawing/2015/06/chart">
              <c:ext xmlns:c16="http://schemas.microsoft.com/office/drawing/2014/chart" uri="{C3380CC4-5D6E-409C-BE32-E72D297353CC}">
                <c16:uniqueId val="{00000002-DD0E-415B-91C3-50447D5C0F13}"/>
              </c:ext>
            </c:extLst>
          </c:dPt>
          <c:val>
            <c:numRef>
              <c:f>Sheet1!$A$2:$A$3</c:f>
              <c:numCache>
                <c:formatCode>0%</c:formatCode>
                <c:ptCount val="2"/>
                <c:pt idx="0">
                  <c:v>0.5</c:v>
                </c:pt>
                <c:pt idx="1">
                  <c:v>0.5</c:v>
                </c:pt>
              </c:numCache>
            </c:numRef>
          </c:val>
          <c:extLst xmlns:c16r2="http://schemas.microsoft.com/office/drawing/2015/06/chart">
            <c:ext xmlns:c15="http://schemas.microsoft.com/office/drawing/2012/chart" uri="{02D57815-91ED-43cb-92C2-25804820EDAC}">
              <c15:filteredSeriesTitle>
                <c15:tx>
                  <c:strRef>
                    <c:extLst xmlns:c16="http://schemas.microsoft.com/office/drawing/2014/chart">
                      <c:ext uri="{02D57815-91ED-43cb-92C2-25804820EDAC}">
                        <c15:formulaRef>
                          <c15:sqref>Sheet1!$A$1</c15:sqref>
                        </c15:formulaRef>
                      </c:ext>
                    </c:extLst>
                    <c:strCache>
                      <c:ptCount val="1"/>
                      <c:pt idx="0">
                        <c:v>列1</c:v>
                      </c:pt>
                    </c:strCache>
                  </c:strRef>
                </c15:tx>
              </c15:filteredSeriesTitle>
            </c:ext>
            <c:ext xmlns:c16="http://schemas.microsoft.com/office/drawing/2014/chart" uri="{C3380CC4-5D6E-409C-BE32-E72D297353CC}">
              <c16:uniqueId val="{00000003-DD0E-415B-91C3-50447D5C0F13}"/>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39574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93873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091569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830499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538498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33823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06705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262233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597294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969251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261145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909915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196292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043137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00094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668517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98968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294050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9260716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931091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9756082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2018/7/21</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21/07/2018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g"/><Relationship Id="rId5" Type="http://schemas.openxmlformats.org/officeDocument/2006/relationships/notesSlide" Target="../notesSlides/notesSlide1.xml"/><Relationship Id="rId4"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43.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openxmlformats.org/officeDocument/2006/relationships/image" Target="../media/image14.png"/><Relationship Id="rId5" Type="http://schemas.openxmlformats.org/officeDocument/2006/relationships/image" Target="../media/image13.GIF"/><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43.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27"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7" cstate="print"/>
          <a:stretch>
            <a:fillRect/>
          </a:stretch>
        </p:blipFill>
        <p:spPr>
          <a:xfrm>
            <a:off x="-765599" y="-1676722"/>
            <a:ext cx="609600" cy="609600"/>
          </a:xfrm>
          <a:prstGeom prst="rect">
            <a:avLst/>
          </a:prstGeom>
        </p:spPr>
      </p:pic>
      <p:sp>
        <p:nvSpPr>
          <p:cNvPr id="32" name="文本框 7"/>
          <p:cNvSpPr txBox="1">
            <a:spLocks noChangeArrowheads="1"/>
          </p:cNvSpPr>
          <p:nvPr/>
        </p:nvSpPr>
        <p:spPr bwMode="auto">
          <a:xfrm>
            <a:off x="2853682" y="2407996"/>
            <a:ext cx="65021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5600" dirty="0">
                <a:solidFill>
                  <a:srgbClr val="61B007"/>
                </a:solidFill>
                <a:latin typeface="微软雅黑" panose="020B0503020204020204" pitchFamily="34" charset="-122"/>
                <a:ea typeface="微软雅黑" panose="020B0503020204020204" pitchFamily="34" charset="-122"/>
              </a:rPr>
              <a:t>暑期</a:t>
            </a:r>
            <a:r>
              <a:rPr lang="zh-CN" altLang="en-US" sz="5600" dirty="0">
                <a:solidFill>
                  <a:schemeClr val="accent1">
                    <a:lumMod val="75000"/>
                  </a:schemeClr>
                </a:solidFill>
                <a:latin typeface="微软雅黑" panose="020B0503020204020204" pitchFamily="34" charset="-122"/>
                <a:ea typeface="微软雅黑" panose="020B0503020204020204" pitchFamily="34" charset="-122"/>
              </a:rPr>
              <a:t>补习班</a:t>
            </a:r>
            <a:r>
              <a:rPr lang="zh-CN" altLang="en-US" sz="5600" dirty="0">
                <a:solidFill>
                  <a:srgbClr val="61B007"/>
                </a:solidFill>
                <a:latin typeface="微软雅黑" panose="020B0503020204020204" pitchFamily="34" charset="-122"/>
                <a:ea typeface="微软雅黑" panose="020B0503020204020204" pitchFamily="34" charset="-122"/>
              </a:rPr>
              <a:t>招生</a:t>
            </a:r>
            <a:r>
              <a:rPr lang="en-US" altLang="zh-CN" sz="5600" dirty="0">
                <a:solidFill>
                  <a:srgbClr val="61B007"/>
                </a:solidFill>
                <a:latin typeface="微软雅黑" panose="020B0503020204020204" pitchFamily="34" charset="-122"/>
                <a:ea typeface="微软雅黑" panose="020B0503020204020204" pitchFamily="34" charset="-122"/>
              </a:rPr>
              <a:t>PPT</a:t>
            </a:r>
          </a:p>
        </p:txBody>
      </p:sp>
      <p:sp>
        <p:nvSpPr>
          <p:cNvPr id="33" name="矩形 32"/>
          <p:cNvSpPr/>
          <p:nvPr/>
        </p:nvSpPr>
        <p:spPr>
          <a:xfrm>
            <a:off x="3535997" y="3314056"/>
            <a:ext cx="5137468" cy="486352"/>
          </a:xfrm>
          <a:prstGeom prst="rect">
            <a:avLst/>
          </a:prstGeom>
        </p:spPr>
        <p:txBody>
          <a:bodyPr wrap="square">
            <a:spAutoFit/>
          </a:bodyPr>
          <a:lstStyle/>
          <a:p>
            <a:pPr algn="ctr">
              <a:lnSpc>
                <a:spcPct val="150000"/>
              </a:lnSpc>
              <a:defRPr/>
            </a:pPr>
            <a:r>
              <a:rPr lang="en-US" altLang="zh-CN" sz="900" kern="0" dirty="0">
                <a:solidFill>
                  <a:schemeClr val="bg1">
                    <a:lumMod val="75000"/>
                  </a:schemeClr>
                </a:solidFill>
                <a:latin typeface="Calibri Light"/>
                <a:ea typeface="微软雅黑 Light"/>
                <a:cs typeface="Arial" panose="020B0604020202020204" pitchFamily="34" charset="0"/>
              </a:rPr>
              <a:t>Lorem ipsum dolor sit </a:t>
            </a:r>
            <a:r>
              <a:rPr lang="en-US" altLang="zh-CN" sz="900" kern="0" dirty="0" err="1">
                <a:solidFill>
                  <a:schemeClr val="bg1">
                    <a:lumMod val="75000"/>
                  </a:schemeClr>
                </a:solidFill>
                <a:latin typeface="Calibri Light"/>
                <a:ea typeface="微软雅黑 Light"/>
                <a:cs typeface="Arial" panose="020B0604020202020204" pitchFamily="34" charset="0"/>
              </a:rPr>
              <a:t>amet</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consectetuer</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adipiscing</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elit</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Aenean</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commodo</a:t>
            </a:r>
            <a:r>
              <a:rPr lang="en-US" altLang="zh-CN" sz="900" kern="0" dirty="0">
                <a:solidFill>
                  <a:schemeClr val="bg1">
                    <a:lumMod val="75000"/>
                  </a:schemeClr>
                </a:solidFill>
                <a:latin typeface="Calibri Light"/>
                <a:ea typeface="微软雅黑 Light"/>
                <a:cs typeface="Arial" panose="020B0604020202020204" pitchFamily="34" charset="0"/>
              </a:rPr>
              <a:t> ligula </a:t>
            </a:r>
            <a:r>
              <a:rPr lang="en-US" altLang="zh-CN" sz="900" kern="0" dirty="0" err="1">
                <a:solidFill>
                  <a:schemeClr val="bg1">
                    <a:lumMod val="75000"/>
                  </a:schemeClr>
                </a:solidFill>
                <a:latin typeface="Calibri Light"/>
                <a:ea typeface="微软雅黑 Light"/>
                <a:cs typeface="Arial" panose="020B0604020202020204" pitchFamily="34" charset="0"/>
              </a:rPr>
              <a:t>eget</a:t>
            </a:r>
            <a:r>
              <a:rPr lang="en-US" altLang="zh-CN" sz="900" kern="0" dirty="0">
                <a:solidFill>
                  <a:schemeClr val="bg1">
                    <a:lumMod val="75000"/>
                  </a:schemeClr>
                </a:solidFill>
                <a:latin typeface="Calibri Light"/>
                <a:ea typeface="微软雅黑 Light"/>
                <a:cs typeface="Arial" panose="020B0604020202020204" pitchFamily="34" charset="0"/>
              </a:rPr>
              <a:t> dolor</a:t>
            </a:r>
            <a:r>
              <a:rPr lang="zh-CN" altLang="en-US" sz="900" kern="0" dirty="0">
                <a:solidFill>
                  <a:schemeClr val="bg1">
                    <a:lumMod val="75000"/>
                  </a:schemeClr>
                </a:solidFill>
                <a:latin typeface="Calibri Light"/>
                <a:ea typeface="微软雅黑 Light"/>
                <a:cs typeface="Arial" panose="020B0604020202020204" pitchFamily="34" charset="0"/>
              </a:rPr>
              <a:t>；</a:t>
            </a:r>
            <a:r>
              <a:rPr lang="en-US" altLang="zh-CN" sz="900" kern="0" dirty="0">
                <a:solidFill>
                  <a:schemeClr val="bg1">
                    <a:lumMod val="75000"/>
                  </a:schemeClr>
                </a:solidFill>
                <a:latin typeface="Calibri Light"/>
                <a:ea typeface="微软雅黑 Light"/>
                <a:cs typeface="Arial" panose="020B0604020202020204" pitchFamily="34" charset="0"/>
              </a:rPr>
              <a:t>Lorem ipsum dolor sit </a:t>
            </a:r>
            <a:r>
              <a:rPr lang="en-US" altLang="zh-CN" sz="900" kern="0" dirty="0" err="1">
                <a:solidFill>
                  <a:schemeClr val="bg1">
                    <a:lumMod val="75000"/>
                  </a:schemeClr>
                </a:solidFill>
                <a:latin typeface="Calibri Light"/>
                <a:ea typeface="微软雅黑 Light"/>
                <a:cs typeface="Arial" panose="020B0604020202020204" pitchFamily="34" charset="0"/>
              </a:rPr>
              <a:t>amet</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consectetuer</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adipiscing</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elit</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Aenean</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commodo</a:t>
            </a:r>
            <a:r>
              <a:rPr lang="en-US" altLang="zh-CN" sz="900" kern="0" dirty="0">
                <a:solidFill>
                  <a:schemeClr val="bg1">
                    <a:lumMod val="75000"/>
                  </a:schemeClr>
                </a:solidFill>
                <a:latin typeface="Calibri Light"/>
                <a:ea typeface="微软雅黑 Light"/>
                <a:cs typeface="Arial" panose="020B0604020202020204" pitchFamily="34" charset="0"/>
              </a:rPr>
              <a:t> ligula </a:t>
            </a:r>
            <a:r>
              <a:rPr lang="en-US" altLang="zh-CN" sz="900" kern="0" dirty="0" err="1">
                <a:solidFill>
                  <a:schemeClr val="bg1">
                    <a:lumMod val="75000"/>
                  </a:schemeClr>
                </a:solidFill>
                <a:latin typeface="Calibri Light"/>
                <a:ea typeface="微软雅黑 Light"/>
                <a:cs typeface="Arial" panose="020B0604020202020204" pitchFamily="34" charset="0"/>
              </a:rPr>
              <a:t>eget</a:t>
            </a:r>
            <a:r>
              <a:rPr lang="en-US" altLang="zh-CN" sz="900" kern="0" dirty="0">
                <a:solidFill>
                  <a:schemeClr val="bg1">
                    <a:lumMod val="75000"/>
                  </a:schemeClr>
                </a:solidFill>
                <a:latin typeface="Calibri Light"/>
                <a:ea typeface="微软雅黑 Light"/>
                <a:cs typeface="Arial" panose="020B0604020202020204" pitchFamily="34" charset="0"/>
              </a:rPr>
              <a:t> dolor</a:t>
            </a:r>
            <a:endParaRPr lang="zh-CN" altLang="en-US" sz="900" kern="0" dirty="0">
              <a:solidFill>
                <a:schemeClr val="bg1">
                  <a:lumMod val="75000"/>
                </a:schemeClr>
              </a:solidFill>
              <a:latin typeface="Calibri Light"/>
              <a:ea typeface="微软雅黑 Light"/>
            </a:endParaRPr>
          </a:p>
        </p:txBody>
      </p:sp>
      <p:sp>
        <p:nvSpPr>
          <p:cNvPr id="34" name="文本框 7"/>
          <p:cNvSpPr txBox="1">
            <a:spLocks noChangeArrowheads="1"/>
          </p:cNvSpPr>
          <p:nvPr/>
        </p:nvSpPr>
        <p:spPr bwMode="auto">
          <a:xfrm>
            <a:off x="4964034" y="1443865"/>
            <a:ext cx="228139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en-US" altLang="zh-CN" sz="6800" dirty="0" smtClean="0">
                <a:solidFill>
                  <a:srgbClr val="61B007"/>
                </a:solidFill>
                <a:latin typeface="微软雅黑" panose="020B0503020204020204" pitchFamily="34" charset="-122"/>
                <a:ea typeface="微软雅黑" panose="020B0503020204020204" pitchFamily="34" charset="-122"/>
              </a:rPr>
              <a:t>201X</a:t>
            </a:r>
            <a:endParaRPr lang="en-US" altLang="zh-CN" sz="6800" dirty="0">
              <a:solidFill>
                <a:srgbClr val="61B007"/>
              </a:solidFill>
              <a:latin typeface="微软雅黑" panose="020B0503020204020204" pitchFamily="34" charset="-122"/>
              <a:ea typeface="微软雅黑" panose="020B0503020204020204" pitchFamily="34" charset="-122"/>
            </a:endParaRPr>
          </a:p>
        </p:txBody>
      </p:sp>
      <p:sp>
        <p:nvSpPr>
          <p:cNvPr id="2" name="矩形 1"/>
          <p:cNvSpPr/>
          <p:nvPr/>
        </p:nvSpPr>
        <p:spPr>
          <a:xfrm>
            <a:off x="8673466" y="6212016"/>
            <a:ext cx="3516948" cy="646331"/>
          </a:xfrm>
          <a:prstGeom prst="rect">
            <a:avLst/>
          </a:prstGeom>
        </p:spPr>
        <p:txBody>
          <a:bodyPr wrap="square">
            <a:spAutoFit/>
          </a:bodyPr>
          <a:lstStyle/>
          <a:p>
            <a:r>
              <a:rPr lang="zh-CN" altLang="en-US" dirty="0"/>
              <a:t>汇报人</a:t>
            </a:r>
            <a:r>
              <a:rPr lang="zh-CN" altLang="en-US" dirty="0" smtClean="0"/>
              <a:t>：</a:t>
            </a:r>
            <a:r>
              <a:rPr lang="en-US" altLang="zh-CN" dirty="0" smtClean="0"/>
              <a:t>XXX</a:t>
            </a:r>
            <a:endParaRPr lang="zh-CN" altLang="en-US" dirty="0"/>
          </a:p>
          <a:p>
            <a:r>
              <a:rPr lang="zh-CN" altLang="en-US" dirty="0"/>
              <a:t>汇报时间：</a:t>
            </a:r>
            <a:r>
              <a:rPr lang="en-US" altLang="zh-CN" dirty="0"/>
              <a:t>XX</a:t>
            </a:r>
            <a:r>
              <a:rPr lang="zh-CN" altLang="en-US" dirty="0"/>
              <a:t>年</a:t>
            </a:r>
            <a:r>
              <a:rPr lang="en-US" altLang="zh-CN" dirty="0"/>
              <a:t>XX</a:t>
            </a:r>
            <a:r>
              <a:rPr lang="zh-CN" altLang="en-US" dirty="0"/>
              <a:t>月</a:t>
            </a: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6" presetClass="entr" presetSubtype="21"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barn(inVertical)">
                                      <p:cBhvr>
                                        <p:cTn id="9" dur="750"/>
                                        <p:tgtEl>
                                          <p:spTgt spid="6"/>
                                        </p:tgtEl>
                                      </p:cBhvr>
                                    </p:animEffect>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750" fill="hold"/>
                                        <p:tgtEl>
                                          <p:spTgt spid="32"/>
                                        </p:tgtEl>
                                        <p:attrNameLst>
                                          <p:attrName>ppt_x</p:attrName>
                                        </p:attrNameLst>
                                      </p:cBhvr>
                                      <p:tavLst>
                                        <p:tav tm="0">
                                          <p:val>
                                            <p:strVal val="#ppt_x"/>
                                          </p:val>
                                        </p:tav>
                                        <p:tav tm="100000">
                                          <p:val>
                                            <p:strVal val="#ppt_x"/>
                                          </p:val>
                                        </p:tav>
                                      </p:tavLst>
                                    </p:anim>
                                    <p:anim calcmode="lin" valueType="num">
                                      <p:cBhvr additive="base">
                                        <p:cTn id="14" dur="750" fill="hold"/>
                                        <p:tgtEl>
                                          <p:spTgt spid="32"/>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750" fill="hold"/>
                                        <p:tgtEl>
                                          <p:spTgt spid="33"/>
                                        </p:tgtEl>
                                        <p:attrNameLst>
                                          <p:attrName>ppt_x</p:attrName>
                                        </p:attrNameLst>
                                      </p:cBhvr>
                                      <p:tavLst>
                                        <p:tav tm="0">
                                          <p:val>
                                            <p:strVal val="1+#ppt_w/2"/>
                                          </p:val>
                                        </p:tav>
                                        <p:tav tm="100000">
                                          <p:val>
                                            <p:strVal val="#ppt_x"/>
                                          </p:val>
                                        </p:tav>
                                      </p:tavLst>
                                    </p:anim>
                                    <p:anim calcmode="lin" valueType="num">
                                      <p:cBhvr additive="base">
                                        <p:cTn id="19" dur="750" fill="hold"/>
                                        <p:tgtEl>
                                          <p:spTgt spid="33"/>
                                        </p:tgtEl>
                                        <p:attrNameLst>
                                          <p:attrName>ppt_y</p:attrName>
                                        </p:attrNameLst>
                                      </p:cBhvr>
                                      <p:tavLst>
                                        <p:tav tm="0">
                                          <p:val>
                                            <p:strVal val="#ppt_y"/>
                                          </p:val>
                                        </p:tav>
                                        <p:tav tm="100000">
                                          <p:val>
                                            <p:strVal val="#ppt_y"/>
                                          </p:val>
                                        </p:tav>
                                      </p:tavLst>
                                    </p:anim>
                                  </p:childTnLst>
                                </p:cTn>
                              </p:par>
                            </p:childTnLst>
                          </p:cTn>
                        </p:par>
                        <p:par>
                          <p:cTn id="20" fill="hold">
                            <p:stCondLst>
                              <p:cond delay="2250"/>
                            </p:stCondLst>
                            <p:childTnLst>
                              <p:par>
                                <p:cTn id="21" presetID="2" presetClass="entr" presetSubtype="1"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750" fill="hold"/>
                                        <p:tgtEl>
                                          <p:spTgt spid="34"/>
                                        </p:tgtEl>
                                        <p:attrNameLst>
                                          <p:attrName>ppt_x</p:attrName>
                                        </p:attrNameLst>
                                      </p:cBhvr>
                                      <p:tavLst>
                                        <p:tav tm="0">
                                          <p:val>
                                            <p:strVal val="#ppt_x"/>
                                          </p:val>
                                        </p:tav>
                                        <p:tav tm="100000">
                                          <p:val>
                                            <p:strVal val="#ppt_x"/>
                                          </p:val>
                                        </p:tav>
                                      </p:tavLst>
                                    </p:anim>
                                    <p:anim calcmode="lin" valueType="num">
                                      <p:cBhvr additive="base">
                                        <p:cTn id="24" dur="75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5" fill="hold" display="0">
                  <p:stCondLst>
                    <p:cond delay="indefinite"/>
                  </p:stCondLst>
                  <p:endCondLst>
                    <p:cond evt="onStopAudio" delay="0">
                      <p:tgtEl>
                        <p:sldTgt/>
                      </p:tgtEl>
                    </p:cond>
                  </p:endCondLst>
                </p:cTn>
                <p:tgtEl>
                  <p:spTgt spid="27"/>
                </p:tgtEl>
              </p:cMediaNode>
            </p:audio>
          </p:childTnLst>
        </p:cTn>
      </p:par>
    </p:tnLst>
    <p:bldLst>
      <p:bldP spid="32" grpId="0"/>
      <p:bldP spid="33"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4" name="Shape 18"/>
          <p:cNvSpPr/>
          <p:nvPr/>
        </p:nvSpPr>
        <p:spPr>
          <a:xfrm>
            <a:off x="6907970" y="3951125"/>
            <a:ext cx="2780970" cy="530762"/>
          </a:xfrm>
          <a:prstGeom prst="roundRect">
            <a:avLst>
              <a:gd name="adj" fmla="val 50000"/>
            </a:avLst>
          </a:prstGeom>
          <a:solidFill>
            <a:srgbClr val="61B007"/>
          </a:solidFill>
          <a:ln w="12700" cap="flat">
            <a:no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5" name="Shape 18"/>
          <p:cNvSpPr/>
          <p:nvPr/>
        </p:nvSpPr>
        <p:spPr>
          <a:xfrm>
            <a:off x="6907970" y="3196650"/>
            <a:ext cx="2780970" cy="530762"/>
          </a:xfrm>
          <a:prstGeom prst="roundRect">
            <a:avLst>
              <a:gd name="adj" fmla="val 50000"/>
            </a:avLst>
          </a:prstGeom>
          <a:solidFill>
            <a:schemeClr val="accent1">
              <a:lumMod val="75000"/>
            </a:schemeClr>
          </a:solidFill>
          <a:ln w="12700" cap="flat">
            <a:no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i="0" u="none" strike="noStrike" kern="0" cap="none" spc="0" normalizeH="0" baseline="0" noProof="0">
              <a:ln>
                <a:noFill/>
              </a:ln>
              <a:solidFill>
                <a:srgbClr val="5D9D2F"/>
              </a:solidFill>
              <a:effectLst/>
              <a:uLnTx/>
              <a:uFillTx/>
              <a:latin typeface="微软雅黑" panose="020B0503020204020204" pitchFamily="34" charset="-122"/>
              <a:ea typeface="微软雅黑" panose="020B0503020204020204" pitchFamily="34" charset="-122"/>
            </a:endParaRPr>
          </a:p>
        </p:txBody>
      </p:sp>
      <p:sp>
        <p:nvSpPr>
          <p:cNvPr id="16" name="Shape 18"/>
          <p:cNvSpPr/>
          <p:nvPr/>
        </p:nvSpPr>
        <p:spPr>
          <a:xfrm>
            <a:off x="3804712" y="3951125"/>
            <a:ext cx="2780970" cy="530762"/>
          </a:xfrm>
          <a:prstGeom prst="roundRect">
            <a:avLst>
              <a:gd name="adj" fmla="val 50000"/>
            </a:avLst>
          </a:prstGeom>
          <a:solidFill>
            <a:schemeClr val="accent1">
              <a:lumMod val="75000"/>
            </a:schemeClr>
          </a:solidFill>
          <a:ln w="12700" cap="flat">
            <a:no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0" name="Shape 18"/>
          <p:cNvSpPr/>
          <p:nvPr/>
        </p:nvSpPr>
        <p:spPr>
          <a:xfrm>
            <a:off x="3804712" y="3196650"/>
            <a:ext cx="2780970" cy="530762"/>
          </a:xfrm>
          <a:prstGeom prst="roundRect">
            <a:avLst>
              <a:gd name="adj" fmla="val 50000"/>
            </a:avLst>
          </a:prstGeom>
          <a:solidFill>
            <a:srgbClr val="61B007"/>
          </a:solidFill>
          <a:ln w="12700" cap="flat">
            <a:no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i="0" u="none" strike="noStrike" kern="0" cap="none" spc="0" normalizeH="0" baseline="0" noProof="0">
              <a:ln>
                <a:noFill/>
              </a:ln>
              <a:solidFill>
                <a:srgbClr val="5D9D2F"/>
              </a:solidFill>
              <a:effectLst/>
              <a:uLnTx/>
              <a:uFillTx/>
              <a:latin typeface="微软雅黑" panose="020B0503020204020204" pitchFamily="34" charset="-122"/>
              <a:ea typeface="微软雅黑" panose="020B0503020204020204" pitchFamily="34" charset="-122"/>
            </a:endParaRPr>
          </a:p>
        </p:txBody>
      </p:sp>
      <p:sp>
        <p:nvSpPr>
          <p:cNvPr id="35" name="矩形 34"/>
          <p:cNvSpPr/>
          <p:nvPr/>
        </p:nvSpPr>
        <p:spPr>
          <a:xfrm>
            <a:off x="5606881" y="1889078"/>
            <a:ext cx="2281450" cy="10829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800" dirty="0">
                <a:solidFill>
                  <a:srgbClr val="699E56"/>
                </a:solidFill>
                <a:latin typeface="微软雅黑" panose="020B0503020204020204" pitchFamily="34" charset="-122"/>
                <a:ea typeface="微软雅黑" panose="020B0503020204020204" pitchFamily="34" charset="-122"/>
              </a:rPr>
              <a:t>目录</a:t>
            </a:r>
            <a:r>
              <a:rPr kumimoji="1" lang="en-US" altLang="zh-CN" sz="4400" dirty="0">
                <a:solidFill>
                  <a:srgbClr val="699E56"/>
                </a:solidFill>
                <a:latin typeface="微软雅黑" panose="020B0503020204020204" pitchFamily="34" charset="-122"/>
                <a:ea typeface="微软雅黑" panose="020B0503020204020204" pitchFamily="34" charset="-122"/>
              </a:rPr>
              <a:t>/</a:t>
            </a:r>
          </a:p>
          <a:p>
            <a:pPr algn="ctr"/>
            <a:r>
              <a:rPr kumimoji="1" lang="en-US" altLang="zh-CN" sz="2000" dirty="0">
                <a:solidFill>
                  <a:srgbClr val="699E56"/>
                </a:solidFill>
                <a:latin typeface="微软雅黑" panose="020B0503020204020204" pitchFamily="34" charset="-122"/>
                <a:ea typeface="微软雅黑" panose="020B0503020204020204" pitchFamily="34" charset="-122"/>
              </a:rPr>
              <a:t>DIRECTORY</a:t>
            </a:r>
          </a:p>
        </p:txBody>
      </p:sp>
      <p:sp>
        <p:nvSpPr>
          <p:cNvPr id="37" name="文本框 3"/>
          <p:cNvSpPr txBox="1"/>
          <p:nvPr/>
        </p:nvSpPr>
        <p:spPr>
          <a:xfrm>
            <a:off x="3665748" y="3231199"/>
            <a:ext cx="3039852" cy="461665"/>
          </a:xfrm>
          <a:prstGeom prst="rect">
            <a:avLst/>
          </a:prstGeom>
          <a:noFill/>
          <a:ln w="38100">
            <a:noFill/>
          </a:ln>
        </p:spPr>
        <p:txBody>
          <a:bodyPr wrap="square" rtlCol="0">
            <a:spAutoFit/>
          </a:bodyPr>
          <a:lstStyle/>
          <a:p>
            <a:pPr algn="ctr"/>
            <a:r>
              <a:rPr kumimoji="1" lang="en-US" altLang="zh-CN" sz="2400" dirty="0">
                <a:solidFill>
                  <a:schemeClr val="bg1"/>
                </a:solidFill>
                <a:latin typeface="微软雅黑" panose="020B0503020204020204" pitchFamily="34" charset="-122"/>
                <a:ea typeface="微软雅黑" panose="020B0503020204020204" pitchFamily="34" charset="-122"/>
              </a:rPr>
              <a:t>ONE</a:t>
            </a:r>
            <a:r>
              <a:rPr kumimoji="1" lang="zh-CN" altLang="en-US" sz="2400" dirty="0">
                <a:solidFill>
                  <a:schemeClr val="bg1"/>
                </a:solidFill>
                <a:latin typeface="微软雅黑" panose="020B0503020204020204" pitchFamily="34" charset="-122"/>
                <a:ea typeface="微软雅黑" panose="020B0503020204020204" pitchFamily="34" charset="-122"/>
              </a:rPr>
              <a:t>  加入标题</a:t>
            </a:r>
          </a:p>
        </p:txBody>
      </p:sp>
      <p:sp>
        <p:nvSpPr>
          <p:cNvPr id="54" name="文本框 4"/>
          <p:cNvSpPr txBox="1"/>
          <p:nvPr/>
        </p:nvSpPr>
        <p:spPr>
          <a:xfrm>
            <a:off x="3795187" y="3985674"/>
            <a:ext cx="2780970" cy="461665"/>
          </a:xfrm>
          <a:prstGeom prst="rect">
            <a:avLst/>
          </a:prstGeom>
          <a:noFill/>
          <a:ln w="38100">
            <a:noFill/>
          </a:ln>
        </p:spPr>
        <p:txBody>
          <a:bodyPr wrap="square" rtlCol="0">
            <a:spAutoFit/>
          </a:bodyPr>
          <a:lstStyle/>
          <a:p>
            <a:pPr algn="ctr"/>
            <a:r>
              <a:rPr kumimoji="1" lang="en-US" altLang="zh-CN" sz="2400" dirty="0">
                <a:solidFill>
                  <a:schemeClr val="bg1"/>
                </a:solidFill>
                <a:latin typeface="微软雅黑" panose="020B0503020204020204" pitchFamily="34" charset="-122"/>
                <a:ea typeface="微软雅黑" panose="020B0503020204020204" pitchFamily="34" charset="-122"/>
              </a:rPr>
              <a:t>TWO </a:t>
            </a:r>
            <a:r>
              <a:rPr kumimoji="1" lang="zh-CN" altLang="en-US" sz="2400" dirty="0">
                <a:solidFill>
                  <a:schemeClr val="bg1"/>
                </a:solidFill>
                <a:latin typeface="微软雅黑" panose="020B0503020204020204" pitchFamily="34" charset="-122"/>
                <a:ea typeface="微软雅黑" panose="020B0503020204020204" pitchFamily="34" charset="-122"/>
              </a:rPr>
              <a:t>加入标题</a:t>
            </a:r>
          </a:p>
        </p:txBody>
      </p:sp>
      <p:sp>
        <p:nvSpPr>
          <p:cNvPr id="55" name="文本框 7"/>
          <p:cNvSpPr txBox="1"/>
          <p:nvPr/>
        </p:nvSpPr>
        <p:spPr>
          <a:xfrm>
            <a:off x="6923198" y="3231199"/>
            <a:ext cx="2780970" cy="461665"/>
          </a:xfrm>
          <a:prstGeom prst="rect">
            <a:avLst/>
          </a:prstGeom>
          <a:noFill/>
          <a:ln w="38100">
            <a:noFill/>
          </a:ln>
        </p:spPr>
        <p:txBody>
          <a:bodyPr wrap="square" rtlCol="0">
            <a:spAutoFit/>
          </a:bodyPr>
          <a:lstStyle/>
          <a:p>
            <a:pPr algn="ctr"/>
            <a:r>
              <a:rPr kumimoji="1" lang="en-US" altLang="zh-CN" sz="2400" dirty="0">
                <a:solidFill>
                  <a:schemeClr val="bg1"/>
                </a:solidFill>
                <a:latin typeface="微软雅黑" panose="020B0503020204020204" pitchFamily="34" charset="-122"/>
                <a:ea typeface="微软雅黑" panose="020B0503020204020204" pitchFamily="34" charset="-122"/>
              </a:rPr>
              <a:t>THREE </a:t>
            </a:r>
            <a:r>
              <a:rPr kumimoji="1" lang="zh-CN" altLang="en-US" sz="2400" dirty="0">
                <a:solidFill>
                  <a:schemeClr val="bg1"/>
                </a:solidFill>
                <a:latin typeface="微软雅黑" panose="020B0503020204020204" pitchFamily="34" charset="-122"/>
                <a:ea typeface="微软雅黑" panose="020B0503020204020204" pitchFamily="34" charset="-122"/>
              </a:rPr>
              <a:t>加入标题</a:t>
            </a:r>
          </a:p>
        </p:txBody>
      </p:sp>
      <p:sp>
        <p:nvSpPr>
          <p:cNvPr id="56" name="文本框 8"/>
          <p:cNvSpPr txBox="1"/>
          <p:nvPr/>
        </p:nvSpPr>
        <p:spPr>
          <a:xfrm>
            <a:off x="6923198" y="3985674"/>
            <a:ext cx="2780970" cy="461665"/>
          </a:xfrm>
          <a:prstGeom prst="rect">
            <a:avLst/>
          </a:prstGeom>
          <a:noFill/>
          <a:ln w="38100">
            <a:noFill/>
          </a:ln>
        </p:spPr>
        <p:txBody>
          <a:bodyPr wrap="square" rtlCol="0">
            <a:spAutoFit/>
          </a:bodyPr>
          <a:lstStyle/>
          <a:p>
            <a:pPr algn="ctr"/>
            <a:r>
              <a:rPr kumimoji="1" lang="en-US" altLang="zh-CN" sz="2400" dirty="0">
                <a:solidFill>
                  <a:schemeClr val="bg1"/>
                </a:solidFill>
                <a:latin typeface="微软雅黑" panose="020B0503020204020204" pitchFamily="34" charset="-122"/>
                <a:ea typeface="微软雅黑" panose="020B0503020204020204" pitchFamily="34" charset="-122"/>
              </a:rPr>
              <a:t>FOUR  </a:t>
            </a:r>
            <a:r>
              <a:rPr kumimoji="1" lang="zh-CN" altLang="en-US" sz="2400" dirty="0">
                <a:solidFill>
                  <a:schemeClr val="bg1"/>
                </a:solidFill>
                <a:latin typeface="微软雅黑" panose="020B0503020204020204" pitchFamily="34" charset="-122"/>
                <a:ea typeface="微软雅黑" panose="020B0503020204020204" pitchFamily="34" charset="-122"/>
              </a:rPr>
              <a:t>加入标题</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750"/>
                                        <p:tgtEl>
                                          <p:spTgt spid="35"/>
                                        </p:tgtEl>
                                      </p:cBhvr>
                                    </p:animEffect>
                                    <p:anim calcmode="lin" valueType="num">
                                      <p:cBhvr>
                                        <p:cTn id="12" dur="750" fill="hold"/>
                                        <p:tgtEl>
                                          <p:spTgt spid="35"/>
                                        </p:tgtEl>
                                        <p:attrNameLst>
                                          <p:attrName>ppt_x</p:attrName>
                                        </p:attrNameLst>
                                      </p:cBhvr>
                                      <p:tavLst>
                                        <p:tav tm="0">
                                          <p:val>
                                            <p:strVal val="#ppt_x"/>
                                          </p:val>
                                        </p:tav>
                                        <p:tav tm="100000">
                                          <p:val>
                                            <p:strVal val="#ppt_x"/>
                                          </p:val>
                                        </p:tav>
                                      </p:tavLst>
                                    </p:anim>
                                    <p:anim calcmode="lin" valueType="num">
                                      <p:cBhvr>
                                        <p:cTn id="13" dur="75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250"/>
                                        <p:tgtEl>
                                          <p:spTgt spid="37"/>
                                        </p:tgtEl>
                                      </p:cBhvr>
                                    </p:animEffect>
                                    <p:anim calcmode="lin" valueType="num">
                                      <p:cBhvr>
                                        <p:cTn id="24" dur="250" fill="hold"/>
                                        <p:tgtEl>
                                          <p:spTgt spid="37"/>
                                        </p:tgtEl>
                                        <p:attrNameLst>
                                          <p:attrName>ppt_x</p:attrName>
                                        </p:attrNameLst>
                                      </p:cBhvr>
                                      <p:tavLst>
                                        <p:tav tm="0">
                                          <p:val>
                                            <p:strVal val="#ppt_x"/>
                                          </p:val>
                                        </p:tav>
                                        <p:tav tm="100000">
                                          <p:val>
                                            <p:strVal val="#ppt_x"/>
                                          </p:val>
                                        </p:tav>
                                      </p:tavLst>
                                    </p:anim>
                                    <p:anim calcmode="lin" valueType="num">
                                      <p:cBhvr>
                                        <p:cTn id="25" dur="250" fill="hold"/>
                                        <p:tgtEl>
                                          <p:spTgt spid="37"/>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750"/>
                            </p:stCondLst>
                            <p:childTnLst>
                              <p:par>
                                <p:cTn id="33" presetID="42"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250"/>
                                        <p:tgtEl>
                                          <p:spTgt spid="54"/>
                                        </p:tgtEl>
                                      </p:cBhvr>
                                    </p:animEffect>
                                    <p:anim calcmode="lin" valueType="num">
                                      <p:cBhvr>
                                        <p:cTn id="36" dur="250" fill="hold"/>
                                        <p:tgtEl>
                                          <p:spTgt spid="54"/>
                                        </p:tgtEl>
                                        <p:attrNameLst>
                                          <p:attrName>ppt_x</p:attrName>
                                        </p:attrNameLst>
                                      </p:cBhvr>
                                      <p:tavLst>
                                        <p:tav tm="0">
                                          <p:val>
                                            <p:strVal val="#ppt_x"/>
                                          </p:val>
                                        </p:tav>
                                        <p:tav tm="100000">
                                          <p:val>
                                            <p:strVal val="#ppt_x"/>
                                          </p:val>
                                        </p:tav>
                                      </p:tavLst>
                                    </p:anim>
                                    <p:anim calcmode="lin" valueType="num">
                                      <p:cBhvr>
                                        <p:cTn id="37" dur="250" fill="hold"/>
                                        <p:tgtEl>
                                          <p:spTgt spid="54"/>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50"/>
                                        <p:tgtEl>
                                          <p:spTgt spid="55"/>
                                        </p:tgtEl>
                                      </p:cBhvr>
                                    </p:animEffect>
                                    <p:anim calcmode="lin" valueType="num">
                                      <p:cBhvr>
                                        <p:cTn id="48" dur="250" fill="hold"/>
                                        <p:tgtEl>
                                          <p:spTgt spid="55"/>
                                        </p:tgtEl>
                                        <p:attrNameLst>
                                          <p:attrName>ppt_x</p:attrName>
                                        </p:attrNameLst>
                                      </p:cBhvr>
                                      <p:tavLst>
                                        <p:tav tm="0">
                                          <p:val>
                                            <p:strVal val="#ppt_x"/>
                                          </p:val>
                                        </p:tav>
                                        <p:tav tm="100000">
                                          <p:val>
                                            <p:strVal val="#ppt_x"/>
                                          </p:val>
                                        </p:tav>
                                      </p:tavLst>
                                    </p:anim>
                                    <p:anim calcmode="lin" valueType="num">
                                      <p:cBhvr>
                                        <p:cTn id="49" dur="250" fill="hold"/>
                                        <p:tgtEl>
                                          <p:spTgt spid="55"/>
                                        </p:tgtEl>
                                        <p:attrNameLst>
                                          <p:attrName>ppt_y</p:attrName>
                                        </p:attrNameLst>
                                      </p:cBhvr>
                                      <p:tavLst>
                                        <p:tav tm="0">
                                          <p:val>
                                            <p:strVal val="#ppt_y+.1"/>
                                          </p:val>
                                        </p:tav>
                                        <p:tav tm="100000">
                                          <p:val>
                                            <p:strVal val="#ppt_y"/>
                                          </p:val>
                                        </p:tav>
                                      </p:tavLst>
                                    </p:anim>
                                  </p:childTnLst>
                                </p:cTn>
                              </p:par>
                            </p:childTnLst>
                          </p:cTn>
                        </p:par>
                        <p:par>
                          <p:cTn id="50" fill="hold">
                            <p:stCondLst>
                              <p:cond delay="3750"/>
                            </p:stCondLst>
                            <p:childTnLst>
                              <p:par>
                                <p:cTn id="51" presetID="5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childTnLst>
                          </p:cTn>
                        </p:par>
                        <p:par>
                          <p:cTn id="56" fill="hold">
                            <p:stCondLst>
                              <p:cond delay="4250"/>
                            </p:stCondLst>
                            <p:childTnLst>
                              <p:par>
                                <p:cTn id="57" presetID="42" presetClass="entr" presetSubtype="0"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fade">
                                      <p:cBhvr>
                                        <p:cTn id="59" dur="250"/>
                                        <p:tgtEl>
                                          <p:spTgt spid="56"/>
                                        </p:tgtEl>
                                      </p:cBhvr>
                                    </p:animEffect>
                                    <p:anim calcmode="lin" valueType="num">
                                      <p:cBhvr>
                                        <p:cTn id="60" dur="250" fill="hold"/>
                                        <p:tgtEl>
                                          <p:spTgt spid="56"/>
                                        </p:tgtEl>
                                        <p:attrNameLst>
                                          <p:attrName>ppt_x</p:attrName>
                                        </p:attrNameLst>
                                      </p:cBhvr>
                                      <p:tavLst>
                                        <p:tav tm="0">
                                          <p:val>
                                            <p:strVal val="#ppt_x"/>
                                          </p:val>
                                        </p:tav>
                                        <p:tav tm="100000">
                                          <p:val>
                                            <p:strVal val="#ppt_x"/>
                                          </p:val>
                                        </p:tav>
                                      </p:tavLst>
                                    </p:anim>
                                    <p:anim calcmode="lin" valueType="num">
                                      <p:cBhvr>
                                        <p:cTn id="61" dur="25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0" grpId="0" animBg="1"/>
      <p:bldP spid="35" grpId="0"/>
      <p:bldP spid="37" grpId="0"/>
      <p:bldP spid="54" grpId="0"/>
      <p:bldP spid="55" grpId="0"/>
      <p:bldP spid="5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Shape 18"/>
          <p:cNvSpPr/>
          <p:nvPr/>
        </p:nvSpPr>
        <p:spPr>
          <a:xfrm>
            <a:off x="3489700" y="3130060"/>
            <a:ext cx="2074266" cy="738186"/>
          </a:xfrm>
          <a:prstGeom prst="roundRect">
            <a:avLst>
              <a:gd name="adj" fmla="val 50000"/>
            </a:avLst>
          </a:prstGeom>
          <a:solidFill>
            <a:srgbClr val="61B007"/>
          </a:solidFill>
          <a:ln w="12700" cap="flat">
            <a:no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rgbClr val="5D9D2F"/>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3489701" y="3046440"/>
            <a:ext cx="2074264" cy="93327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600" dirty="0">
                <a:solidFill>
                  <a:schemeClr val="bg1"/>
                </a:solidFill>
                <a:latin typeface="微软雅黑" panose="020B0503020204020204" pitchFamily="34" charset="-122"/>
                <a:ea typeface="微软雅黑" panose="020B0503020204020204" pitchFamily="34" charset="-122"/>
              </a:rPr>
              <a:t>ONE</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789778" y="2784610"/>
            <a:ext cx="3561411" cy="1531099"/>
            <a:chOff x="4714071" y="2684973"/>
            <a:chExt cx="4535466" cy="1949857"/>
          </a:xfrm>
        </p:grpSpPr>
        <p:sp>
          <p:nvSpPr>
            <p:cNvPr id="21" name="矩形 20"/>
            <p:cNvSpPr/>
            <p:nvPr/>
          </p:nvSpPr>
          <p:spPr>
            <a:xfrm>
              <a:off x="4714071" y="2684973"/>
              <a:ext cx="3370806" cy="1058276"/>
            </a:xfrm>
            <a:prstGeom prst="rect">
              <a:avLst/>
            </a:prstGeom>
          </p:spPr>
          <p:txBody>
            <a:bodyPr wrap="none">
              <a:spAutoFit/>
            </a:bodyPr>
            <a:lstStyle/>
            <a:p>
              <a:r>
                <a:rPr kumimoji="1" lang="zh-CN" altLang="en-US" sz="4800" dirty="0">
                  <a:solidFill>
                    <a:schemeClr val="accent1">
                      <a:lumMod val="75000"/>
                    </a:schemeClr>
                  </a:solidFill>
                  <a:latin typeface="微软雅黑" panose="020B0503020204020204" pitchFamily="34" charset="-122"/>
                  <a:ea typeface="微软雅黑" panose="020B0503020204020204" pitchFamily="34" charset="-122"/>
                </a:rPr>
                <a:t>加入标题</a:t>
              </a:r>
            </a:p>
          </p:txBody>
        </p:sp>
        <p:sp>
          <p:nvSpPr>
            <p:cNvPr id="22" name="矩形 21"/>
            <p:cNvSpPr/>
            <p:nvPr/>
          </p:nvSpPr>
          <p:spPr>
            <a:xfrm>
              <a:off x="4748965" y="3676502"/>
              <a:ext cx="4500572" cy="958328"/>
            </a:xfrm>
            <a:prstGeom prst="rect">
              <a:avLst/>
            </a:prstGeom>
          </p:spPr>
          <p:txBody>
            <a:bodyPr wrap="square">
              <a:spAutoFit/>
            </a:bodyPr>
            <a:lstStyle/>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6750050" y="1740618"/>
            <a:ext cx="4193722" cy="3902228"/>
            <a:chOff x="6568848" y="1696357"/>
            <a:chExt cx="3540125" cy="3294063"/>
          </a:xfrm>
        </p:grpSpPr>
        <p:sp>
          <p:nvSpPr>
            <p:cNvPr id="6" name="椭圆 25602"/>
            <p:cNvSpPr/>
            <p:nvPr/>
          </p:nvSpPr>
          <p:spPr>
            <a:xfrm>
              <a:off x="6606948" y="3209245"/>
              <a:ext cx="1079500" cy="1082675"/>
            </a:xfrm>
            <a:prstGeom prst="ellipse">
              <a:avLst/>
            </a:prstGeom>
            <a:solidFill>
              <a:srgbClr val="61B007"/>
            </a:solidFill>
            <a:ln w="9525">
              <a:noFill/>
            </a:ln>
          </p:spPr>
          <p:txBody>
            <a:bodyPr/>
            <a:lstStyle/>
            <a:p>
              <a:pPr lvl="0"/>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椭圆 25603"/>
            <p:cNvSpPr/>
            <p:nvPr/>
          </p:nvSpPr>
          <p:spPr>
            <a:xfrm>
              <a:off x="7808685" y="3207657"/>
              <a:ext cx="1079500" cy="1082675"/>
            </a:xfrm>
            <a:prstGeom prst="ellipse">
              <a:avLst/>
            </a:prstGeom>
            <a:solidFill>
              <a:schemeClr val="accent1">
                <a:lumMod val="75000"/>
              </a:schemeClr>
            </a:solidFill>
            <a:ln w="9525">
              <a:noFill/>
            </a:ln>
          </p:spPr>
          <p:txBody>
            <a:bodyPr/>
            <a:lstStyle/>
            <a:p>
              <a:pPr lvl="0"/>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椭圆 25604"/>
            <p:cNvSpPr/>
            <p:nvPr/>
          </p:nvSpPr>
          <p:spPr>
            <a:xfrm>
              <a:off x="9010423" y="3209245"/>
              <a:ext cx="1079500" cy="1082675"/>
            </a:xfrm>
            <a:prstGeom prst="ellipse">
              <a:avLst/>
            </a:prstGeom>
            <a:solidFill>
              <a:srgbClr val="61B007"/>
            </a:solidFill>
            <a:ln w="9525">
              <a:noFill/>
            </a:ln>
          </p:spPr>
          <p:txBody>
            <a:bodyPr/>
            <a:lstStyle/>
            <a:p>
              <a:pPr lvl="0"/>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矩形 25605"/>
            <p:cNvSpPr/>
            <p:nvPr/>
          </p:nvSpPr>
          <p:spPr>
            <a:xfrm>
              <a:off x="6581548" y="4676095"/>
              <a:ext cx="3527425" cy="314325"/>
            </a:xfrm>
            <a:prstGeom prst="rect">
              <a:avLst/>
            </a:prstGeom>
            <a:solidFill>
              <a:srgbClr val="DDDDDD">
                <a:alpha val="50000"/>
              </a:srgbClr>
            </a:solidFill>
            <a:ln w="9525">
              <a:noFill/>
            </a:ln>
          </p:spPr>
          <p:txBody>
            <a:bodyPr/>
            <a:lstStyle/>
            <a:p>
              <a:pPr lvl="0"/>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矩形 25606"/>
            <p:cNvSpPr/>
            <p:nvPr/>
          </p:nvSpPr>
          <p:spPr>
            <a:xfrm>
              <a:off x="6581548" y="4676095"/>
              <a:ext cx="311150" cy="314325"/>
            </a:xfrm>
            <a:prstGeom prst="rect">
              <a:avLst/>
            </a:prstGeom>
            <a:solidFill>
              <a:schemeClr val="accent1">
                <a:lumMod val="75000"/>
              </a:schemeClr>
            </a:solidFill>
            <a:ln w="9525">
              <a:noFill/>
            </a:ln>
          </p:spPr>
          <p:txBody>
            <a:bodyPr/>
            <a:lstStyle/>
            <a:p>
              <a:pPr lvl="0"/>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1" name="组合 25607"/>
            <p:cNvGrpSpPr/>
            <p:nvPr/>
          </p:nvGrpSpPr>
          <p:grpSpPr>
            <a:xfrm>
              <a:off x="9418410" y="3474357"/>
              <a:ext cx="263525" cy="276225"/>
              <a:chOff x="0" y="0"/>
              <a:chExt cx="166" cy="174"/>
            </a:xfrm>
          </p:grpSpPr>
          <p:sp>
            <p:nvSpPr>
              <p:cNvPr id="25" name="任意多边形 25608"/>
              <p:cNvSpPr/>
              <p:nvPr/>
            </p:nvSpPr>
            <p:spPr>
              <a:xfrm>
                <a:off x="0" y="0"/>
                <a:ext cx="166" cy="14"/>
              </a:xfrm>
              <a:custGeom>
                <a:avLst/>
                <a:gdLst/>
                <a:ahLst/>
                <a:cxnLst/>
                <a:rect l="0" t="0" r="0" b="0"/>
                <a:pathLst>
                  <a:path w="82" h="7">
                    <a:moveTo>
                      <a:pt x="79" y="0"/>
                    </a:moveTo>
                    <a:cubicBezTo>
                      <a:pt x="3" y="0"/>
                      <a:pt x="3" y="0"/>
                      <a:pt x="3" y="0"/>
                    </a:cubicBezTo>
                    <a:cubicBezTo>
                      <a:pt x="1" y="0"/>
                      <a:pt x="0" y="2"/>
                      <a:pt x="0" y="4"/>
                    </a:cubicBezTo>
                    <a:cubicBezTo>
                      <a:pt x="0" y="6"/>
                      <a:pt x="1" y="7"/>
                      <a:pt x="3" y="7"/>
                    </a:cubicBezTo>
                    <a:cubicBezTo>
                      <a:pt x="79" y="7"/>
                      <a:pt x="79" y="7"/>
                      <a:pt x="79" y="7"/>
                    </a:cubicBezTo>
                    <a:cubicBezTo>
                      <a:pt x="81" y="7"/>
                      <a:pt x="82" y="6"/>
                      <a:pt x="82" y="4"/>
                    </a:cubicBezTo>
                    <a:cubicBezTo>
                      <a:pt x="82" y="2"/>
                      <a:pt x="81" y="0"/>
                      <a:pt x="79" y="0"/>
                    </a:cubicBezTo>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任意多边形 25609"/>
              <p:cNvSpPr/>
              <p:nvPr/>
            </p:nvSpPr>
            <p:spPr>
              <a:xfrm>
                <a:off x="16" y="34"/>
                <a:ext cx="134" cy="87"/>
              </a:xfrm>
              <a:custGeom>
                <a:avLst/>
                <a:gdLst/>
                <a:ahLst/>
                <a:cxnLst/>
                <a:rect l="0" t="0" r="0" b="0"/>
                <a:pathLst>
                  <a:path w="66" h="43">
                    <a:moveTo>
                      <a:pt x="63" y="0"/>
                    </a:moveTo>
                    <a:cubicBezTo>
                      <a:pt x="61" y="0"/>
                      <a:pt x="59" y="1"/>
                      <a:pt x="59" y="3"/>
                    </a:cubicBezTo>
                    <a:cubicBezTo>
                      <a:pt x="59" y="32"/>
                      <a:pt x="59" y="32"/>
                      <a:pt x="59" y="32"/>
                    </a:cubicBezTo>
                    <a:cubicBezTo>
                      <a:pt x="59" y="34"/>
                      <a:pt x="57" y="36"/>
                      <a:pt x="55" y="36"/>
                    </a:cubicBezTo>
                    <a:cubicBezTo>
                      <a:pt x="11" y="36"/>
                      <a:pt x="11" y="36"/>
                      <a:pt x="11" y="36"/>
                    </a:cubicBezTo>
                    <a:cubicBezTo>
                      <a:pt x="9" y="36"/>
                      <a:pt x="7" y="34"/>
                      <a:pt x="7" y="32"/>
                    </a:cubicBezTo>
                    <a:cubicBezTo>
                      <a:pt x="7" y="3"/>
                      <a:pt x="7" y="3"/>
                      <a:pt x="7" y="3"/>
                    </a:cubicBezTo>
                    <a:cubicBezTo>
                      <a:pt x="7" y="1"/>
                      <a:pt x="5" y="0"/>
                      <a:pt x="3" y="0"/>
                    </a:cubicBezTo>
                    <a:cubicBezTo>
                      <a:pt x="1" y="0"/>
                      <a:pt x="0" y="1"/>
                      <a:pt x="0" y="3"/>
                    </a:cubicBezTo>
                    <a:cubicBezTo>
                      <a:pt x="0" y="32"/>
                      <a:pt x="0" y="32"/>
                      <a:pt x="0" y="32"/>
                    </a:cubicBezTo>
                    <a:cubicBezTo>
                      <a:pt x="0" y="38"/>
                      <a:pt x="5" y="43"/>
                      <a:pt x="11" y="43"/>
                    </a:cubicBezTo>
                    <a:cubicBezTo>
                      <a:pt x="55" y="43"/>
                      <a:pt x="55" y="43"/>
                      <a:pt x="55" y="43"/>
                    </a:cubicBezTo>
                    <a:cubicBezTo>
                      <a:pt x="61" y="43"/>
                      <a:pt x="66" y="38"/>
                      <a:pt x="66" y="32"/>
                    </a:cubicBezTo>
                    <a:cubicBezTo>
                      <a:pt x="66" y="3"/>
                      <a:pt x="66" y="3"/>
                      <a:pt x="66" y="3"/>
                    </a:cubicBezTo>
                    <a:cubicBezTo>
                      <a:pt x="66" y="1"/>
                      <a:pt x="65" y="0"/>
                      <a:pt x="63" y="0"/>
                    </a:cubicBezTo>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任意多边形 25610"/>
              <p:cNvSpPr/>
              <p:nvPr/>
            </p:nvSpPr>
            <p:spPr>
              <a:xfrm>
                <a:off x="50" y="63"/>
                <a:ext cx="15" cy="28"/>
              </a:xfrm>
              <a:custGeom>
                <a:avLst/>
                <a:gdLst/>
                <a:ahLst/>
                <a:cxnLst/>
                <a:rect l="0" t="0" r="0" b="0"/>
                <a:pathLst>
                  <a:path w="7" h="14">
                    <a:moveTo>
                      <a:pt x="7" y="10"/>
                    </a:moveTo>
                    <a:cubicBezTo>
                      <a:pt x="7" y="4"/>
                      <a:pt x="7" y="4"/>
                      <a:pt x="7" y="4"/>
                    </a:cubicBezTo>
                    <a:cubicBezTo>
                      <a:pt x="7" y="2"/>
                      <a:pt x="5" y="0"/>
                      <a:pt x="3" y="0"/>
                    </a:cubicBezTo>
                    <a:cubicBezTo>
                      <a:pt x="1" y="0"/>
                      <a:pt x="0" y="2"/>
                      <a:pt x="0" y="4"/>
                    </a:cubicBezTo>
                    <a:cubicBezTo>
                      <a:pt x="0" y="10"/>
                      <a:pt x="0" y="10"/>
                      <a:pt x="0" y="10"/>
                    </a:cubicBezTo>
                    <a:cubicBezTo>
                      <a:pt x="0" y="12"/>
                      <a:pt x="1" y="14"/>
                      <a:pt x="3" y="14"/>
                    </a:cubicBezTo>
                    <a:cubicBezTo>
                      <a:pt x="5" y="14"/>
                      <a:pt x="7" y="12"/>
                      <a:pt x="7" y="10"/>
                    </a:cubicBezTo>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任意多边形 25611"/>
              <p:cNvSpPr/>
              <p:nvPr/>
            </p:nvSpPr>
            <p:spPr>
              <a:xfrm>
                <a:off x="75" y="36"/>
                <a:ext cx="16" cy="55"/>
              </a:xfrm>
              <a:custGeom>
                <a:avLst/>
                <a:gdLst/>
                <a:ahLst/>
                <a:cxnLst/>
                <a:rect l="0" t="0" r="0" b="0"/>
                <a:pathLst>
                  <a:path w="8" h="27">
                    <a:moveTo>
                      <a:pt x="8" y="23"/>
                    </a:moveTo>
                    <a:cubicBezTo>
                      <a:pt x="8" y="3"/>
                      <a:pt x="8" y="3"/>
                      <a:pt x="8" y="3"/>
                    </a:cubicBezTo>
                    <a:cubicBezTo>
                      <a:pt x="8" y="1"/>
                      <a:pt x="6" y="0"/>
                      <a:pt x="4" y="0"/>
                    </a:cubicBezTo>
                    <a:cubicBezTo>
                      <a:pt x="2" y="0"/>
                      <a:pt x="0" y="1"/>
                      <a:pt x="0" y="3"/>
                    </a:cubicBezTo>
                    <a:cubicBezTo>
                      <a:pt x="0" y="23"/>
                      <a:pt x="0" y="23"/>
                      <a:pt x="0" y="23"/>
                    </a:cubicBezTo>
                    <a:cubicBezTo>
                      <a:pt x="0" y="25"/>
                      <a:pt x="2" y="27"/>
                      <a:pt x="4" y="27"/>
                    </a:cubicBezTo>
                    <a:cubicBezTo>
                      <a:pt x="6" y="27"/>
                      <a:pt x="8" y="25"/>
                      <a:pt x="8" y="23"/>
                    </a:cubicBezTo>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任意多边形 25612"/>
              <p:cNvSpPr/>
              <p:nvPr/>
            </p:nvSpPr>
            <p:spPr>
              <a:xfrm>
                <a:off x="101" y="49"/>
                <a:ext cx="14" cy="42"/>
              </a:xfrm>
              <a:custGeom>
                <a:avLst/>
                <a:gdLst/>
                <a:ahLst/>
                <a:cxnLst/>
                <a:rect l="0" t="0" r="0" b="0"/>
                <a:pathLst>
                  <a:path w="7" h="21">
                    <a:moveTo>
                      <a:pt x="7" y="17"/>
                    </a:moveTo>
                    <a:cubicBezTo>
                      <a:pt x="7" y="4"/>
                      <a:pt x="7" y="4"/>
                      <a:pt x="7" y="4"/>
                    </a:cubicBezTo>
                    <a:cubicBezTo>
                      <a:pt x="7" y="2"/>
                      <a:pt x="6" y="0"/>
                      <a:pt x="4" y="0"/>
                    </a:cubicBezTo>
                    <a:cubicBezTo>
                      <a:pt x="2" y="0"/>
                      <a:pt x="0" y="2"/>
                      <a:pt x="0" y="4"/>
                    </a:cubicBezTo>
                    <a:cubicBezTo>
                      <a:pt x="0" y="17"/>
                      <a:pt x="0" y="17"/>
                      <a:pt x="0" y="17"/>
                    </a:cubicBezTo>
                    <a:cubicBezTo>
                      <a:pt x="0" y="19"/>
                      <a:pt x="2" y="21"/>
                      <a:pt x="4" y="21"/>
                    </a:cubicBezTo>
                    <a:cubicBezTo>
                      <a:pt x="6" y="21"/>
                      <a:pt x="7" y="19"/>
                      <a:pt x="7" y="17"/>
                    </a:cubicBezTo>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任意多边形 25613"/>
              <p:cNvSpPr/>
              <p:nvPr/>
            </p:nvSpPr>
            <p:spPr>
              <a:xfrm>
                <a:off x="44" y="133"/>
                <a:ext cx="77" cy="41"/>
              </a:xfrm>
              <a:custGeom>
                <a:avLst/>
                <a:gdLst/>
                <a:ahLst/>
                <a:cxnLst/>
                <a:rect l="0" t="0" r="0" b="0"/>
                <a:pathLst>
                  <a:path w="38" h="20">
                    <a:moveTo>
                      <a:pt x="30" y="2"/>
                    </a:moveTo>
                    <a:cubicBezTo>
                      <a:pt x="29" y="1"/>
                      <a:pt x="28" y="0"/>
                      <a:pt x="26" y="0"/>
                    </a:cubicBezTo>
                    <a:cubicBezTo>
                      <a:pt x="12" y="0"/>
                      <a:pt x="12" y="0"/>
                      <a:pt x="12" y="0"/>
                    </a:cubicBezTo>
                    <a:cubicBezTo>
                      <a:pt x="10" y="0"/>
                      <a:pt x="9" y="1"/>
                      <a:pt x="8" y="2"/>
                    </a:cubicBezTo>
                    <a:cubicBezTo>
                      <a:pt x="1" y="14"/>
                      <a:pt x="1" y="14"/>
                      <a:pt x="1" y="14"/>
                    </a:cubicBezTo>
                    <a:cubicBezTo>
                      <a:pt x="0" y="16"/>
                      <a:pt x="1" y="18"/>
                      <a:pt x="2" y="19"/>
                    </a:cubicBezTo>
                    <a:cubicBezTo>
                      <a:pt x="4" y="20"/>
                      <a:pt x="6" y="19"/>
                      <a:pt x="7" y="18"/>
                    </a:cubicBezTo>
                    <a:cubicBezTo>
                      <a:pt x="14" y="7"/>
                      <a:pt x="14" y="7"/>
                      <a:pt x="14" y="7"/>
                    </a:cubicBezTo>
                    <a:cubicBezTo>
                      <a:pt x="24" y="7"/>
                      <a:pt x="24" y="7"/>
                      <a:pt x="24" y="7"/>
                    </a:cubicBezTo>
                    <a:cubicBezTo>
                      <a:pt x="31" y="18"/>
                      <a:pt x="31" y="18"/>
                      <a:pt x="31" y="18"/>
                    </a:cubicBezTo>
                    <a:cubicBezTo>
                      <a:pt x="31" y="19"/>
                      <a:pt x="32" y="19"/>
                      <a:pt x="34" y="19"/>
                    </a:cubicBezTo>
                    <a:cubicBezTo>
                      <a:pt x="34" y="19"/>
                      <a:pt x="35" y="19"/>
                      <a:pt x="36" y="19"/>
                    </a:cubicBezTo>
                    <a:cubicBezTo>
                      <a:pt x="37" y="18"/>
                      <a:pt x="38" y="16"/>
                      <a:pt x="37" y="14"/>
                    </a:cubicBezTo>
                    <a:lnTo>
                      <a:pt x="30" y="2"/>
                    </a:lnTo>
                    <a:close/>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25614"/>
            <p:cNvGrpSpPr/>
            <p:nvPr/>
          </p:nvGrpSpPr>
          <p:grpSpPr>
            <a:xfrm>
              <a:off x="7008585" y="3474357"/>
              <a:ext cx="276225" cy="273050"/>
              <a:chOff x="0" y="0"/>
              <a:chExt cx="174" cy="172"/>
            </a:xfrm>
          </p:grpSpPr>
          <p:sp>
            <p:nvSpPr>
              <p:cNvPr id="23" name="任意多边形 25615"/>
              <p:cNvSpPr>
                <a:spLocks noEditPoints="1"/>
              </p:cNvSpPr>
              <p:nvPr/>
            </p:nvSpPr>
            <p:spPr>
              <a:xfrm>
                <a:off x="0" y="0"/>
                <a:ext cx="174" cy="172"/>
              </a:xfrm>
              <a:custGeom>
                <a:avLst/>
                <a:gdLst/>
                <a:ahLst/>
                <a:cxnLst/>
                <a:rect l="0" t="0" r="0" b="0"/>
                <a:pathLst>
                  <a:path w="86" h="85">
                    <a:moveTo>
                      <a:pt x="85" y="36"/>
                    </a:moveTo>
                    <a:cubicBezTo>
                      <a:pt x="85" y="35"/>
                      <a:pt x="84" y="34"/>
                      <a:pt x="83" y="33"/>
                    </a:cubicBezTo>
                    <a:cubicBezTo>
                      <a:pt x="76" y="31"/>
                      <a:pt x="76" y="31"/>
                      <a:pt x="76" y="31"/>
                    </a:cubicBezTo>
                    <a:cubicBezTo>
                      <a:pt x="76" y="30"/>
                      <a:pt x="75" y="29"/>
                      <a:pt x="75" y="28"/>
                    </a:cubicBezTo>
                    <a:cubicBezTo>
                      <a:pt x="78" y="21"/>
                      <a:pt x="78" y="21"/>
                      <a:pt x="78" y="21"/>
                    </a:cubicBezTo>
                    <a:cubicBezTo>
                      <a:pt x="78" y="20"/>
                      <a:pt x="78" y="18"/>
                      <a:pt x="77" y="17"/>
                    </a:cubicBezTo>
                    <a:cubicBezTo>
                      <a:pt x="75" y="14"/>
                      <a:pt x="72" y="11"/>
                      <a:pt x="68" y="8"/>
                    </a:cubicBezTo>
                    <a:cubicBezTo>
                      <a:pt x="67" y="7"/>
                      <a:pt x="66" y="7"/>
                      <a:pt x="65" y="8"/>
                    </a:cubicBezTo>
                    <a:cubicBezTo>
                      <a:pt x="58" y="11"/>
                      <a:pt x="58" y="11"/>
                      <a:pt x="58" y="11"/>
                    </a:cubicBezTo>
                    <a:cubicBezTo>
                      <a:pt x="57" y="10"/>
                      <a:pt x="56" y="10"/>
                      <a:pt x="55" y="10"/>
                    </a:cubicBezTo>
                    <a:cubicBezTo>
                      <a:pt x="52" y="3"/>
                      <a:pt x="52" y="3"/>
                      <a:pt x="52" y="3"/>
                    </a:cubicBezTo>
                    <a:cubicBezTo>
                      <a:pt x="52" y="2"/>
                      <a:pt x="51" y="1"/>
                      <a:pt x="49" y="0"/>
                    </a:cubicBezTo>
                    <a:cubicBezTo>
                      <a:pt x="45" y="0"/>
                      <a:pt x="41" y="0"/>
                      <a:pt x="37" y="0"/>
                    </a:cubicBezTo>
                    <a:cubicBezTo>
                      <a:pt x="35" y="1"/>
                      <a:pt x="34" y="2"/>
                      <a:pt x="34" y="3"/>
                    </a:cubicBezTo>
                    <a:cubicBezTo>
                      <a:pt x="31" y="10"/>
                      <a:pt x="31" y="10"/>
                      <a:pt x="31" y="10"/>
                    </a:cubicBezTo>
                    <a:cubicBezTo>
                      <a:pt x="30" y="10"/>
                      <a:pt x="29" y="10"/>
                      <a:pt x="28" y="11"/>
                    </a:cubicBezTo>
                    <a:cubicBezTo>
                      <a:pt x="22" y="8"/>
                      <a:pt x="22" y="8"/>
                      <a:pt x="22" y="8"/>
                    </a:cubicBezTo>
                    <a:cubicBezTo>
                      <a:pt x="20" y="7"/>
                      <a:pt x="19" y="7"/>
                      <a:pt x="18" y="8"/>
                    </a:cubicBezTo>
                    <a:cubicBezTo>
                      <a:pt x="14" y="11"/>
                      <a:pt x="11" y="14"/>
                      <a:pt x="9" y="17"/>
                    </a:cubicBezTo>
                    <a:cubicBezTo>
                      <a:pt x="8" y="18"/>
                      <a:pt x="8" y="20"/>
                      <a:pt x="8" y="21"/>
                    </a:cubicBezTo>
                    <a:cubicBezTo>
                      <a:pt x="11" y="28"/>
                      <a:pt x="11" y="28"/>
                      <a:pt x="11" y="28"/>
                    </a:cubicBezTo>
                    <a:cubicBezTo>
                      <a:pt x="11" y="29"/>
                      <a:pt x="10" y="30"/>
                      <a:pt x="10" y="31"/>
                    </a:cubicBezTo>
                    <a:cubicBezTo>
                      <a:pt x="3" y="33"/>
                      <a:pt x="3" y="33"/>
                      <a:pt x="3" y="33"/>
                    </a:cubicBezTo>
                    <a:cubicBezTo>
                      <a:pt x="2" y="34"/>
                      <a:pt x="1" y="35"/>
                      <a:pt x="1" y="36"/>
                    </a:cubicBezTo>
                    <a:cubicBezTo>
                      <a:pt x="0" y="39"/>
                      <a:pt x="0" y="41"/>
                      <a:pt x="0" y="43"/>
                    </a:cubicBezTo>
                    <a:cubicBezTo>
                      <a:pt x="0" y="45"/>
                      <a:pt x="0" y="47"/>
                      <a:pt x="1" y="49"/>
                    </a:cubicBezTo>
                    <a:cubicBezTo>
                      <a:pt x="1" y="50"/>
                      <a:pt x="2" y="52"/>
                      <a:pt x="3" y="52"/>
                    </a:cubicBezTo>
                    <a:cubicBezTo>
                      <a:pt x="10" y="54"/>
                      <a:pt x="10" y="54"/>
                      <a:pt x="10" y="54"/>
                    </a:cubicBezTo>
                    <a:cubicBezTo>
                      <a:pt x="10" y="56"/>
                      <a:pt x="11" y="57"/>
                      <a:pt x="11" y="58"/>
                    </a:cubicBezTo>
                    <a:cubicBezTo>
                      <a:pt x="8" y="64"/>
                      <a:pt x="8" y="64"/>
                      <a:pt x="8" y="64"/>
                    </a:cubicBezTo>
                    <a:cubicBezTo>
                      <a:pt x="8" y="65"/>
                      <a:pt x="8" y="67"/>
                      <a:pt x="9" y="68"/>
                    </a:cubicBezTo>
                    <a:cubicBezTo>
                      <a:pt x="11" y="71"/>
                      <a:pt x="14" y="74"/>
                      <a:pt x="18" y="77"/>
                    </a:cubicBezTo>
                    <a:cubicBezTo>
                      <a:pt x="19" y="78"/>
                      <a:pt x="20" y="78"/>
                      <a:pt x="22" y="77"/>
                    </a:cubicBezTo>
                    <a:cubicBezTo>
                      <a:pt x="28" y="74"/>
                      <a:pt x="28" y="74"/>
                      <a:pt x="28" y="74"/>
                    </a:cubicBezTo>
                    <a:cubicBezTo>
                      <a:pt x="29" y="75"/>
                      <a:pt x="30" y="75"/>
                      <a:pt x="31" y="76"/>
                    </a:cubicBezTo>
                    <a:cubicBezTo>
                      <a:pt x="34" y="82"/>
                      <a:pt x="34" y="82"/>
                      <a:pt x="34" y="82"/>
                    </a:cubicBezTo>
                    <a:cubicBezTo>
                      <a:pt x="34" y="84"/>
                      <a:pt x="35" y="85"/>
                      <a:pt x="37" y="85"/>
                    </a:cubicBezTo>
                    <a:cubicBezTo>
                      <a:pt x="39" y="85"/>
                      <a:pt x="41" y="85"/>
                      <a:pt x="43" y="85"/>
                    </a:cubicBezTo>
                    <a:cubicBezTo>
                      <a:pt x="45" y="85"/>
                      <a:pt x="47" y="85"/>
                      <a:pt x="49" y="85"/>
                    </a:cubicBezTo>
                    <a:cubicBezTo>
                      <a:pt x="51" y="85"/>
                      <a:pt x="52" y="84"/>
                      <a:pt x="52" y="82"/>
                    </a:cubicBezTo>
                    <a:cubicBezTo>
                      <a:pt x="55" y="76"/>
                      <a:pt x="55" y="76"/>
                      <a:pt x="55" y="76"/>
                    </a:cubicBezTo>
                    <a:cubicBezTo>
                      <a:pt x="56" y="75"/>
                      <a:pt x="57" y="75"/>
                      <a:pt x="58" y="74"/>
                    </a:cubicBezTo>
                    <a:cubicBezTo>
                      <a:pt x="65" y="77"/>
                      <a:pt x="65" y="77"/>
                      <a:pt x="65" y="77"/>
                    </a:cubicBezTo>
                    <a:cubicBezTo>
                      <a:pt x="66" y="78"/>
                      <a:pt x="67" y="78"/>
                      <a:pt x="68" y="77"/>
                    </a:cubicBezTo>
                    <a:cubicBezTo>
                      <a:pt x="72" y="74"/>
                      <a:pt x="75" y="71"/>
                      <a:pt x="77" y="68"/>
                    </a:cubicBezTo>
                    <a:cubicBezTo>
                      <a:pt x="78" y="67"/>
                      <a:pt x="78" y="65"/>
                      <a:pt x="78" y="64"/>
                    </a:cubicBezTo>
                    <a:cubicBezTo>
                      <a:pt x="75" y="58"/>
                      <a:pt x="75" y="58"/>
                      <a:pt x="75" y="58"/>
                    </a:cubicBezTo>
                    <a:cubicBezTo>
                      <a:pt x="75" y="57"/>
                      <a:pt x="76" y="56"/>
                      <a:pt x="76" y="54"/>
                    </a:cubicBezTo>
                    <a:cubicBezTo>
                      <a:pt x="83" y="52"/>
                      <a:pt x="83" y="52"/>
                      <a:pt x="83" y="52"/>
                    </a:cubicBezTo>
                    <a:cubicBezTo>
                      <a:pt x="84" y="52"/>
                      <a:pt x="85" y="50"/>
                      <a:pt x="85" y="49"/>
                    </a:cubicBezTo>
                    <a:cubicBezTo>
                      <a:pt x="86" y="47"/>
                      <a:pt x="86" y="45"/>
                      <a:pt x="86" y="43"/>
                    </a:cubicBezTo>
                    <a:cubicBezTo>
                      <a:pt x="86" y="41"/>
                      <a:pt x="86" y="39"/>
                      <a:pt x="85" y="36"/>
                    </a:cubicBezTo>
                    <a:moveTo>
                      <a:pt x="78" y="46"/>
                    </a:moveTo>
                    <a:cubicBezTo>
                      <a:pt x="72" y="48"/>
                      <a:pt x="72" y="48"/>
                      <a:pt x="72" y="48"/>
                    </a:cubicBezTo>
                    <a:cubicBezTo>
                      <a:pt x="71" y="48"/>
                      <a:pt x="70" y="49"/>
                      <a:pt x="70" y="51"/>
                    </a:cubicBezTo>
                    <a:cubicBezTo>
                      <a:pt x="69" y="52"/>
                      <a:pt x="68" y="54"/>
                      <a:pt x="67" y="56"/>
                    </a:cubicBezTo>
                    <a:cubicBezTo>
                      <a:pt x="67" y="57"/>
                      <a:pt x="67" y="58"/>
                      <a:pt x="67" y="59"/>
                    </a:cubicBezTo>
                    <a:cubicBezTo>
                      <a:pt x="70" y="65"/>
                      <a:pt x="70" y="65"/>
                      <a:pt x="70" y="65"/>
                    </a:cubicBezTo>
                    <a:cubicBezTo>
                      <a:pt x="69" y="67"/>
                      <a:pt x="67" y="68"/>
                      <a:pt x="66" y="70"/>
                    </a:cubicBezTo>
                    <a:cubicBezTo>
                      <a:pt x="60" y="67"/>
                      <a:pt x="60" y="67"/>
                      <a:pt x="60" y="67"/>
                    </a:cubicBezTo>
                    <a:cubicBezTo>
                      <a:pt x="59" y="66"/>
                      <a:pt x="57" y="66"/>
                      <a:pt x="56" y="67"/>
                    </a:cubicBezTo>
                    <a:cubicBezTo>
                      <a:pt x="55" y="68"/>
                      <a:pt x="53" y="69"/>
                      <a:pt x="51" y="69"/>
                    </a:cubicBezTo>
                    <a:cubicBezTo>
                      <a:pt x="50" y="70"/>
                      <a:pt x="49" y="70"/>
                      <a:pt x="48" y="72"/>
                    </a:cubicBezTo>
                    <a:cubicBezTo>
                      <a:pt x="46" y="78"/>
                      <a:pt x="46" y="78"/>
                      <a:pt x="46" y="78"/>
                    </a:cubicBezTo>
                    <a:cubicBezTo>
                      <a:pt x="44" y="78"/>
                      <a:pt x="42" y="78"/>
                      <a:pt x="40" y="78"/>
                    </a:cubicBezTo>
                    <a:cubicBezTo>
                      <a:pt x="38" y="72"/>
                      <a:pt x="38" y="72"/>
                      <a:pt x="38" y="72"/>
                    </a:cubicBezTo>
                    <a:cubicBezTo>
                      <a:pt x="37" y="70"/>
                      <a:pt x="36" y="70"/>
                      <a:pt x="35" y="69"/>
                    </a:cubicBezTo>
                    <a:cubicBezTo>
                      <a:pt x="33" y="69"/>
                      <a:pt x="31" y="68"/>
                      <a:pt x="30" y="67"/>
                    </a:cubicBezTo>
                    <a:cubicBezTo>
                      <a:pt x="29" y="66"/>
                      <a:pt x="27" y="66"/>
                      <a:pt x="26" y="67"/>
                    </a:cubicBezTo>
                    <a:cubicBezTo>
                      <a:pt x="20" y="70"/>
                      <a:pt x="20" y="70"/>
                      <a:pt x="20" y="70"/>
                    </a:cubicBezTo>
                    <a:cubicBezTo>
                      <a:pt x="19" y="68"/>
                      <a:pt x="17" y="67"/>
                      <a:pt x="16" y="65"/>
                    </a:cubicBezTo>
                    <a:cubicBezTo>
                      <a:pt x="19" y="59"/>
                      <a:pt x="19" y="59"/>
                      <a:pt x="19" y="59"/>
                    </a:cubicBezTo>
                    <a:cubicBezTo>
                      <a:pt x="19" y="58"/>
                      <a:pt x="19" y="57"/>
                      <a:pt x="19" y="56"/>
                    </a:cubicBezTo>
                    <a:cubicBezTo>
                      <a:pt x="18" y="54"/>
                      <a:pt x="17" y="52"/>
                      <a:pt x="16" y="51"/>
                    </a:cubicBezTo>
                    <a:cubicBezTo>
                      <a:pt x="16" y="49"/>
                      <a:pt x="15" y="48"/>
                      <a:pt x="14" y="48"/>
                    </a:cubicBezTo>
                    <a:cubicBezTo>
                      <a:pt x="8" y="46"/>
                      <a:pt x="8" y="46"/>
                      <a:pt x="8" y="46"/>
                    </a:cubicBezTo>
                    <a:cubicBezTo>
                      <a:pt x="8" y="45"/>
                      <a:pt x="8" y="44"/>
                      <a:pt x="8" y="43"/>
                    </a:cubicBezTo>
                    <a:cubicBezTo>
                      <a:pt x="8" y="42"/>
                      <a:pt x="8" y="41"/>
                      <a:pt x="8" y="39"/>
                    </a:cubicBezTo>
                    <a:cubicBezTo>
                      <a:pt x="14" y="37"/>
                      <a:pt x="14" y="37"/>
                      <a:pt x="14" y="37"/>
                    </a:cubicBezTo>
                    <a:cubicBezTo>
                      <a:pt x="15" y="37"/>
                      <a:pt x="16" y="36"/>
                      <a:pt x="16" y="35"/>
                    </a:cubicBezTo>
                    <a:cubicBezTo>
                      <a:pt x="17" y="33"/>
                      <a:pt x="18" y="31"/>
                      <a:pt x="19" y="29"/>
                    </a:cubicBezTo>
                    <a:cubicBezTo>
                      <a:pt x="19" y="28"/>
                      <a:pt x="19" y="27"/>
                      <a:pt x="19" y="26"/>
                    </a:cubicBezTo>
                    <a:cubicBezTo>
                      <a:pt x="16" y="20"/>
                      <a:pt x="16" y="20"/>
                      <a:pt x="16" y="20"/>
                    </a:cubicBezTo>
                    <a:cubicBezTo>
                      <a:pt x="17" y="18"/>
                      <a:pt x="19" y="17"/>
                      <a:pt x="20" y="15"/>
                    </a:cubicBezTo>
                    <a:cubicBezTo>
                      <a:pt x="26" y="18"/>
                      <a:pt x="26" y="18"/>
                      <a:pt x="26" y="18"/>
                    </a:cubicBezTo>
                    <a:cubicBezTo>
                      <a:pt x="27" y="19"/>
                      <a:pt x="29" y="19"/>
                      <a:pt x="30" y="18"/>
                    </a:cubicBezTo>
                    <a:cubicBezTo>
                      <a:pt x="31" y="17"/>
                      <a:pt x="33" y="17"/>
                      <a:pt x="35" y="16"/>
                    </a:cubicBezTo>
                    <a:cubicBezTo>
                      <a:pt x="36" y="16"/>
                      <a:pt x="37" y="15"/>
                      <a:pt x="38" y="14"/>
                    </a:cubicBezTo>
                    <a:cubicBezTo>
                      <a:pt x="40" y="7"/>
                      <a:pt x="40" y="7"/>
                      <a:pt x="40" y="7"/>
                    </a:cubicBezTo>
                    <a:cubicBezTo>
                      <a:pt x="42" y="7"/>
                      <a:pt x="44" y="7"/>
                      <a:pt x="46" y="7"/>
                    </a:cubicBezTo>
                    <a:cubicBezTo>
                      <a:pt x="48" y="14"/>
                      <a:pt x="48" y="14"/>
                      <a:pt x="48" y="14"/>
                    </a:cubicBezTo>
                    <a:cubicBezTo>
                      <a:pt x="49" y="15"/>
                      <a:pt x="50" y="16"/>
                      <a:pt x="51" y="16"/>
                    </a:cubicBezTo>
                    <a:cubicBezTo>
                      <a:pt x="53" y="17"/>
                      <a:pt x="55" y="17"/>
                      <a:pt x="56" y="18"/>
                    </a:cubicBezTo>
                    <a:cubicBezTo>
                      <a:pt x="57" y="19"/>
                      <a:pt x="59" y="19"/>
                      <a:pt x="60" y="18"/>
                    </a:cubicBezTo>
                    <a:cubicBezTo>
                      <a:pt x="66" y="15"/>
                      <a:pt x="66" y="15"/>
                      <a:pt x="66" y="15"/>
                    </a:cubicBezTo>
                    <a:cubicBezTo>
                      <a:pt x="67" y="17"/>
                      <a:pt x="69" y="18"/>
                      <a:pt x="70" y="20"/>
                    </a:cubicBezTo>
                    <a:cubicBezTo>
                      <a:pt x="67" y="26"/>
                      <a:pt x="67" y="26"/>
                      <a:pt x="67" y="26"/>
                    </a:cubicBezTo>
                    <a:cubicBezTo>
                      <a:pt x="67" y="27"/>
                      <a:pt x="67" y="28"/>
                      <a:pt x="67" y="29"/>
                    </a:cubicBezTo>
                    <a:cubicBezTo>
                      <a:pt x="68" y="31"/>
                      <a:pt x="69" y="33"/>
                      <a:pt x="70" y="35"/>
                    </a:cubicBezTo>
                    <a:cubicBezTo>
                      <a:pt x="70" y="36"/>
                      <a:pt x="71" y="37"/>
                      <a:pt x="72" y="37"/>
                    </a:cubicBezTo>
                    <a:cubicBezTo>
                      <a:pt x="78" y="39"/>
                      <a:pt x="78" y="39"/>
                      <a:pt x="78" y="39"/>
                    </a:cubicBezTo>
                    <a:cubicBezTo>
                      <a:pt x="78" y="41"/>
                      <a:pt x="78" y="42"/>
                      <a:pt x="78" y="43"/>
                    </a:cubicBezTo>
                    <a:cubicBezTo>
                      <a:pt x="78" y="44"/>
                      <a:pt x="78" y="45"/>
                      <a:pt x="78" y="46"/>
                    </a:cubicBezTo>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任意多边形 25616"/>
              <p:cNvSpPr>
                <a:spLocks noEditPoints="1"/>
              </p:cNvSpPr>
              <p:nvPr/>
            </p:nvSpPr>
            <p:spPr>
              <a:xfrm>
                <a:off x="53" y="51"/>
                <a:ext cx="69" cy="68"/>
              </a:xfrm>
              <a:custGeom>
                <a:avLst/>
                <a:gdLst/>
                <a:ahLst/>
                <a:cxnLst/>
                <a:rect l="0" t="0" r="0" b="0"/>
                <a:pathLst>
                  <a:path w="34" h="34">
                    <a:moveTo>
                      <a:pt x="17" y="0"/>
                    </a:moveTo>
                    <a:cubicBezTo>
                      <a:pt x="8" y="0"/>
                      <a:pt x="0" y="7"/>
                      <a:pt x="0" y="17"/>
                    </a:cubicBezTo>
                    <a:cubicBezTo>
                      <a:pt x="0" y="26"/>
                      <a:pt x="8" y="34"/>
                      <a:pt x="17" y="34"/>
                    </a:cubicBezTo>
                    <a:cubicBezTo>
                      <a:pt x="26" y="34"/>
                      <a:pt x="34" y="26"/>
                      <a:pt x="34" y="17"/>
                    </a:cubicBezTo>
                    <a:cubicBezTo>
                      <a:pt x="34" y="7"/>
                      <a:pt x="26" y="0"/>
                      <a:pt x="17" y="0"/>
                    </a:cubicBezTo>
                    <a:moveTo>
                      <a:pt x="17" y="26"/>
                    </a:moveTo>
                    <a:cubicBezTo>
                      <a:pt x="12" y="26"/>
                      <a:pt x="7" y="22"/>
                      <a:pt x="7" y="17"/>
                    </a:cubicBezTo>
                    <a:cubicBezTo>
                      <a:pt x="7" y="11"/>
                      <a:pt x="12" y="7"/>
                      <a:pt x="17" y="7"/>
                    </a:cubicBezTo>
                    <a:cubicBezTo>
                      <a:pt x="22" y="7"/>
                      <a:pt x="27" y="11"/>
                      <a:pt x="27" y="17"/>
                    </a:cubicBezTo>
                    <a:cubicBezTo>
                      <a:pt x="27" y="22"/>
                      <a:pt x="22" y="26"/>
                      <a:pt x="17" y="26"/>
                    </a:cubicBezTo>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6" name="任意多边形 25617"/>
            <p:cNvSpPr>
              <a:spLocks noEditPoints="1"/>
            </p:cNvSpPr>
            <p:nvPr/>
          </p:nvSpPr>
          <p:spPr>
            <a:xfrm>
              <a:off x="8207148" y="3515632"/>
              <a:ext cx="276225" cy="190500"/>
            </a:xfrm>
            <a:custGeom>
              <a:avLst/>
              <a:gdLst/>
              <a:ahLst/>
              <a:cxnLst/>
              <a:rect l="0" t="0" r="0" b="0"/>
              <a:pathLst>
                <a:path w="86" h="59">
                  <a:moveTo>
                    <a:pt x="82" y="7"/>
                  </a:moveTo>
                  <a:cubicBezTo>
                    <a:pt x="80" y="5"/>
                    <a:pt x="77" y="4"/>
                    <a:pt x="74" y="4"/>
                  </a:cubicBezTo>
                  <a:cubicBezTo>
                    <a:pt x="71" y="4"/>
                    <a:pt x="68" y="5"/>
                    <a:pt x="66" y="7"/>
                  </a:cubicBezTo>
                  <a:cubicBezTo>
                    <a:pt x="64" y="9"/>
                    <a:pt x="63" y="12"/>
                    <a:pt x="63" y="15"/>
                  </a:cubicBezTo>
                  <a:cubicBezTo>
                    <a:pt x="63" y="17"/>
                    <a:pt x="63" y="18"/>
                    <a:pt x="64" y="20"/>
                  </a:cubicBezTo>
                  <a:cubicBezTo>
                    <a:pt x="50" y="32"/>
                    <a:pt x="50" y="32"/>
                    <a:pt x="50" y="32"/>
                  </a:cubicBezTo>
                  <a:cubicBezTo>
                    <a:pt x="47" y="31"/>
                    <a:pt x="45" y="30"/>
                    <a:pt x="42" y="30"/>
                  </a:cubicBezTo>
                  <a:cubicBezTo>
                    <a:pt x="40" y="30"/>
                    <a:pt x="37" y="31"/>
                    <a:pt x="35" y="32"/>
                  </a:cubicBezTo>
                  <a:cubicBezTo>
                    <a:pt x="25" y="20"/>
                    <a:pt x="25" y="20"/>
                    <a:pt x="25" y="20"/>
                  </a:cubicBezTo>
                  <a:cubicBezTo>
                    <a:pt x="28" y="15"/>
                    <a:pt x="27" y="8"/>
                    <a:pt x="23" y="4"/>
                  </a:cubicBezTo>
                  <a:cubicBezTo>
                    <a:pt x="21" y="2"/>
                    <a:pt x="17" y="0"/>
                    <a:pt x="14" y="0"/>
                  </a:cubicBezTo>
                  <a:cubicBezTo>
                    <a:pt x="10" y="0"/>
                    <a:pt x="7" y="2"/>
                    <a:pt x="4" y="4"/>
                  </a:cubicBezTo>
                  <a:cubicBezTo>
                    <a:pt x="2" y="7"/>
                    <a:pt x="0" y="10"/>
                    <a:pt x="0" y="14"/>
                  </a:cubicBezTo>
                  <a:cubicBezTo>
                    <a:pt x="0" y="17"/>
                    <a:pt x="2" y="20"/>
                    <a:pt x="4" y="23"/>
                  </a:cubicBezTo>
                  <a:cubicBezTo>
                    <a:pt x="7" y="25"/>
                    <a:pt x="10" y="27"/>
                    <a:pt x="14" y="27"/>
                  </a:cubicBezTo>
                  <a:cubicBezTo>
                    <a:pt x="16" y="27"/>
                    <a:pt x="18" y="26"/>
                    <a:pt x="20" y="25"/>
                  </a:cubicBezTo>
                  <a:cubicBezTo>
                    <a:pt x="30" y="37"/>
                    <a:pt x="30" y="37"/>
                    <a:pt x="30" y="37"/>
                  </a:cubicBezTo>
                  <a:cubicBezTo>
                    <a:pt x="27" y="43"/>
                    <a:pt x="27" y="50"/>
                    <a:pt x="32" y="55"/>
                  </a:cubicBezTo>
                  <a:cubicBezTo>
                    <a:pt x="35" y="58"/>
                    <a:pt x="38" y="59"/>
                    <a:pt x="42" y="59"/>
                  </a:cubicBezTo>
                  <a:cubicBezTo>
                    <a:pt x="46" y="59"/>
                    <a:pt x="50" y="58"/>
                    <a:pt x="52" y="55"/>
                  </a:cubicBezTo>
                  <a:cubicBezTo>
                    <a:pt x="57" y="50"/>
                    <a:pt x="58" y="43"/>
                    <a:pt x="55" y="38"/>
                  </a:cubicBezTo>
                  <a:cubicBezTo>
                    <a:pt x="69" y="25"/>
                    <a:pt x="69" y="25"/>
                    <a:pt x="69" y="25"/>
                  </a:cubicBezTo>
                  <a:cubicBezTo>
                    <a:pt x="71" y="26"/>
                    <a:pt x="72" y="27"/>
                    <a:pt x="74" y="27"/>
                  </a:cubicBezTo>
                  <a:cubicBezTo>
                    <a:pt x="77" y="27"/>
                    <a:pt x="80" y="25"/>
                    <a:pt x="82" y="23"/>
                  </a:cubicBezTo>
                  <a:cubicBezTo>
                    <a:pt x="85" y="21"/>
                    <a:pt x="86" y="18"/>
                    <a:pt x="86" y="15"/>
                  </a:cubicBezTo>
                  <a:cubicBezTo>
                    <a:pt x="86" y="12"/>
                    <a:pt x="85" y="9"/>
                    <a:pt x="82" y="7"/>
                  </a:cubicBezTo>
                  <a:moveTo>
                    <a:pt x="9" y="18"/>
                  </a:moveTo>
                  <a:cubicBezTo>
                    <a:pt x="8" y="17"/>
                    <a:pt x="8" y="15"/>
                    <a:pt x="8" y="14"/>
                  </a:cubicBezTo>
                  <a:cubicBezTo>
                    <a:pt x="8" y="12"/>
                    <a:pt x="8" y="10"/>
                    <a:pt x="9" y="9"/>
                  </a:cubicBezTo>
                  <a:cubicBezTo>
                    <a:pt x="11" y="8"/>
                    <a:pt x="12" y="8"/>
                    <a:pt x="14" y="8"/>
                  </a:cubicBezTo>
                  <a:cubicBezTo>
                    <a:pt x="15" y="8"/>
                    <a:pt x="17" y="8"/>
                    <a:pt x="18" y="9"/>
                  </a:cubicBezTo>
                  <a:cubicBezTo>
                    <a:pt x="20" y="12"/>
                    <a:pt x="20" y="15"/>
                    <a:pt x="18" y="18"/>
                  </a:cubicBezTo>
                  <a:cubicBezTo>
                    <a:pt x="16" y="20"/>
                    <a:pt x="12" y="20"/>
                    <a:pt x="9" y="18"/>
                  </a:cubicBezTo>
                  <a:moveTo>
                    <a:pt x="77" y="18"/>
                  </a:moveTo>
                  <a:cubicBezTo>
                    <a:pt x="76" y="20"/>
                    <a:pt x="73" y="20"/>
                    <a:pt x="71" y="18"/>
                  </a:cubicBezTo>
                  <a:cubicBezTo>
                    <a:pt x="71" y="17"/>
                    <a:pt x="70" y="16"/>
                    <a:pt x="70" y="15"/>
                  </a:cubicBezTo>
                  <a:cubicBezTo>
                    <a:pt x="70" y="14"/>
                    <a:pt x="71" y="13"/>
                    <a:pt x="71" y="12"/>
                  </a:cubicBezTo>
                  <a:cubicBezTo>
                    <a:pt x="72" y="11"/>
                    <a:pt x="73" y="11"/>
                    <a:pt x="74" y="11"/>
                  </a:cubicBezTo>
                  <a:cubicBezTo>
                    <a:pt x="75" y="11"/>
                    <a:pt x="76" y="11"/>
                    <a:pt x="77" y="12"/>
                  </a:cubicBezTo>
                  <a:cubicBezTo>
                    <a:pt x="78" y="13"/>
                    <a:pt x="78" y="14"/>
                    <a:pt x="78" y="15"/>
                  </a:cubicBezTo>
                  <a:cubicBezTo>
                    <a:pt x="78" y="16"/>
                    <a:pt x="78" y="17"/>
                    <a:pt x="77" y="18"/>
                  </a:cubicBezTo>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25618"/>
            <p:cNvSpPr/>
            <p:nvPr/>
          </p:nvSpPr>
          <p:spPr>
            <a:xfrm>
              <a:off x="6568848" y="1696357"/>
              <a:ext cx="3513137" cy="1340616"/>
            </a:xfrm>
            <a:prstGeom prst="rect">
              <a:avLst/>
            </a:prstGeom>
            <a:noFill/>
            <a:ln w="9525">
              <a:noFill/>
            </a:ln>
          </p:spPr>
          <p:txBody>
            <a:bodyPr lIns="0" tIns="0" rIns="0" bIns="0">
              <a:spAutoFit/>
            </a:bodyPr>
            <a:lstStyle/>
            <a:p>
              <a:pPr lvl="0">
                <a:lnSpc>
                  <a:spcPct val="12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lvl="0">
                <a:lnSpc>
                  <a:spcPct val="12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文字文案描述</a:t>
              </a:r>
            </a:p>
            <a:p>
              <a:pPr lvl="0">
                <a:lnSpc>
                  <a:spcPct val="120000"/>
                </a:lnSpc>
              </a:pP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a:p>
              <a:pPr lvl="0">
                <a:lnSpc>
                  <a:spcPct val="120000"/>
                </a:lnSpc>
              </a:pPr>
              <a:r>
                <a:rPr lang="en-US" altLang="x-none" sz="900" dirty="0">
                  <a:solidFill>
                    <a:schemeClr val="bg1">
                      <a:lumMod val="50000"/>
                    </a:schemeClr>
                  </a:solidFill>
                  <a:latin typeface="微软雅黑" panose="020B0503020204020204" pitchFamily="34" charset="-122"/>
                  <a:ea typeface="微软雅黑" panose="020B0503020204020204" pitchFamily="34" charset="-122"/>
                </a:rPr>
                <a:t>We have many PowerPoint </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templates</a:t>
              </a:r>
              <a:r>
                <a:rPr lang="en-US" altLang="x-none" sz="900" dirty="0">
                  <a:solidFill>
                    <a:schemeClr val="bg1">
                      <a:lumMod val="50000"/>
                    </a:schemeClr>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We have many PowerPoint </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templates</a:t>
              </a:r>
              <a:r>
                <a:rPr lang="en-US" altLang="x-none" sz="900" dirty="0">
                  <a:solidFill>
                    <a:schemeClr val="bg1">
                      <a:lumMod val="50000"/>
                    </a:schemeClr>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25619"/>
            <p:cNvSpPr/>
            <p:nvPr/>
          </p:nvSpPr>
          <p:spPr>
            <a:xfrm>
              <a:off x="6727598" y="3856945"/>
              <a:ext cx="863600" cy="140297"/>
            </a:xfrm>
            <a:prstGeom prst="rect">
              <a:avLst/>
            </a:prstGeom>
            <a:noFill/>
            <a:ln w="9525">
              <a:noFill/>
            </a:ln>
          </p:spPr>
          <p:txBody>
            <a:bodyPr lIns="0" tIns="0" rIns="0" bIns="0">
              <a:spAutoFit/>
            </a:bodyPr>
            <a:lstStyle/>
            <a:p>
              <a:pPr lvl="0" algn="ctr">
                <a:lnSpc>
                  <a:spcPct val="120000"/>
                </a:lnSpc>
              </a:pPr>
              <a:r>
                <a:rPr lang="en-US" altLang="zh-CN" sz="900" dirty="0">
                  <a:solidFill>
                    <a:schemeClr val="bg1"/>
                  </a:solidFill>
                  <a:latin typeface="微软雅黑" panose="020B0503020204020204" pitchFamily="34" charset="-122"/>
                  <a:ea typeface="微软雅黑" panose="020B0503020204020204" pitchFamily="34" charset="-122"/>
                </a:rPr>
                <a:t>OPTION 01</a:t>
              </a:r>
            </a:p>
          </p:txBody>
        </p:sp>
        <p:sp>
          <p:nvSpPr>
            <p:cNvPr id="19" name="矩形 25620"/>
            <p:cNvSpPr/>
            <p:nvPr/>
          </p:nvSpPr>
          <p:spPr>
            <a:xfrm>
              <a:off x="7924573" y="3856945"/>
              <a:ext cx="863600" cy="140297"/>
            </a:xfrm>
            <a:prstGeom prst="rect">
              <a:avLst/>
            </a:prstGeom>
            <a:noFill/>
            <a:ln w="9525">
              <a:noFill/>
            </a:ln>
          </p:spPr>
          <p:txBody>
            <a:bodyPr lIns="0" tIns="0" rIns="0" bIns="0">
              <a:spAutoFit/>
            </a:bodyPr>
            <a:lstStyle/>
            <a:p>
              <a:pPr lvl="0" algn="ctr">
                <a:lnSpc>
                  <a:spcPct val="120000"/>
                </a:lnSpc>
              </a:pPr>
              <a:r>
                <a:rPr lang="en-US" altLang="zh-CN" sz="900">
                  <a:solidFill>
                    <a:schemeClr val="bg1"/>
                  </a:solidFill>
                  <a:latin typeface="微软雅黑" panose="020B0503020204020204" pitchFamily="34" charset="-122"/>
                  <a:ea typeface="微软雅黑" panose="020B0503020204020204" pitchFamily="34" charset="-122"/>
                </a:rPr>
                <a:t>OPTION 02</a:t>
              </a:r>
            </a:p>
          </p:txBody>
        </p:sp>
        <p:sp>
          <p:nvSpPr>
            <p:cNvPr id="20" name="矩形 25621"/>
            <p:cNvSpPr/>
            <p:nvPr/>
          </p:nvSpPr>
          <p:spPr>
            <a:xfrm>
              <a:off x="9129485" y="3856945"/>
              <a:ext cx="863600" cy="140297"/>
            </a:xfrm>
            <a:prstGeom prst="rect">
              <a:avLst/>
            </a:prstGeom>
            <a:noFill/>
            <a:ln w="9525">
              <a:noFill/>
            </a:ln>
          </p:spPr>
          <p:txBody>
            <a:bodyPr lIns="0" tIns="0" rIns="0" bIns="0">
              <a:spAutoFit/>
            </a:bodyPr>
            <a:lstStyle/>
            <a:p>
              <a:pPr lvl="0" algn="ctr">
                <a:lnSpc>
                  <a:spcPct val="120000"/>
                </a:lnSpc>
              </a:pPr>
              <a:r>
                <a:rPr lang="en-US" altLang="zh-CN" sz="900">
                  <a:solidFill>
                    <a:schemeClr val="bg1"/>
                  </a:solidFill>
                  <a:latin typeface="微软雅黑" panose="020B0503020204020204" pitchFamily="34" charset="-122"/>
                  <a:ea typeface="微软雅黑" panose="020B0503020204020204" pitchFamily="34" charset="-122"/>
                </a:rPr>
                <a:t>OPTION 03</a:t>
              </a:r>
            </a:p>
          </p:txBody>
        </p:sp>
        <p:sp>
          <p:nvSpPr>
            <p:cNvPr id="21" name="任意多边形 25622"/>
            <p:cNvSpPr>
              <a:spLocks noEditPoints="1"/>
            </p:cNvSpPr>
            <p:nvPr/>
          </p:nvSpPr>
          <p:spPr>
            <a:xfrm>
              <a:off x="6654573" y="4761820"/>
              <a:ext cx="176212" cy="161925"/>
            </a:xfrm>
            <a:custGeom>
              <a:avLst/>
              <a:gdLst/>
              <a:ahLst/>
              <a:cxnLst/>
              <a:rect l="0" t="0" r="0" b="0"/>
              <a:pathLst>
                <a:path w="168" h="154">
                  <a:moveTo>
                    <a:pt x="20" y="77"/>
                  </a:moveTo>
                  <a:cubicBezTo>
                    <a:pt x="40" y="77"/>
                    <a:pt x="40" y="77"/>
                    <a:pt x="40" y="77"/>
                  </a:cubicBezTo>
                  <a:cubicBezTo>
                    <a:pt x="42" y="77"/>
                    <a:pt x="44" y="75"/>
                    <a:pt x="44" y="73"/>
                  </a:cubicBezTo>
                  <a:cubicBezTo>
                    <a:pt x="44" y="71"/>
                    <a:pt x="42" y="70"/>
                    <a:pt x="40" y="70"/>
                  </a:cubicBezTo>
                  <a:cubicBezTo>
                    <a:pt x="20" y="70"/>
                    <a:pt x="20" y="70"/>
                    <a:pt x="20" y="70"/>
                  </a:cubicBezTo>
                  <a:cubicBezTo>
                    <a:pt x="18" y="70"/>
                    <a:pt x="16" y="71"/>
                    <a:pt x="16" y="73"/>
                  </a:cubicBezTo>
                  <a:cubicBezTo>
                    <a:pt x="16" y="75"/>
                    <a:pt x="18" y="77"/>
                    <a:pt x="20" y="77"/>
                  </a:cubicBezTo>
                  <a:close/>
                  <a:moveTo>
                    <a:pt x="20" y="64"/>
                  </a:moveTo>
                  <a:cubicBezTo>
                    <a:pt x="20" y="64"/>
                    <a:pt x="20" y="64"/>
                    <a:pt x="20" y="64"/>
                  </a:cubicBezTo>
                  <a:cubicBezTo>
                    <a:pt x="40" y="64"/>
                    <a:pt x="40" y="64"/>
                    <a:pt x="40" y="64"/>
                  </a:cubicBezTo>
                  <a:cubicBezTo>
                    <a:pt x="42" y="64"/>
                    <a:pt x="44" y="62"/>
                    <a:pt x="44" y="60"/>
                  </a:cubicBezTo>
                  <a:cubicBezTo>
                    <a:pt x="44" y="58"/>
                    <a:pt x="42" y="57"/>
                    <a:pt x="40" y="57"/>
                  </a:cubicBezTo>
                  <a:cubicBezTo>
                    <a:pt x="20" y="57"/>
                    <a:pt x="20" y="57"/>
                    <a:pt x="20" y="57"/>
                  </a:cubicBezTo>
                  <a:cubicBezTo>
                    <a:pt x="18" y="57"/>
                    <a:pt x="16" y="58"/>
                    <a:pt x="16" y="60"/>
                  </a:cubicBezTo>
                  <a:cubicBezTo>
                    <a:pt x="16" y="62"/>
                    <a:pt x="18" y="64"/>
                    <a:pt x="20" y="64"/>
                  </a:cubicBezTo>
                  <a:close/>
                  <a:moveTo>
                    <a:pt x="162" y="18"/>
                  </a:moveTo>
                  <a:cubicBezTo>
                    <a:pt x="162" y="18"/>
                    <a:pt x="162" y="18"/>
                    <a:pt x="162" y="18"/>
                  </a:cubicBezTo>
                  <a:cubicBezTo>
                    <a:pt x="120" y="18"/>
                    <a:pt x="120" y="18"/>
                    <a:pt x="120" y="18"/>
                  </a:cubicBezTo>
                  <a:cubicBezTo>
                    <a:pt x="120" y="6"/>
                    <a:pt x="120" y="6"/>
                    <a:pt x="120" y="6"/>
                  </a:cubicBezTo>
                  <a:cubicBezTo>
                    <a:pt x="120" y="3"/>
                    <a:pt x="117" y="0"/>
                    <a:pt x="114" y="0"/>
                  </a:cubicBezTo>
                  <a:cubicBezTo>
                    <a:pt x="54" y="0"/>
                    <a:pt x="54" y="0"/>
                    <a:pt x="54" y="0"/>
                  </a:cubicBezTo>
                  <a:cubicBezTo>
                    <a:pt x="51" y="0"/>
                    <a:pt x="48" y="3"/>
                    <a:pt x="48" y="6"/>
                  </a:cubicBezTo>
                  <a:cubicBezTo>
                    <a:pt x="48" y="18"/>
                    <a:pt x="48" y="18"/>
                    <a:pt x="48" y="18"/>
                  </a:cubicBezTo>
                  <a:cubicBezTo>
                    <a:pt x="6" y="18"/>
                    <a:pt x="6" y="18"/>
                    <a:pt x="6" y="18"/>
                  </a:cubicBezTo>
                  <a:cubicBezTo>
                    <a:pt x="2" y="18"/>
                    <a:pt x="0" y="21"/>
                    <a:pt x="0" y="24"/>
                  </a:cubicBezTo>
                  <a:cubicBezTo>
                    <a:pt x="0" y="140"/>
                    <a:pt x="0" y="140"/>
                    <a:pt x="0" y="140"/>
                  </a:cubicBezTo>
                  <a:cubicBezTo>
                    <a:pt x="0" y="143"/>
                    <a:pt x="2" y="146"/>
                    <a:pt x="6" y="146"/>
                  </a:cubicBezTo>
                  <a:cubicBezTo>
                    <a:pt x="48" y="146"/>
                    <a:pt x="48" y="146"/>
                    <a:pt x="48" y="146"/>
                  </a:cubicBezTo>
                  <a:cubicBezTo>
                    <a:pt x="48" y="148"/>
                    <a:pt x="48" y="148"/>
                    <a:pt x="48" y="148"/>
                  </a:cubicBezTo>
                  <a:cubicBezTo>
                    <a:pt x="48" y="151"/>
                    <a:pt x="51" y="154"/>
                    <a:pt x="54" y="154"/>
                  </a:cubicBezTo>
                  <a:cubicBezTo>
                    <a:pt x="114" y="154"/>
                    <a:pt x="114" y="154"/>
                    <a:pt x="114" y="154"/>
                  </a:cubicBezTo>
                  <a:cubicBezTo>
                    <a:pt x="117" y="154"/>
                    <a:pt x="120" y="151"/>
                    <a:pt x="120" y="148"/>
                  </a:cubicBezTo>
                  <a:cubicBezTo>
                    <a:pt x="120" y="146"/>
                    <a:pt x="120" y="146"/>
                    <a:pt x="120" y="146"/>
                  </a:cubicBezTo>
                  <a:cubicBezTo>
                    <a:pt x="162" y="146"/>
                    <a:pt x="162" y="146"/>
                    <a:pt x="162" y="146"/>
                  </a:cubicBezTo>
                  <a:cubicBezTo>
                    <a:pt x="165" y="146"/>
                    <a:pt x="168" y="143"/>
                    <a:pt x="168" y="140"/>
                  </a:cubicBezTo>
                  <a:cubicBezTo>
                    <a:pt x="168" y="24"/>
                    <a:pt x="168" y="24"/>
                    <a:pt x="168" y="24"/>
                  </a:cubicBezTo>
                  <a:cubicBezTo>
                    <a:pt x="168" y="21"/>
                    <a:pt x="165" y="18"/>
                    <a:pt x="162" y="18"/>
                  </a:cubicBezTo>
                  <a:close/>
                  <a:moveTo>
                    <a:pt x="48" y="134"/>
                  </a:moveTo>
                  <a:cubicBezTo>
                    <a:pt x="48" y="134"/>
                    <a:pt x="48" y="134"/>
                    <a:pt x="48" y="134"/>
                  </a:cubicBezTo>
                  <a:cubicBezTo>
                    <a:pt x="12" y="134"/>
                    <a:pt x="12" y="134"/>
                    <a:pt x="12" y="134"/>
                  </a:cubicBezTo>
                  <a:cubicBezTo>
                    <a:pt x="12" y="30"/>
                    <a:pt x="12" y="30"/>
                    <a:pt x="12" y="30"/>
                  </a:cubicBezTo>
                  <a:cubicBezTo>
                    <a:pt x="48" y="30"/>
                    <a:pt x="48" y="30"/>
                    <a:pt x="48" y="30"/>
                  </a:cubicBezTo>
                  <a:cubicBezTo>
                    <a:pt x="48" y="134"/>
                    <a:pt x="48" y="134"/>
                    <a:pt x="48" y="134"/>
                  </a:cubicBezTo>
                  <a:close/>
                  <a:moveTo>
                    <a:pt x="108" y="142"/>
                  </a:moveTo>
                  <a:cubicBezTo>
                    <a:pt x="108" y="142"/>
                    <a:pt x="108" y="142"/>
                    <a:pt x="108" y="142"/>
                  </a:cubicBezTo>
                  <a:cubicBezTo>
                    <a:pt x="60" y="142"/>
                    <a:pt x="60" y="142"/>
                    <a:pt x="60" y="142"/>
                  </a:cubicBezTo>
                  <a:cubicBezTo>
                    <a:pt x="60" y="12"/>
                    <a:pt x="60" y="12"/>
                    <a:pt x="60" y="12"/>
                  </a:cubicBezTo>
                  <a:cubicBezTo>
                    <a:pt x="108" y="12"/>
                    <a:pt x="108" y="12"/>
                    <a:pt x="108" y="12"/>
                  </a:cubicBezTo>
                  <a:cubicBezTo>
                    <a:pt x="108" y="142"/>
                    <a:pt x="108" y="142"/>
                    <a:pt x="108" y="142"/>
                  </a:cubicBezTo>
                  <a:close/>
                  <a:moveTo>
                    <a:pt x="156" y="134"/>
                  </a:moveTo>
                  <a:cubicBezTo>
                    <a:pt x="156" y="134"/>
                    <a:pt x="156" y="134"/>
                    <a:pt x="156" y="134"/>
                  </a:cubicBezTo>
                  <a:cubicBezTo>
                    <a:pt x="120" y="134"/>
                    <a:pt x="120" y="134"/>
                    <a:pt x="120" y="134"/>
                  </a:cubicBezTo>
                  <a:cubicBezTo>
                    <a:pt x="120" y="30"/>
                    <a:pt x="120" y="30"/>
                    <a:pt x="120" y="30"/>
                  </a:cubicBezTo>
                  <a:cubicBezTo>
                    <a:pt x="156" y="30"/>
                    <a:pt x="156" y="30"/>
                    <a:pt x="156" y="30"/>
                  </a:cubicBezTo>
                  <a:cubicBezTo>
                    <a:pt x="156" y="134"/>
                    <a:pt x="156" y="134"/>
                    <a:pt x="156" y="134"/>
                  </a:cubicBezTo>
                  <a:close/>
                  <a:moveTo>
                    <a:pt x="20" y="51"/>
                  </a:moveTo>
                  <a:cubicBezTo>
                    <a:pt x="20" y="51"/>
                    <a:pt x="20" y="51"/>
                    <a:pt x="20" y="51"/>
                  </a:cubicBezTo>
                  <a:cubicBezTo>
                    <a:pt x="40" y="51"/>
                    <a:pt x="40" y="51"/>
                    <a:pt x="40" y="51"/>
                  </a:cubicBezTo>
                  <a:cubicBezTo>
                    <a:pt x="42" y="51"/>
                    <a:pt x="44" y="49"/>
                    <a:pt x="44" y="47"/>
                  </a:cubicBezTo>
                  <a:cubicBezTo>
                    <a:pt x="44" y="45"/>
                    <a:pt x="42" y="44"/>
                    <a:pt x="40" y="44"/>
                  </a:cubicBezTo>
                  <a:cubicBezTo>
                    <a:pt x="20" y="44"/>
                    <a:pt x="20" y="44"/>
                    <a:pt x="20" y="44"/>
                  </a:cubicBezTo>
                  <a:cubicBezTo>
                    <a:pt x="18" y="44"/>
                    <a:pt x="16" y="45"/>
                    <a:pt x="16" y="47"/>
                  </a:cubicBezTo>
                  <a:cubicBezTo>
                    <a:pt x="16" y="49"/>
                    <a:pt x="18" y="51"/>
                    <a:pt x="20" y="51"/>
                  </a:cubicBezTo>
                  <a:close/>
                  <a:moveTo>
                    <a:pt x="39" y="104"/>
                  </a:moveTo>
                  <a:cubicBezTo>
                    <a:pt x="39" y="104"/>
                    <a:pt x="39" y="104"/>
                    <a:pt x="39" y="104"/>
                  </a:cubicBezTo>
                  <a:cubicBezTo>
                    <a:pt x="37" y="102"/>
                    <a:pt x="34" y="101"/>
                    <a:pt x="30" y="101"/>
                  </a:cubicBezTo>
                  <a:cubicBezTo>
                    <a:pt x="26" y="101"/>
                    <a:pt x="23" y="102"/>
                    <a:pt x="21" y="104"/>
                  </a:cubicBezTo>
                  <a:cubicBezTo>
                    <a:pt x="18" y="107"/>
                    <a:pt x="17" y="110"/>
                    <a:pt x="17" y="114"/>
                  </a:cubicBezTo>
                  <a:cubicBezTo>
                    <a:pt x="17" y="117"/>
                    <a:pt x="18" y="121"/>
                    <a:pt x="20" y="123"/>
                  </a:cubicBezTo>
                  <a:cubicBezTo>
                    <a:pt x="21" y="123"/>
                    <a:pt x="21" y="123"/>
                    <a:pt x="21" y="123"/>
                  </a:cubicBezTo>
                  <a:cubicBezTo>
                    <a:pt x="23" y="125"/>
                    <a:pt x="26" y="127"/>
                    <a:pt x="30" y="127"/>
                  </a:cubicBezTo>
                  <a:cubicBezTo>
                    <a:pt x="34" y="127"/>
                    <a:pt x="37" y="125"/>
                    <a:pt x="39" y="123"/>
                  </a:cubicBezTo>
                  <a:cubicBezTo>
                    <a:pt x="42" y="121"/>
                    <a:pt x="43" y="117"/>
                    <a:pt x="43" y="114"/>
                  </a:cubicBezTo>
                  <a:cubicBezTo>
                    <a:pt x="43" y="110"/>
                    <a:pt x="42" y="107"/>
                    <a:pt x="39" y="105"/>
                  </a:cubicBezTo>
                  <a:cubicBezTo>
                    <a:pt x="39" y="104"/>
                    <a:pt x="39" y="104"/>
                    <a:pt x="39" y="104"/>
                  </a:cubicBezTo>
                  <a:close/>
                  <a:moveTo>
                    <a:pt x="34" y="118"/>
                  </a:moveTo>
                  <a:cubicBezTo>
                    <a:pt x="34" y="118"/>
                    <a:pt x="34" y="118"/>
                    <a:pt x="34" y="118"/>
                  </a:cubicBezTo>
                  <a:cubicBezTo>
                    <a:pt x="33" y="119"/>
                    <a:pt x="32" y="120"/>
                    <a:pt x="30" y="120"/>
                  </a:cubicBezTo>
                  <a:cubicBezTo>
                    <a:pt x="28" y="120"/>
                    <a:pt x="27" y="119"/>
                    <a:pt x="26" y="118"/>
                  </a:cubicBezTo>
                  <a:cubicBezTo>
                    <a:pt x="25" y="118"/>
                    <a:pt x="25" y="118"/>
                    <a:pt x="25" y="118"/>
                  </a:cubicBezTo>
                  <a:cubicBezTo>
                    <a:pt x="24" y="117"/>
                    <a:pt x="24" y="115"/>
                    <a:pt x="24" y="114"/>
                  </a:cubicBezTo>
                  <a:cubicBezTo>
                    <a:pt x="24" y="112"/>
                    <a:pt x="24" y="111"/>
                    <a:pt x="26" y="109"/>
                  </a:cubicBezTo>
                  <a:cubicBezTo>
                    <a:pt x="26" y="109"/>
                    <a:pt x="26" y="109"/>
                    <a:pt x="26" y="109"/>
                  </a:cubicBezTo>
                  <a:cubicBezTo>
                    <a:pt x="27" y="108"/>
                    <a:pt x="28" y="108"/>
                    <a:pt x="30" y="108"/>
                  </a:cubicBezTo>
                  <a:cubicBezTo>
                    <a:pt x="32" y="108"/>
                    <a:pt x="33" y="108"/>
                    <a:pt x="34" y="109"/>
                  </a:cubicBezTo>
                  <a:cubicBezTo>
                    <a:pt x="34" y="110"/>
                    <a:pt x="34" y="110"/>
                    <a:pt x="34" y="110"/>
                  </a:cubicBezTo>
                  <a:cubicBezTo>
                    <a:pt x="35" y="111"/>
                    <a:pt x="36" y="112"/>
                    <a:pt x="36" y="114"/>
                  </a:cubicBezTo>
                  <a:cubicBezTo>
                    <a:pt x="36" y="115"/>
                    <a:pt x="35" y="117"/>
                    <a:pt x="34" y="118"/>
                  </a:cubicBezTo>
                  <a:close/>
                  <a:moveTo>
                    <a:pt x="128" y="64"/>
                  </a:moveTo>
                  <a:cubicBezTo>
                    <a:pt x="128" y="64"/>
                    <a:pt x="128" y="64"/>
                    <a:pt x="128" y="64"/>
                  </a:cubicBezTo>
                  <a:cubicBezTo>
                    <a:pt x="148" y="64"/>
                    <a:pt x="148" y="64"/>
                    <a:pt x="148" y="64"/>
                  </a:cubicBezTo>
                  <a:cubicBezTo>
                    <a:pt x="150" y="64"/>
                    <a:pt x="152" y="62"/>
                    <a:pt x="152" y="60"/>
                  </a:cubicBezTo>
                  <a:cubicBezTo>
                    <a:pt x="152" y="58"/>
                    <a:pt x="150" y="57"/>
                    <a:pt x="148" y="57"/>
                  </a:cubicBezTo>
                  <a:cubicBezTo>
                    <a:pt x="128" y="57"/>
                    <a:pt x="128" y="57"/>
                    <a:pt x="128" y="57"/>
                  </a:cubicBezTo>
                  <a:cubicBezTo>
                    <a:pt x="126" y="57"/>
                    <a:pt x="124" y="58"/>
                    <a:pt x="124" y="60"/>
                  </a:cubicBezTo>
                  <a:cubicBezTo>
                    <a:pt x="124" y="62"/>
                    <a:pt x="126" y="64"/>
                    <a:pt x="128" y="64"/>
                  </a:cubicBezTo>
                  <a:close/>
                  <a:moveTo>
                    <a:pt x="128" y="77"/>
                  </a:moveTo>
                  <a:cubicBezTo>
                    <a:pt x="128" y="77"/>
                    <a:pt x="128" y="77"/>
                    <a:pt x="128" y="77"/>
                  </a:cubicBezTo>
                  <a:cubicBezTo>
                    <a:pt x="148" y="77"/>
                    <a:pt x="148" y="77"/>
                    <a:pt x="148" y="77"/>
                  </a:cubicBezTo>
                  <a:cubicBezTo>
                    <a:pt x="150" y="77"/>
                    <a:pt x="152" y="75"/>
                    <a:pt x="152" y="73"/>
                  </a:cubicBezTo>
                  <a:cubicBezTo>
                    <a:pt x="152" y="71"/>
                    <a:pt x="150" y="70"/>
                    <a:pt x="148" y="70"/>
                  </a:cubicBezTo>
                  <a:cubicBezTo>
                    <a:pt x="128" y="70"/>
                    <a:pt x="128" y="70"/>
                    <a:pt x="128" y="70"/>
                  </a:cubicBezTo>
                  <a:cubicBezTo>
                    <a:pt x="126" y="70"/>
                    <a:pt x="124" y="71"/>
                    <a:pt x="124" y="73"/>
                  </a:cubicBezTo>
                  <a:cubicBezTo>
                    <a:pt x="124" y="75"/>
                    <a:pt x="126" y="77"/>
                    <a:pt x="128" y="77"/>
                  </a:cubicBezTo>
                  <a:close/>
                  <a:moveTo>
                    <a:pt x="128" y="51"/>
                  </a:moveTo>
                  <a:cubicBezTo>
                    <a:pt x="128" y="51"/>
                    <a:pt x="128" y="51"/>
                    <a:pt x="128" y="51"/>
                  </a:cubicBezTo>
                  <a:cubicBezTo>
                    <a:pt x="148" y="51"/>
                    <a:pt x="148" y="51"/>
                    <a:pt x="148" y="51"/>
                  </a:cubicBezTo>
                  <a:cubicBezTo>
                    <a:pt x="150" y="51"/>
                    <a:pt x="152" y="49"/>
                    <a:pt x="152" y="47"/>
                  </a:cubicBezTo>
                  <a:cubicBezTo>
                    <a:pt x="152" y="45"/>
                    <a:pt x="150" y="44"/>
                    <a:pt x="148" y="44"/>
                  </a:cubicBezTo>
                  <a:cubicBezTo>
                    <a:pt x="128" y="44"/>
                    <a:pt x="128" y="44"/>
                    <a:pt x="128" y="44"/>
                  </a:cubicBezTo>
                  <a:cubicBezTo>
                    <a:pt x="126" y="44"/>
                    <a:pt x="124" y="45"/>
                    <a:pt x="124" y="47"/>
                  </a:cubicBezTo>
                  <a:cubicBezTo>
                    <a:pt x="124" y="49"/>
                    <a:pt x="126" y="51"/>
                    <a:pt x="128" y="51"/>
                  </a:cubicBezTo>
                  <a:close/>
                  <a:moveTo>
                    <a:pt x="71" y="70"/>
                  </a:moveTo>
                  <a:cubicBezTo>
                    <a:pt x="71" y="70"/>
                    <a:pt x="71" y="70"/>
                    <a:pt x="71" y="70"/>
                  </a:cubicBezTo>
                  <a:cubicBezTo>
                    <a:pt x="97" y="70"/>
                    <a:pt x="97" y="70"/>
                    <a:pt x="97" y="70"/>
                  </a:cubicBezTo>
                  <a:cubicBezTo>
                    <a:pt x="99" y="70"/>
                    <a:pt x="100" y="68"/>
                    <a:pt x="100" y="66"/>
                  </a:cubicBezTo>
                  <a:cubicBezTo>
                    <a:pt x="100" y="64"/>
                    <a:pt x="99" y="63"/>
                    <a:pt x="97" y="63"/>
                  </a:cubicBezTo>
                  <a:cubicBezTo>
                    <a:pt x="71" y="63"/>
                    <a:pt x="71" y="63"/>
                    <a:pt x="71" y="63"/>
                  </a:cubicBezTo>
                  <a:cubicBezTo>
                    <a:pt x="69" y="63"/>
                    <a:pt x="68" y="64"/>
                    <a:pt x="68" y="66"/>
                  </a:cubicBezTo>
                  <a:cubicBezTo>
                    <a:pt x="68" y="68"/>
                    <a:pt x="69" y="70"/>
                    <a:pt x="71" y="70"/>
                  </a:cubicBezTo>
                  <a:close/>
                  <a:moveTo>
                    <a:pt x="147" y="104"/>
                  </a:moveTo>
                  <a:cubicBezTo>
                    <a:pt x="147" y="104"/>
                    <a:pt x="147" y="104"/>
                    <a:pt x="147" y="104"/>
                  </a:cubicBezTo>
                  <a:cubicBezTo>
                    <a:pt x="145" y="102"/>
                    <a:pt x="142" y="101"/>
                    <a:pt x="138" y="101"/>
                  </a:cubicBezTo>
                  <a:cubicBezTo>
                    <a:pt x="134" y="101"/>
                    <a:pt x="131" y="102"/>
                    <a:pt x="129" y="104"/>
                  </a:cubicBezTo>
                  <a:cubicBezTo>
                    <a:pt x="126" y="107"/>
                    <a:pt x="125" y="110"/>
                    <a:pt x="125" y="114"/>
                  </a:cubicBezTo>
                  <a:cubicBezTo>
                    <a:pt x="125" y="117"/>
                    <a:pt x="126" y="121"/>
                    <a:pt x="128" y="123"/>
                  </a:cubicBezTo>
                  <a:cubicBezTo>
                    <a:pt x="129" y="123"/>
                    <a:pt x="129" y="123"/>
                    <a:pt x="129" y="123"/>
                  </a:cubicBezTo>
                  <a:cubicBezTo>
                    <a:pt x="131" y="125"/>
                    <a:pt x="134" y="127"/>
                    <a:pt x="138" y="127"/>
                  </a:cubicBezTo>
                  <a:cubicBezTo>
                    <a:pt x="142" y="127"/>
                    <a:pt x="145" y="125"/>
                    <a:pt x="147" y="123"/>
                  </a:cubicBezTo>
                  <a:cubicBezTo>
                    <a:pt x="150" y="121"/>
                    <a:pt x="151" y="117"/>
                    <a:pt x="151" y="114"/>
                  </a:cubicBezTo>
                  <a:cubicBezTo>
                    <a:pt x="151" y="110"/>
                    <a:pt x="150" y="107"/>
                    <a:pt x="147" y="105"/>
                  </a:cubicBezTo>
                  <a:cubicBezTo>
                    <a:pt x="147" y="104"/>
                    <a:pt x="147" y="104"/>
                    <a:pt x="147" y="104"/>
                  </a:cubicBezTo>
                  <a:close/>
                  <a:moveTo>
                    <a:pt x="142" y="118"/>
                  </a:moveTo>
                  <a:cubicBezTo>
                    <a:pt x="142" y="118"/>
                    <a:pt x="142" y="118"/>
                    <a:pt x="142" y="118"/>
                  </a:cubicBezTo>
                  <a:cubicBezTo>
                    <a:pt x="141" y="119"/>
                    <a:pt x="140" y="120"/>
                    <a:pt x="138" y="120"/>
                  </a:cubicBezTo>
                  <a:cubicBezTo>
                    <a:pt x="136" y="120"/>
                    <a:pt x="135" y="119"/>
                    <a:pt x="134" y="118"/>
                  </a:cubicBezTo>
                  <a:cubicBezTo>
                    <a:pt x="133" y="118"/>
                    <a:pt x="133" y="118"/>
                    <a:pt x="133" y="118"/>
                  </a:cubicBezTo>
                  <a:cubicBezTo>
                    <a:pt x="132" y="117"/>
                    <a:pt x="132" y="115"/>
                    <a:pt x="132" y="114"/>
                  </a:cubicBezTo>
                  <a:cubicBezTo>
                    <a:pt x="132" y="112"/>
                    <a:pt x="132" y="111"/>
                    <a:pt x="134" y="109"/>
                  </a:cubicBezTo>
                  <a:cubicBezTo>
                    <a:pt x="134" y="109"/>
                    <a:pt x="134" y="109"/>
                    <a:pt x="134" y="109"/>
                  </a:cubicBezTo>
                  <a:cubicBezTo>
                    <a:pt x="135" y="108"/>
                    <a:pt x="136" y="108"/>
                    <a:pt x="138" y="108"/>
                  </a:cubicBezTo>
                  <a:cubicBezTo>
                    <a:pt x="140" y="108"/>
                    <a:pt x="141" y="108"/>
                    <a:pt x="142" y="109"/>
                  </a:cubicBezTo>
                  <a:cubicBezTo>
                    <a:pt x="142" y="110"/>
                    <a:pt x="142" y="110"/>
                    <a:pt x="142" y="110"/>
                  </a:cubicBezTo>
                  <a:cubicBezTo>
                    <a:pt x="143" y="111"/>
                    <a:pt x="144" y="112"/>
                    <a:pt x="144" y="114"/>
                  </a:cubicBezTo>
                  <a:cubicBezTo>
                    <a:pt x="144" y="115"/>
                    <a:pt x="143" y="117"/>
                    <a:pt x="142" y="118"/>
                  </a:cubicBezTo>
                  <a:close/>
                  <a:moveTo>
                    <a:pt x="71" y="38"/>
                  </a:moveTo>
                  <a:cubicBezTo>
                    <a:pt x="71" y="38"/>
                    <a:pt x="71" y="38"/>
                    <a:pt x="71" y="38"/>
                  </a:cubicBezTo>
                  <a:cubicBezTo>
                    <a:pt x="97" y="38"/>
                    <a:pt x="97" y="38"/>
                    <a:pt x="97" y="38"/>
                  </a:cubicBezTo>
                  <a:cubicBezTo>
                    <a:pt x="99" y="38"/>
                    <a:pt x="100" y="36"/>
                    <a:pt x="100" y="34"/>
                  </a:cubicBezTo>
                  <a:cubicBezTo>
                    <a:pt x="100" y="33"/>
                    <a:pt x="99" y="31"/>
                    <a:pt x="97" y="31"/>
                  </a:cubicBezTo>
                  <a:cubicBezTo>
                    <a:pt x="71" y="31"/>
                    <a:pt x="71" y="31"/>
                    <a:pt x="71" y="31"/>
                  </a:cubicBezTo>
                  <a:cubicBezTo>
                    <a:pt x="69" y="31"/>
                    <a:pt x="68" y="33"/>
                    <a:pt x="68" y="34"/>
                  </a:cubicBezTo>
                  <a:cubicBezTo>
                    <a:pt x="68" y="36"/>
                    <a:pt x="69" y="38"/>
                    <a:pt x="71" y="38"/>
                  </a:cubicBezTo>
                  <a:close/>
                  <a:moveTo>
                    <a:pt x="71" y="54"/>
                  </a:moveTo>
                  <a:cubicBezTo>
                    <a:pt x="71" y="54"/>
                    <a:pt x="71" y="54"/>
                    <a:pt x="71" y="54"/>
                  </a:cubicBezTo>
                  <a:cubicBezTo>
                    <a:pt x="97" y="54"/>
                    <a:pt x="97" y="54"/>
                    <a:pt x="97" y="54"/>
                  </a:cubicBezTo>
                  <a:cubicBezTo>
                    <a:pt x="99" y="54"/>
                    <a:pt x="100" y="52"/>
                    <a:pt x="100" y="50"/>
                  </a:cubicBezTo>
                  <a:cubicBezTo>
                    <a:pt x="100" y="48"/>
                    <a:pt x="99" y="47"/>
                    <a:pt x="97" y="47"/>
                  </a:cubicBezTo>
                  <a:cubicBezTo>
                    <a:pt x="71" y="47"/>
                    <a:pt x="71" y="47"/>
                    <a:pt x="71" y="47"/>
                  </a:cubicBezTo>
                  <a:cubicBezTo>
                    <a:pt x="69" y="47"/>
                    <a:pt x="68" y="48"/>
                    <a:pt x="68" y="50"/>
                  </a:cubicBezTo>
                  <a:cubicBezTo>
                    <a:pt x="68" y="52"/>
                    <a:pt x="69" y="54"/>
                    <a:pt x="71" y="54"/>
                  </a:cubicBezTo>
                  <a:close/>
                  <a:moveTo>
                    <a:pt x="95" y="106"/>
                  </a:moveTo>
                  <a:cubicBezTo>
                    <a:pt x="95" y="106"/>
                    <a:pt x="95" y="106"/>
                    <a:pt x="95" y="106"/>
                  </a:cubicBezTo>
                  <a:cubicBezTo>
                    <a:pt x="95" y="105"/>
                    <a:pt x="95" y="105"/>
                    <a:pt x="95" y="105"/>
                  </a:cubicBezTo>
                  <a:cubicBezTo>
                    <a:pt x="92" y="103"/>
                    <a:pt x="88" y="101"/>
                    <a:pt x="84" y="101"/>
                  </a:cubicBezTo>
                  <a:cubicBezTo>
                    <a:pt x="80" y="101"/>
                    <a:pt x="76" y="103"/>
                    <a:pt x="73" y="105"/>
                  </a:cubicBezTo>
                  <a:cubicBezTo>
                    <a:pt x="73" y="105"/>
                    <a:pt x="73" y="105"/>
                    <a:pt x="73" y="105"/>
                  </a:cubicBezTo>
                  <a:cubicBezTo>
                    <a:pt x="70" y="108"/>
                    <a:pt x="68" y="112"/>
                    <a:pt x="68" y="116"/>
                  </a:cubicBezTo>
                  <a:cubicBezTo>
                    <a:pt x="68" y="121"/>
                    <a:pt x="70" y="124"/>
                    <a:pt x="73" y="127"/>
                  </a:cubicBezTo>
                  <a:cubicBezTo>
                    <a:pt x="76" y="130"/>
                    <a:pt x="80" y="132"/>
                    <a:pt x="84" y="132"/>
                  </a:cubicBezTo>
                  <a:cubicBezTo>
                    <a:pt x="88" y="132"/>
                    <a:pt x="92" y="130"/>
                    <a:pt x="95" y="127"/>
                  </a:cubicBezTo>
                  <a:cubicBezTo>
                    <a:pt x="95" y="127"/>
                    <a:pt x="95" y="127"/>
                    <a:pt x="95" y="127"/>
                  </a:cubicBezTo>
                  <a:cubicBezTo>
                    <a:pt x="98" y="124"/>
                    <a:pt x="99" y="121"/>
                    <a:pt x="99" y="116"/>
                  </a:cubicBezTo>
                  <a:cubicBezTo>
                    <a:pt x="99" y="112"/>
                    <a:pt x="98" y="108"/>
                    <a:pt x="95" y="106"/>
                  </a:cubicBezTo>
                  <a:close/>
                  <a:moveTo>
                    <a:pt x="90" y="122"/>
                  </a:moveTo>
                  <a:cubicBezTo>
                    <a:pt x="90" y="122"/>
                    <a:pt x="90" y="122"/>
                    <a:pt x="90" y="122"/>
                  </a:cubicBezTo>
                  <a:cubicBezTo>
                    <a:pt x="88" y="124"/>
                    <a:pt x="86" y="125"/>
                    <a:pt x="84" y="125"/>
                  </a:cubicBezTo>
                  <a:cubicBezTo>
                    <a:pt x="82" y="125"/>
                    <a:pt x="79" y="124"/>
                    <a:pt x="78" y="122"/>
                  </a:cubicBezTo>
                  <a:cubicBezTo>
                    <a:pt x="78" y="122"/>
                    <a:pt x="78" y="122"/>
                    <a:pt x="78" y="122"/>
                  </a:cubicBezTo>
                  <a:cubicBezTo>
                    <a:pt x="78" y="122"/>
                    <a:pt x="78" y="122"/>
                    <a:pt x="78" y="122"/>
                  </a:cubicBezTo>
                  <a:cubicBezTo>
                    <a:pt x="76" y="121"/>
                    <a:pt x="76" y="119"/>
                    <a:pt x="76" y="116"/>
                  </a:cubicBezTo>
                  <a:cubicBezTo>
                    <a:pt x="76" y="114"/>
                    <a:pt x="76" y="112"/>
                    <a:pt x="78" y="110"/>
                  </a:cubicBezTo>
                  <a:cubicBezTo>
                    <a:pt x="78" y="110"/>
                    <a:pt x="78" y="110"/>
                    <a:pt x="78" y="110"/>
                  </a:cubicBezTo>
                  <a:cubicBezTo>
                    <a:pt x="80" y="109"/>
                    <a:pt x="82" y="108"/>
                    <a:pt x="84" y="108"/>
                  </a:cubicBezTo>
                  <a:cubicBezTo>
                    <a:pt x="86" y="108"/>
                    <a:pt x="88" y="109"/>
                    <a:pt x="90" y="110"/>
                  </a:cubicBezTo>
                  <a:cubicBezTo>
                    <a:pt x="90" y="111"/>
                    <a:pt x="90" y="111"/>
                    <a:pt x="90" y="111"/>
                  </a:cubicBezTo>
                  <a:cubicBezTo>
                    <a:pt x="91" y="112"/>
                    <a:pt x="92" y="114"/>
                    <a:pt x="92" y="116"/>
                  </a:cubicBezTo>
                  <a:cubicBezTo>
                    <a:pt x="92" y="119"/>
                    <a:pt x="91" y="121"/>
                    <a:pt x="90" y="122"/>
                  </a:cubicBezTo>
                  <a:close/>
                </a:path>
              </a:pathLst>
            </a:custGeom>
            <a:solidFill>
              <a:srgbClr val="FFFFFF"/>
            </a:solidFill>
            <a:ln w="9525">
              <a:noFill/>
            </a:ln>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25623"/>
            <p:cNvSpPr/>
            <p:nvPr/>
          </p:nvSpPr>
          <p:spPr>
            <a:xfrm>
              <a:off x="7016523" y="4761820"/>
              <a:ext cx="3092450" cy="124709"/>
            </a:xfrm>
            <a:prstGeom prst="rect">
              <a:avLst/>
            </a:prstGeom>
            <a:noFill/>
            <a:ln w="9525">
              <a:noFill/>
            </a:ln>
          </p:spPr>
          <p:txBody>
            <a:bodyPr wrap="square" lIns="0" tIns="0" rIns="0" bIns="0">
              <a:spAutoFit/>
            </a:bodyPr>
            <a:lstStyle/>
            <a:p>
              <a:pPr lvl="0">
                <a:lnSpc>
                  <a:spcPct val="120000"/>
                </a:lnSpc>
              </a:pPr>
              <a:r>
                <a:rPr lang="en-US" altLang="x-none" sz="800" dirty="0">
                  <a:solidFill>
                    <a:schemeClr val="bg1">
                      <a:lumMod val="50000"/>
                    </a:schemeClr>
                  </a:solidFill>
                  <a:latin typeface="微软雅黑" panose="020B0503020204020204" pitchFamily="34" charset="-122"/>
                  <a:ea typeface="微软雅黑" panose="020B0503020204020204" pitchFamily="34" charset="-122"/>
                </a:rPr>
                <a:t>We have many PowerPoint </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templates</a:t>
              </a:r>
              <a:r>
                <a:rPr lang="en-US" altLang="x-none" sz="800" dirty="0">
                  <a:solidFill>
                    <a:schemeClr val="bg1">
                      <a:lumMod val="50000"/>
                    </a:schemeClr>
                  </a:solidFill>
                  <a:latin typeface="微软雅黑" panose="020B0503020204020204" pitchFamily="34" charset="-122"/>
                  <a:ea typeface="微软雅黑" panose="020B0503020204020204" pitchFamily="34" charset="-122"/>
                </a:rPr>
                <a:t> that has been specifically designed</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204684" y="1740618"/>
            <a:ext cx="4977425" cy="3902228"/>
            <a:chOff x="4970463" y="1117600"/>
            <a:chExt cx="4068762" cy="3481388"/>
          </a:xfrm>
        </p:grpSpPr>
        <p:sp>
          <p:nvSpPr>
            <p:cNvPr id="32" name="矩形 31" descr="library"/>
            <p:cNvSpPr/>
            <p:nvPr/>
          </p:nvSpPr>
          <p:spPr>
            <a:xfrm>
              <a:off x="4970463" y="1117600"/>
              <a:ext cx="2017713" cy="2170113"/>
            </a:xfrm>
            <a:prstGeom prst="rect">
              <a:avLst/>
            </a:prstGeom>
            <a:blipFill dpi="0" rotWithShape="1">
              <a:blip r:embed="rId3"/>
              <a:srcRect/>
              <a:tile tx="0" ty="0" sx="25000" sy="25000" flip="none" algn="ctr"/>
            </a:blipFill>
            <a:ln w="9525">
              <a:noFill/>
              <a:miter/>
            </a:ln>
          </p:spPr>
          <p:txBody>
            <a:bodyPr/>
            <a:lstStyle/>
            <a:p>
              <a:pPr fontAlgn="base"/>
              <a:endParaRPr lang="zh-CN" altLang="en-US" sz="2000" strike="noStrike" noProof="1">
                <a:latin typeface="微软雅黑" panose="020B0503020204020204" pitchFamily="34" charset="-122"/>
                <a:ea typeface="微软雅黑" panose="020B0503020204020204" pitchFamily="34" charset="-122"/>
              </a:endParaRPr>
            </a:p>
          </p:txBody>
        </p:sp>
        <p:sp>
          <p:nvSpPr>
            <p:cNvPr id="33" name="矩形 29711"/>
            <p:cNvSpPr/>
            <p:nvPr/>
          </p:nvSpPr>
          <p:spPr>
            <a:xfrm>
              <a:off x="4970463" y="3351213"/>
              <a:ext cx="2017712" cy="1247775"/>
            </a:xfrm>
            <a:prstGeom prst="rect">
              <a:avLst/>
            </a:prstGeom>
            <a:solidFill>
              <a:srgbClr val="61B007"/>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34" name="矩形 29712"/>
            <p:cNvSpPr/>
            <p:nvPr/>
          </p:nvSpPr>
          <p:spPr>
            <a:xfrm>
              <a:off x="7051675" y="1130300"/>
              <a:ext cx="1987550" cy="1260475"/>
            </a:xfrm>
            <a:prstGeom prst="rect">
              <a:avLst/>
            </a:prstGeom>
            <a:solidFill>
              <a:schemeClr val="accent1">
                <a:lumMod val="75000"/>
              </a:schemeClr>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35" name="矩形 34" descr="Dreamy_Images_21"/>
            <p:cNvSpPr/>
            <p:nvPr/>
          </p:nvSpPr>
          <p:spPr>
            <a:xfrm>
              <a:off x="7050088" y="2446338"/>
              <a:ext cx="1987550" cy="2152650"/>
            </a:xfrm>
            <a:prstGeom prst="rect">
              <a:avLst/>
            </a:prstGeom>
            <a:blipFill rotWithShape="1">
              <a:blip r:embed="rId4"/>
              <a:srcRect/>
              <a:stretch>
                <a:fillRect r="-44409"/>
              </a:stretch>
            </a:blipFill>
            <a:ln w="9525">
              <a:noFill/>
              <a:miter/>
            </a:ln>
          </p:spPr>
          <p:txBody>
            <a:bodyPr/>
            <a:lstStyle/>
            <a:p>
              <a:pPr fontAlgn="base"/>
              <a:endParaRPr lang="zh-CN" altLang="en-US" sz="2000" strike="noStrike" noProof="1">
                <a:latin typeface="微软雅黑" panose="020B0503020204020204" pitchFamily="34" charset="-122"/>
                <a:ea typeface="微软雅黑" panose="020B0503020204020204" pitchFamily="34" charset="-122"/>
              </a:endParaRPr>
            </a:p>
          </p:txBody>
        </p:sp>
        <p:sp>
          <p:nvSpPr>
            <p:cNvPr id="36" name="矩形 29714"/>
            <p:cNvSpPr/>
            <p:nvPr/>
          </p:nvSpPr>
          <p:spPr>
            <a:xfrm>
              <a:off x="7229475" y="1255713"/>
              <a:ext cx="1655763" cy="1002231"/>
            </a:xfrm>
            <a:prstGeom prst="rect">
              <a:avLst/>
            </a:prstGeom>
            <a:noFill/>
            <a:ln w="9525">
              <a:noFill/>
            </a:ln>
          </p:spPr>
          <p:txBody>
            <a:bodyPr lIns="0" tIns="0" rIns="0" bIns="0">
              <a:spAutoFit/>
            </a:bodyPr>
            <a:lstStyle/>
            <a:p>
              <a:pPr lvl="0"/>
              <a:r>
                <a:rPr lang="zh-CN" altLang="en-US" sz="2800" b="1" dirty="0">
                  <a:solidFill>
                    <a:schemeClr val="bg1"/>
                  </a:solidFill>
                  <a:latin typeface="微软雅黑" panose="020B0503020204020204" pitchFamily="34" charset="-122"/>
                  <a:ea typeface="微软雅黑" panose="020B0503020204020204" pitchFamily="34" charset="-122"/>
                </a:rPr>
                <a:t>01</a:t>
              </a:r>
              <a:r>
                <a:rPr lang="zh-CN" altLang="en-US" sz="9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加入标题描述</a:t>
              </a:r>
              <a:endParaRPr lang="zh-CN" altLang="en-US" sz="5400"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37" name="矩形 29715"/>
            <p:cNvSpPr/>
            <p:nvPr/>
          </p:nvSpPr>
          <p:spPr>
            <a:xfrm>
              <a:off x="5159375" y="3490913"/>
              <a:ext cx="1655763" cy="1002231"/>
            </a:xfrm>
            <a:prstGeom prst="rect">
              <a:avLst/>
            </a:prstGeom>
            <a:noFill/>
            <a:ln w="9525">
              <a:noFill/>
            </a:ln>
          </p:spPr>
          <p:txBody>
            <a:bodyPr lIns="0" tIns="0" rIns="0" bIns="0">
              <a:spAutoFit/>
            </a:bodyPr>
            <a:lstStyle/>
            <a:p>
              <a:pPr lvl="0"/>
              <a:r>
                <a:rPr lang="zh-CN" altLang="en-US" sz="2800" b="1" dirty="0">
                  <a:solidFill>
                    <a:schemeClr val="bg1"/>
                  </a:solidFill>
                  <a:latin typeface="微软雅黑" panose="020B0503020204020204" pitchFamily="34" charset="-122"/>
                  <a:ea typeface="微软雅黑" panose="020B0503020204020204" pitchFamily="34" charset="-122"/>
                </a:rPr>
                <a:t>02</a:t>
              </a:r>
              <a:r>
                <a:rPr lang="zh-CN" altLang="en-US" sz="1600" b="1" dirty="0">
                  <a:solidFill>
                    <a:srgbClr val="FFFFFF"/>
                  </a:solidFill>
                  <a:latin typeface="微软雅黑" panose="020B0503020204020204" pitchFamily="34" charset="-122"/>
                  <a:ea typeface="微软雅黑" panose="020B0503020204020204" pitchFamily="34" charset="-122"/>
                </a:rPr>
                <a:t>加入标题描述</a:t>
              </a:r>
              <a:endParaRPr lang="zh-CN" altLang="en-US" sz="2800"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750" fill="hold"/>
                                        <p:tgtEl>
                                          <p:spTgt spid="31"/>
                                        </p:tgtEl>
                                        <p:attrNameLst>
                                          <p:attrName>ppt_x</p:attrName>
                                        </p:attrNameLst>
                                      </p:cBhvr>
                                      <p:tavLst>
                                        <p:tav tm="0">
                                          <p:val>
                                            <p:strVal val="0-#ppt_w/2"/>
                                          </p:val>
                                        </p:tav>
                                        <p:tav tm="100000">
                                          <p:val>
                                            <p:strVal val="#ppt_x"/>
                                          </p:val>
                                        </p:tav>
                                      </p:tavLst>
                                    </p:anim>
                                    <p:anim calcmode="lin" valueType="num">
                                      <p:cBhvr additive="base">
                                        <p:cTn id="14" dur="750" fill="hold"/>
                                        <p:tgtEl>
                                          <p:spTgt spid="3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50"/>
                                        <p:tgtEl>
                                          <p:spTgt spid="5"/>
                                        </p:tgtEl>
                                      </p:cBhvr>
                                    </p:animEffect>
                                    <p:anim calcmode="lin" valueType="num">
                                      <p:cBhvr>
                                        <p:cTn id="19" dur="750" fill="hold"/>
                                        <p:tgtEl>
                                          <p:spTgt spid="5"/>
                                        </p:tgtEl>
                                        <p:attrNameLst>
                                          <p:attrName>ppt_x</p:attrName>
                                        </p:attrNameLst>
                                      </p:cBhvr>
                                      <p:tavLst>
                                        <p:tav tm="0">
                                          <p:val>
                                            <p:strVal val="#ppt_x"/>
                                          </p:val>
                                        </p:tav>
                                        <p:tav tm="100000">
                                          <p:val>
                                            <p:strVal val="#ppt_x"/>
                                          </p:val>
                                        </p:tav>
                                      </p:tavLst>
                                    </p:anim>
                                    <p:anim calcmode="lin" valueType="num">
                                      <p:cBhvr>
                                        <p:cTn id="20"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458463" y="1974396"/>
            <a:ext cx="3746500" cy="3228975"/>
            <a:chOff x="1922917" y="1959882"/>
            <a:chExt cx="3746500" cy="3228975"/>
          </a:xfrm>
        </p:grpSpPr>
        <p:grpSp>
          <p:nvGrpSpPr>
            <p:cNvPr id="6" name="组合 1"/>
            <p:cNvGrpSpPr>
              <a:grpSpLocks/>
            </p:cNvGrpSpPr>
            <p:nvPr/>
          </p:nvGrpSpPr>
          <p:grpSpPr bwMode="auto">
            <a:xfrm>
              <a:off x="2778579" y="2405970"/>
              <a:ext cx="1336675" cy="1336675"/>
              <a:chOff x="0" y="0"/>
              <a:chExt cx="1336965" cy="1336965"/>
            </a:xfrm>
          </p:grpSpPr>
          <p:grpSp>
            <p:nvGrpSpPr>
              <p:cNvPr id="29" name="组合 3"/>
              <p:cNvGrpSpPr>
                <a:grpSpLocks/>
              </p:cNvGrpSpPr>
              <p:nvPr/>
            </p:nvGrpSpPr>
            <p:grpSpPr bwMode="auto">
              <a:xfrm>
                <a:off x="0" y="0"/>
                <a:ext cx="1336965" cy="1336965"/>
                <a:chOff x="0" y="0"/>
                <a:chExt cx="1336965" cy="1336965"/>
              </a:xfrm>
            </p:grpSpPr>
            <p:sp>
              <p:nvSpPr>
                <p:cNvPr id="31" name="矩形 2"/>
                <p:cNvSpPr>
                  <a:spLocks noChangeArrowheads="1"/>
                </p:cNvSpPr>
                <p:nvPr/>
              </p:nvSpPr>
              <p:spPr bwMode="auto">
                <a:xfrm>
                  <a:off x="0" y="0"/>
                  <a:ext cx="1336965" cy="1336965"/>
                </a:xfrm>
                <a:prstGeom prst="rect">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矩形 33"/>
                <p:cNvSpPr>
                  <a:spLocks noChangeArrowheads="1"/>
                </p:cNvSpPr>
                <p:nvPr/>
              </p:nvSpPr>
              <p:spPr bwMode="auto">
                <a:xfrm>
                  <a:off x="976926" y="976926"/>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1</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30" name="矩形 45"/>
              <p:cNvSpPr>
                <a:spLocks noChangeArrowheads="1"/>
              </p:cNvSpPr>
              <p:nvPr/>
            </p:nvSpPr>
            <p:spPr bwMode="auto">
              <a:xfrm>
                <a:off x="301954" y="537677"/>
                <a:ext cx="749085" cy="26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100" smtClean="0">
                    <a:solidFill>
                      <a:schemeClr val="bg1"/>
                    </a:solidFill>
                    <a:latin typeface="Century Gothic" panose="020B0502020202020204" pitchFamily="34" charset="0"/>
                    <a:sym typeface="Arial" panose="020B0604020202020204" pitchFamily="34" charset="0"/>
                  </a:rPr>
                  <a:t>加入标题</a:t>
                </a:r>
                <a:endParaRPr lang="zh-CN" altLang="en-US" sz="1100" dirty="0">
                  <a:solidFill>
                    <a:schemeClr val="bg1"/>
                  </a:solidFill>
                  <a:latin typeface="Century Gothic" panose="020B0502020202020204" pitchFamily="34" charset="0"/>
                  <a:sym typeface="Arial" panose="020B0604020202020204" pitchFamily="34" charset="0"/>
                </a:endParaRPr>
              </a:p>
            </p:txBody>
          </p:sp>
        </p:grpSp>
        <p:grpSp>
          <p:nvGrpSpPr>
            <p:cNvPr id="7" name="组合 6"/>
            <p:cNvGrpSpPr>
              <a:grpSpLocks/>
            </p:cNvGrpSpPr>
            <p:nvPr/>
          </p:nvGrpSpPr>
          <p:grpSpPr bwMode="auto">
            <a:xfrm>
              <a:off x="4332742" y="2405970"/>
              <a:ext cx="1336675" cy="1336675"/>
              <a:chOff x="0" y="0"/>
              <a:chExt cx="1336965" cy="1336965"/>
            </a:xfrm>
          </p:grpSpPr>
          <p:grpSp>
            <p:nvGrpSpPr>
              <p:cNvPr id="25" name="组合 34"/>
              <p:cNvGrpSpPr>
                <a:grpSpLocks/>
              </p:cNvGrpSpPr>
              <p:nvPr/>
            </p:nvGrpSpPr>
            <p:grpSpPr bwMode="auto">
              <a:xfrm>
                <a:off x="0" y="0"/>
                <a:ext cx="1336965" cy="1336965"/>
                <a:chOff x="0" y="0"/>
                <a:chExt cx="1336965" cy="1336965"/>
              </a:xfrm>
            </p:grpSpPr>
            <p:sp>
              <p:nvSpPr>
                <p:cNvPr id="27" name="矩形 35"/>
                <p:cNvSpPr>
                  <a:spLocks noChangeArrowheads="1"/>
                </p:cNvSpPr>
                <p:nvPr/>
              </p:nvSpPr>
              <p:spPr bwMode="auto">
                <a:xfrm>
                  <a:off x="0" y="0"/>
                  <a:ext cx="1336965" cy="1336965"/>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 name="矩形 36"/>
                <p:cNvSpPr>
                  <a:spLocks noChangeArrowheads="1"/>
                </p:cNvSpPr>
                <p:nvPr/>
              </p:nvSpPr>
              <p:spPr bwMode="auto">
                <a:xfrm>
                  <a:off x="0" y="976926"/>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2</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26" name="矩形 46"/>
              <p:cNvSpPr>
                <a:spLocks noChangeArrowheads="1"/>
              </p:cNvSpPr>
              <p:nvPr/>
            </p:nvSpPr>
            <p:spPr bwMode="auto">
              <a:xfrm>
                <a:off x="302757" y="537677"/>
                <a:ext cx="749085" cy="26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100" smtClean="0">
                    <a:solidFill>
                      <a:schemeClr val="bg1"/>
                    </a:solidFill>
                    <a:latin typeface="Century Gothic" panose="020B0502020202020204" pitchFamily="34" charset="0"/>
                    <a:sym typeface="Arial" panose="020B0604020202020204" pitchFamily="34" charset="0"/>
                  </a:rPr>
                  <a:t>加入标题</a:t>
                </a:r>
                <a:endParaRPr lang="zh-CN" altLang="en-US" sz="1100" dirty="0">
                  <a:solidFill>
                    <a:schemeClr val="bg1"/>
                  </a:solidFill>
                  <a:latin typeface="Century Gothic" panose="020B0502020202020204" pitchFamily="34" charset="0"/>
                  <a:sym typeface="Arial" panose="020B0604020202020204" pitchFamily="34" charset="0"/>
                </a:endParaRPr>
              </a:p>
            </p:txBody>
          </p:sp>
        </p:grpSp>
        <p:grpSp>
          <p:nvGrpSpPr>
            <p:cNvPr id="8" name="组合 7"/>
            <p:cNvGrpSpPr>
              <a:grpSpLocks/>
            </p:cNvGrpSpPr>
            <p:nvPr/>
          </p:nvGrpSpPr>
          <p:grpSpPr bwMode="auto">
            <a:xfrm>
              <a:off x="2778579" y="3852182"/>
              <a:ext cx="1336675" cy="1336675"/>
              <a:chOff x="0" y="0"/>
              <a:chExt cx="1336965" cy="1336965"/>
            </a:xfrm>
          </p:grpSpPr>
          <p:grpSp>
            <p:nvGrpSpPr>
              <p:cNvPr id="21" name="组合 37"/>
              <p:cNvGrpSpPr>
                <a:grpSpLocks/>
              </p:cNvGrpSpPr>
              <p:nvPr/>
            </p:nvGrpSpPr>
            <p:grpSpPr bwMode="auto">
              <a:xfrm>
                <a:off x="0" y="0"/>
                <a:ext cx="1336965" cy="1336965"/>
                <a:chOff x="0" y="0"/>
                <a:chExt cx="1336965" cy="1336965"/>
              </a:xfrm>
            </p:grpSpPr>
            <p:sp>
              <p:nvSpPr>
                <p:cNvPr id="23" name="矩形 38"/>
                <p:cNvSpPr>
                  <a:spLocks noChangeArrowheads="1"/>
                </p:cNvSpPr>
                <p:nvPr/>
              </p:nvSpPr>
              <p:spPr bwMode="auto">
                <a:xfrm>
                  <a:off x="0" y="0"/>
                  <a:ext cx="1336965" cy="1336965"/>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 name="矩形 39"/>
                <p:cNvSpPr>
                  <a:spLocks noChangeArrowheads="1"/>
                </p:cNvSpPr>
                <p:nvPr/>
              </p:nvSpPr>
              <p:spPr bwMode="auto">
                <a:xfrm>
                  <a:off x="976926" y="0"/>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3</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22" name="矩形 47"/>
              <p:cNvSpPr>
                <a:spLocks noChangeArrowheads="1"/>
              </p:cNvSpPr>
              <p:nvPr/>
            </p:nvSpPr>
            <p:spPr bwMode="auto">
              <a:xfrm>
                <a:off x="293940" y="537677"/>
                <a:ext cx="749085" cy="26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100" smtClean="0">
                    <a:solidFill>
                      <a:schemeClr val="bg1"/>
                    </a:solidFill>
                    <a:latin typeface="Century Gothic" panose="020B0502020202020204" pitchFamily="34" charset="0"/>
                    <a:sym typeface="Arial" panose="020B0604020202020204" pitchFamily="34" charset="0"/>
                  </a:rPr>
                  <a:t>加入标题</a:t>
                </a:r>
                <a:endParaRPr lang="zh-CN" altLang="en-US" sz="1100" dirty="0">
                  <a:solidFill>
                    <a:schemeClr val="bg1"/>
                  </a:solidFill>
                  <a:latin typeface="Century Gothic" panose="020B0502020202020204" pitchFamily="34" charset="0"/>
                  <a:sym typeface="Arial" panose="020B0604020202020204" pitchFamily="34" charset="0"/>
                </a:endParaRPr>
              </a:p>
            </p:txBody>
          </p:sp>
        </p:grpSp>
        <p:grpSp>
          <p:nvGrpSpPr>
            <p:cNvPr id="9" name="组合 8"/>
            <p:cNvGrpSpPr>
              <a:grpSpLocks/>
            </p:cNvGrpSpPr>
            <p:nvPr/>
          </p:nvGrpSpPr>
          <p:grpSpPr bwMode="auto">
            <a:xfrm>
              <a:off x="4332742" y="3852182"/>
              <a:ext cx="1336675" cy="1336675"/>
              <a:chOff x="0" y="0"/>
              <a:chExt cx="1336965" cy="1336965"/>
            </a:xfrm>
          </p:grpSpPr>
          <p:grpSp>
            <p:nvGrpSpPr>
              <p:cNvPr id="17" name="组合 40"/>
              <p:cNvGrpSpPr>
                <a:grpSpLocks/>
              </p:cNvGrpSpPr>
              <p:nvPr/>
            </p:nvGrpSpPr>
            <p:grpSpPr bwMode="auto">
              <a:xfrm>
                <a:off x="0" y="0"/>
                <a:ext cx="1336965" cy="1336965"/>
                <a:chOff x="0" y="0"/>
                <a:chExt cx="1336965" cy="1336965"/>
              </a:xfrm>
            </p:grpSpPr>
            <p:sp>
              <p:nvSpPr>
                <p:cNvPr id="19" name="矩形 41"/>
                <p:cNvSpPr>
                  <a:spLocks noChangeArrowheads="1"/>
                </p:cNvSpPr>
                <p:nvPr/>
              </p:nvSpPr>
              <p:spPr bwMode="auto">
                <a:xfrm>
                  <a:off x="0" y="0"/>
                  <a:ext cx="1336965" cy="1336965"/>
                </a:xfrm>
                <a:prstGeom prst="rect">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0" name="矩形 42"/>
                <p:cNvSpPr>
                  <a:spLocks noChangeArrowheads="1"/>
                </p:cNvSpPr>
                <p:nvPr/>
              </p:nvSpPr>
              <p:spPr bwMode="auto">
                <a:xfrm>
                  <a:off x="0" y="0"/>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4</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18" name="矩形 48"/>
              <p:cNvSpPr>
                <a:spLocks noChangeArrowheads="1"/>
              </p:cNvSpPr>
              <p:nvPr/>
            </p:nvSpPr>
            <p:spPr bwMode="auto">
              <a:xfrm>
                <a:off x="293940" y="537677"/>
                <a:ext cx="749086" cy="26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100" dirty="0" smtClean="0">
                    <a:solidFill>
                      <a:schemeClr val="bg1"/>
                    </a:solidFill>
                    <a:latin typeface="Century Gothic" panose="020B0502020202020204" pitchFamily="34" charset="0"/>
                    <a:sym typeface="Arial" panose="020B0604020202020204" pitchFamily="34" charset="0"/>
                  </a:rPr>
                  <a:t>加入标题</a:t>
                </a:r>
                <a:endParaRPr lang="zh-CN" altLang="en-US" sz="1100" dirty="0">
                  <a:solidFill>
                    <a:schemeClr val="bg1"/>
                  </a:solidFill>
                  <a:latin typeface="Century Gothic" panose="020B0502020202020204" pitchFamily="34" charset="0"/>
                  <a:sym typeface="Arial" panose="020B0604020202020204" pitchFamily="34" charset="0"/>
                </a:endParaRPr>
              </a:p>
            </p:txBody>
          </p:sp>
        </p:grpSp>
        <p:sp>
          <p:nvSpPr>
            <p:cNvPr id="10" name="矩形 49"/>
            <p:cNvSpPr>
              <a:spLocks noChangeArrowheads="1"/>
            </p:cNvSpPr>
            <p:nvPr/>
          </p:nvSpPr>
          <p:spPr bwMode="auto">
            <a:xfrm>
              <a:off x="3096079" y="2010682"/>
              <a:ext cx="70326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positive</a:t>
              </a:r>
            </a:p>
          </p:txBody>
        </p:sp>
        <p:sp>
          <p:nvSpPr>
            <p:cNvPr id="11" name="矩形 50"/>
            <p:cNvSpPr>
              <a:spLocks noChangeArrowheads="1"/>
            </p:cNvSpPr>
            <p:nvPr/>
          </p:nvSpPr>
          <p:spPr bwMode="auto">
            <a:xfrm>
              <a:off x="4601029" y="1959882"/>
              <a:ext cx="8001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dirty="0">
                  <a:solidFill>
                    <a:schemeClr val="bg1">
                      <a:lumMod val="50000"/>
                    </a:schemeClr>
                  </a:solidFill>
                  <a:latin typeface="Century Gothic" panose="020B0502020202020204" pitchFamily="34" charset="0"/>
                  <a:sym typeface="Arial" panose="020B0604020202020204" pitchFamily="34" charset="0"/>
                </a:rPr>
                <a:t>negative</a:t>
              </a:r>
            </a:p>
          </p:txBody>
        </p:sp>
        <p:sp>
          <p:nvSpPr>
            <p:cNvPr id="15" name="矩形 51"/>
            <p:cNvSpPr>
              <a:spLocks noChangeArrowheads="1"/>
            </p:cNvSpPr>
            <p:nvPr/>
          </p:nvSpPr>
          <p:spPr bwMode="auto">
            <a:xfrm>
              <a:off x="1922917" y="2944132"/>
              <a:ext cx="692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internal</a:t>
              </a:r>
            </a:p>
          </p:txBody>
        </p:sp>
        <p:sp>
          <p:nvSpPr>
            <p:cNvPr id="16" name="矩形 52"/>
            <p:cNvSpPr>
              <a:spLocks noChangeArrowheads="1"/>
            </p:cNvSpPr>
            <p:nvPr/>
          </p:nvSpPr>
          <p:spPr bwMode="auto">
            <a:xfrm>
              <a:off x="1922917" y="4388757"/>
              <a:ext cx="735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external</a:t>
              </a:r>
            </a:p>
          </p:txBody>
        </p:sp>
      </p:grpSp>
      <p:grpSp>
        <p:nvGrpSpPr>
          <p:cNvPr id="33" name="组合 15"/>
          <p:cNvGrpSpPr>
            <a:grpSpLocks/>
          </p:cNvGrpSpPr>
          <p:nvPr/>
        </p:nvGrpSpPr>
        <p:grpSpPr bwMode="auto">
          <a:xfrm>
            <a:off x="5903235" y="2463877"/>
            <a:ext cx="2357438" cy="1183501"/>
            <a:chOff x="0" y="0"/>
            <a:chExt cx="2358517" cy="1184482"/>
          </a:xfrm>
        </p:grpSpPr>
        <p:sp>
          <p:nvSpPr>
            <p:cNvPr id="34" name="矩形 127"/>
            <p:cNvSpPr>
              <a:spLocks noChangeArrowheads="1"/>
            </p:cNvSpPr>
            <p:nvPr/>
          </p:nvSpPr>
          <p:spPr bwMode="auto">
            <a:xfrm>
              <a:off x="0" y="476009"/>
              <a:ext cx="2358517" cy="7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grpSp>
          <p:nvGrpSpPr>
            <p:cNvPr id="35" name="组合 11"/>
            <p:cNvGrpSpPr>
              <a:grpSpLocks/>
            </p:cNvGrpSpPr>
            <p:nvPr/>
          </p:nvGrpSpPr>
          <p:grpSpPr bwMode="auto">
            <a:xfrm>
              <a:off x="33757" y="0"/>
              <a:ext cx="1854752" cy="426903"/>
              <a:chOff x="0" y="0"/>
              <a:chExt cx="1854752" cy="426903"/>
            </a:xfrm>
          </p:grpSpPr>
          <p:grpSp>
            <p:nvGrpSpPr>
              <p:cNvPr id="36" name="组合 79"/>
              <p:cNvGrpSpPr>
                <a:grpSpLocks/>
              </p:cNvGrpSpPr>
              <p:nvPr/>
            </p:nvGrpSpPr>
            <p:grpSpPr bwMode="auto">
              <a:xfrm>
                <a:off x="0" y="0"/>
                <a:ext cx="422357" cy="422357"/>
                <a:chOff x="0" y="0"/>
                <a:chExt cx="612620" cy="612620"/>
              </a:xfrm>
            </p:grpSpPr>
            <p:sp>
              <p:nvSpPr>
                <p:cNvPr id="38" name="椭圆 82"/>
                <p:cNvSpPr>
                  <a:spLocks noChangeArrowheads="1"/>
                </p:cNvSpPr>
                <p:nvPr/>
              </p:nvSpPr>
              <p:spPr bwMode="auto">
                <a:xfrm>
                  <a:off x="0" y="0"/>
                  <a:ext cx="612620" cy="612620"/>
                </a:xfrm>
                <a:prstGeom prst="ellipse">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grpSp>
              <p:nvGrpSpPr>
                <p:cNvPr id="39" name="组合 83"/>
                <p:cNvGrpSpPr>
                  <a:grpSpLocks/>
                </p:cNvGrpSpPr>
                <p:nvPr/>
              </p:nvGrpSpPr>
              <p:grpSpPr bwMode="auto">
                <a:xfrm>
                  <a:off x="146814" y="146814"/>
                  <a:ext cx="318993" cy="318993"/>
                  <a:chOff x="0" y="0"/>
                  <a:chExt cx="479425" cy="479425"/>
                </a:xfrm>
              </p:grpSpPr>
              <p:sp>
                <p:nvSpPr>
                  <p:cNvPr id="40" name="Freeform 7"/>
                  <p:cNvSpPr>
                    <a:spLocks noChangeArrowheads="1"/>
                  </p:cNvSpPr>
                  <p:nvPr/>
                </p:nvSpPr>
                <p:spPr bwMode="auto">
                  <a:xfrm>
                    <a:off x="88900" y="88900"/>
                    <a:ext cx="300037" cy="120650"/>
                  </a:xfrm>
                  <a:custGeom>
                    <a:avLst/>
                    <a:gdLst>
                      <a:gd name="T0" fmla="*/ 476307944 w 189"/>
                      <a:gd name="T1" fmla="*/ 191531875 h 76"/>
                      <a:gd name="T2" fmla="*/ 0 w 189"/>
                      <a:gd name="T3" fmla="*/ 191531875 h 76"/>
                      <a:gd name="T4" fmla="*/ 0 w 189"/>
                      <a:gd name="T5" fmla="*/ 0 h 76"/>
                      <a:gd name="T6" fmla="*/ 47882095 w 189"/>
                      <a:gd name="T7" fmla="*/ 0 h 76"/>
                      <a:gd name="T8" fmla="*/ 47882095 w 189"/>
                      <a:gd name="T9" fmla="*/ 143648113 h 76"/>
                      <a:gd name="T10" fmla="*/ 428425849 w 189"/>
                      <a:gd name="T11" fmla="*/ 143648113 h 76"/>
                      <a:gd name="T12" fmla="*/ 428425849 w 189"/>
                      <a:gd name="T13" fmla="*/ 0 h 76"/>
                      <a:gd name="T14" fmla="*/ 476307944 w 189"/>
                      <a:gd name="T15" fmla="*/ 0 h 76"/>
                      <a:gd name="T16" fmla="*/ 476307944 w 189"/>
                      <a:gd name="T17" fmla="*/ 1915318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76"/>
                      <a:gd name="T29" fmla="*/ 189 w 18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41" name="Freeform 8"/>
                  <p:cNvSpPr>
                    <a:spLocks noChangeArrowheads="1"/>
                  </p:cNvSpPr>
                  <p:nvPr/>
                </p:nvSpPr>
                <p:spPr bwMode="auto">
                  <a:xfrm>
                    <a:off x="239712" y="88900"/>
                    <a:ext cx="88900" cy="60325"/>
                  </a:xfrm>
                  <a:custGeom>
                    <a:avLst/>
                    <a:gdLst>
                      <a:gd name="T0" fmla="*/ 141128750 w 56"/>
                      <a:gd name="T1" fmla="*/ 95765938 h 38"/>
                      <a:gd name="T2" fmla="*/ 0 w 56"/>
                      <a:gd name="T3" fmla="*/ 95765938 h 38"/>
                      <a:gd name="T4" fmla="*/ 0 w 56"/>
                      <a:gd name="T5" fmla="*/ 0 h 38"/>
                      <a:gd name="T6" fmla="*/ 47883763 w 56"/>
                      <a:gd name="T7" fmla="*/ 0 h 38"/>
                      <a:gd name="T8" fmla="*/ 47883763 w 56"/>
                      <a:gd name="T9" fmla="*/ 47883763 h 38"/>
                      <a:gd name="T10" fmla="*/ 93246575 w 56"/>
                      <a:gd name="T11" fmla="*/ 47883763 h 38"/>
                      <a:gd name="T12" fmla="*/ 93246575 w 56"/>
                      <a:gd name="T13" fmla="*/ 0 h 38"/>
                      <a:gd name="T14" fmla="*/ 141128750 w 56"/>
                      <a:gd name="T15" fmla="*/ 0 h 38"/>
                      <a:gd name="T16" fmla="*/ 141128750 w 56"/>
                      <a:gd name="T17" fmla="*/ 957659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38"/>
                      <a:gd name="T29" fmla="*/ 56 w 5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42" name="Freeform 9"/>
                  <p:cNvSpPr>
                    <a:spLocks noChangeArrowheads="1"/>
                  </p:cNvSpPr>
                  <p:nvPr/>
                </p:nvSpPr>
                <p:spPr bwMode="auto">
                  <a:xfrm>
                    <a:off x="0" y="0"/>
                    <a:ext cx="479425" cy="479425"/>
                  </a:xfrm>
                  <a:custGeom>
                    <a:avLst/>
                    <a:gdLst>
                      <a:gd name="T0" fmla="*/ 761087188 w 302"/>
                      <a:gd name="T1" fmla="*/ 761087188 h 302"/>
                      <a:gd name="T2" fmla="*/ 0 w 302"/>
                      <a:gd name="T3" fmla="*/ 761087188 h 302"/>
                      <a:gd name="T4" fmla="*/ 0 w 302"/>
                      <a:gd name="T5" fmla="*/ 0 h 302"/>
                      <a:gd name="T6" fmla="*/ 617437488 w 302"/>
                      <a:gd name="T7" fmla="*/ 0 h 302"/>
                      <a:gd name="T8" fmla="*/ 617437488 w 302"/>
                      <a:gd name="T9" fmla="*/ 45362813 h 302"/>
                      <a:gd name="T10" fmla="*/ 45362813 w 302"/>
                      <a:gd name="T11" fmla="*/ 45362813 h 302"/>
                      <a:gd name="T12" fmla="*/ 45362813 w 302"/>
                      <a:gd name="T13" fmla="*/ 713205013 h 302"/>
                      <a:gd name="T14" fmla="*/ 713205013 w 302"/>
                      <a:gd name="T15" fmla="*/ 713205013 h 302"/>
                      <a:gd name="T16" fmla="*/ 713205013 w 302"/>
                      <a:gd name="T17" fmla="*/ 141128750 h 302"/>
                      <a:gd name="T18" fmla="*/ 761087188 w 302"/>
                      <a:gd name="T19" fmla="*/ 141128750 h 302"/>
                      <a:gd name="T20" fmla="*/ 761087188 w 302"/>
                      <a:gd name="T21" fmla="*/ 761087188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302"/>
                      <a:gd name="T35" fmla="*/ 302 w 302"/>
                      <a:gd name="T36" fmla="*/ 302 h 3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43" name="Rectangle 10"/>
                  <p:cNvSpPr>
                    <a:spLocks noChangeArrowheads="1"/>
                  </p:cNvSpPr>
                  <p:nvPr/>
                </p:nvSpPr>
                <p:spPr bwMode="auto">
                  <a:xfrm>
                    <a:off x="88900" y="269875"/>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44" name="Rectangle 11"/>
                  <p:cNvSpPr>
                    <a:spLocks noChangeArrowheads="1"/>
                  </p:cNvSpPr>
                  <p:nvPr/>
                </p:nvSpPr>
                <p:spPr bwMode="auto">
                  <a:xfrm>
                    <a:off x="88900" y="328613"/>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45" name="Rectangle 12"/>
                  <p:cNvSpPr>
                    <a:spLocks noChangeArrowheads="1"/>
                  </p:cNvSpPr>
                  <p:nvPr/>
                </p:nvSpPr>
                <p:spPr bwMode="auto">
                  <a:xfrm>
                    <a:off x="88900" y="388938"/>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grpSp>
          </p:grpSp>
          <p:sp>
            <p:nvSpPr>
              <p:cNvPr id="37" name="矩形 128"/>
              <p:cNvSpPr>
                <a:spLocks noChangeArrowheads="1"/>
              </p:cNvSpPr>
              <p:nvPr/>
            </p:nvSpPr>
            <p:spPr bwMode="auto">
              <a:xfrm>
                <a:off x="426901" y="88068"/>
                <a:ext cx="1427851" cy="33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6" name="组合 16"/>
          <p:cNvGrpSpPr>
            <a:grpSpLocks/>
          </p:cNvGrpSpPr>
          <p:nvPr/>
        </p:nvGrpSpPr>
        <p:grpSpPr bwMode="auto">
          <a:xfrm>
            <a:off x="8455935" y="2463877"/>
            <a:ext cx="2359025" cy="1183501"/>
            <a:chOff x="0" y="0"/>
            <a:chExt cx="2358517" cy="1184482"/>
          </a:xfrm>
        </p:grpSpPr>
        <p:sp>
          <p:nvSpPr>
            <p:cNvPr id="47" name="矩形 130"/>
            <p:cNvSpPr>
              <a:spLocks noChangeArrowheads="1"/>
            </p:cNvSpPr>
            <p:nvPr/>
          </p:nvSpPr>
          <p:spPr bwMode="auto">
            <a:xfrm>
              <a:off x="0" y="476009"/>
              <a:ext cx="2358517" cy="7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48" name="椭圆 134"/>
            <p:cNvSpPr>
              <a:spLocks noChangeArrowheads="1"/>
            </p:cNvSpPr>
            <p:nvPr/>
          </p:nvSpPr>
          <p:spPr bwMode="auto">
            <a:xfrm>
              <a:off x="33757" y="0"/>
              <a:ext cx="422357" cy="422357"/>
            </a:xfrm>
            <a:prstGeom prst="ellipse">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sp>
          <p:nvSpPr>
            <p:cNvPr id="49" name="矩形 133"/>
            <p:cNvSpPr>
              <a:spLocks noChangeArrowheads="1"/>
            </p:cNvSpPr>
            <p:nvPr/>
          </p:nvSpPr>
          <p:spPr bwMode="auto">
            <a:xfrm>
              <a:off x="460658" y="88068"/>
              <a:ext cx="1427851" cy="338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0" name="组合 14"/>
            <p:cNvGrpSpPr>
              <a:grpSpLocks/>
            </p:cNvGrpSpPr>
            <p:nvPr/>
          </p:nvGrpSpPr>
          <p:grpSpPr bwMode="auto">
            <a:xfrm>
              <a:off x="134973" y="141998"/>
              <a:ext cx="219923" cy="151470"/>
              <a:chOff x="0" y="0"/>
              <a:chExt cx="219923" cy="151470"/>
            </a:xfrm>
          </p:grpSpPr>
          <p:sp>
            <p:nvSpPr>
              <p:cNvPr id="51" name="Rectangle 27"/>
              <p:cNvSpPr>
                <a:spLocks noChangeArrowheads="1"/>
              </p:cNvSpPr>
              <p:nvPr/>
            </p:nvSpPr>
            <p:spPr bwMode="auto">
              <a:xfrm>
                <a:off x="40780"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2" name="Rectangle 28"/>
              <p:cNvSpPr>
                <a:spLocks noChangeArrowheads="1"/>
              </p:cNvSpPr>
              <p:nvPr/>
            </p:nvSpPr>
            <p:spPr bwMode="auto">
              <a:xfrm>
                <a:off x="82289"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3" name="Rectangle 29"/>
              <p:cNvSpPr>
                <a:spLocks noChangeArrowheads="1"/>
              </p:cNvSpPr>
              <p:nvPr/>
            </p:nvSpPr>
            <p:spPr bwMode="auto">
              <a:xfrm>
                <a:off x="123798"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4" name="Rectangle 30"/>
              <p:cNvSpPr>
                <a:spLocks noChangeArrowheads="1"/>
              </p:cNvSpPr>
              <p:nvPr/>
            </p:nvSpPr>
            <p:spPr bwMode="auto">
              <a:xfrm>
                <a:off x="165307" y="61899"/>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5" name="Rectangle 31"/>
              <p:cNvSpPr>
                <a:spLocks noChangeArrowheads="1"/>
              </p:cNvSpPr>
              <p:nvPr/>
            </p:nvSpPr>
            <p:spPr bwMode="auto">
              <a:xfrm>
                <a:off x="40780"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6" name="Rectangle 32"/>
              <p:cNvSpPr>
                <a:spLocks noChangeArrowheads="1"/>
              </p:cNvSpPr>
              <p:nvPr/>
            </p:nvSpPr>
            <p:spPr bwMode="auto">
              <a:xfrm>
                <a:off x="82289"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7" name="Rectangle 33"/>
              <p:cNvSpPr>
                <a:spLocks noChangeArrowheads="1"/>
              </p:cNvSpPr>
              <p:nvPr/>
            </p:nvSpPr>
            <p:spPr bwMode="auto">
              <a:xfrm>
                <a:off x="123798"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8" name="Rectangle 34"/>
              <p:cNvSpPr>
                <a:spLocks noChangeArrowheads="1"/>
              </p:cNvSpPr>
              <p:nvPr/>
            </p:nvSpPr>
            <p:spPr bwMode="auto">
              <a:xfrm>
                <a:off x="165307" y="3422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59" name="Rectangle 35"/>
              <p:cNvSpPr>
                <a:spLocks noChangeArrowheads="1"/>
              </p:cNvSpPr>
              <p:nvPr/>
            </p:nvSpPr>
            <p:spPr bwMode="auto">
              <a:xfrm>
                <a:off x="54617" y="103407"/>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60" name="Freeform 36"/>
              <p:cNvSpPr>
                <a:spLocks noChangeArrowheads="1"/>
              </p:cNvSpPr>
              <p:nvPr/>
            </p:nvSpPr>
            <p:spPr bwMode="auto">
              <a:xfrm>
                <a:off x="0" y="0"/>
                <a:ext cx="219923" cy="151470"/>
              </a:xfrm>
              <a:custGeom>
                <a:avLst/>
                <a:gdLst>
                  <a:gd name="T0" fmla="*/ 160152735 w 302"/>
                  <a:gd name="T1" fmla="*/ 110303658 h 208"/>
                  <a:gd name="T2" fmla="*/ 0 w 302"/>
                  <a:gd name="T3" fmla="*/ 110303658 h 208"/>
                  <a:gd name="T4" fmla="*/ 0 w 302"/>
                  <a:gd name="T5" fmla="*/ 14848429 h 208"/>
                  <a:gd name="T6" fmla="*/ 10075678 w 302"/>
                  <a:gd name="T7" fmla="*/ 14848429 h 208"/>
                  <a:gd name="T8" fmla="*/ 10075678 w 302"/>
                  <a:gd name="T9" fmla="*/ 100227990 h 208"/>
                  <a:gd name="T10" fmla="*/ 150077057 w 302"/>
                  <a:gd name="T11" fmla="*/ 100227990 h 208"/>
                  <a:gd name="T12" fmla="*/ 150077057 w 302"/>
                  <a:gd name="T13" fmla="*/ 10075668 h 208"/>
                  <a:gd name="T14" fmla="*/ 0 w 302"/>
                  <a:gd name="T15" fmla="*/ 10075668 h 208"/>
                  <a:gd name="T16" fmla="*/ 0 w 302"/>
                  <a:gd name="T17" fmla="*/ 0 h 208"/>
                  <a:gd name="T18" fmla="*/ 160152735 w 302"/>
                  <a:gd name="T19" fmla="*/ 0 h 208"/>
                  <a:gd name="T20" fmla="*/ 160152735 w 302"/>
                  <a:gd name="T21" fmla="*/ 110303658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208"/>
                  <a:gd name="T35" fmla="*/ 302 w 302"/>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grpSp>
        <p:nvGrpSpPr>
          <p:cNvPr id="61" name="组合 18"/>
          <p:cNvGrpSpPr>
            <a:grpSpLocks/>
          </p:cNvGrpSpPr>
          <p:nvPr/>
        </p:nvGrpSpPr>
        <p:grpSpPr bwMode="auto">
          <a:xfrm>
            <a:off x="5903235" y="4020309"/>
            <a:ext cx="2357438" cy="1184066"/>
            <a:chOff x="0" y="0"/>
            <a:chExt cx="2358517" cy="1183642"/>
          </a:xfrm>
        </p:grpSpPr>
        <p:sp>
          <p:nvSpPr>
            <p:cNvPr id="62" name="矩形 142"/>
            <p:cNvSpPr>
              <a:spLocks noChangeArrowheads="1"/>
            </p:cNvSpPr>
            <p:nvPr/>
          </p:nvSpPr>
          <p:spPr bwMode="auto">
            <a:xfrm>
              <a:off x="0" y="476009"/>
              <a:ext cx="2358517" cy="70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63" name="椭圆 146"/>
            <p:cNvSpPr>
              <a:spLocks noChangeArrowheads="1"/>
            </p:cNvSpPr>
            <p:nvPr/>
          </p:nvSpPr>
          <p:spPr bwMode="auto">
            <a:xfrm>
              <a:off x="33757" y="0"/>
              <a:ext cx="422357" cy="422357"/>
            </a:xfrm>
            <a:prstGeom prst="ellipse">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sp>
          <p:nvSpPr>
            <p:cNvPr id="64" name="矩形 145"/>
            <p:cNvSpPr>
              <a:spLocks noChangeArrowheads="1"/>
            </p:cNvSpPr>
            <p:nvPr/>
          </p:nvSpPr>
          <p:spPr bwMode="auto">
            <a:xfrm>
              <a:off x="460658" y="88068"/>
              <a:ext cx="1427851" cy="33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65" name="组合 118"/>
            <p:cNvGrpSpPr>
              <a:grpSpLocks/>
            </p:cNvGrpSpPr>
            <p:nvPr/>
          </p:nvGrpSpPr>
          <p:grpSpPr bwMode="auto">
            <a:xfrm>
              <a:off x="135678" y="103701"/>
              <a:ext cx="218514" cy="214955"/>
              <a:chOff x="0" y="0"/>
              <a:chExt cx="487362" cy="479425"/>
            </a:xfrm>
          </p:grpSpPr>
          <p:sp>
            <p:nvSpPr>
              <p:cNvPr id="66" name="Freeform 37"/>
              <p:cNvSpPr>
                <a:spLocks noEditPoints="1" noChangeArrowheads="1"/>
              </p:cNvSpPr>
              <p:nvPr/>
            </p:nvSpPr>
            <p:spPr bwMode="auto">
              <a:xfrm>
                <a:off x="100012" y="93662"/>
                <a:ext cx="296862" cy="295275"/>
              </a:xfrm>
              <a:custGeom>
                <a:avLst/>
                <a:gdLst>
                  <a:gd name="T0" fmla="*/ 204131519 w 187"/>
                  <a:gd name="T1" fmla="*/ 468749063 h 186"/>
                  <a:gd name="T2" fmla="*/ 0 w 187"/>
                  <a:gd name="T3" fmla="*/ 267136563 h 186"/>
                  <a:gd name="T4" fmla="*/ 269655471 w 187"/>
                  <a:gd name="T5" fmla="*/ 0 h 186"/>
                  <a:gd name="T6" fmla="*/ 471267631 w 187"/>
                  <a:gd name="T7" fmla="*/ 201612500 h 186"/>
                  <a:gd name="T8" fmla="*/ 204131519 w 187"/>
                  <a:gd name="T9" fmla="*/ 468749063 h 186"/>
                  <a:gd name="T10" fmla="*/ 65523952 w 187"/>
                  <a:gd name="T11" fmla="*/ 267136563 h 186"/>
                  <a:gd name="T12" fmla="*/ 204131519 w 187"/>
                  <a:gd name="T13" fmla="*/ 398184688 h 186"/>
                  <a:gd name="T14" fmla="*/ 400703375 w 187"/>
                  <a:gd name="T15" fmla="*/ 201612500 h 186"/>
                  <a:gd name="T16" fmla="*/ 269655471 w 187"/>
                  <a:gd name="T17" fmla="*/ 65524063 h 186"/>
                  <a:gd name="T18" fmla="*/ 65523952 w 187"/>
                  <a:gd name="T19" fmla="*/ 267136563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186"/>
                  <a:gd name="T32" fmla="*/ 187 w 187"/>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67" name="Freeform 38"/>
              <p:cNvSpPr>
                <a:spLocks noChangeArrowheads="1"/>
              </p:cNvSpPr>
              <p:nvPr/>
            </p:nvSpPr>
            <p:spPr bwMode="auto">
              <a:xfrm>
                <a:off x="0" y="284162"/>
                <a:ext cx="201612" cy="195263"/>
              </a:xfrm>
              <a:custGeom>
                <a:avLst/>
                <a:gdLst>
                  <a:gd name="T0" fmla="*/ 362423705 w 54"/>
                  <a:gd name="T1" fmla="*/ 733223830 h 52"/>
                  <a:gd name="T2" fmla="*/ 125454934 w 54"/>
                  <a:gd name="T3" fmla="*/ 634522139 h 52"/>
                  <a:gd name="T4" fmla="*/ 125454934 w 54"/>
                  <a:gd name="T5" fmla="*/ 155106413 h 52"/>
                  <a:gd name="T6" fmla="*/ 278788327 w 54"/>
                  <a:gd name="T7" fmla="*/ 0 h 52"/>
                  <a:gd name="T8" fmla="*/ 362423705 w 54"/>
                  <a:gd name="T9" fmla="*/ 84601450 h 52"/>
                  <a:gd name="T10" fmla="*/ 209090312 w 54"/>
                  <a:gd name="T11" fmla="*/ 239707863 h 52"/>
                  <a:gd name="T12" fmla="*/ 139396030 w 54"/>
                  <a:gd name="T13" fmla="*/ 394814276 h 52"/>
                  <a:gd name="T14" fmla="*/ 209090312 w 54"/>
                  <a:gd name="T15" fmla="*/ 549916934 h 52"/>
                  <a:gd name="T16" fmla="*/ 362423705 w 54"/>
                  <a:gd name="T17" fmla="*/ 620421897 h 52"/>
                  <a:gd name="T18" fmla="*/ 515760832 w 54"/>
                  <a:gd name="T19" fmla="*/ 549916934 h 52"/>
                  <a:gd name="T20" fmla="*/ 669094225 w 54"/>
                  <a:gd name="T21" fmla="*/ 394814276 h 52"/>
                  <a:gd name="T22" fmla="*/ 752729603 w 54"/>
                  <a:gd name="T23" fmla="*/ 479415726 h 52"/>
                  <a:gd name="T24" fmla="*/ 599396210 w 54"/>
                  <a:gd name="T25" fmla="*/ 634522139 h 52"/>
                  <a:gd name="T26" fmla="*/ 362423705 w 54"/>
                  <a:gd name="T27" fmla="*/ 73322383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
                  <a:gd name="T43" fmla="*/ 0 h 52"/>
                  <a:gd name="T44" fmla="*/ 54 w 5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68" name="Freeform 39"/>
              <p:cNvSpPr>
                <a:spLocks noChangeArrowheads="1"/>
              </p:cNvSpPr>
              <p:nvPr/>
            </p:nvSpPr>
            <p:spPr bwMode="auto">
              <a:xfrm>
                <a:off x="292100" y="0"/>
                <a:ext cx="195262" cy="193675"/>
              </a:xfrm>
              <a:custGeom>
                <a:avLst/>
                <a:gdLst>
                  <a:gd name="T0" fmla="*/ 479409515 w 52"/>
                  <a:gd name="T1" fmla="*/ 721346262 h 52"/>
                  <a:gd name="T2" fmla="*/ 394808499 w 52"/>
                  <a:gd name="T3" fmla="*/ 638114431 h 52"/>
                  <a:gd name="T4" fmla="*/ 549914118 w 52"/>
                  <a:gd name="T5" fmla="*/ 485520878 h 52"/>
                  <a:gd name="T6" fmla="*/ 620414965 w 52"/>
                  <a:gd name="T7" fmla="*/ 332927325 h 52"/>
                  <a:gd name="T8" fmla="*/ 549914118 w 52"/>
                  <a:gd name="T9" fmla="*/ 180337497 h 52"/>
                  <a:gd name="T10" fmla="*/ 239706635 w 52"/>
                  <a:gd name="T11" fmla="*/ 180337497 h 52"/>
                  <a:gd name="T12" fmla="*/ 84601017 w 52"/>
                  <a:gd name="T13" fmla="*/ 332927325 h 52"/>
                  <a:gd name="T14" fmla="*/ 0 w 52"/>
                  <a:gd name="T15" fmla="*/ 249695494 h 52"/>
                  <a:gd name="T16" fmla="*/ 155101864 w 52"/>
                  <a:gd name="T17" fmla="*/ 97105665 h 52"/>
                  <a:gd name="T18" fmla="*/ 394808499 w 52"/>
                  <a:gd name="T19" fmla="*/ 0 h 52"/>
                  <a:gd name="T20" fmla="*/ 634515134 w 52"/>
                  <a:gd name="T21" fmla="*/ 97105665 h 52"/>
                  <a:gd name="T22" fmla="*/ 733216320 w 52"/>
                  <a:gd name="T23" fmla="*/ 332927325 h 52"/>
                  <a:gd name="T24" fmla="*/ 634515134 w 52"/>
                  <a:gd name="T25" fmla="*/ 568752709 h 52"/>
                  <a:gd name="T26" fmla="*/ 479409515 w 52"/>
                  <a:gd name="T27" fmla="*/ 72134626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52"/>
                  <a:gd name="T44" fmla="*/ 52 w 52"/>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69" name="Freeform 40"/>
              <p:cNvSpPr>
                <a:spLocks noChangeArrowheads="1"/>
              </p:cNvSpPr>
              <p:nvPr/>
            </p:nvSpPr>
            <p:spPr bwMode="auto">
              <a:xfrm>
                <a:off x="163512" y="231775"/>
                <a:ext cx="46037" cy="44450"/>
              </a:xfrm>
              <a:custGeom>
                <a:avLst/>
                <a:gdLst>
                  <a:gd name="T0" fmla="*/ 37801139 w 29"/>
                  <a:gd name="T1" fmla="*/ 70564375 h 28"/>
                  <a:gd name="T2" fmla="*/ 0 w 29"/>
                  <a:gd name="T3" fmla="*/ 35282188 h 28"/>
                  <a:gd name="T4" fmla="*/ 37801139 w 29"/>
                  <a:gd name="T5" fmla="*/ 0 h 28"/>
                  <a:gd name="T6" fmla="*/ 73082944 w 29"/>
                  <a:gd name="T7" fmla="*/ 35282188 h 28"/>
                  <a:gd name="T8" fmla="*/ 37801139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5" y="28"/>
                    </a:moveTo>
                    <a:lnTo>
                      <a:pt x="0" y="14"/>
                    </a:lnTo>
                    <a:lnTo>
                      <a:pt x="15" y="0"/>
                    </a:lnTo>
                    <a:lnTo>
                      <a:pt x="29" y="14"/>
                    </a:lnTo>
                    <a:lnTo>
                      <a:pt x="15"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0" name="Freeform 41"/>
              <p:cNvSpPr>
                <a:spLocks noChangeArrowheads="1"/>
              </p:cNvSpPr>
              <p:nvPr/>
            </p:nvSpPr>
            <p:spPr bwMode="auto">
              <a:xfrm>
                <a:off x="223837" y="217487"/>
                <a:ext cx="46037" cy="44450"/>
              </a:xfrm>
              <a:custGeom>
                <a:avLst/>
                <a:gdLst>
                  <a:gd name="T0" fmla="*/ 35281804 w 29"/>
                  <a:gd name="T1" fmla="*/ 70564375 h 28"/>
                  <a:gd name="T2" fmla="*/ 0 w 29"/>
                  <a:gd name="T3" fmla="*/ 35282188 h 28"/>
                  <a:gd name="T4" fmla="*/ 35281804 w 29"/>
                  <a:gd name="T5" fmla="*/ 0 h 28"/>
                  <a:gd name="T6" fmla="*/ 73082944 w 29"/>
                  <a:gd name="T7" fmla="*/ 35282188 h 28"/>
                  <a:gd name="T8" fmla="*/ 35281804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4" y="28"/>
                    </a:moveTo>
                    <a:lnTo>
                      <a:pt x="0" y="14"/>
                    </a:lnTo>
                    <a:lnTo>
                      <a:pt x="14" y="0"/>
                    </a:lnTo>
                    <a:lnTo>
                      <a:pt x="29"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1" name="Freeform 42"/>
              <p:cNvSpPr>
                <a:spLocks noChangeArrowheads="1"/>
              </p:cNvSpPr>
              <p:nvPr/>
            </p:nvSpPr>
            <p:spPr bwMode="auto">
              <a:xfrm>
                <a:off x="239712" y="157162"/>
                <a:ext cx="44450" cy="44450"/>
              </a:xfrm>
              <a:custGeom>
                <a:avLst/>
                <a:gdLst>
                  <a:gd name="T0" fmla="*/ 35282188 w 28"/>
                  <a:gd name="T1" fmla="*/ 70564375 h 28"/>
                  <a:gd name="T2" fmla="*/ 0 w 28"/>
                  <a:gd name="T3" fmla="*/ 35282188 h 28"/>
                  <a:gd name="T4" fmla="*/ 35282188 w 28"/>
                  <a:gd name="T5" fmla="*/ 0 h 28"/>
                  <a:gd name="T6" fmla="*/ 70564375 w 28"/>
                  <a:gd name="T7" fmla="*/ 35282188 h 28"/>
                  <a:gd name="T8" fmla="*/ 35282188 w 28"/>
                  <a:gd name="T9" fmla="*/ 70564375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4" y="28"/>
                    </a:moveTo>
                    <a:lnTo>
                      <a:pt x="0" y="14"/>
                    </a:lnTo>
                    <a:lnTo>
                      <a:pt x="14" y="0"/>
                    </a:lnTo>
                    <a:lnTo>
                      <a:pt x="28"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2" name="Freeform 43"/>
              <p:cNvSpPr>
                <a:spLocks noChangeArrowheads="1"/>
              </p:cNvSpPr>
              <p:nvPr/>
            </p:nvSpPr>
            <p:spPr bwMode="auto">
              <a:xfrm>
                <a:off x="209550" y="276225"/>
                <a:ext cx="44450" cy="46038"/>
              </a:xfrm>
              <a:custGeom>
                <a:avLst/>
                <a:gdLst>
                  <a:gd name="T0" fmla="*/ 35282188 w 28"/>
                  <a:gd name="T1" fmla="*/ 73086119 h 29"/>
                  <a:gd name="T2" fmla="*/ 0 w 28"/>
                  <a:gd name="T3" fmla="*/ 37803548 h 29"/>
                  <a:gd name="T4" fmla="*/ 35282188 w 28"/>
                  <a:gd name="T5" fmla="*/ 0 h 29"/>
                  <a:gd name="T6" fmla="*/ 70564375 w 28"/>
                  <a:gd name="T7" fmla="*/ 37803548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5"/>
                    </a:lnTo>
                    <a:lnTo>
                      <a:pt x="14" y="0"/>
                    </a:lnTo>
                    <a:lnTo>
                      <a:pt x="28" y="15"/>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73" name="Freeform 44"/>
              <p:cNvSpPr>
                <a:spLocks noChangeArrowheads="1"/>
              </p:cNvSpPr>
              <p:nvPr/>
            </p:nvSpPr>
            <p:spPr bwMode="auto">
              <a:xfrm>
                <a:off x="284162" y="201612"/>
                <a:ext cx="44450" cy="46038"/>
              </a:xfrm>
              <a:custGeom>
                <a:avLst/>
                <a:gdLst>
                  <a:gd name="T0" fmla="*/ 35282188 w 28"/>
                  <a:gd name="T1" fmla="*/ 73086119 h 29"/>
                  <a:gd name="T2" fmla="*/ 0 w 28"/>
                  <a:gd name="T3" fmla="*/ 35282571 h 29"/>
                  <a:gd name="T4" fmla="*/ 35282188 w 28"/>
                  <a:gd name="T5" fmla="*/ 0 h 29"/>
                  <a:gd name="T6" fmla="*/ 70564375 w 28"/>
                  <a:gd name="T7" fmla="*/ 35282571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4"/>
                    </a:lnTo>
                    <a:lnTo>
                      <a:pt x="14" y="0"/>
                    </a:lnTo>
                    <a:lnTo>
                      <a:pt x="28" y="14"/>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grpSp>
        <p:nvGrpSpPr>
          <p:cNvPr id="74" name="组合 17"/>
          <p:cNvGrpSpPr>
            <a:grpSpLocks/>
          </p:cNvGrpSpPr>
          <p:nvPr/>
        </p:nvGrpSpPr>
        <p:grpSpPr bwMode="auto">
          <a:xfrm>
            <a:off x="8455935" y="4020309"/>
            <a:ext cx="2359025" cy="1184066"/>
            <a:chOff x="0" y="0"/>
            <a:chExt cx="2358517" cy="1183642"/>
          </a:xfrm>
        </p:grpSpPr>
        <p:sp>
          <p:nvSpPr>
            <p:cNvPr id="75" name="矩形 154"/>
            <p:cNvSpPr>
              <a:spLocks noChangeArrowheads="1"/>
            </p:cNvSpPr>
            <p:nvPr/>
          </p:nvSpPr>
          <p:spPr bwMode="auto">
            <a:xfrm>
              <a:off x="0" y="476009"/>
              <a:ext cx="2358517" cy="70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the same value and can be used interchangeably if our </a:t>
              </a:r>
              <a:r>
                <a:rPr lang="en-US" altLang="zh-CN" sz="1000" dirty="0" err="1">
                  <a:solidFill>
                    <a:schemeClr val="bg1">
                      <a:lumMod val="50000"/>
                    </a:schemeClr>
                  </a:solidFill>
                  <a:latin typeface="Century Gothic" panose="020B0502020202020204" pitchFamily="34" charset="0"/>
                  <a:sym typeface="Arial" panose="020B0604020202020204" pitchFamily="34" charset="0"/>
                </a:rPr>
                <a:t>interes</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76" name="椭圆 155"/>
            <p:cNvSpPr>
              <a:spLocks noChangeArrowheads="1"/>
            </p:cNvSpPr>
            <p:nvPr/>
          </p:nvSpPr>
          <p:spPr bwMode="auto">
            <a:xfrm>
              <a:off x="33757" y="0"/>
              <a:ext cx="422357" cy="422357"/>
            </a:xfrm>
            <a:prstGeom prst="ellipse">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sp>
          <p:nvSpPr>
            <p:cNvPr id="77" name="矩形 156"/>
            <p:cNvSpPr>
              <a:spLocks noChangeArrowheads="1"/>
            </p:cNvSpPr>
            <p:nvPr/>
          </p:nvSpPr>
          <p:spPr bwMode="auto">
            <a:xfrm>
              <a:off x="460658" y="88068"/>
              <a:ext cx="1427851" cy="33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8" name="组合 100"/>
            <p:cNvGrpSpPr>
              <a:grpSpLocks/>
            </p:cNvGrpSpPr>
            <p:nvPr/>
          </p:nvGrpSpPr>
          <p:grpSpPr bwMode="auto">
            <a:xfrm>
              <a:off x="148689" y="104493"/>
              <a:ext cx="212641" cy="213370"/>
              <a:chOff x="0" y="0"/>
              <a:chExt cx="463550" cy="465138"/>
            </a:xfrm>
          </p:grpSpPr>
          <p:sp>
            <p:nvSpPr>
              <p:cNvPr id="79" name="Freeform 23"/>
              <p:cNvSpPr>
                <a:spLocks noEditPoints="1" noChangeArrowheads="1"/>
              </p:cNvSpPr>
              <p:nvPr/>
            </p:nvSpPr>
            <p:spPr bwMode="auto">
              <a:xfrm>
                <a:off x="47625" y="0"/>
                <a:ext cx="415925" cy="417513"/>
              </a:xfrm>
              <a:custGeom>
                <a:avLst/>
                <a:gdLst>
                  <a:gd name="T0" fmla="*/ 257055938 w 262"/>
                  <a:gd name="T1" fmla="*/ 662802681 h 263"/>
                  <a:gd name="T2" fmla="*/ 0 w 262"/>
                  <a:gd name="T3" fmla="*/ 400706117 h 263"/>
                  <a:gd name="T4" fmla="*/ 511590925 w 262"/>
                  <a:gd name="T5" fmla="*/ 0 h 263"/>
                  <a:gd name="T6" fmla="*/ 660280938 w 262"/>
                  <a:gd name="T7" fmla="*/ 148690191 h 263"/>
                  <a:gd name="T8" fmla="*/ 257055938 w 262"/>
                  <a:gd name="T9" fmla="*/ 662802681 h 263"/>
                  <a:gd name="T10" fmla="*/ 73083738 w 262"/>
                  <a:gd name="T11" fmla="*/ 405746436 h 263"/>
                  <a:gd name="T12" fmla="*/ 252015625 w 262"/>
                  <a:gd name="T13" fmla="*/ 589717269 h 263"/>
                  <a:gd name="T14" fmla="*/ 597276238 w 262"/>
                  <a:gd name="T15" fmla="*/ 156249875 h 263"/>
                  <a:gd name="T16" fmla="*/ 506550613 w 262"/>
                  <a:gd name="T17" fmla="*/ 65524141 h 263"/>
                  <a:gd name="T18" fmla="*/ 73083738 w 262"/>
                  <a:gd name="T19" fmla="*/ 405746436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263"/>
                  <a:gd name="T32" fmla="*/ 262 w 26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80" name="Freeform 24"/>
              <p:cNvSpPr>
                <a:spLocks noChangeArrowheads="1"/>
              </p:cNvSpPr>
              <p:nvPr/>
            </p:nvSpPr>
            <p:spPr bwMode="auto">
              <a:xfrm>
                <a:off x="149225" y="90487"/>
                <a:ext cx="220662" cy="179388"/>
              </a:xfrm>
              <a:custGeom>
                <a:avLst/>
                <a:gdLst>
                  <a:gd name="T0" fmla="*/ 30241806 w 139"/>
                  <a:gd name="T1" fmla="*/ 284779244 h 113"/>
                  <a:gd name="T2" fmla="*/ 0 w 139"/>
                  <a:gd name="T3" fmla="*/ 249496958 h 113"/>
                  <a:gd name="T4" fmla="*/ 322579269 w 139"/>
                  <a:gd name="T5" fmla="*/ 0 h 113"/>
                  <a:gd name="T6" fmla="*/ 350300131 w 139"/>
                  <a:gd name="T7" fmla="*/ 35282286 h 113"/>
                  <a:gd name="T8" fmla="*/ 30241806 w 139"/>
                  <a:gd name="T9" fmla="*/ 284779244 h 113"/>
                  <a:gd name="T10" fmla="*/ 0 60000 65536"/>
                  <a:gd name="T11" fmla="*/ 0 60000 65536"/>
                  <a:gd name="T12" fmla="*/ 0 60000 65536"/>
                  <a:gd name="T13" fmla="*/ 0 60000 65536"/>
                  <a:gd name="T14" fmla="*/ 0 60000 65536"/>
                  <a:gd name="T15" fmla="*/ 0 w 139"/>
                  <a:gd name="T16" fmla="*/ 0 h 113"/>
                  <a:gd name="T17" fmla="*/ 139 w 139"/>
                  <a:gd name="T18" fmla="*/ 113 h 113"/>
                </a:gdLst>
                <a:ahLst/>
                <a:cxnLst>
                  <a:cxn ang="T10">
                    <a:pos x="T0" y="T1"/>
                  </a:cxn>
                  <a:cxn ang="T11">
                    <a:pos x="T2" y="T3"/>
                  </a:cxn>
                  <a:cxn ang="T12">
                    <a:pos x="T4" y="T5"/>
                  </a:cxn>
                  <a:cxn ang="T13">
                    <a:pos x="T6" y="T7"/>
                  </a:cxn>
                  <a:cxn ang="T14">
                    <a:pos x="T8" y="T9"/>
                  </a:cxn>
                </a:cxnLst>
                <a:rect l="T15" t="T16" r="T17" b="T18"/>
                <a:pathLst>
                  <a:path w="139" h="113">
                    <a:moveTo>
                      <a:pt x="12" y="113"/>
                    </a:moveTo>
                    <a:lnTo>
                      <a:pt x="0" y="99"/>
                    </a:lnTo>
                    <a:lnTo>
                      <a:pt x="128" y="0"/>
                    </a:lnTo>
                    <a:lnTo>
                      <a:pt x="139" y="14"/>
                    </a:lnTo>
                    <a:lnTo>
                      <a:pt x="12" y="11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81" name="Freeform 25"/>
              <p:cNvSpPr>
                <a:spLocks noChangeArrowheads="1"/>
              </p:cNvSpPr>
              <p:nvPr/>
            </p:nvSpPr>
            <p:spPr bwMode="auto">
              <a:xfrm>
                <a:off x="11113" y="293687"/>
                <a:ext cx="160337" cy="160338"/>
              </a:xfrm>
              <a:custGeom>
                <a:avLst/>
                <a:gdLst>
                  <a:gd name="T0" fmla="*/ 166843699 w 43"/>
                  <a:gd name="T1" fmla="*/ 597866843 h 43"/>
                  <a:gd name="T2" fmla="*/ 0 w 43"/>
                  <a:gd name="T3" fmla="*/ 431018374 h 43"/>
                  <a:gd name="T4" fmla="*/ 41709993 w 43"/>
                  <a:gd name="T5" fmla="*/ 403212782 h 43"/>
                  <a:gd name="T6" fmla="*/ 41709993 w 43"/>
                  <a:gd name="T7" fmla="*/ 166844740 h 43"/>
                  <a:gd name="T8" fmla="*/ 0 w 43"/>
                  <a:gd name="T9" fmla="*/ 125134487 h 43"/>
                  <a:gd name="T10" fmla="*/ 125133707 w 43"/>
                  <a:gd name="T11" fmla="*/ 0 h 43"/>
                  <a:gd name="T12" fmla="*/ 194652847 w 43"/>
                  <a:gd name="T13" fmla="*/ 83424234 h 43"/>
                  <a:gd name="T14" fmla="*/ 152939125 w 43"/>
                  <a:gd name="T15" fmla="*/ 125134487 h 43"/>
                  <a:gd name="T16" fmla="*/ 152939125 w 43"/>
                  <a:gd name="T17" fmla="*/ 431018374 h 43"/>
                  <a:gd name="T18" fmla="*/ 166843699 w 43"/>
                  <a:gd name="T19" fmla="*/ 444923035 h 43"/>
                  <a:gd name="T20" fmla="*/ 472725679 w 43"/>
                  <a:gd name="T21" fmla="*/ 444923035 h 43"/>
                  <a:gd name="T22" fmla="*/ 514435671 w 43"/>
                  <a:gd name="T23" fmla="*/ 403212782 h 43"/>
                  <a:gd name="T24" fmla="*/ 597859385 w 43"/>
                  <a:gd name="T25" fmla="*/ 472732356 h 43"/>
                  <a:gd name="T26" fmla="*/ 472725679 w 43"/>
                  <a:gd name="T27" fmla="*/ 597866843 h 43"/>
                  <a:gd name="T28" fmla="*/ 431015686 w 43"/>
                  <a:gd name="T29" fmla="*/ 556156590 h 43"/>
                  <a:gd name="T30" fmla="*/ 194652847 w 43"/>
                  <a:gd name="T31" fmla="*/ 556156590 h 43"/>
                  <a:gd name="T32" fmla="*/ 166843699 w 43"/>
                  <a:gd name="T33" fmla="*/ 597866843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43"/>
                  <a:gd name="T53" fmla="*/ 43 w 43"/>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82" name="Freeform 26"/>
              <p:cNvSpPr>
                <a:spLocks noChangeArrowheads="1"/>
              </p:cNvSpPr>
              <p:nvPr/>
            </p:nvSpPr>
            <p:spPr bwMode="auto">
              <a:xfrm>
                <a:off x="0" y="409575"/>
                <a:ext cx="55562" cy="55563"/>
              </a:xfrm>
              <a:custGeom>
                <a:avLst/>
                <a:gdLst>
                  <a:gd name="T0" fmla="*/ 35281870 w 35"/>
                  <a:gd name="T1" fmla="*/ 88207056 h 35"/>
                  <a:gd name="T2" fmla="*/ 0 w 35"/>
                  <a:gd name="T3" fmla="*/ 52924551 h 35"/>
                  <a:gd name="T4" fmla="*/ 52922011 w 35"/>
                  <a:gd name="T5" fmla="*/ 0 h 35"/>
                  <a:gd name="T6" fmla="*/ 88203881 w 35"/>
                  <a:gd name="T7" fmla="*/ 35282505 h 35"/>
                  <a:gd name="T8" fmla="*/ 35281870 w 35"/>
                  <a:gd name="T9" fmla="*/ 88207056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4" y="35"/>
                    </a:moveTo>
                    <a:lnTo>
                      <a:pt x="0" y="21"/>
                    </a:lnTo>
                    <a:lnTo>
                      <a:pt x="21" y="0"/>
                    </a:lnTo>
                    <a:lnTo>
                      <a:pt x="35" y="14"/>
                    </a:lnTo>
                    <a:lnTo>
                      <a:pt x="14" y="3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grpSp>
    </p:spTree>
    <p:extLst>
      <p:ext uri="{BB962C8B-B14F-4D97-AF65-F5344CB8AC3E}">
        <p14:creationId xmlns:p14="http://schemas.microsoft.com/office/powerpoint/2010/main" val="179172660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5" presetClass="entr" presetSubtype="0"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500" decel="50000" fill="hold">
                                          <p:stCondLst>
                                            <p:cond delay="0"/>
                                          </p:stCondLst>
                                        </p:cTn>
                                        <p:tgtEl>
                                          <p:spTgt spid="33"/>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3"/>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3"/>
                                        </p:tgtEl>
                                        <p:attrNameLst>
                                          <p:attrName>ppt_w</p:attrName>
                                        </p:attrNameLst>
                                      </p:cBhvr>
                                      <p:tavLst>
                                        <p:tav tm="0">
                                          <p:val>
                                            <p:strVal val="#ppt_w*.05"/>
                                          </p:val>
                                        </p:tav>
                                        <p:tav tm="100000">
                                          <p:val>
                                            <p:strVal val="#ppt_w"/>
                                          </p:val>
                                        </p:tav>
                                      </p:tavLst>
                                    </p:anim>
                                    <p:anim calcmode="lin" valueType="num">
                                      <p:cBhvr>
                                        <p:cTn id="21" dur="1000" fill="hold"/>
                                        <p:tgtEl>
                                          <p:spTgt spid="33"/>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3"/>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3"/>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3"/>
                                        </p:tgtEl>
                                        <p:attrNameLst>
                                          <p:attrName>ppt_y</p:attrName>
                                        </p:attrNameLst>
                                      </p:cBhvr>
                                      <p:tavLst>
                                        <p:tav tm="0">
                                          <p:val>
                                            <p:strVal val="#ppt_y+.1"/>
                                          </p:val>
                                        </p:tav>
                                        <p:tav tm="100000">
                                          <p:val>
                                            <p:strVal val="#ppt_y"/>
                                          </p:val>
                                        </p:tav>
                                      </p:tavLst>
                                    </p:anim>
                                    <p:animEffect>
                                      <p:cBhvr>
                                        <p:cTn id="25" dur="1000" decel="50000">
                                          <p:stCondLst>
                                            <p:cond delay="0"/>
                                          </p:stCondLst>
                                        </p:cTn>
                                        <p:tgtEl>
                                          <p:spTgt spid="33"/>
                                        </p:tgtEl>
                                      </p:cBhvr>
                                    </p:animEffect>
                                  </p:childTnLst>
                                </p:cTn>
                              </p:par>
                            </p:childTnLst>
                          </p:cTn>
                        </p:par>
                        <p:par>
                          <p:cTn id="26" fill="hold">
                            <p:stCondLst>
                              <p:cond delay="2250"/>
                            </p:stCondLst>
                            <p:childTnLst>
                              <p:par>
                                <p:cTn id="27" presetID="25" presetClass="entr" presetSubtype="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32" dur="1000" fill="hold"/>
                                        <p:tgtEl>
                                          <p:spTgt spid="46"/>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6"/>
                                        </p:tgtEl>
                                        <p:attrNameLst>
                                          <p:attrName>ppt_y</p:attrName>
                                        </p:attrNameLst>
                                      </p:cBhvr>
                                      <p:tavLst>
                                        <p:tav tm="0">
                                          <p:val>
                                            <p:strVal val="#ppt_y+.1"/>
                                          </p:val>
                                        </p:tav>
                                        <p:tav tm="100000">
                                          <p:val>
                                            <p:strVal val="#ppt_y"/>
                                          </p:val>
                                        </p:tav>
                                      </p:tavLst>
                                    </p:anim>
                                    <p:animEffect>
                                      <p:cBhvr>
                                        <p:cTn id="36" dur="1000" decel="50000">
                                          <p:stCondLst>
                                            <p:cond delay="0"/>
                                          </p:stCondLst>
                                        </p:cTn>
                                        <p:tgtEl>
                                          <p:spTgt spid="46"/>
                                        </p:tgtEl>
                                      </p:cBhvr>
                                    </p:animEffect>
                                  </p:childTnLst>
                                </p:cTn>
                              </p:par>
                            </p:childTnLst>
                          </p:cTn>
                        </p:par>
                        <p:par>
                          <p:cTn id="37" fill="hold">
                            <p:stCondLst>
                              <p:cond delay="3250"/>
                            </p:stCondLst>
                            <p:childTnLst>
                              <p:par>
                                <p:cTn id="38" presetID="25" presetClass="entr" presetSubtype="0"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43" dur="1000" fill="hold"/>
                                        <p:tgtEl>
                                          <p:spTgt spid="6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61"/>
                                        </p:tgtEl>
                                        <p:attrNameLst>
                                          <p:attrName>ppt_y</p:attrName>
                                        </p:attrNameLst>
                                      </p:cBhvr>
                                      <p:tavLst>
                                        <p:tav tm="0">
                                          <p:val>
                                            <p:strVal val="#ppt_y+.1"/>
                                          </p:val>
                                        </p:tav>
                                        <p:tav tm="100000">
                                          <p:val>
                                            <p:strVal val="#ppt_y"/>
                                          </p:val>
                                        </p:tav>
                                      </p:tavLst>
                                    </p:anim>
                                    <p:animEffect>
                                      <p:cBhvr>
                                        <p:cTn id="47" dur="1000" decel="50000">
                                          <p:stCondLst>
                                            <p:cond delay="0"/>
                                          </p:stCondLst>
                                        </p:cTn>
                                        <p:tgtEl>
                                          <p:spTgt spid="61"/>
                                        </p:tgtEl>
                                      </p:cBhvr>
                                    </p:animEffect>
                                  </p:childTnLst>
                                </p:cTn>
                              </p:par>
                            </p:childTnLst>
                          </p:cTn>
                        </p:par>
                        <p:par>
                          <p:cTn id="48" fill="hold">
                            <p:stCondLst>
                              <p:cond delay="4250"/>
                            </p:stCondLst>
                            <p:childTnLst>
                              <p:par>
                                <p:cTn id="49" presetID="25" presetClass="entr" presetSubtype="0" fill="hold" nodeType="after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p:cTn id="51"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54" dur="1000" fill="hold"/>
                                        <p:tgtEl>
                                          <p:spTgt spid="74"/>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74"/>
                                        </p:tgtEl>
                                        <p:attrNameLst>
                                          <p:attrName>ppt_y</p:attrName>
                                        </p:attrNameLst>
                                      </p:cBhvr>
                                      <p:tavLst>
                                        <p:tav tm="0">
                                          <p:val>
                                            <p:strVal val="#ppt_y+.1"/>
                                          </p:val>
                                        </p:tav>
                                        <p:tav tm="100000">
                                          <p:val>
                                            <p:strVal val="#ppt_y"/>
                                          </p:val>
                                        </p:tav>
                                      </p:tavLst>
                                    </p:anim>
                                    <p:animEffect>
                                      <p:cBhvr>
                                        <p:cTn id="58" dur="1000" decel="50000">
                                          <p:stCondLst>
                                            <p:cond delay="0"/>
                                          </p:stCondLst>
                                        </p:cTn>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flipH="1">
            <a:off x="5919669" y="2132731"/>
            <a:ext cx="4759034" cy="3199496"/>
            <a:chOff x="1870558" y="2742331"/>
            <a:chExt cx="4759034" cy="3199496"/>
          </a:xfrm>
        </p:grpSpPr>
        <p:sp>
          <p:nvSpPr>
            <p:cNvPr id="15" name="Freeform 12"/>
            <p:cNvSpPr/>
            <p:nvPr/>
          </p:nvSpPr>
          <p:spPr>
            <a:xfrm flipH="1">
              <a:off x="4440112" y="2742331"/>
              <a:ext cx="2189480" cy="878857"/>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rgbClr val="61B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a:solidFill>
                  <a:schemeClr val="bg1">
                    <a:lumMod val="50000"/>
                  </a:schemeClr>
                </a:solidFill>
              </a:endParaRPr>
            </a:p>
          </p:txBody>
        </p:sp>
        <p:sp>
          <p:nvSpPr>
            <p:cNvPr id="16" name="AutoShape 48"/>
            <p:cNvSpPr/>
            <p:nvPr/>
          </p:nvSpPr>
          <p:spPr bwMode="auto">
            <a:xfrm>
              <a:off x="6041503" y="3004669"/>
              <a:ext cx="309982" cy="3541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solidFill>
              <a:schemeClr val="bg1"/>
            </a:solidFill>
            <a:ln>
              <a:noFill/>
            </a:ln>
            <a:effectLst/>
          </p:spPr>
          <p:txBody>
            <a:bodyPr lIns="19050" tIns="19050" rIns="19050" bIns="19050" anchor="ctr"/>
            <a:lstStyle/>
            <a:p>
              <a:pPr defTabSz="228600" fontAlgn="base" hangingPunct="0">
                <a:spcBef>
                  <a:spcPct val="0"/>
                </a:spcBef>
                <a:spcAft>
                  <a:spcPct val="0"/>
                </a:spcAft>
              </a:pPr>
              <a:endParaRPr lang="en-US" sz="1600">
                <a:solidFill>
                  <a:schemeClr val="bg1">
                    <a:lumMod val="50000"/>
                  </a:schemeClr>
                </a:solidFill>
                <a:effectLst>
                  <a:outerShdw blurRad="38100" dist="38100" dir="2700000" algn="tl">
                    <a:srgbClr val="000000"/>
                  </a:outerShdw>
                </a:effectLst>
                <a:latin typeface="Gill Sans" charset="0"/>
                <a:sym typeface="Gill Sans" charset="0"/>
              </a:endParaRPr>
            </a:p>
          </p:txBody>
        </p:sp>
        <p:sp>
          <p:nvSpPr>
            <p:cNvPr id="17" name="AutoShape 49"/>
            <p:cNvSpPr/>
            <p:nvPr/>
          </p:nvSpPr>
          <p:spPr bwMode="auto">
            <a:xfrm>
              <a:off x="6284887" y="3281352"/>
              <a:ext cx="22401" cy="217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defTabSz="228600" fontAlgn="base" hangingPunct="0">
                <a:spcBef>
                  <a:spcPct val="0"/>
                </a:spcBef>
                <a:spcAft>
                  <a:spcPct val="0"/>
                </a:spcAft>
              </a:pPr>
              <a:endParaRPr lang="en-US" sz="1600">
                <a:solidFill>
                  <a:schemeClr val="bg1">
                    <a:lumMod val="50000"/>
                  </a:schemeClr>
                </a:solidFill>
                <a:effectLst>
                  <a:outerShdw blurRad="38100" dist="38100" dir="2700000" algn="tl">
                    <a:srgbClr val="000000"/>
                  </a:outerShdw>
                </a:effectLst>
                <a:latin typeface="Gill Sans" charset="0"/>
                <a:sym typeface="Gill Sans" charset="0"/>
              </a:endParaRPr>
            </a:p>
          </p:txBody>
        </p:sp>
        <p:sp>
          <p:nvSpPr>
            <p:cNvPr id="18" name="AutoShape 50"/>
            <p:cNvSpPr/>
            <p:nvPr/>
          </p:nvSpPr>
          <p:spPr bwMode="auto">
            <a:xfrm>
              <a:off x="6284887" y="3214754"/>
              <a:ext cx="22401" cy="224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defTabSz="228600" fontAlgn="base" hangingPunct="0">
                <a:spcBef>
                  <a:spcPct val="0"/>
                </a:spcBef>
                <a:spcAft>
                  <a:spcPct val="0"/>
                </a:spcAft>
              </a:pPr>
              <a:endParaRPr lang="en-US" sz="1600">
                <a:solidFill>
                  <a:schemeClr val="bg1">
                    <a:lumMod val="50000"/>
                  </a:schemeClr>
                </a:solidFill>
                <a:effectLst>
                  <a:outerShdw blurRad="38100" dist="38100" dir="2700000" algn="tl">
                    <a:srgbClr val="000000"/>
                  </a:outerShdw>
                </a:effectLst>
                <a:latin typeface="Gill Sans" charset="0"/>
                <a:sym typeface="Gill Sans" charset="0"/>
              </a:endParaRPr>
            </a:p>
          </p:txBody>
        </p:sp>
        <p:sp>
          <p:nvSpPr>
            <p:cNvPr id="19" name="AutoShape 51"/>
            <p:cNvSpPr/>
            <p:nvPr/>
          </p:nvSpPr>
          <p:spPr bwMode="auto">
            <a:xfrm>
              <a:off x="6284887" y="3148156"/>
              <a:ext cx="22401" cy="224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defTabSz="228600" fontAlgn="base" hangingPunct="0">
                <a:spcBef>
                  <a:spcPct val="0"/>
                </a:spcBef>
                <a:spcAft>
                  <a:spcPct val="0"/>
                </a:spcAft>
              </a:pPr>
              <a:endParaRPr lang="en-US" sz="1600">
                <a:solidFill>
                  <a:schemeClr val="bg1">
                    <a:lumMod val="50000"/>
                  </a:schemeClr>
                </a:solidFill>
                <a:effectLst>
                  <a:outerShdw blurRad="38100" dist="38100" dir="2700000" algn="tl">
                    <a:srgbClr val="000000"/>
                  </a:outerShdw>
                </a:effectLst>
                <a:latin typeface="Gill Sans" charset="0"/>
                <a:sym typeface="Gill Sans" charset="0"/>
              </a:endParaRPr>
            </a:p>
          </p:txBody>
        </p:sp>
        <p:grpSp>
          <p:nvGrpSpPr>
            <p:cNvPr id="20" name="组合 19"/>
            <p:cNvGrpSpPr/>
            <p:nvPr/>
          </p:nvGrpSpPr>
          <p:grpSpPr>
            <a:xfrm flipH="1">
              <a:off x="1870558" y="3886030"/>
              <a:ext cx="4718030" cy="2055797"/>
              <a:chOff x="7118906" y="2864377"/>
              <a:chExt cx="4718030" cy="2055797"/>
            </a:xfrm>
          </p:grpSpPr>
          <p:sp>
            <p:nvSpPr>
              <p:cNvPr id="21" name="Freeform 4"/>
              <p:cNvSpPr/>
              <p:nvPr/>
            </p:nvSpPr>
            <p:spPr>
              <a:xfrm>
                <a:off x="7118906" y="2900512"/>
                <a:ext cx="2189480" cy="878857"/>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a:solidFill>
                    <a:schemeClr val="bg1">
                      <a:lumMod val="50000"/>
                    </a:schemeClr>
                  </a:solidFill>
                </a:endParaRPr>
              </a:p>
            </p:txBody>
          </p:sp>
          <p:sp>
            <p:nvSpPr>
              <p:cNvPr id="22" name="AutoShape 126"/>
              <p:cNvSpPr/>
              <p:nvPr/>
            </p:nvSpPr>
            <p:spPr bwMode="auto">
              <a:xfrm>
                <a:off x="7313457" y="3107768"/>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defTabSz="228600" fontAlgn="base" hangingPunct="0">
                  <a:spcBef>
                    <a:spcPct val="0"/>
                  </a:spcBef>
                  <a:spcAft>
                    <a:spcPct val="0"/>
                  </a:spcAft>
                </a:pPr>
                <a:endParaRPr lang="en-US" sz="1400">
                  <a:solidFill>
                    <a:schemeClr val="bg1">
                      <a:lumMod val="50000"/>
                    </a:schemeClr>
                  </a:solidFill>
                  <a:effectLst>
                    <a:outerShdw blurRad="38100" dist="38100" dir="2700000" algn="tl">
                      <a:srgbClr val="000000"/>
                    </a:outerShdw>
                  </a:effectLst>
                  <a:latin typeface="Gill Sans" charset="0"/>
                  <a:sym typeface="Gill Sans" charset="0"/>
                </a:endParaRPr>
              </a:p>
            </p:txBody>
          </p:sp>
          <p:sp>
            <p:nvSpPr>
              <p:cNvPr id="23" name="AutoShape 127"/>
              <p:cNvSpPr/>
              <p:nvPr/>
            </p:nvSpPr>
            <p:spPr bwMode="auto">
              <a:xfrm>
                <a:off x="7501575" y="3179999"/>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19050" tIns="19050" rIns="19050" bIns="19050" anchor="ctr"/>
              <a:lstStyle/>
              <a:p>
                <a:pPr defTabSz="228600" fontAlgn="base" hangingPunct="0">
                  <a:spcBef>
                    <a:spcPct val="0"/>
                  </a:spcBef>
                  <a:spcAft>
                    <a:spcPct val="0"/>
                  </a:spcAft>
                </a:pPr>
                <a:endParaRPr lang="en-US" sz="1400">
                  <a:solidFill>
                    <a:schemeClr val="bg1">
                      <a:lumMod val="50000"/>
                    </a:schemeClr>
                  </a:solidFill>
                  <a:effectLst>
                    <a:outerShdw blurRad="38100" dist="38100" dir="2700000" algn="tl">
                      <a:srgbClr val="000000"/>
                    </a:outerShdw>
                  </a:effectLst>
                  <a:latin typeface="Gill Sans" charset="0"/>
                  <a:sym typeface="Gill Sans" charset="0"/>
                </a:endParaRPr>
              </a:p>
            </p:txBody>
          </p:sp>
          <p:sp>
            <p:nvSpPr>
              <p:cNvPr id="24" name="Freeform 16"/>
              <p:cNvSpPr/>
              <p:nvPr/>
            </p:nvSpPr>
            <p:spPr>
              <a:xfrm>
                <a:off x="7118906" y="4041317"/>
                <a:ext cx="2189480" cy="878857"/>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rgbClr val="61B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a:solidFill>
                    <a:schemeClr val="bg1">
                      <a:lumMod val="50000"/>
                    </a:schemeClr>
                  </a:solidFill>
                </a:endParaRPr>
              </a:p>
            </p:txBody>
          </p:sp>
          <p:sp>
            <p:nvSpPr>
              <p:cNvPr id="25" name="AutoShape 110"/>
              <p:cNvSpPr/>
              <p:nvPr/>
            </p:nvSpPr>
            <p:spPr bwMode="auto">
              <a:xfrm>
                <a:off x="7387046" y="4335184"/>
                <a:ext cx="316406" cy="2116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p:spPr>
            <p:txBody>
              <a:bodyPr lIns="19050" tIns="19050" rIns="19050" bIns="19050" anchor="ctr"/>
              <a:lstStyle/>
              <a:p>
                <a:pPr defTabSz="228600" fontAlgn="base" hangingPunct="0">
                  <a:spcBef>
                    <a:spcPct val="0"/>
                  </a:spcBef>
                  <a:spcAft>
                    <a:spcPct val="0"/>
                  </a:spcAft>
                </a:pPr>
                <a:endParaRPr lang="en-US" sz="1100">
                  <a:solidFill>
                    <a:schemeClr val="bg1">
                      <a:lumMod val="50000"/>
                    </a:schemeClr>
                  </a:solidFill>
                  <a:effectLst>
                    <a:outerShdw blurRad="38100" dist="38100" dir="2700000" algn="tl">
                      <a:srgbClr val="000000"/>
                    </a:outerShdw>
                  </a:effectLst>
                  <a:latin typeface="Gill Sans" charset="0"/>
                  <a:sym typeface="Gill Sans" charset="0"/>
                </a:endParaRPr>
              </a:p>
            </p:txBody>
          </p:sp>
          <p:sp>
            <p:nvSpPr>
              <p:cNvPr id="26" name="AutoShape 111"/>
              <p:cNvSpPr/>
              <p:nvPr/>
            </p:nvSpPr>
            <p:spPr bwMode="auto">
              <a:xfrm>
                <a:off x="7333590" y="4282450"/>
                <a:ext cx="423319" cy="3965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p:spPr>
            <p:txBody>
              <a:bodyPr lIns="19050" tIns="19050" rIns="19050" bIns="19050" anchor="ctr"/>
              <a:lstStyle/>
              <a:p>
                <a:pPr defTabSz="228600" fontAlgn="base" hangingPunct="0">
                  <a:spcBef>
                    <a:spcPct val="0"/>
                  </a:spcBef>
                  <a:spcAft>
                    <a:spcPct val="0"/>
                  </a:spcAft>
                </a:pPr>
                <a:endParaRPr lang="en-US" sz="1100">
                  <a:solidFill>
                    <a:schemeClr val="bg1">
                      <a:lumMod val="50000"/>
                    </a:schemeClr>
                  </a:solidFill>
                  <a:effectLst>
                    <a:outerShdw blurRad="38100" dist="38100" dir="2700000" algn="tl">
                      <a:srgbClr val="000000"/>
                    </a:outerShdw>
                  </a:effectLst>
                  <a:latin typeface="Gill Sans" charset="0"/>
                  <a:sym typeface="Gill Sans" charset="0"/>
                </a:endParaRPr>
              </a:p>
            </p:txBody>
          </p:sp>
          <p:sp>
            <p:nvSpPr>
              <p:cNvPr id="27" name="TextBox 13"/>
              <p:cNvSpPr txBox="1"/>
              <p:nvPr/>
            </p:nvSpPr>
            <p:spPr>
              <a:xfrm>
                <a:off x="9502937" y="2864377"/>
                <a:ext cx="1742095" cy="332399"/>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9502937" y="3258023"/>
                <a:ext cx="2333999" cy="443198"/>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9502937" y="4000967"/>
                <a:ext cx="1742095" cy="332399"/>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9502937" y="4394613"/>
                <a:ext cx="2333999" cy="443198"/>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TextBox 13"/>
            <p:cNvSpPr txBox="1"/>
            <p:nvPr/>
          </p:nvSpPr>
          <p:spPr>
            <a:xfrm>
              <a:off x="2462462" y="2785228"/>
              <a:ext cx="1742095" cy="332399"/>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1870558" y="3178874"/>
              <a:ext cx="2333999" cy="443198"/>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1690688" y="1877914"/>
            <a:ext cx="3554279" cy="3428491"/>
            <a:chOff x="3084817" y="1944848"/>
            <a:chExt cx="2318899" cy="3125718"/>
          </a:xfrm>
        </p:grpSpPr>
        <p:sp>
          <p:nvSpPr>
            <p:cNvPr id="35" name="Freeform 5"/>
            <p:cNvSpPr/>
            <p:nvPr/>
          </p:nvSpPr>
          <p:spPr bwMode="auto">
            <a:xfrm>
              <a:off x="3084817" y="1944848"/>
              <a:ext cx="2318899" cy="1354800"/>
            </a:xfrm>
            <a:custGeom>
              <a:avLst/>
              <a:gdLst>
                <a:gd name="T0" fmla="*/ 893 w 893"/>
                <a:gd name="T1" fmla="*/ 275 h 569"/>
                <a:gd name="T2" fmla="*/ 455 w 893"/>
                <a:gd name="T3" fmla="*/ 0 h 569"/>
                <a:gd name="T4" fmla="*/ 0 w 893"/>
                <a:gd name="T5" fmla="*/ 275 h 569"/>
                <a:gd name="T6" fmla="*/ 108 w 893"/>
                <a:gd name="T7" fmla="*/ 275 h 569"/>
                <a:gd name="T8" fmla="*/ 108 w 893"/>
                <a:gd name="T9" fmla="*/ 569 h 569"/>
                <a:gd name="T10" fmla="*/ 805 w 893"/>
                <a:gd name="T11" fmla="*/ 569 h 569"/>
                <a:gd name="T12" fmla="*/ 805 w 893"/>
                <a:gd name="T13" fmla="*/ 275 h 569"/>
                <a:gd name="T14" fmla="*/ 893 w 893"/>
                <a:gd name="T15" fmla="*/ 275 h 5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3" h="569">
                  <a:moveTo>
                    <a:pt x="893" y="275"/>
                  </a:moveTo>
                  <a:lnTo>
                    <a:pt x="455" y="0"/>
                  </a:lnTo>
                  <a:lnTo>
                    <a:pt x="0" y="275"/>
                  </a:lnTo>
                  <a:lnTo>
                    <a:pt x="108" y="275"/>
                  </a:lnTo>
                  <a:lnTo>
                    <a:pt x="108" y="569"/>
                  </a:lnTo>
                  <a:lnTo>
                    <a:pt x="805" y="569"/>
                  </a:lnTo>
                  <a:lnTo>
                    <a:pt x="805" y="275"/>
                  </a:lnTo>
                  <a:lnTo>
                    <a:pt x="893" y="275"/>
                  </a:lnTo>
                  <a:close/>
                </a:path>
              </a:pathLst>
            </a:custGeom>
            <a:solidFill>
              <a:srgbClr val="61B007"/>
            </a:solidFill>
            <a:ln>
              <a:noFill/>
            </a:ln>
          </p:spPr>
          <p:txBody>
            <a:bodyPr vert="horz" wrap="square" lIns="342900" tIns="411480" rIns="342900" bIns="34290" numCol="1" anchor="t" anchorCtr="0" compatLnSpc="1"/>
            <a:lstStyle/>
            <a:p>
              <a:pPr algn="ctr">
                <a:lnSpc>
                  <a:spcPct val="120000"/>
                </a:lnSpc>
              </a:pPr>
              <a:endParaRPr lang="en-US" sz="2100" dirty="0">
                <a:latin typeface="Source Sans Pro" charset="0"/>
              </a:endParaRPr>
            </a:p>
          </p:txBody>
        </p:sp>
        <p:sp>
          <p:nvSpPr>
            <p:cNvPr id="37" name="Freeform 6"/>
            <p:cNvSpPr/>
            <p:nvPr/>
          </p:nvSpPr>
          <p:spPr bwMode="auto">
            <a:xfrm>
              <a:off x="3363836" y="3191039"/>
              <a:ext cx="1811837" cy="993031"/>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4"/>
                  </a:moveTo>
                  <a:lnTo>
                    <a:pt x="342" y="0"/>
                  </a:lnTo>
                  <a:lnTo>
                    <a:pt x="273" y="74"/>
                  </a:lnTo>
                  <a:lnTo>
                    <a:pt x="0" y="74"/>
                  </a:lnTo>
                  <a:lnTo>
                    <a:pt x="0" y="550"/>
                  </a:lnTo>
                  <a:lnTo>
                    <a:pt x="697" y="550"/>
                  </a:lnTo>
                  <a:lnTo>
                    <a:pt x="697" y="74"/>
                  </a:lnTo>
                  <a:lnTo>
                    <a:pt x="414" y="74"/>
                  </a:lnTo>
                  <a:close/>
                </a:path>
              </a:pathLst>
            </a:custGeom>
            <a:solidFill>
              <a:schemeClr val="accent1">
                <a:lumMod val="75000"/>
              </a:schemeClr>
            </a:solidFill>
            <a:ln>
              <a:noFill/>
            </a:ln>
          </p:spPr>
          <p:txBody>
            <a:bodyPr vert="horz" wrap="square" lIns="68580" tIns="274320" rIns="68580" bIns="34290" numCol="1" anchor="t" anchorCtr="0" compatLnSpc="1"/>
            <a:lstStyle/>
            <a:p>
              <a:pPr algn="ctr">
                <a:lnSpc>
                  <a:spcPct val="120000"/>
                </a:lnSpc>
              </a:pPr>
              <a:endParaRPr lang="en-US" sz="2100" dirty="0">
                <a:latin typeface="Source Sans Pro" charset="0"/>
              </a:endParaRPr>
            </a:p>
          </p:txBody>
        </p:sp>
        <p:sp>
          <p:nvSpPr>
            <p:cNvPr id="39" name="Freeform 7"/>
            <p:cNvSpPr/>
            <p:nvPr/>
          </p:nvSpPr>
          <p:spPr bwMode="auto">
            <a:xfrm>
              <a:off x="3363834" y="4077519"/>
              <a:ext cx="1811837" cy="993031"/>
            </a:xfrm>
            <a:custGeom>
              <a:avLst/>
              <a:gdLst>
                <a:gd name="T0" fmla="*/ 414 w 697"/>
                <a:gd name="T1" fmla="*/ 73 h 550"/>
                <a:gd name="T2" fmla="*/ 342 w 697"/>
                <a:gd name="T3" fmla="*/ 0 h 550"/>
                <a:gd name="T4" fmla="*/ 273 w 697"/>
                <a:gd name="T5" fmla="*/ 73 h 550"/>
                <a:gd name="T6" fmla="*/ 0 w 697"/>
                <a:gd name="T7" fmla="*/ 73 h 550"/>
                <a:gd name="T8" fmla="*/ 0 w 697"/>
                <a:gd name="T9" fmla="*/ 550 h 550"/>
                <a:gd name="T10" fmla="*/ 697 w 697"/>
                <a:gd name="T11" fmla="*/ 550 h 550"/>
                <a:gd name="T12" fmla="*/ 697 w 697"/>
                <a:gd name="T13" fmla="*/ 73 h 550"/>
                <a:gd name="T14" fmla="*/ 414 w 697"/>
                <a:gd name="T15" fmla="*/ 73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3"/>
                  </a:moveTo>
                  <a:lnTo>
                    <a:pt x="342" y="0"/>
                  </a:lnTo>
                  <a:lnTo>
                    <a:pt x="273" y="73"/>
                  </a:lnTo>
                  <a:lnTo>
                    <a:pt x="0" y="73"/>
                  </a:lnTo>
                  <a:lnTo>
                    <a:pt x="0" y="550"/>
                  </a:lnTo>
                  <a:lnTo>
                    <a:pt x="697" y="550"/>
                  </a:lnTo>
                  <a:lnTo>
                    <a:pt x="697" y="73"/>
                  </a:lnTo>
                  <a:lnTo>
                    <a:pt x="414" y="73"/>
                  </a:lnTo>
                  <a:close/>
                </a:path>
              </a:pathLst>
            </a:custGeom>
            <a:solidFill>
              <a:srgbClr val="77BF1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nSpc>
                  <a:spcPct val="120000"/>
                </a:lnSpc>
              </a:pPr>
              <a:endParaRPr lang="en-US" sz="1350" dirty="0">
                <a:latin typeface="Source Sans Pro" charset="0"/>
              </a:endParaRPr>
            </a:p>
          </p:txBody>
        </p:sp>
        <p:sp>
          <p:nvSpPr>
            <p:cNvPr id="40" name="Freeform 6"/>
            <p:cNvSpPr/>
            <p:nvPr/>
          </p:nvSpPr>
          <p:spPr bwMode="auto">
            <a:xfrm>
              <a:off x="3363835" y="4077535"/>
              <a:ext cx="1811837" cy="993031"/>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4"/>
                  </a:moveTo>
                  <a:lnTo>
                    <a:pt x="342" y="0"/>
                  </a:lnTo>
                  <a:lnTo>
                    <a:pt x="273" y="74"/>
                  </a:lnTo>
                  <a:lnTo>
                    <a:pt x="0" y="74"/>
                  </a:lnTo>
                  <a:lnTo>
                    <a:pt x="0" y="550"/>
                  </a:lnTo>
                  <a:lnTo>
                    <a:pt x="697" y="550"/>
                  </a:lnTo>
                  <a:lnTo>
                    <a:pt x="697" y="74"/>
                  </a:lnTo>
                  <a:lnTo>
                    <a:pt x="414" y="74"/>
                  </a:lnTo>
                  <a:close/>
                </a:path>
              </a:pathLst>
            </a:custGeom>
            <a:solidFill>
              <a:srgbClr val="61B00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274320" rIns="68580" bIns="34290" numCol="1" anchor="t" anchorCtr="0" compatLnSpc="1"/>
            <a:lstStyle/>
            <a:p>
              <a:pPr algn="ctr">
                <a:lnSpc>
                  <a:spcPct val="120000"/>
                </a:lnSpc>
              </a:pPr>
              <a:endParaRPr lang="en-US" sz="2100" dirty="0">
                <a:latin typeface="Source Sans Pro" charset="0"/>
              </a:endParaRPr>
            </a:p>
            <a:p>
              <a:pPr>
                <a:lnSpc>
                  <a:spcPct val="120000"/>
                </a:lnSpc>
              </a:pPr>
              <a:endParaRPr lang="en-US" sz="900" dirty="0">
                <a:latin typeface="Source Sans Pro" charset="0"/>
              </a:endParaRPr>
            </a:p>
          </p:txBody>
        </p:sp>
        <p:sp>
          <p:nvSpPr>
            <p:cNvPr id="45" name="TextBox 13"/>
            <p:cNvSpPr txBox="1"/>
            <p:nvPr/>
          </p:nvSpPr>
          <p:spPr>
            <a:xfrm>
              <a:off x="3584612" y="2567859"/>
              <a:ext cx="1372819"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3584612" y="3608832"/>
              <a:ext cx="1372819"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3584612" y="4484625"/>
              <a:ext cx="1372819"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765665943"/>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750" fill="hold"/>
                                        <p:tgtEl>
                                          <p:spTgt spid="3"/>
                                        </p:tgtEl>
                                        <p:attrNameLst>
                                          <p:attrName>ppt_x</p:attrName>
                                        </p:attrNameLst>
                                      </p:cBhvr>
                                      <p:tavLst>
                                        <p:tav tm="0">
                                          <p:val>
                                            <p:strVal val="#ppt_x"/>
                                          </p:val>
                                        </p:tav>
                                        <p:tav tm="100000">
                                          <p:val>
                                            <p:strVal val="#ppt_x"/>
                                          </p:val>
                                        </p:tav>
                                      </p:tavLst>
                                    </p:anim>
                                    <p:anim calcmode="lin" valueType="num">
                                      <p:cBhvr additive="base">
                                        <p:cTn id="14" dur="75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sp>
        <p:nvSpPr>
          <p:cNvPr id="5" name="任意多边形 138"/>
          <p:cNvSpPr/>
          <p:nvPr/>
        </p:nvSpPr>
        <p:spPr>
          <a:xfrm rot="8076271">
            <a:off x="1124776" y="2647987"/>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rgbClr val="61B00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五边形 139"/>
          <p:cNvSpPr/>
          <p:nvPr/>
        </p:nvSpPr>
        <p:spPr>
          <a:xfrm>
            <a:off x="1142104" y="2460260"/>
            <a:ext cx="1723855" cy="1327216"/>
          </a:xfrm>
          <a:prstGeom prst="homePlate">
            <a:avLst/>
          </a:prstGeom>
          <a:solidFill>
            <a:srgbClr val="61B00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任意多边形 140"/>
          <p:cNvSpPr/>
          <p:nvPr/>
        </p:nvSpPr>
        <p:spPr>
          <a:xfrm rot="8076271">
            <a:off x="3854007" y="2647987"/>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五边形 141"/>
          <p:cNvSpPr/>
          <p:nvPr/>
        </p:nvSpPr>
        <p:spPr>
          <a:xfrm>
            <a:off x="3871335" y="2460260"/>
            <a:ext cx="1723855" cy="1327216"/>
          </a:xfrm>
          <a:prstGeom prst="homePlat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任意多边形 142"/>
          <p:cNvSpPr/>
          <p:nvPr/>
        </p:nvSpPr>
        <p:spPr>
          <a:xfrm rot="8076271">
            <a:off x="6583237" y="2618938"/>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rgbClr val="61B00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五边形 143"/>
          <p:cNvSpPr/>
          <p:nvPr/>
        </p:nvSpPr>
        <p:spPr>
          <a:xfrm>
            <a:off x="6600565" y="2431210"/>
            <a:ext cx="1723855" cy="1327216"/>
          </a:xfrm>
          <a:prstGeom prst="homePlate">
            <a:avLst/>
          </a:prstGeom>
          <a:solidFill>
            <a:srgbClr val="61B00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任意多边形 144"/>
          <p:cNvSpPr/>
          <p:nvPr/>
        </p:nvSpPr>
        <p:spPr>
          <a:xfrm rot="8076271">
            <a:off x="9312468" y="2618938"/>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五边形 145"/>
          <p:cNvSpPr/>
          <p:nvPr/>
        </p:nvSpPr>
        <p:spPr>
          <a:xfrm>
            <a:off x="9329796" y="2431210"/>
            <a:ext cx="1723855" cy="1327216"/>
          </a:xfrm>
          <a:prstGeom prst="homePlat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342839" y="2825488"/>
            <a:ext cx="486370" cy="550102"/>
            <a:chOff x="4994016" y="4872552"/>
            <a:chExt cx="406393" cy="459645"/>
          </a:xfrm>
          <a:solidFill>
            <a:schemeClr val="bg1"/>
          </a:solidFill>
          <a:effectLst/>
        </p:grpSpPr>
        <p:sp>
          <p:nvSpPr>
            <p:cNvPr id="17"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628370" y="2863340"/>
            <a:ext cx="467781" cy="462956"/>
            <a:chOff x="6967126" y="4092464"/>
            <a:chExt cx="453105" cy="448433"/>
          </a:xfrm>
          <a:solidFill>
            <a:schemeClr val="bg1"/>
          </a:solidFill>
          <a:effectLst/>
        </p:grpSpPr>
        <p:sp>
          <p:nvSpPr>
            <p:cNvPr id="2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9911115" y="2840281"/>
            <a:ext cx="487236" cy="524343"/>
            <a:chOff x="7005429" y="4859473"/>
            <a:chExt cx="466184" cy="501686"/>
          </a:xfrm>
          <a:solidFill>
            <a:schemeClr val="bg1"/>
          </a:solidFill>
          <a:effectLst/>
        </p:grpSpPr>
        <p:sp>
          <p:nvSpPr>
            <p:cNvPr id="24"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029149" y="2802814"/>
            <a:ext cx="541636" cy="520885"/>
            <a:chOff x="2607983" y="4241292"/>
            <a:chExt cx="490600" cy="471805"/>
          </a:xfrm>
          <a:solidFill>
            <a:schemeClr val="bg1"/>
          </a:solidFill>
          <a:effectLst/>
        </p:grpSpPr>
        <p:sp>
          <p:nvSpPr>
            <p:cNvPr id="30"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2" name="文本框 31"/>
          <p:cNvSpPr txBox="1"/>
          <p:nvPr/>
        </p:nvSpPr>
        <p:spPr>
          <a:xfrm>
            <a:off x="996253" y="4611266"/>
            <a:ext cx="2598788" cy="1031051"/>
          </a:xfrm>
          <a:prstGeom prst="rect">
            <a:avLst/>
          </a:prstGeom>
          <a:noFill/>
          <a:effectLst/>
        </p:spPr>
        <p:txBody>
          <a:bodyPr wrap="non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p>
          <a:p>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3656505" y="4611265"/>
            <a:ext cx="2598788" cy="1031051"/>
          </a:xfrm>
          <a:prstGeom prst="rect">
            <a:avLst/>
          </a:prstGeom>
          <a:noFill/>
          <a:effectLst/>
        </p:spPr>
        <p:txBody>
          <a:bodyPr wrap="none" rtlCol="0">
            <a:spAutoFit/>
          </a:bodyPr>
          <a:lstStyle/>
          <a:p>
            <a:pPr lvl="0"/>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p>
          <a:p>
            <a:pPr lvl="0"/>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403102" y="4611264"/>
            <a:ext cx="2598788" cy="1031051"/>
          </a:xfrm>
          <a:prstGeom prst="rect">
            <a:avLst/>
          </a:prstGeom>
          <a:noFill/>
          <a:effectLst/>
        </p:spPr>
        <p:txBody>
          <a:bodyPr wrap="none" rtlCol="0">
            <a:spAutoFit/>
          </a:bodyPr>
          <a:lstStyle/>
          <a:p>
            <a:pPr lvl="0"/>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p>
          <a:p>
            <a:pPr lvl="0"/>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9114966" y="4611264"/>
            <a:ext cx="2598788" cy="1031051"/>
          </a:xfrm>
          <a:prstGeom prst="rect">
            <a:avLst/>
          </a:prstGeom>
          <a:noFill/>
          <a:effectLst/>
        </p:spPr>
        <p:txBody>
          <a:bodyPr wrap="none" rtlCol="0">
            <a:spAutoFit/>
          </a:bodyPr>
          <a:lstStyle/>
          <a:p>
            <a:pPr lvl="0"/>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p>
          <a:p>
            <a:pPr lvl="0"/>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2126943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0-#ppt_w/2"/>
                                          </p:val>
                                        </p:tav>
                                        <p:tav tm="100000">
                                          <p:val>
                                            <p:strVal val="#ppt_x"/>
                                          </p:val>
                                        </p:tav>
                                      </p:tavLst>
                                    </p:anim>
                                    <p:anim calcmode="lin" valueType="num">
                                      <p:cBhvr additive="base">
                                        <p:cTn id="14" dur="25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0-#ppt_w/2"/>
                                          </p:val>
                                        </p:tav>
                                        <p:tav tm="100000">
                                          <p:val>
                                            <p:strVal val="#ppt_x"/>
                                          </p:val>
                                        </p:tav>
                                      </p:tavLst>
                                    </p:anim>
                                    <p:anim calcmode="lin" valueType="num">
                                      <p:cBhvr additive="base">
                                        <p:cTn id="19" dur="2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250" fill="hold"/>
                                        <p:tgtEl>
                                          <p:spTgt spid="7"/>
                                        </p:tgtEl>
                                        <p:attrNameLst>
                                          <p:attrName>ppt_x</p:attrName>
                                        </p:attrNameLst>
                                      </p:cBhvr>
                                      <p:tavLst>
                                        <p:tav tm="0">
                                          <p:val>
                                            <p:strVal val="0-#ppt_w/2"/>
                                          </p:val>
                                        </p:tav>
                                        <p:tav tm="100000">
                                          <p:val>
                                            <p:strVal val="#ppt_x"/>
                                          </p:val>
                                        </p:tav>
                                      </p:tavLst>
                                    </p:anim>
                                    <p:anim calcmode="lin" valueType="num">
                                      <p:cBhvr additive="base">
                                        <p:cTn id="24" dur="25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250" fill="hold"/>
                                        <p:tgtEl>
                                          <p:spTgt spid="8"/>
                                        </p:tgtEl>
                                        <p:attrNameLst>
                                          <p:attrName>ppt_x</p:attrName>
                                        </p:attrNameLst>
                                      </p:cBhvr>
                                      <p:tavLst>
                                        <p:tav tm="0">
                                          <p:val>
                                            <p:strVal val="0-#ppt_w/2"/>
                                          </p:val>
                                        </p:tav>
                                        <p:tav tm="100000">
                                          <p:val>
                                            <p:strVal val="#ppt_x"/>
                                          </p:val>
                                        </p:tav>
                                      </p:tavLst>
                                    </p:anim>
                                    <p:anim calcmode="lin" valueType="num">
                                      <p:cBhvr additive="base">
                                        <p:cTn id="29" dur="25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750"/>
                            </p:stCondLst>
                            <p:childTnLst>
                              <p:par>
                                <p:cTn id="31" presetID="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250" fill="hold"/>
                                        <p:tgtEl>
                                          <p:spTgt spid="9"/>
                                        </p:tgtEl>
                                        <p:attrNameLst>
                                          <p:attrName>ppt_x</p:attrName>
                                        </p:attrNameLst>
                                      </p:cBhvr>
                                      <p:tavLst>
                                        <p:tav tm="0">
                                          <p:val>
                                            <p:strVal val="0-#ppt_w/2"/>
                                          </p:val>
                                        </p:tav>
                                        <p:tav tm="100000">
                                          <p:val>
                                            <p:strVal val="#ppt_x"/>
                                          </p:val>
                                        </p:tav>
                                      </p:tavLst>
                                    </p:anim>
                                    <p:anim calcmode="lin" valueType="num">
                                      <p:cBhvr additive="base">
                                        <p:cTn id="34" dur="250" fill="hold"/>
                                        <p:tgtEl>
                                          <p:spTgt spid="9"/>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250" fill="hold"/>
                                        <p:tgtEl>
                                          <p:spTgt spid="10"/>
                                        </p:tgtEl>
                                        <p:attrNameLst>
                                          <p:attrName>ppt_x</p:attrName>
                                        </p:attrNameLst>
                                      </p:cBhvr>
                                      <p:tavLst>
                                        <p:tav tm="0">
                                          <p:val>
                                            <p:strVal val="0-#ppt_w/2"/>
                                          </p:val>
                                        </p:tav>
                                        <p:tav tm="100000">
                                          <p:val>
                                            <p:strVal val="#ppt_x"/>
                                          </p:val>
                                        </p:tav>
                                      </p:tavLst>
                                    </p:anim>
                                    <p:anim calcmode="lin" valueType="num">
                                      <p:cBhvr additive="base">
                                        <p:cTn id="39" dur="250" fill="hold"/>
                                        <p:tgtEl>
                                          <p:spTgt spid="10"/>
                                        </p:tgtEl>
                                        <p:attrNameLst>
                                          <p:attrName>ppt_y</p:attrName>
                                        </p:attrNameLst>
                                      </p:cBhvr>
                                      <p:tavLst>
                                        <p:tav tm="0">
                                          <p:val>
                                            <p:strVal val="#ppt_y"/>
                                          </p:val>
                                        </p:tav>
                                        <p:tav tm="100000">
                                          <p:val>
                                            <p:strVal val="#ppt_y"/>
                                          </p:val>
                                        </p:tav>
                                      </p:tavLst>
                                    </p:anim>
                                  </p:childTnLst>
                                </p:cTn>
                              </p:par>
                            </p:childTnLst>
                          </p:cTn>
                        </p:par>
                        <p:par>
                          <p:cTn id="40" fill="hold">
                            <p:stCondLst>
                              <p:cond delay="2250"/>
                            </p:stCondLst>
                            <p:childTnLst>
                              <p:par>
                                <p:cTn id="41" presetID="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250" fill="hold"/>
                                        <p:tgtEl>
                                          <p:spTgt spid="11"/>
                                        </p:tgtEl>
                                        <p:attrNameLst>
                                          <p:attrName>ppt_x</p:attrName>
                                        </p:attrNameLst>
                                      </p:cBhvr>
                                      <p:tavLst>
                                        <p:tav tm="0">
                                          <p:val>
                                            <p:strVal val="0-#ppt_w/2"/>
                                          </p:val>
                                        </p:tav>
                                        <p:tav tm="100000">
                                          <p:val>
                                            <p:strVal val="#ppt_x"/>
                                          </p:val>
                                        </p:tav>
                                      </p:tavLst>
                                    </p:anim>
                                    <p:anim calcmode="lin" valueType="num">
                                      <p:cBhvr additive="base">
                                        <p:cTn id="44" dur="250" fill="hold"/>
                                        <p:tgtEl>
                                          <p:spTgt spid="11"/>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8"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250" fill="hold"/>
                                        <p:tgtEl>
                                          <p:spTgt spid="15"/>
                                        </p:tgtEl>
                                        <p:attrNameLst>
                                          <p:attrName>ppt_x</p:attrName>
                                        </p:attrNameLst>
                                      </p:cBhvr>
                                      <p:tavLst>
                                        <p:tav tm="0">
                                          <p:val>
                                            <p:strVal val="0-#ppt_w/2"/>
                                          </p:val>
                                        </p:tav>
                                        <p:tav tm="100000">
                                          <p:val>
                                            <p:strVal val="#ppt_x"/>
                                          </p:val>
                                        </p:tav>
                                      </p:tavLst>
                                    </p:anim>
                                    <p:anim calcmode="lin" valueType="num">
                                      <p:cBhvr additive="base">
                                        <p:cTn id="49" dur="250" fill="hold"/>
                                        <p:tgtEl>
                                          <p:spTgt spid="15"/>
                                        </p:tgtEl>
                                        <p:attrNameLst>
                                          <p:attrName>ppt_y</p:attrName>
                                        </p:attrNameLst>
                                      </p:cBhvr>
                                      <p:tavLst>
                                        <p:tav tm="0">
                                          <p:val>
                                            <p:strVal val="#ppt_y"/>
                                          </p:val>
                                        </p:tav>
                                        <p:tav tm="100000">
                                          <p:val>
                                            <p:strVal val="#ppt_y"/>
                                          </p:val>
                                        </p:tav>
                                      </p:tavLst>
                                    </p:anim>
                                  </p:childTnLst>
                                </p:cTn>
                              </p:par>
                            </p:childTnLst>
                          </p:cTn>
                        </p:par>
                        <p:par>
                          <p:cTn id="50" fill="hold">
                            <p:stCondLst>
                              <p:cond delay="2750"/>
                            </p:stCondLst>
                            <p:childTnLst>
                              <p:par>
                                <p:cTn id="51" presetID="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250" fill="hold"/>
                                        <p:tgtEl>
                                          <p:spTgt spid="16"/>
                                        </p:tgtEl>
                                        <p:attrNameLst>
                                          <p:attrName>ppt_x</p:attrName>
                                        </p:attrNameLst>
                                      </p:cBhvr>
                                      <p:tavLst>
                                        <p:tav tm="0">
                                          <p:val>
                                            <p:strVal val="0-#ppt_w/2"/>
                                          </p:val>
                                        </p:tav>
                                        <p:tav tm="100000">
                                          <p:val>
                                            <p:strVal val="#ppt_x"/>
                                          </p:val>
                                        </p:tav>
                                      </p:tavLst>
                                    </p:anim>
                                    <p:anim calcmode="lin" valueType="num">
                                      <p:cBhvr additive="base">
                                        <p:cTn id="54" dur="250" fill="hold"/>
                                        <p:tgtEl>
                                          <p:spTgt spid="16"/>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2" presetClass="entr" presetSubtype="8"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250" fill="hold"/>
                                        <p:tgtEl>
                                          <p:spTgt spid="20"/>
                                        </p:tgtEl>
                                        <p:attrNameLst>
                                          <p:attrName>ppt_x</p:attrName>
                                        </p:attrNameLst>
                                      </p:cBhvr>
                                      <p:tavLst>
                                        <p:tav tm="0">
                                          <p:val>
                                            <p:strVal val="0-#ppt_w/2"/>
                                          </p:val>
                                        </p:tav>
                                        <p:tav tm="100000">
                                          <p:val>
                                            <p:strVal val="#ppt_x"/>
                                          </p:val>
                                        </p:tav>
                                      </p:tavLst>
                                    </p:anim>
                                    <p:anim calcmode="lin" valueType="num">
                                      <p:cBhvr additive="base">
                                        <p:cTn id="59" dur="250" fill="hold"/>
                                        <p:tgtEl>
                                          <p:spTgt spid="20"/>
                                        </p:tgtEl>
                                        <p:attrNameLst>
                                          <p:attrName>ppt_y</p:attrName>
                                        </p:attrNameLst>
                                      </p:cBhvr>
                                      <p:tavLst>
                                        <p:tav tm="0">
                                          <p:val>
                                            <p:strVal val="#ppt_y"/>
                                          </p:val>
                                        </p:tav>
                                        <p:tav tm="100000">
                                          <p:val>
                                            <p:strVal val="#ppt_y"/>
                                          </p:val>
                                        </p:tav>
                                      </p:tavLst>
                                    </p:anim>
                                  </p:childTnLst>
                                </p:cTn>
                              </p:par>
                            </p:childTnLst>
                          </p:cTn>
                        </p:par>
                        <p:par>
                          <p:cTn id="60" fill="hold">
                            <p:stCondLst>
                              <p:cond delay="3250"/>
                            </p:stCondLst>
                            <p:childTnLst>
                              <p:par>
                                <p:cTn id="61" presetID="2" presetClass="entr" presetSubtype="8"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250" fill="hold"/>
                                        <p:tgtEl>
                                          <p:spTgt spid="23"/>
                                        </p:tgtEl>
                                        <p:attrNameLst>
                                          <p:attrName>ppt_x</p:attrName>
                                        </p:attrNameLst>
                                      </p:cBhvr>
                                      <p:tavLst>
                                        <p:tav tm="0">
                                          <p:val>
                                            <p:strVal val="0-#ppt_w/2"/>
                                          </p:val>
                                        </p:tav>
                                        <p:tav tm="100000">
                                          <p:val>
                                            <p:strVal val="#ppt_x"/>
                                          </p:val>
                                        </p:tav>
                                      </p:tavLst>
                                    </p:anim>
                                    <p:anim calcmode="lin" valueType="num">
                                      <p:cBhvr additive="base">
                                        <p:cTn id="64" dur="250" fill="hold"/>
                                        <p:tgtEl>
                                          <p:spTgt spid="23"/>
                                        </p:tgtEl>
                                        <p:attrNameLst>
                                          <p:attrName>ppt_y</p:attrName>
                                        </p:attrNameLst>
                                      </p:cBhvr>
                                      <p:tavLst>
                                        <p:tav tm="0">
                                          <p:val>
                                            <p:strVal val="#ppt_y"/>
                                          </p:val>
                                        </p:tav>
                                        <p:tav tm="100000">
                                          <p:val>
                                            <p:strVal val="#ppt_y"/>
                                          </p:val>
                                        </p:tav>
                                      </p:tavLst>
                                    </p:anim>
                                  </p:childTnLst>
                                </p:cTn>
                              </p:par>
                            </p:childTnLst>
                          </p:cTn>
                        </p:par>
                        <p:par>
                          <p:cTn id="65" fill="hold">
                            <p:stCondLst>
                              <p:cond delay="3500"/>
                            </p:stCondLst>
                            <p:childTnLst>
                              <p:par>
                                <p:cTn id="66" presetID="2" presetClass="entr" presetSubtype="8"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250" fill="hold"/>
                                        <p:tgtEl>
                                          <p:spTgt spid="29"/>
                                        </p:tgtEl>
                                        <p:attrNameLst>
                                          <p:attrName>ppt_x</p:attrName>
                                        </p:attrNameLst>
                                      </p:cBhvr>
                                      <p:tavLst>
                                        <p:tav tm="0">
                                          <p:val>
                                            <p:strVal val="0-#ppt_w/2"/>
                                          </p:val>
                                        </p:tav>
                                        <p:tav tm="100000">
                                          <p:val>
                                            <p:strVal val="#ppt_x"/>
                                          </p:val>
                                        </p:tav>
                                      </p:tavLst>
                                    </p:anim>
                                    <p:anim calcmode="lin" valueType="num">
                                      <p:cBhvr additive="base">
                                        <p:cTn id="69" dur="250" fill="hold"/>
                                        <p:tgtEl>
                                          <p:spTgt spid="29"/>
                                        </p:tgtEl>
                                        <p:attrNameLst>
                                          <p:attrName>ppt_y</p:attrName>
                                        </p:attrNameLst>
                                      </p:cBhvr>
                                      <p:tavLst>
                                        <p:tav tm="0">
                                          <p:val>
                                            <p:strVal val="#ppt_y"/>
                                          </p:val>
                                        </p:tav>
                                        <p:tav tm="100000">
                                          <p:val>
                                            <p:strVal val="#ppt_y"/>
                                          </p:val>
                                        </p:tav>
                                      </p:tavLst>
                                    </p:anim>
                                  </p:childTnLst>
                                </p:cTn>
                              </p:par>
                            </p:childTnLst>
                          </p:cTn>
                        </p:par>
                        <p:par>
                          <p:cTn id="70" fill="hold">
                            <p:stCondLst>
                              <p:cond delay="3750"/>
                            </p:stCondLst>
                            <p:childTnLst>
                              <p:par>
                                <p:cTn id="71" presetID="2" presetClass="entr" presetSubtype="8"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250" fill="hold"/>
                                        <p:tgtEl>
                                          <p:spTgt spid="32"/>
                                        </p:tgtEl>
                                        <p:attrNameLst>
                                          <p:attrName>ppt_x</p:attrName>
                                        </p:attrNameLst>
                                      </p:cBhvr>
                                      <p:tavLst>
                                        <p:tav tm="0">
                                          <p:val>
                                            <p:strVal val="0-#ppt_w/2"/>
                                          </p:val>
                                        </p:tav>
                                        <p:tav tm="100000">
                                          <p:val>
                                            <p:strVal val="#ppt_x"/>
                                          </p:val>
                                        </p:tav>
                                      </p:tavLst>
                                    </p:anim>
                                    <p:anim calcmode="lin" valueType="num">
                                      <p:cBhvr additive="base">
                                        <p:cTn id="74" dur="250" fill="hold"/>
                                        <p:tgtEl>
                                          <p:spTgt spid="32"/>
                                        </p:tgtEl>
                                        <p:attrNameLst>
                                          <p:attrName>ppt_y</p:attrName>
                                        </p:attrNameLst>
                                      </p:cBhvr>
                                      <p:tavLst>
                                        <p:tav tm="0">
                                          <p:val>
                                            <p:strVal val="#ppt_y"/>
                                          </p:val>
                                        </p:tav>
                                        <p:tav tm="100000">
                                          <p:val>
                                            <p:strVal val="#ppt_y"/>
                                          </p:val>
                                        </p:tav>
                                      </p:tavLst>
                                    </p:anim>
                                  </p:childTnLst>
                                </p:cTn>
                              </p:par>
                            </p:childTnLst>
                          </p:cTn>
                        </p:par>
                        <p:par>
                          <p:cTn id="75" fill="hold">
                            <p:stCondLst>
                              <p:cond delay="4000"/>
                            </p:stCondLst>
                            <p:childTnLst>
                              <p:par>
                                <p:cTn id="76" presetID="2" presetClass="entr" presetSubtype="8"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250" fill="hold"/>
                                        <p:tgtEl>
                                          <p:spTgt spid="33"/>
                                        </p:tgtEl>
                                        <p:attrNameLst>
                                          <p:attrName>ppt_x</p:attrName>
                                        </p:attrNameLst>
                                      </p:cBhvr>
                                      <p:tavLst>
                                        <p:tav tm="0">
                                          <p:val>
                                            <p:strVal val="0-#ppt_w/2"/>
                                          </p:val>
                                        </p:tav>
                                        <p:tav tm="100000">
                                          <p:val>
                                            <p:strVal val="#ppt_x"/>
                                          </p:val>
                                        </p:tav>
                                      </p:tavLst>
                                    </p:anim>
                                    <p:anim calcmode="lin" valueType="num">
                                      <p:cBhvr additive="base">
                                        <p:cTn id="79" dur="25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4250"/>
                            </p:stCondLst>
                            <p:childTnLst>
                              <p:par>
                                <p:cTn id="81" presetID="2" presetClass="entr" presetSubtype="8"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250" fill="hold"/>
                                        <p:tgtEl>
                                          <p:spTgt spid="34"/>
                                        </p:tgtEl>
                                        <p:attrNameLst>
                                          <p:attrName>ppt_x</p:attrName>
                                        </p:attrNameLst>
                                      </p:cBhvr>
                                      <p:tavLst>
                                        <p:tav tm="0">
                                          <p:val>
                                            <p:strVal val="0-#ppt_w/2"/>
                                          </p:val>
                                        </p:tav>
                                        <p:tav tm="100000">
                                          <p:val>
                                            <p:strVal val="#ppt_x"/>
                                          </p:val>
                                        </p:tav>
                                      </p:tavLst>
                                    </p:anim>
                                    <p:anim calcmode="lin" valueType="num">
                                      <p:cBhvr additive="base">
                                        <p:cTn id="84" dur="250" fill="hold"/>
                                        <p:tgtEl>
                                          <p:spTgt spid="34"/>
                                        </p:tgtEl>
                                        <p:attrNameLst>
                                          <p:attrName>ppt_y</p:attrName>
                                        </p:attrNameLst>
                                      </p:cBhvr>
                                      <p:tavLst>
                                        <p:tav tm="0">
                                          <p:val>
                                            <p:strVal val="#ppt_y"/>
                                          </p:val>
                                        </p:tav>
                                        <p:tav tm="100000">
                                          <p:val>
                                            <p:strVal val="#ppt_y"/>
                                          </p:val>
                                        </p:tav>
                                      </p:tavLst>
                                    </p:anim>
                                  </p:childTnLst>
                                </p:cTn>
                              </p:par>
                            </p:childTnLst>
                          </p:cTn>
                        </p:par>
                        <p:par>
                          <p:cTn id="85" fill="hold">
                            <p:stCondLst>
                              <p:cond delay="4500"/>
                            </p:stCondLst>
                            <p:childTnLst>
                              <p:par>
                                <p:cTn id="86" presetID="2" presetClass="entr" presetSubtype="8" fill="hold" grpId="0" nodeType="afterEffect">
                                  <p:stCondLst>
                                    <p:cond delay="0"/>
                                  </p:stCondLst>
                                  <p:childTnLst>
                                    <p:set>
                                      <p:cBhvr>
                                        <p:cTn id="87" dur="1" fill="hold">
                                          <p:stCondLst>
                                            <p:cond delay="0"/>
                                          </p:stCondLst>
                                        </p:cTn>
                                        <p:tgtEl>
                                          <p:spTgt spid="35"/>
                                        </p:tgtEl>
                                        <p:attrNameLst>
                                          <p:attrName>style.visibility</p:attrName>
                                        </p:attrNameLst>
                                      </p:cBhvr>
                                      <p:to>
                                        <p:strVal val="visible"/>
                                      </p:to>
                                    </p:set>
                                    <p:anim calcmode="lin" valueType="num">
                                      <p:cBhvr additive="base">
                                        <p:cTn id="88" dur="250" fill="hold"/>
                                        <p:tgtEl>
                                          <p:spTgt spid="35"/>
                                        </p:tgtEl>
                                        <p:attrNameLst>
                                          <p:attrName>ppt_x</p:attrName>
                                        </p:attrNameLst>
                                      </p:cBhvr>
                                      <p:tavLst>
                                        <p:tav tm="0">
                                          <p:val>
                                            <p:strVal val="0-#ppt_w/2"/>
                                          </p:val>
                                        </p:tav>
                                        <p:tav tm="100000">
                                          <p:val>
                                            <p:strVal val="#ppt_x"/>
                                          </p:val>
                                        </p:tav>
                                      </p:tavLst>
                                    </p:anim>
                                    <p:anim calcmode="lin" valueType="num">
                                      <p:cBhvr additive="base">
                                        <p:cTn id="89" dur="2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5" grpId="0" animBg="1"/>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168052" y="2147481"/>
            <a:ext cx="10354478" cy="3138825"/>
            <a:chOff x="503238" y="1765300"/>
            <a:chExt cx="8304873" cy="2517515"/>
          </a:xfrm>
        </p:grpSpPr>
        <p:grpSp>
          <p:nvGrpSpPr>
            <p:cNvPr id="5" name="组合 1"/>
            <p:cNvGrpSpPr>
              <a:grpSpLocks/>
            </p:cNvGrpSpPr>
            <p:nvPr/>
          </p:nvGrpSpPr>
          <p:grpSpPr bwMode="auto">
            <a:xfrm>
              <a:off x="503238" y="1765300"/>
              <a:ext cx="1189037" cy="820738"/>
              <a:chOff x="0" y="0"/>
              <a:chExt cx="1188442" cy="820923"/>
            </a:xfrm>
          </p:grpSpPr>
          <p:sp>
            <p:nvSpPr>
              <p:cNvPr id="6" name="矩形 6"/>
              <p:cNvSpPr>
                <a:spLocks noChangeArrowheads="1"/>
              </p:cNvSpPr>
              <p:nvPr/>
            </p:nvSpPr>
            <p:spPr bwMode="auto">
              <a:xfrm>
                <a:off x="0" y="273236"/>
                <a:ext cx="1188442" cy="547687"/>
              </a:xfrm>
              <a:prstGeom prst="rect">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矩形 12"/>
              <p:cNvSpPr>
                <a:spLocks noChangeArrowheads="1"/>
              </p:cNvSpPr>
              <p:nvPr/>
            </p:nvSpPr>
            <p:spPr bwMode="auto">
              <a:xfrm>
                <a:off x="0" y="377802"/>
                <a:ext cx="658206" cy="37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20%</a:t>
                </a:r>
              </a:p>
            </p:txBody>
          </p:sp>
          <p:sp>
            <p:nvSpPr>
              <p:cNvPr id="8" name="矩形 15"/>
              <p:cNvSpPr>
                <a:spLocks noChangeArrowheads="1"/>
              </p:cNvSpPr>
              <p:nvPr/>
            </p:nvSpPr>
            <p:spPr bwMode="auto">
              <a:xfrm>
                <a:off x="0" y="0"/>
                <a:ext cx="1134960" cy="27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9" name="组合 2"/>
            <p:cNvGrpSpPr>
              <a:grpSpLocks/>
            </p:cNvGrpSpPr>
            <p:nvPr/>
          </p:nvGrpSpPr>
          <p:grpSpPr bwMode="auto">
            <a:xfrm>
              <a:off x="1692275" y="1765300"/>
              <a:ext cx="4067175" cy="820738"/>
              <a:chOff x="0" y="0"/>
              <a:chExt cx="4068452" cy="820923"/>
            </a:xfrm>
          </p:grpSpPr>
          <p:sp>
            <p:nvSpPr>
              <p:cNvPr id="10" name="矩形 7"/>
              <p:cNvSpPr>
                <a:spLocks noChangeArrowheads="1"/>
              </p:cNvSpPr>
              <p:nvPr/>
            </p:nvSpPr>
            <p:spPr bwMode="auto">
              <a:xfrm>
                <a:off x="0" y="273236"/>
                <a:ext cx="4068452" cy="547687"/>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矩形 13"/>
              <p:cNvSpPr>
                <a:spLocks noChangeArrowheads="1"/>
              </p:cNvSpPr>
              <p:nvPr/>
            </p:nvSpPr>
            <p:spPr bwMode="auto">
              <a:xfrm>
                <a:off x="0" y="377802"/>
                <a:ext cx="658742" cy="37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50%</a:t>
                </a:r>
              </a:p>
            </p:txBody>
          </p:sp>
          <p:sp>
            <p:nvSpPr>
              <p:cNvPr id="15" name="矩形 16"/>
              <p:cNvSpPr>
                <a:spLocks noChangeArrowheads="1"/>
              </p:cNvSpPr>
              <p:nvPr/>
            </p:nvSpPr>
            <p:spPr bwMode="auto">
              <a:xfrm>
                <a:off x="0" y="0"/>
                <a:ext cx="1135885" cy="27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6" name="组合 3"/>
            <p:cNvGrpSpPr>
              <a:grpSpLocks/>
            </p:cNvGrpSpPr>
            <p:nvPr/>
          </p:nvGrpSpPr>
          <p:grpSpPr bwMode="auto">
            <a:xfrm>
              <a:off x="5759450" y="1765300"/>
              <a:ext cx="2876550" cy="820738"/>
              <a:chOff x="0" y="0"/>
              <a:chExt cx="2875868" cy="820923"/>
            </a:xfrm>
          </p:grpSpPr>
          <p:sp>
            <p:nvSpPr>
              <p:cNvPr id="17" name="矩形 8"/>
              <p:cNvSpPr>
                <a:spLocks noChangeArrowheads="1"/>
              </p:cNvSpPr>
              <p:nvPr/>
            </p:nvSpPr>
            <p:spPr bwMode="auto">
              <a:xfrm>
                <a:off x="0" y="273236"/>
                <a:ext cx="2875868" cy="547687"/>
              </a:xfrm>
              <a:prstGeom prst="rect">
                <a:avLst/>
              </a:prstGeom>
              <a:solidFill>
                <a:srgbClr val="61B007"/>
              </a:solidFill>
              <a:ln>
                <a:noFill/>
              </a:ln>
              <a:extLst>
                <a:ext uri="{91240B29-F687-4F45-9708-019B960494DF}">
                  <a14:hiddenLine xmlns:a14="http://schemas.microsoft.com/office/drawing/2010/main" w="317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 name="矩形 14"/>
              <p:cNvSpPr>
                <a:spLocks noChangeArrowheads="1"/>
              </p:cNvSpPr>
              <p:nvPr/>
            </p:nvSpPr>
            <p:spPr bwMode="auto">
              <a:xfrm>
                <a:off x="0" y="377802"/>
                <a:ext cx="658379" cy="37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30%</a:t>
                </a:r>
              </a:p>
            </p:txBody>
          </p:sp>
          <p:sp>
            <p:nvSpPr>
              <p:cNvPr id="19" name="矩形 17"/>
              <p:cNvSpPr>
                <a:spLocks noChangeArrowheads="1"/>
              </p:cNvSpPr>
              <p:nvPr/>
            </p:nvSpPr>
            <p:spPr bwMode="auto">
              <a:xfrm>
                <a:off x="0" y="0"/>
                <a:ext cx="1135260" cy="27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0" name="组合 22"/>
            <p:cNvGrpSpPr>
              <a:grpSpLocks/>
            </p:cNvGrpSpPr>
            <p:nvPr/>
          </p:nvGrpSpPr>
          <p:grpSpPr bwMode="auto">
            <a:xfrm>
              <a:off x="513424" y="3017312"/>
              <a:ext cx="2592387" cy="1265503"/>
              <a:chOff x="10187" y="-81487"/>
              <a:chExt cx="2592598" cy="1265447"/>
            </a:xfrm>
          </p:grpSpPr>
          <p:sp>
            <p:nvSpPr>
              <p:cNvPr id="21" name="矩形 18"/>
              <p:cNvSpPr>
                <a:spLocks noChangeArrowheads="1"/>
              </p:cNvSpPr>
              <p:nvPr/>
            </p:nvSpPr>
            <p:spPr bwMode="auto">
              <a:xfrm>
                <a:off x="10187" y="267759"/>
                <a:ext cx="2592598" cy="41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22" name="矩形 19"/>
              <p:cNvSpPr>
                <a:spLocks noChangeArrowheads="1"/>
              </p:cNvSpPr>
              <p:nvPr/>
            </p:nvSpPr>
            <p:spPr bwMode="auto">
              <a:xfrm>
                <a:off x="10187" y="-81487"/>
                <a:ext cx="1135621" cy="271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矩形 21"/>
              <p:cNvSpPr>
                <a:spLocks noChangeArrowheads="1"/>
              </p:cNvSpPr>
              <p:nvPr/>
            </p:nvSpPr>
            <p:spPr bwMode="auto">
              <a:xfrm>
                <a:off x="10187" y="772246"/>
                <a:ext cx="2592598" cy="41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grpSp>
        <p:grpSp>
          <p:nvGrpSpPr>
            <p:cNvPr id="24" name="组合 23"/>
            <p:cNvGrpSpPr>
              <a:grpSpLocks/>
            </p:cNvGrpSpPr>
            <p:nvPr/>
          </p:nvGrpSpPr>
          <p:grpSpPr bwMode="auto">
            <a:xfrm>
              <a:off x="3286786" y="3017312"/>
              <a:ext cx="2592388" cy="1265503"/>
              <a:chOff x="10187" y="-81487"/>
              <a:chExt cx="2592598" cy="1265447"/>
            </a:xfrm>
          </p:grpSpPr>
          <p:sp>
            <p:nvSpPr>
              <p:cNvPr id="25" name="矩形 24"/>
              <p:cNvSpPr>
                <a:spLocks noChangeArrowheads="1"/>
              </p:cNvSpPr>
              <p:nvPr/>
            </p:nvSpPr>
            <p:spPr bwMode="auto">
              <a:xfrm>
                <a:off x="10187" y="267759"/>
                <a:ext cx="2592598" cy="41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26" name="矩形 25"/>
              <p:cNvSpPr>
                <a:spLocks noChangeArrowheads="1"/>
              </p:cNvSpPr>
              <p:nvPr/>
            </p:nvSpPr>
            <p:spPr bwMode="auto">
              <a:xfrm>
                <a:off x="10187" y="-81487"/>
                <a:ext cx="1135621" cy="271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矩形 26"/>
              <p:cNvSpPr>
                <a:spLocks noChangeArrowheads="1"/>
              </p:cNvSpPr>
              <p:nvPr/>
            </p:nvSpPr>
            <p:spPr bwMode="auto">
              <a:xfrm>
                <a:off x="10187" y="772246"/>
                <a:ext cx="2592598" cy="41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grpSp>
        <p:grpSp>
          <p:nvGrpSpPr>
            <p:cNvPr id="28" name="组合 27"/>
            <p:cNvGrpSpPr>
              <a:grpSpLocks/>
            </p:cNvGrpSpPr>
            <p:nvPr/>
          </p:nvGrpSpPr>
          <p:grpSpPr bwMode="auto">
            <a:xfrm>
              <a:off x="6214136" y="3017312"/>
              <a:ext cx="2593975" cy="1265503"/>
              <a:chOff x="10181" y="-81487"/>
              <a:chExt cx="2592598" cy="1265447"/>
            </a:xfrm>
          </p:grpSpPr>
          <p:sp>
            <p:nvSpPr>
              <p:cNvPr id="29" name="矩形 28"/>
              <p:cNvSpPr>
                <a:spLocks noChangeArrowheads="1"/>
              </p:cNvSpPr>
              <p:nvPr/>
            </p:nvSpPr>
            <p:spPr bwMode="auto">
              <a:xfrm>
                <a:off x="10181" y="267759"/>
                <a:ext cx="2592598" cy="41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30" name="矩形 29"/>
              <p:cNvSpPr>
                <a:spLocks noChangeArrowheads="1"/>
              </p:cNvSpPr>
              <p:nvPr/>
            </p:nvSpPr>
            <p:spPr bwMode="auto">
              <a:xfrm>
                <a:off x="10181" y="-81487"/>
                <a:ext cx="1134926" cy="271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矩形 30"/>
              <p:cNvSpPr>
                <a:spLocks noChangeArrowheads="1"/>
              </p:cNvSpPr>
              <p:nvPr/>
            </p:nvSpPr>
            <p:spPr bwMode="auto">
              <a:xfrm>
                <a:off x="10181" y="772246"/>
                <a:ext cx="2592598" cy="41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grpSp>
      </p:grpSp>
    </p:spTree>
    <p:extLst>
      <p:ext uri="{BB962C8B-B14F-4D97-AF65-F5344CB8AC3E}">
        <p14:creationId xmlns:p14="http://schemas.microsoft.com/office/powerpoint/2010/main" val="173561195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Shape 18"/>
          <p:cNvSpPr/>
          <p:nvPr/>
        </p:nvSpPr>
        <p:spPr>
          <a:xfrm>
            <a:off x="3489700" y="3130060"/>
            <a:ext cx="2074266" cy="738186"/>
          </a:xfrm>
          <a:prstGeom prst="roundRect">
            <a:avLst>
              <a:gd name="adj" fmla="val 50000"/>
            </a:avLst>
          </a:prstGeom>
          <a:solidFill>
            <a:srgbClr val="61B007"/>
          </a:solidFill>
          <a:ln w="12700" cap="flat">
            <a:no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rgbClr val="5D9D2F"/>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3489701" y="3046440"/>
            <a:ext cx="2074264" cy="93327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600" dirty="0">
                <a:solidFill>
                  <a:schemeClr val="bg1"/>
                </a:solidFill>
                <a:latin typeface="微软雅黑" panose="020B0503020204020204" pitchFamily="34" charset="-122"/>
                <a:ea typeface="微软雅黑" panose="020B0503020204020204" pitchFamily="34" charset="-122"/>
              </a:rPr>
              <a:t>TWO</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789778" y="2784610"/>
            <a:ext cx="3561411" cy="1531099"/>
            <a:chOff x="4714071" y="2684973"/>
            <a:chExt cx="4535466" cy="1949857"/>
          </a:xfrm>
        </p:grpSpPr>
        <p:sp>
          <p:nvSpPr>
            <p:cNvPr id="21" name="矩形 20"/>
            <p:cNvSpPr/>
            <p:nvPr/>
          </p:nvSpPr>
          <p:spPr>
            <a:xfrm>
              <a:off x="4714071" y="2684973"/>
              <a:ext cx="3370806" cy="1058276"/>
            </a:xfrm>
            <a:prstGeom prst="rect">
              <a:avLst/>
            </a:prstGeom>
          </p:spPr>
          <p:txBody>
            <a:bodyPr wrap="none">
              <a:spAutoFit/>
            </a:bodyPr>
            <a:lstStyle/>
            <a:p>
              <a:r>
                <a:rPr kumimoji="1" lang="zh-CN" altLang="en-US" sz="4800" dirty="0">
                  <a:solidFill>
                    <a:schemeClr val="accent1">
                      <a:lumMod val="75000"/>
                    </a:schemeClr>
                  </a:solidFill>
                  <a:latin typeface="微软雅黑" panose="020B0503020204020204" pitchFamily="34" charset="-122"/>
                  <a:ea typeface="微软雅黑" panose="020B0503020204020204" pitchFamily="34" charset="-122"/>
                </a:rPr>
                <a:t>加入标题</a:t>
              </a:r>
            </a:p>
          </p:txBody>
        </p:sp>
        <p:sp>
          <p:nvSpPr>
            <p:cNvPr id="22" name="矩形 21"/>
            <p:cNvSpPr/>
            <p:nvPr/>
          </p:nvSpPr>
          <p:spPr>
            <a:xfrm>
              <a:off x="4748965" y="3676502"/>
              <a:ext cx="4500572" cy="958328"/>
            </a:xfrm>
            <a:prstGeom prst="rect">
              <a:avLst/>
            </a:prstGeom>
          </p:spPr>
          <p:txBody>
            <a:bodyPr wrap="square">
              <a:spAutoFit/>
            </a:bodyPr>
            <a:lstStyle/>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6716982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5" name="组合 13"/>
          <p:cNvGrpSpPr>
            <a:grpSpLocks/>
          </p:cNvGrpSpPr>
          <p:nvPr/>
        </p:nvGrpSpPr>
        <p:grpSpPr bwMode="auto">
          <a:xfrm>
            <a:off x="6996043" y="1920263"/>
            <a:ext cx="4036629" cy="3508155"/>
            <a:chOff x="257061" y="283461"/>
            <a:chExt cx="2978847" cy="2589246"/>
          </a:xfrm>
        </p:grpSpPr>
        <p:sp>
          <p:nvSpPr>
            <p:cNvPr id="6" name="矩形 64"/>
            <p:cNvSpPr>
              <a:spLocks noChangeArrowheads="1"/>
            </p:cNvSpPr>
            <p:nvPr/>
          </p:nvSpPr>
          <p:spPr bwMode="auto">
            <a:xfrm>
              <a:off x="376961" y="1321257"/>
              <a:ext cx="2858947" cy="52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The concepts national income and national product have roughly the same value and can be used interchangeably if our interest is in their sum total</a:t>
              </a:r>
            </a:p>
          </p:txBody>
        </p:sp>
        <p:sp>
          <p:nvSpPr>
            <p:cNvPr id="7" name="矩形 66"/>
            <p:cNvSpPr>
              <a:spLocks noChangeArrowheads="1"/>
            </p:cNvSpPr>
            <p:nvPr/>
          </p:nvSpPr>
          <p:spPr bwMode="auto">
            <a:xfrm>
              <a:off x="257061" y="283461"/>
              <a:ext cx="2134732" cy="38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8" name="矩形 72"/>
            <p:cNvSpPr>
              <a:spLocks noChangeArrowheads="1"/>
            </p:cNvSpPr>
            <p:nvPr/>
          </p:nvSpPr>
          <p:spPr bwMode="auto">
            <a:xfrm>
              <a:off x="376961" y="1001448"/>
              <a:ext cx="1427851" cy="20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lumMod val="50000"/>
                    </a:schemeClr>
                  </a:solidFill>
                  <a:latin typeface="Century Gothic" panose="020B0502020202020204" pitchFamily="34" charset="0"/>
                  <a:sym typeface="Arial" panose="020B0604020202020204" pitchFamily="34" charset="0"/>
                </a:rPr>
                <a:t>Add The Title</a:t>
              </a:r>
            </a:p>
          </p:txBody>
        </p:sp>
        <p:sp>
          <p:nvSpPr>
            <p:cNvPr id="9" name="直接连接符 10"/>
            <p:cNvSpPr>
              <a:spLocks noChangeShapeType="1"/>
            </p:cNvSpPr>
            <p:nvPr/>
          </p:nvSpPr>
          <p:spPr bwMode="auto">
            <a:xfrm>
              <a:off x="376961" y="1026234"/>
              <a:ext cx="0" cy="1026912"/>
            </a:xfrm>
            <a:prstGeom prst="line">
              <a:avLst/>
            </a:prstGeom>
            <a:noFill/>
            <a:ln w="9525">
              <a:solidFill>
                <a:srgbClr val="61B007"/>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0" name="组合 76"/>
            <p:cNvGrpSpPr>
              <a:grpSpLocks/>
            </p:cNvGrpSpPr>
            <p:nvPr/>
          </p:nvGrpSpPr>
          <p:grpSpPr bwMode="auto">
            <a:xfrm>
              <a:off x="378779" y="2552450"/>
              <a:ext cx="705056" cy="320257"/>
              <a:chOff x="0" y="30368"/>
              <a:chExt cx="820325" cy="320257"/>
            </a:xfrm>
          </p:grpSpPr>
          <p:sp>
            <p:nvSpPr>
              <p:cNvPr id="20" name="矩形 77"/>
              <p:cNvSpPr>
                <a:spLocks noChangeArrowheads="1"/>
              </p:cNvSpPr>
              <p:nvPr/>
            </p:nvSpPr>
            <p:spPr bwMode="auto">
              <a:xfrm>
                <a:off x="0" y="30368"/>
                <a:ext cx="820325" cy="247040"/>
              </a:xfrm>
              <a:prstGeom prst="rect">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21" name="矩形 78"/>
              <p:cNvSpPr>
                <a:spLocks noChangeArrowheads="1"/>
              </p:cNvSpPr>
              <p:nvPr/>
            </p:nvSpPr>
            <p:spPr bwMode="auto">
              <a:xfrm>
                <a:off x="41623" y="42848"/>
                <a:ext cx="737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dirty="0">
                    <a:solidFill>
                      <a:schemeClr val="bg1"/>
                    </a:solidFill>
                    <a:latin typeface="Century Gothic" panose="020B0502020202020204" pitchFamily="34" charset="0"/>
                    <a:sym typeface="Arial" panose="020B0604020202020204" pitchFamily="34" charset="0"/>
                  </a:rPr>
                  <a:t>Who </a:t>
                </a:r>
                <a:endParaRPr lang="zh-CN" altLang="en-US" sz="1800" dirty="0">
                  <a:latin typeface="Arial" panose="020B0604020202020204" pitchFamily="34" charset="0"/>
                </a:endParaRPr>
              </a:p>
            </p:txBody>
          </p:sp>
        </p:grpSp>
        <p:grpSp>
          <p:nvGrpSpPr>
            <p:cNvPr id="11" name="组合 80"/>
            <p:cNvGrpSpPr>
              <a:grpSpLocks/>
            </p:cNvGrpSpPr>
            <p:nvPr/>
          </p:nvGrpSpPr>
          <p:grpSpPr bwMode="auto">
            <a:xfrm>
              <a:off x="1429676" y="2552450"/>
              <a:ext cx="705056" cy="320256"/>
              <a:chOff x="0" y="30368"/>
              <a:chExt cx="820325" cy="320256"/>
            </a:xfrm>
          </p:grpSpPr>
          <p:sp>
            <p:nvSpPr>
              <p:cNvPr id="18" name="矩形 81"/>
              <p:cNvSpPr>
                <a:spLocks noChangeArrowheads="1"/>
              </p:cNvSpPr>
              <p:nvPr/>
            </p:nvSpPr>
            <p:spPr bwMode="auto">
              <a:xfrm>
                <a:off x="0" y="30368"/>
                <a:ext cx="820325" cy="247040"/>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9" name="矩形 88"/>
              <p:cNvSpPr>
                <a:spLocks noChangeArrowheads="1"/>
              </p:cNvSpPr>
              <p:nvPr/>
            </p:nvSpPr>
            <p:spPr bwMode="auto">
              <a:xfrm>
                <a:off x="59746" y="42847"/>
                <a:ext cx="7008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What </a:t>
                </a:r>
              </a:p>
            </p:txBody>
          </p:sp>
        </p:grpSp>
        <p:grpSp>
          <p:nvGrpSpPr>
            <p:cNvPr id="15" name="组合 89"/>
            <p:cNvGrpSpPr>
              <a:grpSpLocks/>
            </p:cNvGrpSpPr>
            <p:nvPr/>
          </p:nvGrpSpPr>
          <p:grpSpPr bwMode="auto">
            <a:xfrm>
              <a:off x="2480573" y="2552450"/>
              <a:ext cx="755335" cy="320256"/>
              <a:chOff x="0" y="30368"/>
              <a:chExt cx="878824" cy="320256"/>
            </a:xfrm>
          </p:grpSpPr>
          <p:sp>
            <p:nvSpPr>
              <p:cNvPr id="16" name="矩形 90"/>
              <p:cNvSpPr>
                <a:spLocks noChangeArrowheads="1"/>
              </p:cNvSpPr>
              <p:nvPr/>
            </p:nvSpPr>
            <p:spPr bwMode="auto">
              <a:xfrm>
                <a:off x="29249" y="30368"/>
                <a:ext cx="820325" cy="247040"/>
              </a:xfrm>
              <a:prstGeom prst="rect">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7" name="矩形 91"/>
              <p:cNvSpPr>
                <a:spLocks noChangeArrowheads="1"/>
              </p:cNvSpPr>
              <p:nvPr/>
            </p:nvSpPr>
            <p:spPr bwMode="auto">
              <a:xfrm>
                <a:off x="0" y="42847"/>
                <a:ext cx="878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Where</a:t>
                </a:r>
                <a:endParaRPr lang="zh-CN" altLang="en-US" sz="1800">
                  <a:latin typeface="Arial" panose="020B0604020202020204" pitchFamily="34" charset="0"/>
                </a:endParaRPr>
              </a:p>
            </p:txBody>
          </p:sp>
        </p:grpSp>
      </p:grpSp>
      <p:grpSp>
        <p:nvGrpSpPr>
          <p:cNvPr id="22" name="组合 21"/>
          <p:cNvGrpSpPr/>
          <p:nvPr/>
        </p:nvGrpSpPr>
        <p:grpSpPr>
          <a:xfrm>
            <a:off x="1137993" y="1820781"/>
            <a:ext cx="5389402" cy="3607636"/>
            <a:chOff x="2186171" y="3295359"/>
            <a:chExt cx="13830711" cy="9258202"/>
          </a:xfrm>
        </p:grpSpPr>
        <p:sp>
          <p:nvSpPr>
            <p:cNvPr id="23" name="Rectangle 9"/>
            <p:cNvSpPr/>
            <p:nvPr/>
          </p:nvSpPr>
          <p:spPr>
            <a:xfrm>
              <a:off x="7478499" y="3295359"/>
              <a:ext cx="8534923" cy="4630587"/>
            </a:xfrm>
            <a:prstGeom prst="rect">
              <a:avLst/>
            </a:prstGeom>
            <a:blipFill dpi="0" rotWithShape="1">
              <a:blip r:embed="rId3"/>
              <a:srcRect/>
              <a:tile tx="0" ty="0" sx="38000" sy="38000" flip="none" algn="ctr"/>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sp>
          <p:nvSpPr>
            <p:cNvPr id="24" name="Rectangle 11"/>
            <p:cNvSpPr/>
            <p:nvPr/>
          </p:nvSpPr>
          <p:spPr>
            <a:xfrm>
              <a:off x="7478499" y="7922974"/>
              <a:ext cx="8534921" cy="4630587"/>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sp>
          <p:nvSpPr>
            <p:cNvPr id="25" name="Rectangle 10"/>
            <p:cNvSpPr/>
            <p:nvPr/>
          </p:nvSpPr>
          <p:spPr>
            <a:xfrm>
              <a:off x="2186618" y="3295359"/>
              <a:ext cx="5290354" cy="4630585"/>
            </a:xfrm>
            <a:prstGeom prst="rect">
              <a:avLst/>
            </a:prstGeom>
            <a:solidFill>
              <a:srgbClr val="61B007"/>
            </a:solid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sp>
          <p:nvSpPr>
            <p:cNvPr id="26" name="Rectangle 9"/>
            <p:cNvSpPr/>
            <p:nvPr/>
          </p:nvSpPr>
          <p:spPr>
            <a:xfrm>
              <a:off x="2186171" y="7907019"/>
              <a:ext cx="5290354" cy="4630585"/>
            </a:xfrm>
            <a:prstGeom prst="rect">
              <a:avLst/>
            </a:prstGeom>
            <a:blipFill dpi="0" rotWithShape="1">
              <a:blip r:embed="rId4"/>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sp>
          <p:nvSpPr>
            <p:cNvPr id="27" name="Subtitle 2"/>
            <p:cNvSpPr txBox="1">
              <a:spLocks/>
            </p:cNvSpPr>
            <p:nvPr/>
          </p:nvSpPr>
          <p:spPr>
            <a:xfrm>
              <a:off x="2623483" y="4185499"/>
              <a:ext cx="4631752" cy="3992353"/>
            </a:xfrm>
            <a:prstGeom prst="rect">
              <a:avLst/>
            </a:prstGeom>
          </p:spPr>
          <p:txBody>
            <a:bodyPr vert="horz" wrap="square" lIns="243731" tIns="121864" rIns="243731" bIns="121864"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000" dirty="0" smtClean="0">
                  <a:solidFill>
                    <a:schemeClr val="bg1"/>
                  </a:solidFill>
                  <a:latin typeface="Lato Light"/>
                  <a:cs typeface="Lato Light"/>
                </a:rPr>
                <a:t>加入标题</a:t>
              </a:r>
              <a:r>
                <a:rPr lang="en-US" sz="2000" dirty="0" smtClean="0">
                  <a:solidFill>
                    <a:schemeClr val="bg1"/>
                  </a:solidFill>
                  <a:latin typeface="Lato Light"/>
                  <a:cs typeface="Lato Light"/>
                </a:rPr>
                <a:t>#1</a:t>
              </a:r>
            </a:p>
            <a:p>
              <a:pPr marL="0" indent="0" algn="ctr">
                <a:buNone/>
              </a:pPr>
              <a:r>
                <a:rPr lang="en-US" sz="1050" dirty="0" err="1" smtClean="0">
                  <a:solidFill>
                    <a:schemeClr val="bg1"/>
                  </a:solidFill>
                  <a:latin typeface="Lato Light"/>
                  <a:cs typeface="Lato Light"/>
                </a:rPr>
                <a:t>Lorem</a:t>
              </a:r>
              <a:r>
                <a:rPr lang="en-US" sz="1050" dirty="0" smtClean="0">
                  <a:solidFill>
                    <a:schemeClr val="bg1"/>
                  </a:solidFill>
                  <a:latin typeface="Lato Light"/>
                  <a:cs typeface="Lato Light"/>
                </a:rPr>
                <a:t> </a:t>
              </a:r>
              <a:r>
                <a:rPr lang="en-US" sz="1050" dirty="0">
                  <a:solidFill>
                    <a:schemeClr val="bg1"/>
                  </a:solidFill>
                  <a:latin typeface="Lato Light"/>
                  <a:cs typeface="Lato Light"/>
                </a:rPr>
                <a:t>ipsum dolor sit </a:t>
              </a:r>
              <a:r>
                <a:rPr lang="en-US" sz="1050" dirty="0" err="1">
                  <a:solidFill>
                    <a:schemeClr val="bg1"/>
                  </a:solidFill>
                  <a:latin typeface="Lato Light"/>
                  <a:cs typeface="Lato Light"/>
                </a:rPr>
                <a:t>amet</a:t>
              </a:r>
              <a:r>
                <a:rPr lang="en-US" sz="1050" dirty="0">
                  <a:solidFill>
                    <a:schemeClr val="bg1"/>
                  </a:solidFill>
                  <a:latin typeface="Lato Light"/>
                  <a:cs typeface="Lato Light"/>
                </a:rPr>
                <a:t>, </a:t>
              </a:r>
              <a:r>
                <a:rPr lang="en-US" sz="1050" dirty="0" err="1">
                  <a:solidFill>
                    <a:schemeClr val="bg1"/>
                  </a:solidFill>
                  <a:latin typeface="Lato Light"/>
                  <a:cs typeface="Lato Light"/>
                </a:rPr>
                <a:t>consectetur</a:t>
              </a:r>
              <a:r>
                <a:rPr lang="en-US" sz="1050" dirty="0">
                  <a:solidFill>
                    <a:schemeClr val="bg1"/>
                  </a:solidFill>
                  <a:latin typeface="Lato Light"/>
                  <a:cs typeface="Lato Light"/>
                </a:rPr>
                <a:t> </a:t>
              </a:r>
              <a:r>
                <a:rPr lang="en-US" sz="1050" dirty="0" err="1">
                  <a:solidFill>
                    <a:schemeClr val="bg1"/>
                  </a:solidFill>
                  <a:latin typeface="Lato Light"/>
                  <a:cs typeface="Lato Light"/>
                </a:rPr>
                <a:t>adipiscing</a:t>
              </a:r>
              <a:r>
                <a:rPr lang="en-US" sz="1050" dirty="0">
                  <a:solidFill>
                    <a:schemeClr val="bg1"/>
                  </a:solidFill>
                  <a:latin typeface="Lato Light"/>
                  <a:cs typeface="Lato Light"/>
                </a:rPr>
                <a:t> </a:t>
              </a:r>
              <a:r>
                <a:rPr lang="en-US" sz="1050" dirty="0" err="1">
                  <a:solidFill>
                    <a:schemeClr val="bg1"/>
                  </a:solidFill>
                  <a:latin typeface="Lato Light"/>
                  <a:cs typeface="Lato Light"/>
                </a:rPr>
                <a:t>elit</a:t>
              </a:r>
              <a:r>
                <a:rPr lang="en-US" sz="1050" dirty="0">
                  <a:solidFill>
                    <a:schemeClr val="bg1"/>
                  </a:solidFill>
                  <a:latin typeface="Lato Light"/>
                  <a:cs typeface="Lato Light"/>
                </a:rPr>
                <a:t>. Integer pulvinar </a:t>
              </a:r>
              <a:r>
                <a:rPr lang="en-US" sz="1050" dirty="0" err="1">
                  <a:solidFill>
                    <a:schemeClr val="bg1"/>
                  </a:solidFill>
                  <a:latin typeface="Lato Light"/>
                  <a:cs typeface="Lato Light"/>
                </a:rPr>
                <a:t>nulla</a:t>
              </a:r>
              <a:r>
                <a:rPr lang="en-US" sz="1050" dirty="0">
                  <a:solidFill>
                    <a:schemeClr val="bg1"/>
                  </a:solidFill>
                  <a:latin typeface="Lato Light"/>
                  <a:cs typeface="Lato Light"/>
                </a:rPr>
                <a:t> </a:t>
              </a:r>
              <a:r>
                <a:rPr lang="en-US" sz="1050" dirty="0" err="1">
                  <a:solidFill>
                    <a:schemeClr val="bg1"/>
                  </a:solidFill>
                  <a:latin typeface="Lato Light"/>
                  <a:cs typeface="Lato Light"/>
                </a:rPr>
                <a:t>ut.</a:t>
              </a:r>
              <a:endParaRPr lang="en-US" sz="1050" dirty="0">
                <a:solidFill>
                  <a:schemeClr val="bg1"/>
                </a:solidFill>
                <a:latin typeface="Lato Light"/>
                <a:cs typeface="Lato Light"/>
              </a:endParaRPr>
            </a:p>
          </p:txBody>
        </p:sp>
        <p:sp>
          <p:nvSpPr>
            <p:cNvPr id="28" name="Subtitle 2"/>
            <p:cNvSpPr txBox="1">
              <a:spLocks/>
            </p:cNvSpPr>
            <p:nvPr/>
          </p:nvSpPr>
          <p:spPr>
            <a:xfrm>
              <a:off x="7601955" y="8623815"/>
              <a:ext cx="8414927" cy="3253853"/>
            </a:xfrm>
            <a:prstGeom prst="rect">
              <a:avLst/>
            </a:prstGeom>
          </p:spPr>
          <p:txBody>
            <a:bodyPr vert="horz" wrap="square" lIns="243731" tIns="121864" rIns="243731" bIns="121864"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800" dirty="0" smtClean="0">
                  <a:solidFill>
                    <a:schemeClr val="bg1"/>
                  </a:solidFill>
                  <a:latin typeface="Lato Light"/>
                  <a:cs typeface="Lato Light"/>
                </a:rPr>
                <a:t>加入标题</a:t>
              </a:r>
              <a:r>
                <a:rPr lang="en-US" sz="2800" dirty="0" smtClean="0">
                  <a:solidFill>
                    <a:schemeClr val="bg1"/>
                  </a:solidFill>
                  <a:latin typeface="Lato Light"/>
                  <a:cs typeface="Lato Light"/>
                </a:rPr>
                <a:t>#</a:t>
              </a:r>
              <a:r>
                <a:rPr lang="en-US" sz="2800" dirty="0">
                  <a:solidFill>
                    <a:schemeClr val="bg1"/>
                  </a:solidFill>
                  <a:latin typeface="Lato Light"/>
                  <a:cs typeface="Lato Light"/>
                </a:rPr>
                <a:t>2</a:t>
              </a:r>
            </a:p>
            <a:p>
              <a:pPr marL="0" indent="0" algn="ctr">
                <a:buNone/>
              </a:pPr>
              <a:r>
                <a:rPr lang="en-US" sz="1200" dirty="0">
                  <a:solidFill>
                    <a:schemeClr val="bg1"/>
                  </a:solidFill>
                  <a:latin typeface="Lato Light"/>
                  <a:cs typeface="Lato Light"/>
                </a:rPr>
                <a:t>Lorem ipsum dolor sit amet, consectetur adipiscing elit. Integer pulvinar nulla ut.</a:t>
              </a:r>
            </a:p>
          </p:txBody>
        </p:sp>
      </p:grpSp>
    </p:spTree>
    <p:extLst>
      <p:ext uri="{BB962C8B-B14F-4D97-AF65-F5344CB8AC3E}">
        <p14:creationId xmlns:p14="http://schemas.microsoft.com/office/powerpoint/2010/main" val="1000956013"/>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1+#ppt_w/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443944" y="2341340"/>
            <a:ext cx="9454924" cy="2897220"/>
            <a:chOff x="1852613" y="2406196"/>
            <a:chExt cx="8466137" cy="2594232"/>
          </a:xfrm>
        </p:grpSpPr>
        <p:grpSp>
          <p:nvGrpSpPr>
            <p:cNvPr id="5" name="组合 4117"/>
            <p:cNvGrpSpPr>
              <a:grpSpLocks/>
            </p:cNvGrpSpPr>
            <p:nvPr/>
          </p:nvGrpSpPr>
          <p:grpSpPr bwMode="auto">
            <a:xfrm>
              <a:off x="1852613" y="2406196"/>
              <a:ext cx="2116137" cy="2594232"/>
              <a:chOff x="0" y="0"/>
              <a:chExt cx="2116156" cy="2594131"/>
            </a:xfrm>
          </p:grpSpPr>
          <p:grpSp>
            <p:nvGrpSpPr>
              <p:cNvPr id="6" name="组合 4101"/>
              <p:cNvGrpSpPr>
                <a:grpSpLocks/>
              </p:cNvGrpSpPr>
              <p:nvPr/>
            </p:nvGrpSpPr>
            <p:grpSpPr bwMode="auto">
              <a:xfrm>
                <a:off x="0" y="1900914"/>
                <a:ext cx="2116156" cy="693217"/>
                <a:chOff x="0" y="0"/>
                <a:chExt cx="2116156" cy="693217"/>
              </a:xfrm>
            </p:grpSpPr>
            <p:sp>
              <p:nvSpPr>
                <p:cNvPr id="20" name="矩形 179"/>
                <p:cNvSpPr>
                  <a:spLocks noChangeArrowheads="1"/>
                </p:cNvSpPr>
                <p:nvPr/>
              </p:nvSpPr>
              <p:spPr bwMode="auto">
                <a:xfrm>
                  <a:off x="286422" y="0"/>
                  <a:ext cx="1543317"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21" name="矩形 181"/>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组合 4104"/>
              <p:cNvGrpSpPr>
                <a:grpSpLocks/>
              </p:cNvGrpSpPr>
              <p:nvPr/>
            </p:nvGrpSpPr>
            <p:grpSpPr bwMode="auto">
              <a:xfrm>
                <a:off x="300446" y="0"/>
                <a:ext cx="1515265" cy="1515265"/>
                <a:chOff x="0" y="0"/>
                <a:chExt cx="1515265" cy="1515265"/>
              </a:xfrm>
            </p:grpSpPr>
            <p:sp>
              <p:nvSpPr>
                <p:cNvPr id="8" name="椭圆 138"/>
                <p:cNvSpPr>
                  <a:spLocks noChangeArrowheads="1"/>
                </p:cNvSpPr>
                <p:nvPr/>
              </p:nvSpPr>
              <p:spPr bwMode="auto">
                <a:xfrm>
                  <a:off x="0" y="0"/>
                  <a:ext cx="1515265" cy="1515265"/>
                </a:xfrm>
                <a:prstGeom prst="ellipse">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9" name="组合 4097"/>
                <p:cNvGrpSpPr>
                  <a:grpSpLocks/>
                </p:cNvGrpSpPr>
                <p:nvPr/>
              </p:nvGrpSpPr>
              <p:grpSpPr bwMode="auto">
                <a:xfrm>
                  <a:off x="443872" y="398710"/>
                  <a:ext cx="627520" cy="717845"/>
                  <a:chOff x="0" y="0"/>
                  <a:chExt cx="419100" cy="479425"/>
                </a:xfrm>
              </p:grpSpPr>
              <p:sp>
                <p:nvSpPr>
                  <p:cNvPr id="11" name="Freeform 7"/>
                  <p:cNvSpPr>
                    <a:spLocks noEditPoints="1" noChangeArrowheads="1"/>
                  </p:cNvSpPr>
                  <p:nvPr/>
                </p:nvSpPr>
                <p:spPr bwMode="auto">
                  <a:xfrm>
                    <a:off x="0" y="0"/>
                    <a:ext cx="330200" cy="419100"/>
                  </a:xfrm>
                  <a:custGeom>
                    <a:avLst/>
                    <a:gdLst>
                      <a:gd name="T0" fmla="*/ 524192500 w 208"/>
                      <a:gd name="T1" fmla="*/ 665321250 h 264"/>
                      <a:gd name="T2" fmla="*/ 0 w 208"/>
                      <a:gd name="T3" fmla="*/ 665321250 h 264"/>
                      <a:gd name="T4" fmla="*/ 0 w 208"/>
                      <a:gd name="T5" fmla="*/ 0 h 264"/>
                      <a:gd name="T6" fmla="*/ 524192500 w 208"/>
                      <a:gd name="T7" fmla="*/ 0 h 264"/>
                      <a:gd name="T8" fmla="*/ 524192500 w 208"/>
                      <a:gd name="T9" fmla="*/ 665321250 h 264"/>
                      <a:gd name="T10" fmla="*/ 47883763 w 208"/>
                      <a:gd name="T11" fmla="*/ 617437488 h 264"/>
                      <a:gd name="T12" fmla="*/ 476310325 w 208"/>
                      <a:gd name="T13" fmla="*/ 617437488 h 264"/>
                      <a:gd name="T14" fmla="*/ 476310325 w 208"/>
                      <a:gd name="T15" fmla="*/ 45362813 h 264"/>
                      <a:gd name="T16" fmla="*/ 47883763 w 208"/>
                      <a:gd name="T17" fmla="*/ 45362813 h 264"/>
                      <a:gd name="T18" fmla="*/ 47883763 w 208"/>
                      <a:gd name="T19" fmla="*/ 617437488 h 2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8"/>
                      <a:gd name="T31" fmla="*/ 0 h 264"/>
                      <a:gd name="T32" fmla="*/ 208 w 208"/>
                      <a:gd name="T33" fmla="*/ 264 h 2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Rectangle 8"/>
                  <p:cNvSpPr>
                    <a:spLocks noChangeArrowheads="1"/>
                  </p:cNvSpPr>
                  <p:nvPr/>
                </p:nvSpPr>
                <p:spPr bwMode="auto">
                  <a:xfrm>
                    <a:off x="74613" y="179388"/>
                    <a:ext cx="1793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Rectangle 9"/>
                  <p:cNvSpPr>
                    <a:spLocks noChangeArrowheads="1"/>
                  </p:cNvSpPr>
                  <p:nvPr/>
                </p:nvSpPr>
                <p:spPr bwMode="auto">
                  <a:xfrm>
                    <a:off x="74613" y="239713"/>
                    <a:ext cx="1793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7" name="Rectangle 10"/>
                  <p:cNvSpPr>
                    <a:spLocks noChangeArrowheads="1"/>
                  </p:cNvSpPr>
                  <p:nvPr/>
                </p:nvSpPr>
                <p:spPr bwMode="auto">
                  <a:xfrm>
                    <a:off x="74613" y="300038"/>
                    <a:ext cx="179388" cy="2857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 name="Rectangle 11"/>
                  <p:cNvSpPr>
                    <a:spLocks noChangeArrowheads="1"/>
                  </p:cNvSpPr>
                  <p:nvPr/>
                </p:nvSpPr>
                <p:spPr bwMode="auto">
                  <a:xfrm>
                    <a:off x="74613" y="119062"/>
                    <a:ext cx="904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Freeform 12"/>
                  <p:cNvSpPr>
                    <a:spLocks noChangeArrowheads="1"/>
                  </p:cNvSpPr>
                  <p:nvPr/>
                </p:nvSpPr>
                <p:spPr bwMode="auto">
                  <a:xfrm>
                    <a:off x="104775" y="58737"/>
                    <a:ext cx="314325" cy="420688"/>
                  </a:xfrm>
                  <a:custGeom>
                    <a:avLst/>
                    <a:gdLst>
                      <a:gd name="T0" fmla="*/ 498990938 w 198"/>
                      <a:gd name="T1" fmla="*/ 667842994 h 265"/>
                      <a:gd name="T2" fmla="*/ 0 w 198"/>
                      <a:gd name="T3" fmla="*/ 667842994 h 265"/>
                      <a:gd name="T4" fmla="*/ 0 w 198"/>
                      <a:gd name="T5" fmla="*/ 619959174 h 265"/>
                      <a:gd name="T6" fmla="*/ 451108763 w 198"/>
                      <a:gd name="T7" fmla="*/ 619959174 h 265"/>
                      <a:gd name="T8" fmla="*/ 451108763 w 198"/>
                      <a:gd name="T9" fmla="*/ 47883819 h 265"/>
                      <a:gd name="T10" fmla="*/ 403225000 w 198"/>
                      <a:gd name="T11" fmla="*/ 47883819 h 265"/>
                      <a:gd name="T12" fmla="*/ 403225000 w 198"/>
                      <a:gd name="T13" fmla="*/ 0 h 265"/>
                      <a:gd name="T14" fmla="*/ 498990938 w 198"/>
                      <a:gd name="T15" fmla="*/ 0 h 265"/>
                      <a:gd name="T16" fmla="*/ 498990938 w 198"/>
                      <a:gd name="T17" fmla="*/ 667842994 h 2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8"/>
                      <a:gd name="T28" fmla="*/ 0 h 265"/>
                      <a:gd name="T29" fmla="*/ 198 w 198"/>
                      <a:gd name="T30" fmla="*/ 265 h 2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grpSp>
          <p:nvGrpSpPr>
            <p:cNvPr id="22" name="组合 4116"/>
            <p:cNvGrpSpPr>
              <a:grpSpLocks/>
            </p:cNvGrpSpPr>
            <p:nvPr/>
          </p:nvGrpSpPr>
          <p:grpSpPr bwMode="auto">
            <a:xfrm>
              <a:off x="3968750" y="2406196"/>
              <a:ext cx="2117725" cy="2594232"/>
              <a:chOff x="0" y="0"/>
              <a:chExt cx="2116156" cy="2594131"/>
            </a:xfrm>
          </p:grpSpPr>
          <p:grpSp>
            <p:nvGrpSpPr>
              <p:cNvPr id="23" name="组合 4106"/>
              <p:cNvGrpSpPr>
                <a:grpSpLocks/>
              </p:cNvGrpSpPr>
              <p:nvPr/>
            </p:nvGrpSpPr>
            <p:grpSpPr bwMode="auto">
              <a:xfrm>
                <a:off x="300446" y="0"/>
                <a:ext cx="1515265" cy="1515265"/>
                <a:chOff x="0" y="0"/>
                <a:chExt cx="1515265" cy="1515265"/>
              </a:xfrm>
            </p:grpSpPr>
            <p:sp>
              <p:nvSpPr>
                <p:cNvPr id="27" name="椭圆 144"/>
                <p:cNvSpPr>
                  <a:spLocks noChangeArrowheads="1"/>
                </p:cNvSpPr>
                <p:nvPr/>
              </p:nvSpPr>
              <p:spPr bwMode="auto">
                <a:xfrm>
                  <a:off x="0" y="0"/>
                  <a:ext cx="1515265" cy="1515265"/>
                </a:xfrm>
                <a:prstGeom prst="ellipse">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Freeform 13"/>
                <p:cNvSpPr>
                  <a:spLocks noChangeArrowheads="1"/>
                </p:cNvSpPr>
                <p:nvPr/>
              </p:nvSpPr>
              <p:spPr bwMode="auto">
                <a:xfrm>
                  <a:off x="397521" y="421290"/>
                  <a:ext cx="720223" cy="672684"/>
                </a:xfrm>
                <a:custGeom>
                  <a:avLst/>
                  <a:gdLst>
                    <a:gd name="T0" fmla="*/ 1266410864 w 128"/>
                    <a:gd name="T1" fmla="*/ 2147483647 h 120"/>
                    <a:gd name="T2" fmla="*/ 379923259 w 128"/>
                    <a:gd name="T3" fmla="*/ 2147483647 h 120"/>
                    <a:gd name="T4" fmla="*/ 0 w 128"/>
                    <a:gd name="T5" fmla="*/ 2147483647 h 120"/>
                    <a:gd name="T6" fmla="*/ 379923259 w 128"/>
                    <a:gd name="T7" fmla="*/ 1634039127 h 120"/>
                    <a:gd name="T8" fmla="*/ 1836292940 w 128"/>
                    <a:gd name="T9" fmla="*/ 62845503 h 120"/>
                    <a:gd name="T10" fmla="*/ 2026257383 w 128"/>
                    <a:gd name="T11" fmla="*/ 251393222 h 120"/>
                    <a:gd name="T12" fmla="*/ 538226024 w 128"/>
                    <a:gd name="T13" fmla="*/ 1791161293 h 120"/>
                    <a:gd name="T14" fmla="*/ 253282173 w 128"/>
                    <a:gd name="T15" fmla="*/ 2147483647 h 120"/>
                    <a:gd name="T16" fmla="*/ 538226024 w 128"/>
                    <a:gd name="T17" fmla="*/ 2147483647 h 120"/>
                    <a:gd name="T18" fmla="*/ 1266410864 w 128"/>
                    <a:gd name="T19" fmla="*/ 2147483647 h 120"/>
                    <a:gd name="T20" fmla="*/ 1994595704 w 128"/>
                    <a:gd name="T21" fmla="*/ 2147483647 h 120"/>
                    <a:gd name="T22" fmla="*/ 2147483647 w 128"/>
                    <a:gd name="T23" fmla="*/ 1539768070 h 120"/>
                    <a:gd name="T24" fmla="*/ 2147483647 w 128"/>
                    <a:gd name="T25" fmla="*/ 1005561677 h 120"/>
                    <a:gd name="T26" fmla="*/ 2147483647 w 128"/>
                    <a:gd name="T27" fmla="*/ 471360890 h 120"/>
                    <a:gd name="T28" fmla="*/ 2147483647 w 128"/>
                    <a:gd name="T29" fmla="*/ 251393222 h 120"/>
                    <a:gd name="T30" fmla="*/ 2147483647 w 128"/>
                    <a:gd name="T31" fmla="*/ 471360890 h 120"/>
                    <a:gd name="T32" fmla="*/ 918143656 w 128"/>
                    <a:gd name="T33" fmla="*/ 2147483647 h 120"/>
                    <a:gd name="T34" fmla="*/ 918143656 w 128"/>
                    <a:gd name="T35" fmla="*/ 2147483647 h 120"/>
                    <a:gd name="T36" fmla="*/ 1266410864 w 128"/>
                    <a:gd name="T37" fmla="*/ 2147483647 h 120"/>
                    <a:gd name="T38" fmla="*/ 1266410864 w 128"/>
                    <a:gd name="T39" fmla="*/ 2147483647 h 120"/>
                    <a:gd name="T40" fmla="*/ 1614672445 w 128"/>
                    <a:gd name="T41" fmla="*/ 2147483647 h 120"/>
                    <a:gd name="T42" fmla="*/ 2147483647 w 128"/>
                    <a:gd name="T43" fmla="*/ 1288380454 h 120"/>
                    <a:gd name="T44" fmla="*/ 2147483647 w 128"/>
                    <a:gd name="T45" fmla="*/ 1476922568 h 120"/>
                    <a:gd name="T46" fmla="*/ 1804631261 w 128"/>
                    <a:gd name="T47" fmla="*/ 2147483647 h 120"/>
                    <a:gd name="T48" fmla="*/ 1266410864 w 128"/>
                    <a:gd name="T49" fmla="*/ 2147483647 h 120"/>
                    <a:gd name="T50" fmla="*/ 1266410864 w 128"/>
                    <a:gd name="T51" fmla="*/ 2147483647 h 120"/>
                    <a:gd name="T52" fmla="*/ 728184840 w 128"/>
                    <a:gd name="T53" fmla="*/ 2147483647 h 120"/>
                    <a:gd name="T54" fmla="*/ 728184840 w 128"/>
                    <a:gd name="T55" fmla="*/ 1979703406 h 120"/>
                    <a:gd name="T56" fmla="*/ 2147483647 w 128"/>
                    <a:gd name="T57" fmla="*/ 282813171 h 120"/>
                    <a:gd name="T58" fmla="*/ 2147483647 w 128"/>
                    <a:gd name="T59" fmla="*/ 0 h 120"/>
                    <a:gd name="T60" fmla="*/ 2147483647 w 128"/>
                    <a:gd name="T61" fmla="*/ 282813171 h 120"/>
                    <a:gd name="T62" fmla="*/ 2147483647 w 128"/>
                    <a:gd name="T63" fmla="*/ 1005561677 h 120"/>
                    <a:gd name="T64" fmla="*/ 2147483647 w 128"/>
                    <a:gd name="T65" fmla="*/ 1728315790 h 120"/>
                    <a:gd name="T66" fmla="*/ 2147483647 w 128"/>
                    <a:gd name="T67" fmla="*/ 2147483647 h 120"/>
                    <a:gd name="T68" fmla="*/ 1266410864 w 128"/>
                    <a:gd name="T69" fmla="*/ 2147483647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20"/>
                    <a:gd name="T107" fmla="*/ 128 w 12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组合 186"/>
              <p:cNvGrpSpPr>
                <a:grpSpLocks/>
              </p:cNvGrpSpPr>
              <p:nvPr/>
            </p:nvGrpSpPr>
            <p:grpSpPr bwMode="auto">
              <a:xfrm>
                <a:off x="0" y="1900914"/>
                <a:ext cx="2116156" cy="693217"/>
                <a:chOff x="0" y="0"/>
                <a:chExt cx="2116156" cy="693217"/>
              </a:xfrm>
            </p:grpSpPr>
            <p:sp>
              <p:nvSpPr>
                <p:cNvPr id="25" name="矩形 187"/>
                <p:cNvSpPr>
                  <a:spLocks noChangeArrowheads="1"/>
                </p:cNvSpPr>
                <p:nvPr/>
              </p:nvSpPr>
              <p:spPr bwMode="auto">
                <a:xfrm>
                  <a:off x="286997" y="0"/>
                  <a:ext cx="1542159"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algn="ctr" eaLnBrk="1" hangingPunct="1">
                    <a:spcBef>
                      <a:spcPct val="0"/>
                    </a:spcBef>
                    <a:buNone/>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加入标题描述</a:t>
                  </a:r>
                </a:p>
              </p:txBody>
            </p:sp>
            <p:sp>
              <p:nvSpPr>
                <p:cNvPr id="26" name="矩形 188"/>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30" name="组合 4114"/>
            <p:cNvGrpSpPr>
              <a:grpSpLocks/>
            </p:cNvGrpSpPr>
            <p:nvPr/>
          </p:nvGrpSpPr>
          <p:grpSpPr bwMode="auto">
            <a:xfrm>
              <a:off x="6084888" y="2406196"/>
              <a:ext cx="2116137" cy="2594232"/>
              <a:chOff x="0" y="0"/>
              <a:chExt cx="2116156" cy="2594131"/>
            </a:xfrm>
          </p:grpSpPr>
          <p:grpSp>
            <p:nvGrpSpPr>
              <p:cNvPr id="31" name="组合 4107"/>
              <p:cNvGrpSpPr>
                <a:grpSpLocks/>
              </p:cNvGrpSpPr>
              <p:nvPr/>
            </p:nvGrpSpPr>
            <p:grpSpPr bwMode="auto">
              <a:xfrm>
                <a:off x="300446" y="0"/>
                <a:ext cx="1515265" cy="1515265"/>
                <a:chOff x="0" y="0"/>
                <a:chExt cx="1515265" cy="1515265"/>
              </a:xfrm>
            </p:grpSpPr>
            <p:sp>
              <p:nvSpPr>
                <p:cNvPr id="35" name="椭圆 150"/>
                <p:cNvSpPr>
                  <a:spLocks noChangeArrowheads="1"/>
                </p:cNvSpPr>
                <p:nvPr/>
              </p:nvSpPr>
              <p:spPr bwMode="auto">
                <a:xfrm>
                  <a:off x="0" y="0"/>
                  <a:ext cx="1515265" cy="1515265"/>
                </a:xfrm>
                <a:prstGeom prst="ellipse">
                  <a:avLst/>
                </a:prstGeom>
                <a:solidFill>
                  <a:srgbClr val="61B007"/>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6" name="组合 4100"/>
                <p:cNvGrpSpPr>
                  <a:grpSpLocks/>
                </p:cNvGrpSpPr>
                <p:nvPr/>
              </p:nvGrpSpPr>
              <p:grpSpPr bwMode="auto">
                <a:xfrm>
                  <a:off x="443872" y="397522"/>
                  <a:ext cx="627520" cy="720221"/>
                  <a:chOff x="0" y="0"/>
                  <a:chExt cx="419100" cy="481012"/>
                </a:xfrm>
              </p:grpSpPr>
              <p:sp>
                <p:nvSpPr>
                  <p:cNvPr id="38" name="Freeform 16"/>
                  <p:cNvSpPr>
                    <a:spLocks noChangeArrowheads="1"/>
                  </p:cNvSpPr>
                  <p:nvPr/>
                </p:nvSpPr>
                <p:spPr bwMode="auto">
                  <a:xfrm>
                    <a:off x="0" y="68262"/>
                    <a:ext cx="419100" cy="412750"/>
                  </a:xfrm>
                  <a:custGeom>
                    <a:avLst/>
                    <a:gdLst>
                      <a:gd name="T0" fmla="*/ 784128616 w 112"/>
                      <a:gd name="T1" fmla="*/ 1548750568 h 110"/>
                      <a:gd name="T2" fmla="*/ 0 w 112"/>
                      <a:gd name="T3" fmla="*/ 760296757 h 110"/>
                      <a:gd name="T4" fmla="*/ 602097021 w 112"/>
                      <a:gd name="T5" fmla="*/ 0 h 110"/>
                      <a:gd name="T6" fmla="*/ 630101882 w 112"/>
                      <a:gd name="T7" fmla="*/ 98557195 h 110"/>
                      <a:gd name="T8" fmla="*/ 112019443 w 112"/>
                      <a:gd name="T9" fmla="*/ 760296757 h 110"/>
                      <a:gd name="T10" fmla="*/ 784128616 w 112"/>
                      <a:gd name="T11" fmla="*/ 1436114845 h 110"/>
                      <a:gd name="T12" fmla="*/ 1456237789 w 112"/>
                      <a:gd name="T13" fmla="*/ 760296757 h 110"/>
                      <a:gd name="T14" fmla="*/ 938155350 w 112"/>
                      <a:gd name="T15" fmla="*/ 98557195 h 110"/>
                      <a:gd name="T16" fmla="*/ 966160211 w 112"/>
                      <a:gd name="T17" fmla="*/ 0 h 110"/>
                      <a:gd name="T18" fmla="*/ 1568257232 w 112"/>
                      <a:gd name="T19" fmla="*/ 760296757 h 110"/>
                      <a:gd name="T20" fmla="*/ 784128616 w 112"/>
                      <a:gd name="T21" fmla="*/ 1548750568 h 1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
                      <a:gd name="T34" fmla="*/ 0 h 110"/>
                      <a:gd name="T35" fmla="*/ 112 w 112"/>
                      <a:gd name="T36" fmla="*/ 110 h 1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Rectangle 17"/>
                  <p:cNvSpPr>
                    <a:spLocks noChangeArrowheads="1"/>
                  </p:cNvSpPr>
                  <p:nvPr/>
                </p:nvSpPr>
                <p:spPr bwMode="auto">
                  <a:xfrm>
                    <a:off x="195263" y="0"/>
                    <a:ext cx="30163" cy="90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Rectangle 18"/>
                  <p:cNvSpPr>
                    <a:spLocks noChangeArrowheads="1"/>
                  </p:cNvSpPr>
                  <p:nvPr/>
                </p:nvSpPr>
                <p:spPr bwMode="auto">
                  <a:xfrm>
                    <a:off x="165100" y="0"/>
                    <a:ext cx="904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Freeform 19"/>
                  <p:cNvSpPr>
                    <a:spLocks noChangeArrowheads="1"/>
                  </p:cNvSpPr>
                  <p:nvPr/>
                </p:nvSpPr>
                <p:spPr bwMode="auto">
                  <a:xfrm>
                    <a:off x="112713" y="250825"/>
                    <a:ext cx="115888" cy="117475"/>
                  </a:xfrm>
                  <a:custGeom>
                    <a:avLst/>
                    <a:gdLst>
                      <a:gd name="T0" fmla="*/ 0 w 73"/>
                      <a:gd name="T1" fmla="*/ 186491563 h 74"/>
                      <a:gd name="T2" fmla="*/ 57964638 w 73"/>
                      <a:gd name="T3" fmla="*/ 0 h 74"/>
                      <a:gd name="T4" fmla="*/ 105847019 w 73"/>
                      <a:gd name="T5" fmla="*/ 12599988 h 74"/>
                      <a:gd name="T6" fmla="*/ 70564679 w 73"/>
                      <a:gd name="T7" fmla="*/ 113406238 h 74"/>
                      <a:gd name="T8" fmla="*/ 171371364 w 73"/>
                      <a:gd name="T9" fmla="*/ 78124050 h 74"/>
                      <a:gd name="T10" fmla="*/ 183972994 w 73"/>
                      <a:gd name="T11" fmla="*/ 126007813 h 74"/>
                      <a:gd name="T12" fmla="*/ 0 w 73"/>
                      <a:gd name="T13" fmla="*/ 186491563 h 74"/>
                      <a:gd name="T14" fmla="*/ 0 60000 65536"/>
                      <a:gd name="T15" fmla="*/ 0 60000 65536"/>
                      <a:gd name="T16" fmla="*/ 0 60000 65536"/>
                      <a:gd name="T17" fmla="*/ 0 60000 65536"/>
                      <a:gd name="T18" fmla="*/ 0 60000 65536"/>
                      <a:gd name="T19" fmla="*/ 0 60000 65536"/>
                      <a:gd name="T20" fmla="*/ 0 60000 65536"/>
                      <a:gd name="T21" fmla="*/ 0 w 73"/>
                      <a:gd name="T22" fmla="*/ 0 h 74"/>
                      <a:gd name="T23" fmla="*/ 73 w 73"/>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74">
                        <a:moveTo>
                          <a:pt x="0" y="74"/>
                        </a:moveTo>
                        <a:lnTo>
                          <a:pt x="23" y="0"/>
                        </a:lnTo>
                        <a:lnTo>
                          <a:pt x="42" y="5"/>
                        </a:lnTo>
                        <a:lnTo>
                          <a:pt x="28" y="45"/>
                        </a:lnTo>
                        <a:lnTo>
                          <a:pt x="68" y="31"/>
                        </a:lnTo>
                        <a:lnTo>
                          <a:pt x="73" y="50"/>
                        </a:lnTo>
                        <a:lnTo>
                          <a:pt x="0" y="74"/>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20"/>
                  <p:cNvSpPr>
                    <a:spLocks noChangeArrowheads="1"/>
                  </p:cNvSpPr>
                  <p:nvPr/>
                </p:nvSpPr>
                <p:spPr bwMode="auto">
                  <a:xfrm>
                    <a:off x="190500" y="173037"/>
                    <a:ext cx="117475" cy="115888"/>
                  </a:xfrm>
                  <a:custGeom>
                    <a:avLst/>
                    <a:gdLst>
                      <a:gd name="T0" fmla="*/ 126007813 w 74"/>
                      <a:gd name="T1" fmla="*/ 183972994 h 73"/>
                      <a:gd name="T2" fmla="*/ 78124050 w 74"/>
                      <a:gd name="T3" fmla="*/ 171371364 h 73"/>
                      <a:gd name="T4" fmla="*/ 113406238 w 74"/>
                      <a:gd name="T5" fmla="*/ 70564679 h 73"/>
                      <a:gd name="T6" fmla="*/ 12599988 w 74"/>
                      <a:gd name="T7" fmla="*/ 105847019 h 73"/>
                      <a:gd name="T8" fmla="*/ 0 w 74"/>
                      <a:gd name="T9" fmla="*/ 57964638 h 73"/>
                      <a:gd name="T10" fmla="*/ 186491563 w 74"/>
                      <a:gd name="T11" fmla="*/ 0 h 73"/>
                      <a:gd name="T12" fmla="*/ 126007813 w 74"/>
                      <a:gd name="T13" fmla="*/ 183972994 h 73"/>
                      <a:gd name="T14" fmla="*/ 0 60000 65536"/>
                      <a:gd name="T15" fmla="*/ 0 60000 65536"/>
                      <a:gd name="T16" fmla="*/ 0 60000 65536"/>
                      <a:gd name="T17" fmla="*/ 0 60000 65536"/>
                      <a:gd name="T18" fmla="*/ 0 60000 65536"/>
                      <a:gd name="T19" fmla="*/ 0 60000 65536"/>
                      <a:gd name="T20" fmla="*/ 0 60000 65536"/>
                      <a:gd name="T21" fmla="*/ 0 w 74"/>
                      <a:gd name="T22" fmla="*/ 0 h 73"/>
                      <a:gd name="T23" fmla="*/ 74 w 74"/>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73">
                        <a:moveTo>
                          <a:pt x="50" y="73"/>
                        </a:moveTo>
                        <a:lnTo>
                          <a:pt x="31" y="68"/>
                        </a:lnTo>
                        <a:lnTo>
                          <a:pt x="45" y="28"/>
                        </a:lnTo>
                        <a:lnTo>
                          <a:pt x="5" y="42"/>
                        </a:lnTo>
                        <a:lnTo>
                          <a:pt x="0" y="23"/>
                        </a:lnTo>
                        <a:lnTo>
                          <a:pt x="74" y="0"/>
                        </a:lnTo>
                        <a:lnTo>
                          <a:pt x="50" y="7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32" name="组合 189"/>
              <p:cNvGrpSpPr>
                <a:grpSpLocks/>
              </p:cNvGrpSpPr>
              <p:nvPr/>
            </p:nvGrpSpPr>
            <p:grpSpPr bwMode="auto">
              <a:xfrm>
                <a:off x="0" y="1900914"/>
                <a:ext cx="2116156" cy="693217"/>
                <a:chOff x="0" y="0"/>
                <a:chExt cx="2116156" cy="693217"/>
              </a:xfrm>
            </p:grpSpPr>
            <p:sp>
              <p:nvSpPr>
                <p:cNvPr id="33" name="矩形 190"/>
                <p:cNvSpPr>
                  <a:spLocks noChangeArrowheads="1"/>
                </p:cNvSpPr>
                <p:nvPr/>
              </p:nvSpPr>
              <p:spPr bwMode="auto">
                <a:xfrm>
                  <a:off x="286421" y="0"/>
                  <a:ext cx="1543317"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algn="ctr" eaLnBrk="1" hangingPunct="1">
                    <a:spcBef>
                      <a:spcPct val="0"/>
                    </a:spcBef>
                    <a:buNone/>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加入标题描述</a:t>
                  </a:r>
                </a:p>
              </p:txBody>
            </p:sp>
            <p:sp>
              <p:nvSpPr>
                <p:cNvPr id="34" name="矩形 191"/>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43" name="组合 4110"/>
            <p:cNvGrpSpPr>
              <a:grpSpLocks/>
            </p:cNvGrpSpPr>
            <p:nvPr/>
          </p:nvGrpSpPr>
          <p:grpSpPr bwMode="auto">
            <a:xfrm>
              <a:off x="8201025" y="2406196"/>
              <a:ext cx="2117725" cy="2594232"/>
              <a:chOff x="0" y="0"/>
              <a:chExt cx="2116156" cy="2594131"/>
            </a:xfrm>
          </p:grpSpPr>
          <p:grpSp>
            <p:nvGrpSpPr>
              <p:cNvPr id="44" name="组合 4108"/>
              <p:cNvGrpSpPr>
                <a:grpSpLocks/>
              </p:cNvGrpSpPr>
              <p:nvPr/>
            </p:nvGrpSpPr>
            <p:grpSpPr bwMode="auto">
              <a:xfrm>
                <a:off x="300446" y="0"/>
                <a:ext cx="1515265" cy="1515265"/>
                <a:chOff x="0" y="0"/>
                <a:chExt cx="1515265" cy="1515265"/>
              </a:xfrm>
            </p:grpSpPr>
            <p:sp>
              <p:nvSpPr>
                <p:cNvPr id="48" name="椭圆 176"/>
                <p:cNvSpPr>
                  <a:spLocks noChangeArrowheads="1"/>
                </p:cNvSpPr>
                <p:nvPr/>
              </p:nvSpPr>
              <p:spPr bwMode="auto">
                <a:xfrm>
                  <a:off x="0" y="0"/>
                  <a:ext cx="1515265" cy="1515265"/>
                </a:xfrm>
                <a:prstGeom prst="ellipse">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49" name="组合 4098"/>
                <p:cNvGrpSpPr>
                  <a:grpSpLocks/>
                </p:cNvGrpSpPr>
                <p:nvPr/>
              </p:nvGrpSpPr>
              <p:grpSpPr bwMode="auto">
                <a:xfrm>
                  <a:off x="398710" y="434364"/>
                  <a:ext cx="717845" cy="646536"/>
                  <a:chOff x="0" y="0"/>
                  <a:chExt cx="479425" cy="431800"/>
                </a:xfrm>
              </p:grpSpPr>
              <p:sp>
                <p:nvSpPr>
                  <p:cNvPr id="51" name="Freeform 14"/>
                  <p:cNvSpPr>
                    <a:spLocks noChangeArrowheads="1"/>
                  </p:cNvSpPr>
                  <p:nvPr/>
                </p:nvSpPr>
                <p:spPr bwMode="auto">
                  <a:xfrm>
                    <a:off x="0" y="0"/>
                    <a:ext cx="479425" cy="431800"/>
                  </a:xfrm>
                  <a:custGeom>
                    <a:avLst/>
                    <a:gdLst>
                      <a:gd name="T0" fmla="*/ 911873841 w 128"/>
                      <a:gd name="T1" fmla="*/ 1621315130 h 115"/>
                      <a:gd name="T2" fmla="*/ 126261068 w 128"/>
                      <a:gd name="T3" fmla="*/ 888197581 h 115"/>
                      <a:gd name="T4" fmla="*/ 0 w 128"/>
                      <a:gd name="T5" fmla="*/ 535739892 h 115"/>
                      <a:gd name="T6" fmla="*/ 533094381 w 128"/>
                      <a:gd name="T7" fmla="*/ 0 h 115"/>
                      <a:gd name="T8" fmla="*/ 897846914 w 128"/>
                      <a:gd name="T9" fmla="*/ 140984577 h 115"/>
                      <a:gd name="T10" fmla="*/ 1262595702 w 128"/>
                      <a:gd name="T11" fmla="*/ 0 h 115"/>
                      <a:gd name="T12" fmla="*/ 1795690083 w 128"/>
                      <a:gd name="T13" fmla="*/ 535739892 h 115"/>
                      <a:gd name="T14" fmla="*/ 1669429015 w 128"/>
                      <a:gd name="T15" fmla="*/ 888197581 h 115"/>
                      <a:gd name="T16" fmla="*/ 1669429015 w 128"/>
                      <a:gd name="T17" fmla="*/ 888197581 h 115"/>
                      <a:gd name="T18" fmla="*/ 1052161836 w 128"/>
                      <a:gd name="T19" fmla="*/ 1452135890 h 115"/>
                      <a:gd name="T20" fmla="*/ 967989039 w 128"/>
                      <a:gd name="T21" fmla="*/ 1367544393 h 115"/>
                      <a:gd name="T22" fmla="*/ 1585256218 w 128"/>
                      <a:gd name="T23" fmla="*/ 803609838 h 115"/>
                      <a:gd name="T24" fmla="*/ 1683459687 w 128"/>
                      <a:gd name="T25" fmla="*/ 535739892 h 115"/>
                      <a:gd name="T26" fmla="*/ 1262595702 w 128"/>
                      <a:gd name="T27" fmla="*/ 112786160 h 115"/>
                      <a:gd name="T28" fmla="*/ 939931440 w 128"/>
                      <a:gd name="T29" fmla="*/ 267869946 h 115"/>
                      <a:gd name="T30" fmla="*/ 897846914 w 128"/>
                      <a:gd name="T31" fmla="*/ 310163817 h 115"/>
                      <a:gd name="T32" fmla="*/ 855758643 w 128"/>
                      <a:gd name="T33" fmla="*/ 267869946 h 115"/>
                      <a:gd name="T34" fmla="*/ 533094381 w 128"/>
                      <a:gd name="T35" fmla="*/ 112786160 h 115"/>
                      <a:gd name="T36" fmla="*/ 112230396 w 128"/>
                      <a:gd name="T37" fmla="*/ 535739892 h 115"/>
                      <a:gd name="T38" fmla="*/ 210433865 w 128"/>
                      <a:gd name="T39" fmla="*/ 803609838 h 115"/>
                      <a:gd name="T40" fmla="*/ 996046638 w 128"/>
                      <a:gd name="T41" fmla="*/ 1536723633 h 115"/>
                      <a:gd name="T42" fmla="*/ 911873841 w 128"/>
                      <a:gd name="T43" fmla="*/ 1621315130 h 1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8"/>
                      <a:gd name="T67" fmla="*/ 0 h 115"/>
                      <a:gd name="T68" fmla="*/ 128 w 128"/>
                      <a:gd name="T69" fmla="*/ 115 h 11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8" h="115">
                        <a:moveTo>
                          <a:pt x="65" y="115"/>
                        </a:moveTo>
                        <a:cubicBezTo>
                          <a:pt x="9" y="63"/>
                          <a:pt x="9" y="63"/>
                          <a:pt x="9" y="63"/>
                        </a:cubicBezTo>
                        <a:cubicBezTo>
                          <a:pt x="3" y="56"/>
                          <a:pt x="0" y="47"/>
                          <a:pt x="0" y="38"/>
                        </a:cubicBezTo>
                        <a:cubicBezTo>
                          <a:pt x="0" y="17"/>
                          <a:pt x="17" y="0"/>
                          <a:pt x="38" y="0"/>
                        </a:cubicBezTo>
                        <a:cubicBezTo>
                          <a:pt x="48" y="0"/>
                          <a:pt x="57" y="4"/>
                          <a:pt x="64" y="10"/>
                        </a:cubicBezTo>
                        <a:cubicBezTo>
                          <a:pt x="71" y="4"/>
                          <a:pt x="80" y="0"/>
                          <a:pt x="90" y="0"/>
                        </a:cubicBezTo>
                        <a:cubicBezTo>
                          <a:pt x="111" y="0"/>
                          <a:pt x="128" y="17"/>
                          <a:pt x="128" y="38"/>
                        </a:cubicBezTo>
                        <a:cubicBezTo>
                          <a:pt x="128" y="47"/>
                          <a:pt x="125" y="56"/>
                          <a:pt x="119" y="63"/>
                        </a:cubicBezTo>
                        <a:cubicBezTo>
                          <a:pt x="119" y="63"/>
                          <a:pt x="119" y="63"/>
                          <a:pt x="119" y="63"/>
                        </a:cubicBezTo>
                        <a:cubicBezTo>
                          <a:pt x="75" y="103"/>
                          <a:pt x="75" y="103"/>
                          <a:pt x="75" y="103"/>
                        </a:cubicBezTo>
                        <a:cubicBezTo>
                          <a:pt x="69" y="97"/>
                          <a:pt x="69" y="97"/>
                          <a:pt x="69" y="97"/>
                        </a:cubicBezTo>
                        <a:cubicBezTo>
                          <a:pt x="113" y="57"/>
                          <a:pt x="113" y="57"/>
                          <a:pt x="113" y="57"/>
                        </a:cubicBezTo>
                        <a:cubicBezTo>
                          <a:pt x="117" y="52"/>
                          <a:pt x="120" y="45"/>
                          <a:pt x="120" y="38"/>
                        </a:cubicBezTo>
                        <a:cubicBezTo>
                          <a:pt x="120" y="21"/>
                          <a:pt x="107" y="8"/>
                          <a:pt x="90" y="8"/>
                        </a:cubicBezTo>
                        <a:cubicBezTo>
                          <a:pt x="81" y="8"/>
                          <a:pt x="73" y="12"/>
                          <a:pt x="67" y="19"/>
                        </a:cubicBezTo>
                        <a:cubicBezTo>
                          <a:pt x="64" y="22"/>
                          <a:pt x="64" y="22"/>
                          <a:pt x="64" y="22"/>
                        </a:cubicBezTo>
                        <a:cubicBezTo>
                          <a:pt x="61" y="19"/>
                          <a:pt x="61" y="19"/>
                          <a:pt x="61" y="19"/>
                        </a:cubicBezTo>
                        <a:cubicBezTo>
                          <a:pt x="55" y="12"/>
                          <a:pt x="47" y="8"/>
                          <a:pt x="38" y="8"/>
                        </a:cubicBezTo>
                        <a:cubicBezTo>
                          <a:pt x="21" y="8"/>
                          <a:pt x="8" y="21"/>
                          <a:pt x="8" y="38"/>
                        </a:cubicBezTo>
                        <a:cubicBezTo>
                          <a:pt x="8" y="45"/>
                          <a:pt x="11" y="52"/>
                          <a:pt x="15" y="57"/>
                        </a:cubicBezTo>
                        <a:cubicBezTo>
                          <a:pt x="71" y="109"/>
                          <a:pt x="71" y="109"/>
                          <a:pt x="71" y="109"/>
                        </a:cubicBezTo>
                        <a:lnTo>
                          <a:pt x="65" y="11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Freeform 15"/>
                  <p:cNvSpPr>
                    <a:spLocks noEditPoints="1" noChangeArrowheads="1"/>
                  </p:cNvSpPr>
                  <p:nvPr/>
                </p:nvSpPr>
                <p:spPr bwMode="auto">
                  <a:xfrm>
                    <a:off x="60325" y="60325"/>
                    <a:ext cx="319088" cy="273050"/>
                  </a:xfrm>
                  <a:custGeom>
                    <a:avLst/>
                    <a:gdLst>
                      <a:gd name="T0" fmla="*/ 634155491 w 85"/>
                      <a:gd name="T1" fmla="*/ 1021319212 h 73"/>
                      <a:gd name="T2" fmla="*/ 70462138 w 85"/>
                      <a:gd name="T3" fmla="*/ 503665038 h 73"/>
                      <a:gd name="T4" fmla="*/ 0 w 85"/>
                      <a:gd name="T5" fmla="*/ 307794677 h 73"/>
                      <a:gd name="T6" fmla="*/ 310029655 w 85"/>
                      <a:gd name="T7" fmla="*/ 0 h 73"/>
                      <a:gd name="T8" fmla="*/ 310029655 w 85"/>
                      <a:gd name="T9" fmla="*/ 111924317 h 73"/>
                      <a:gd name="T10" fmla="*/ 112739421 w 85"/>
                      <a:gd name="T11" fmla="*/ 307794677 h 73"/>
                      <a:gd name="T12" fmla="*/ 155016704 w 85"/>
                      <a:gd name="T13" fmla="*/ 419718995 h 73"/>
                      <a:gd name="T14" fmla="*/ 704617630 w 85"/>
                      <a:gd name="T15" fmla="*/ 937376910 h 73"/>
                      <a:gd name="T16" fmla="*/ 634155491 w 85"/>
                      <a:gd name="T17" fmla="*/ 1021319212 h 73"/>
                      <a:gd name="T18" fmla="*/ 873726762 w 85"/>
                      <a:gd name="T19" fmla="*/ 223852375 h 73"/>
                      <a:gd name="T20" fmla="*/ 775079768 w 85"/>
                      <a:gd name="T21" fmla="*/ 167888346 h 73"/>
                      <a:gd name="T22" fmla="*/ 958277574 w 85"/>
                      <a:gd name="T23" fmla="*/ 27982014 h 73"/>
                      <a:gd name="T24" fmla="*/ 1197848844 w 85"/>
                      <a:gd name="T25" fmla="*/ 55964029 h 73"/>
                      <a:gd name="T26" fmla="*/ 1141479133 w 85"/>
                      <a:gd name="T27" fmla="*/ 153899209 h 73"/>
                      <a:gd name="T28" fmla="*/ 986462429 w 85"/>
                      <a:gd name="T29" fmla="*/ 125917195 h 73"/>
                      <a:gd name="T30" fmla="*/ 873726762 w 85"/>
                      <a:gd name="T31" fmla="*/ 223852375 h 7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5"/>
                      <a:gd name="T49" fmla="*/ 0 h 73"/>
                      <a:gd name="T50" fmla="*/ 85 w 85"/>
                      <a:gd name="T51" fmla="*/ 73 h 7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5" h="73">
                        <a:moveTo>
                          <a:pt x="45" y="73"/>
                        </a:moveTo>
                        <a:cubicBezTo>
                          <a:pt x="5" y="36"/>
                          <a:pt x="5" y="36"/>
                          <a:pt x="5" y="36"/>
                        </a:cubicBezTo>
                        <a:cubicBezTo>
                          <a:pt x="2" y="32"/>
                          <a:pt x="0" y="27"/>
                          <a:pt x="0" y="22"/>
                        </a:cubicBezTo>
                        <a:cubicBezTo>
                          <a:pt x="0" y="10"/>
                          <a:pt x="10" y="0"/>
                          <a:pt x="22" y="0"/>
                        </a:cubicBezTo>
                        <a:cubicBezTo>
                          <a:pt x="22" y="8"/>
                          <a:pt x="22" y="8"/>
                          <a:pt x="22" y="8"/>
                        </a:cubicBezTo>
                        <a:cubicBezTo>
                          <a:pt x="14" y="8"/>
                          <a:pt x="8" y="14"/>
                          <a:pt x="8" y="22"/>
                        </a:cubicBezTo>
                        <a:cubicBezTo>
                          <a:pt x="8" y="25"/>
                          <a:pt x="9" y="28"/>
                          <a:pt x="11" y="30"/>
                        </a:cubicBezTo>
                        <a:cubicBezTo>
                          <a:pt x="50" y="67"/>
                          <a:pt x="50" y="67"/>
                          <a:pt x="50" y="67"/>
                        </a:cubicBezTo>
                        <a:lnTo>
                          <a:pt x="45" y="73"/>
                        </a:lnTo>
                        <a:close/>
                        <a:moveTo>
                          <a:pt x="62" y="16"/>
                        </a:moveTo>
                        <a:cubicBezTo>
                          <a:pt x="55" y="12"/>
                          <a:pt x="55" y="12"/>
                          <a:pt x="55" y="12"/>
                        </a:cubicBezTo>
                        <a:cubicBezTo>
                          <a:pt x="58" y="7"/>
                          <a:pt x="62" y="3"/>
                          <a:pt x="68" y="2"/>
                        </a:cubicBezTo>
                        <a:cubicBezTo>
                          <a:pt x="74" y="0"/>
                          <a:pt x="80" y="1"/>
                          <a:pt x="85" y="4"/>
                        </a:cubicBezTo>
                        <a:cubicBezTo>
                          <a:pt x="81" y="11"/>
                          <a:pt x="81" y="11"/>
                          <a:pt x="81" y="11"/>
                        </a:cubicBezTo>
                        <a:cubicBezTo>
                          <a:pt x="78" y="9"/>
                          <a:pt x="74" y="8"/>
                          <a:pt x="70" y="9"/>
                        </a:cubicBezTo>
                        <a:cubicBezTo>
                          <a:pt x="67" y="10"/>
                          <a:pt x="64" y="13"/>
                          <a:pt x="62" y="16"/>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45" name="组合 192"/>
              <p:cNvGrpSpPr>
                <a:grpSpLocks/>
              </p:cNvGrpSpPr>
              <p:nvPr/>
            </p:nvGrpSpPr>
            <p:grpSpPr bwMode="auto">
              <a:xfrm>
                <a:off x="0" y="1900914"/>
                <a:ext cx="2116156" cy="693217"/>
                <a:chOff x="0" y="0"/>
                <a:chExt cx="2116156" cy="693217"/>
              </a:xfrm>
            </p:grpSpPr>
            <p:sp>
              <p:nvSpPr>
                <p:cNvPr id="46" name="矩形 193"/>
                <p:cNvSpPr>
                  <a:spLocks noChangeArrowheads="1"/>
                </p:cNvSpPr>
                <p:nvPr/>
              </p:nvSpPr>
              <p:spPr bwMode="auto">
                <a:xfrm>
                  <a:off x="286999" y="0"/>
                  <a:ext cx="1542159"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algn="ctr" eaLnBrk="1" hangingPunct="1">
                    <a:spcBef>
                      <a:spcPct val="0"/>
                    </a:spcBef>
                    <a:buNone/>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加入标题描述</a:t>
                  </a:r>
                </a:p>
              </p:txBody>
            </p:sp>
            <p:sp>
              <p:nvSpPr>
                <p:cNvPr id="47" name="矩形 194"/>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spTree>
    <p:extLst>
      <p:ext uri="{BB962C8B-B14F-4D97-AF65-F5344CB8AC3E}">
        <p14:creationId xmlns:p14="http://schemas.microsoft.com/office/powerpoint/2010/main" val="339551993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1+#ppt_w/2"/>
                                          </p:val>
                                        </p:tav>
                                        <p:tav tm="100000">
                                          <p:val>
                                            <p:strVal val="#ppt_x"/>
                                          </p:val>
                                        </p:tav>
                                      </p:tavLst>
                                    </p:anim>
                                    <p:anim calcmode="lin" valueType="num">
                                      <p:cBhvr additive="base">
                                        <p:cTn id="14"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6328228" y="1868268"/>
            <a:ext cx="4876800" cy="3425464"/>
            <a:chOff x="6523264" y="2002971"/>
            <a:chExt cx="4051300" cy="2845633"/>
          </a:xfrm>
        </p:grpSpPr>
        <p:sp>
          <p:nvSpPr>
            <p:cNvPr id="83" name="矩形 79"/>
            <p:cNvSpPr>
              <a:spLocks noChangeArrowheads="1"/>
            </p:cNvSpPr>
            <p:nvPr/>
          </p:nvSpPr>
          <p:spPr bwMode="auto">
            <a:xfrm>
              <a:off x="6523264" y="2002971"/>
              <a:ext cx="1431802" cy="33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84" name="组合 83"/>
            <p:cNvGrpSpPr>
              <a:grpSpLocks/>
            </p:cNvGrpSpPr>
            <p:nvPr/>
          </p:nvGrpSpPr>
          <p:grpSpPr bwMode="auto">
            <a:xfrm>
              <a:off x="6608989" y="4449309"/>
              <a:ext cx="3965575" cy="399295"/>
              <a:chOff x="0" y="0"/>
              <a:chExt cx="3965344" cy="399553"/>
            </a:xfrm>
          </p:grpSpPr>
          <p:sp>
            <p:nvSpPr>
              <p:cNvPr id="108" name="Freeform 10"/>
              <p:cNvSpPr>
                <a:spLocks noChangeArrowheads="1"/>
              </p:cNvSpPr>
              <p:nvPr/>
            </p:nvSpPr>
            <p:spPr bwMode="auto">
              <a:xfrm>
                <a:off x="0" y="43646"/>
                <a:ext cx="378867" cy="355907"/>
              </a:xfrm>
              <a:custGeom>
                <a:avLst/>
                <a:gdLst>
                  <a:gd name="T0" fmla="*/ 350440135 w 128"/>
                  <a:gd name="T1" fmla="*/ 1055581605 h 120"/>
                  <a:gd name="T2" fmla="*/ 105132633 w 128"/>
                  <a:gd name="T3" fmla="*/ 950022555 h 120"/>
                  <a:gd name="T4" fmla="*/ 0 w 128"/>
                  <a:gd name="T5" fmla="*/ 703720082 h 120"/>
                  <a:gd name="T6" fmla="*/ 105132633 w 128"/>
                  <a:gd name="T7" fmla="*/ 457417608 h 120"/>
                  <a:gd name="T8" fmla="*/ 508137604 w 128"/>
                  <a:gd name="T9" fmla="*/ 17593669 h 120"/>
                  <a:gd name="T10" fmla="*/ 560705401 w 128"/>
                  <a:gd name="T11" fmla="*/ 70371712 h 120"/>
                  <a:gd name="T12" fmla="*/ 148936170 w 128"/>
                  <a:gd name="T13" fmla="*/ 501401782 h 120"/>
                  <a:gd name="T14" fmla="*/ 70087435 w 128"/>
                  <a:gd name="T15" fmla="*/ 703720082 h 120"/>
                  <a:gd name="T16" fmla="*/ 148936170 w 128"/>
                  <a:gd name="T17" fmla="*/ 906041348 h 120"/>
                  <a:gd name="T18" fmla="*/ 350440135 w 128"/>
                  <a:gd name="T19" fmla="*/ 985209894 h 120"/>
                  <a:gd name="T20" fmla="*/ 551944101 w 128"/>
                  <a:gd name="T21" fmla="*/ 906041348 h 120"/>
                  <a:gd name="T22" fmla="*/ 989991311 w 128"/>
                  <a:gd name="T23" fmla="*/ 431030070 h 120"/>
                  <a:gd name="T24" fmla="*/ 1051320406 w 128"/>
                  <a:gd name="T25" fmla="*/ 281489812 h 120"/>
                  <a:gd name="T26" fmla="*/ 989991311 w 128"/>
                  <a:gd name="T27" fmla="*/ 131946588 h 120"/>
                  <a:gd name="T28" fmla="*/ 841055141 w 128"/>
                  <a:gd name="T29" fmla="*/ 70371712 h 120"/>
                  <a:gd name="T30" fmla="*/ 692118971 w 128"/>
                  <a:gd name="T31" fmla="*/ 131946588 h 120"/>
                  <a:gd name="T32" fmla="*/ 254068802 w 128"/>
                  <a:gd name="T33" fmla="*/ 606960832 h 120"/>
                  <a:gd name="T34" fmla="*/ 254068802 w 128"/>
                  <a:gd name="T35" fmla="*/ 800482297 h 120"/>
                  <a:gd name="T36" fmla="*/ 350440135 w 128"/>
                  <a:gd name="T37" fmla="*/ 844466471 h 120"/>
                  <a:gd name="T38" fmla="*/ 350440135 w 128"/>
                  <a:gd name="T39" fmla="*/ 844466471 h 120"/>
                  <a:gd name="T40" fmla="*/ 446811469 w 128"/>
                  <a:gd name="T41" fmla="*/ 800482297 h 120"/>
                  <a:gd name="T42" fmla="*/ 876100339 w 128"/>
                  <a:gd name="T43" fmla="*/ 360658358 h 120"/>
                  <a:gd name="T44" fmla="*/ 919903875 w 128"/>
                  <a:gd name="T45" fmla="*/ 413436401 h 120"/>
                  <a:gd name="T46" fmla="*/ 499376305 w 128"/>
                  <a:gd name="T47" fmla="*/ 853263305 h 120"/>
                  <a:gd name="T48" fmla="*/ 350440135 w 128"/>
                  <a:gd name="T49" fmla="*/ 914838182 h 120"/>
                  <a:gd name="T50" fmla="*/ 350440135 w 128"/>
                  <a:gd name="T51" fmla="*/ 914838182 h 120"/>
                  <a:gd name="T52" fmla="*/ 201503966 w 128"/>
                  <a:gd name="T53" fmla="*/ 853263305 h 120"/>
                  <a:gd name="T54" fmla="*/ 201503966 w 128"/>
                  <a:gd name="T55" fmla="*/ 554179824 h 120"/>
                  <a:gd name="T56" fmla="*/ 639554135 w 128"/>
                  <a:gd name="T57" fmla="*/ 79168546 h 120"/>
                  <a:gd name="T58" fmla="*/ 841055141 w 128"/>
                  <a:gd name="T59" fmla="*/ 0 h 120"/>
                  <a:gd name="T60" fmla="*/ 1042559107 w 128"/>
                  <a:gd name="T61" fmla="*/ 79168546 h 120"/>
                  <a:gd name="T62" fmla="*/ 1121407841 w 128"/>
                  <a:gd name="T63" fmla="*/ 281489812 h 120"/>
                  <a:gd name="T64" fmla="*/ 1042559107 w 128"/>
                  <a:gd name="T65" fmla="*/ 483808112 h 120"/>
                  <a:gd name="T66" fmla="*/ 595747638 w 128"/>
                  <a:gd name="T67" fmla="*/ 950022555 h 120"/>
                  <a:gd name="T68" fmla="*/ 350440135 w 128"/>
                  <a:gd name="T69" fmla="*/ 1055581605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20"/>
                  <a:gd name="T107" fmla="*/ 128 w 12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09" name="矩形 97"/>
              <p:cNvSpPr>
                <a:spLocks noChangeArrowheads="1"/>
              </p:cNvSpPr>
              <p:nvPr/>
            </p:nvSpPr>
            <p:spPr bwMode="auto">
              <a:xfrm>
                <a:off x="462233" y="0"/>
                <a:ext cx="3503111" cy="36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85" name="组合 99"/>
            <p:cNvGrpSpPr>
              <a:grpSpLocks/>
            </p:cNvGrpSpPr>
            <p:nvPr/>
          </p:nvGrpSpPr>
          <p:grpSpPr bwMode="auto">
            <a:xfrm>
              <a:off x="6621689" y="3771446"/>
              <a:ext cx="3952875" cy="390363"/>
              <a:chOff x="0" y="0"/>
              <a:chExt cx="3952717" cy="389220"/>
            </a:xfrm>
          </p:grpSpPr>
          <p:grpSp>
            <p:nvGrpSpPr>
              <p:cNvPr id="101" name="组合 108"/>
              <p:cNvGrpSpPr>
                <a:grpSpLocks/>
              </p:cNvGrpSpPr>
              <p:nvPr/>
            </p:nvGrpSpPr>
            <p:grpSpPr bwMode="auto">
              <a:xfrm>
                <a:off x="0" y="53978"/>
                <a:ext cx="378868" cy="335242"/>
                <a:chOff x="0" y="0"/>
                <a:chExt cx="261938" cy="231776"/>
              </a:xfrm>
            </p:grpSpPr>
            <p:sp>
              <p:nvSpPr>
                <p:cNvPr id="103" name="Freeform 11"/>
                <p:cNvSpPr>
                  <a:spLocks noChangeArrowheads="1"/>
                </p:cNvSpPr>
                <p:nvPr/>
              </p:nvSpPr>
              <p:spPr bwMode="auto">
                <a:xfrm>
                  <a:off x="66675" y="52388"/>
                  <a:ext cx="57150" cy="98425"/>
                </a:xfrm>
                <a:custGeom>
                  <a:avLst/>
                  <a:gdLst>
                    <a:gd name="T0" fmla="*/ 90725625 w 36"/>
                    <a:gd name="T1" fmla="*/ 156249688 h 62"/>
                    <a:gd name="T2" fmla="*/ 25201563 w 36"/>
                    <a:gd name="T3" fmla="*/ 156249688 h 62"/>
                    <a:gd name="T4" fmla="*/ 25201563 w 36"/>
                    <a:gd name="T5" fmla="*/ 131048125 h 62"/>
                    <a:gd name="T6" fmla="*/ 63003113 w 36"/>
                    <a:gd name="T7" fmla="*/ 131048125 h 62"/>
                    <a:gd name="T8" fmla="*/ 63003113 w 36"/>
                    <a:gd name="T9" fmla="*/ 25201563 h 62"/>
                    <a:gd name="T10" fmla="*/ 0 w 36"/>
                    <a:gd name="T11" fmla="*/ 25201563 h 62"/>
                    <a:gd name="T12" fmla="*/ 0 w 36"/>
                    <a:gd name="T13" fmla="*/ 0 h 62"/>
                    <a:gd name="T14" fmla="*/ 90725625 w 36"/>
                    <a:gd name="T15" fmla="*/ 0 h 62"/>
                    <a:gd name="T16" fmla="*/ 90725625 w 36"/>
                    <a:gd name="T17" fmla="*/ 156249688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62"/>
                    <a:gd name="T29" fmla="*/ 36 w 36"/>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62">
                      <a:moveTo>
                        <a:pt x="36" y="62"/>
                      </a:moveTo>
                      <a:lnTo>
                        <a:pt x="10" y="62"/>
                      </a:lnTo>
                      <a:lnTo>
                        <a:pt x="10" y="52"/>
                      </a:lnTo>
                      <a:lnTo>
                        <a:pt x="25" y="52"/>
                      </a:lnTo>
                      <a:lnTo>
                        <a:pt x="25" y="10"/>
                      </a:lnTo>
                      <a:lnTo>
                        <a:pt x="0" y="10"/>
                      </a:lnTo>
                      <a:lnTo>
                        <a:pt x="0" y="0"/>
                      </a:lnTo>
                      <a:lnTo>
                        <a:pt x="36" y="0"/>
                      </a:lnTo>
                      <a:lnTo>
                        <a:pt x="36" y="62"/>
                      </a:lnTo>
                      <a:close/>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04" name="Freeform 12"/>
                <p:cNvSpPr>
                  <a:spLocks noChangeArrowheads="1"/>
                </p:cNvSpPr>
                <p:nvPr/>
              </p:nvSpPr>
              <p:spPr bwMode="auto">
                <a:xfrm>
                  <a:off x="112713" y="0"/>
                  <a:ext cx="149225" cy="203200"/>
                </a:xfrm>
                <a:custGeom>
                  <a:avLst/>
                  <a:gdLst>
                    <a:gd name="T0" fmla="*/ 236894688 w 94"/>
                    <a:gd name="T1" fmla="*/ 322580000 h 128"/>
                    <a:gd name="T2" fmla="*/ 0 w 94"/>
                    <a:gd name="T3" fmla="*/ 239414050 h 128"/>
                    <a:gd name="T4" fmla="*/ 7559675 w 94"/>
                    <a:gd name="T5" fmla="*/ 214212488 h 128"/>
                    <a:gd name="T6" fmla="*/ 211693125 w 94"/>
                    <a:gd name="T7" fmla="*/ 284776863 h 128"/>
                    <a:gd name="T8" fmla="*/ 211693125 w 94"/>
                    <a:gd name="T9" fmla="*/ 37801550 h 128"/>
                    <a:gd name="T10" fmla="*/ 7559675 w 94"/>
                    <a:gd name="T11" fmla="*/ 108365925 h 128"/>
                    <a:gd name="T12" fmla="*/ 0 w 94"/>
                    <a:gd name="T13" fmla="*/ 83164363 h 128"/>
                    <a:gd name="T14" fmla="*/ 236894688 w 94"/>
                    <a:gd name="T15" fmla="*/ 0 h 128"/>
                    <a:gd name="T16" fmla="*/ 236894688 w 94"/>
                    <a:gd name="T17" fmla="*/ 322580000 h 1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
                    <a:gd name="T28" fmla="*/ 0 h 128"/>
                    <a:gd name="T29" fmla="*/ 94 w 94"/>
                    <a:gd name="T30" fmla="*/ 128 h 1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 h="128">
                      <a:moveTo>
                        <a:pt x="94" y="128"/>
                      </a:moveTo>
                      <a:lnTo>
                        <a:pt x="0" y="95"/>
                      </a:lnTo>
                      <a:lnTo>
                        <a:pt x="3" y="85"/>
                      </a:lnTo>
                      <a:lnTo>
                        <a:pt x="84" y="113"/>
                      </a:lnTo>
                      <a:lnTo>
                        <a:pt x="84" y="15"/>
                      </a:lnTo>
                      <a:lnTo>
                        <a:pt x="3" y="43"/>
                      </a:lnTo>
                      <a:lnTo>
                        <a:pt x="0" y="33"/>
                      </a:lnTo>
                      <a:lnTo>
                        <a:pt x="94" y="0"/>
                      </a:lnTo>
                      <a:lnTo>
                        <a:pt x="94" y="128"/>
                      </a:lnTo>
                      <a:close/>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05" name="Freeform 13"/>
                <p:cNvSpPr>
                  <a:spLocks noChangeArrowheads="1"/>
                </p:cNvSpPr>
                <p:nvPr/>
              </p:nvSpPr>
              <p:spPr bwMode="auto">
                <a:xfrm>
                  <a:off x="146050" y="50800"/>
                  <a:ext cx="77787" cy="42863"/>
                </a:xfrm>
                <a:custGeom>
                  <a:avLst/>
                  <a:gdLst>
                    <a:gd name="T0" fmla="*/ 5040280 w 49"/>
                    <a:gd name="T1" fmla="*/ 68045806 h 27"/>
                    <a:gd name="T2" fmla="*/ 0 w 49"/>
                    <a:gd name="T3" fmla="*/ 42843950 h 27"/>
                    <a:gd name="T4" fmla="*/ 115926442 w 49"/>
                    <a:gd name="T5" fmla="*/ 0 h 27"/>
                    <a:gd name="T6" fmla="*/ 123486069 w 49"/>
                    <a:gd name="T7" fmla="*/ 22682465 h 27"/>
                    <a:gd name="T8" fmla="*/ 5040280 w 49"/>
                    <a:gd name="T9" fmla="*/ 68045806 h 27"/>
                    <a:gd name="T10" fmla="*/ 0 60000 65536"/>
                    <a:gd name="T11" fmla="*/ 0 60000 65536"/>
                    <a:gd name="T12" fmla="*/ 0 60000 65536"/>
                    <a:gd name="T13" fmla="*/ 0 60000 65536"/>
                    <a:gd name="T14" fmla="*/ 0 60000 65536"/>
                    <a:gd name="T15" fmla="*/ 0 w 49"/>
                    <a:gd name="T16" fmla="*/ 0 h 27"/>
                    <a:gd name="T17" fmla="*/ 49 w 49"/>
                    <a:gd name="T18" fmla="*/ 27 h 27"/>
                  </a:gdLst>
                  <a:ahLst/>
                  <a:cxnLst>
                    <a:cxn ang="T10">
                      <a:pos x="T0" y="T1"/>
                    </a:cxn>
                    <a:cxn ang="T11">
                      <a:pos x="T2" y="T3"/>
                    </a:cxn>
                    <a:cxn ang="T12">
                      <a:pos x="T4" y="T5"/>
                    </a:cxn>
                    <a:cxn ang="T13">
                      <a:pos x="T6" y="T7"/>
                    </a:cxn>
                    <a:cxn ang="T14">
                      <a:pos x="T8" y="T9"/>
                    </a:cxn>
                  </a:cxnLst>
                  <a:rect l="T15" t="T16" r="T17" b="T18"/>
                  <a:pathLst>
                    <a:path w="49" h="27">
                      <a:moveTo>
                        <a:pt x="2" y="27"/>
                      </a:moveTo>
                      <a:lnTo>
                        <a:pt x="0" y="17"/>
                      </a:lnTo>
                      <a:lnTo>
                        <a:pt x="46" y="0"/>
                      </a:lnTo>
                      <a:lnTo>
                        <a:pt x="49" y="9"/>
                      </a:lnTo>
                      <a:lnTo>
                        <a:pt x="2" y="27"/>
                      </a:lnTo>
                      <a:close/>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06" name="Freeform 14"/>
                <p:cNvSpPr>
                  <a:spLocks noEditPoints="1" noChangeArrowheads="1"/>
                </p:cNvSpPr>
                <p:nvPr/>
              </p:nvSpPr>
              <p:spPr bwMode="auto">
                <a:xfrm>
                  <a:off x="0" y="52388"/>
                  <a:ext cx="49212" cy="98425"/>
                </a:xfrm>
                <a:custGeom>
                  <a:avLst/>
                  <a:gdLst>
                    <a:gd name="T0" fmla="*/ 78123256 w 31"/>
                    <a:gd name="T1" fmla="*/ 156249688 h 62"/>
                    <a:gd name="T2" fmla="*/ 0 w 31"/>
                    <a:gd name="T3" fmla="*/ 156249688 h 62"/>
                    <a:gd name="T4" fmla="*/ 0 w 31"/>
                    <a:gd name="T5" fmla="*/ 0 h 62"/>
                    <a:gd name="T6" fmla="*/ 78123256 w 31"/>
                    <a:gd name="T7" fmla="*/ 0 h 62"/>
                    <a:gd name="T8" fmla="*/ 78123256 w 31"/>
                    <a:gd name="T9" fmla="*/ 156249688 h 62"/>
                    <a:gd name="T10" fmla="*/ 27720643 w 31"/>
                    <a:gd name="T11" fmla="*/ 131048125 h 62"/>
                    <a:gd name="T12" fmla="*/ 52921950 w 31"/>
                    <a:gd name="T13" fmla="*/ 131048125 h 62"/>
                    <a:gd name="T14" fmla="*/ 52921950 w 31"/>
                    <a:gd name="T15" fmla="*/ 25201563 h 62"/>
                    <a:gd name="T16" fmla="*/ 27720643 w 31"/>
                    <a:gd name="T17" fmla="*/ 25201563 h 62"/>
                    <a:gd name="T18" fmla="*/ 27720643 w 31"/>
                    <a:gd name="T19" fmla="*/ 131048125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62"/>
                    <a:gd name="T32" fmla="*/ 31 w 31"/>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07" name="Freeform 15"/>
                <p:cNvSpPr>
                  <a:spLocks noChangeArrowheads="1"/>
                </p:cNvSpPr>
                <p:nvPr/>
              </p:nvSpPr>
              <p:spPr bwMode="auto">
                <a:xfrm>
                  <a:off x="33338" y="166688"/>
                  <a:ext cx="80962" cy="65088"/>
                </a:xfrm>
                <a:custGeom>
                  <a:avLst/>
                  <a:gdLst>
                    <a:gd name="T0" fmla="*/ 65548859 w 40"/>
                    <a:gd name="T1" fmla="*/ 132388992 h 32"/>
                    <a:gd name="T2" fmla="*/ 0 w 40"/>
                    <a:gd name="T3" fmla="*/ 66194496 h 32"/>
                    <a:gd name="T4" fmla="*/ 0 w 40"/>
                    <a:gd name="T5" fmla="*/ 0 h 32"/>
                    <a:gd name="T6" fmla="*/ 32773418 w 40"/>
                    <a:gd name="T7" fmla="*/ 0 h 32"/>
                    <a:gd name="T8" fmla="*/ 32773418 w 40"/>
                    <a:gd name="T9" fmla="*/ 66194496 h 32"/>
                    <a:gd name="T10" fmla="*/ 65548859 w 40"/>
                    <a:gd name="T11" fmla="*/ 99291744 h 32"/>
                    <a:gd name="T12" fmla="*/ 98322277 w 40"/>
                    <a:gd name="T13" fmla="*/ 66194496 h 32"/>
                    <a:gd name="T14" fmla="*/ 98322277 w 40"/>
                    <a:gd name="T15" fmla="*/ 0 h 32"/>
                    <a:gd name="T16" fmla="*/ 163871136 w 40"/>
                    <a:gd name="T17" fmla="*/ 0 h 32"/>
                    <a:gd name="T18" fmla="*/ 163871136 w 40"/>
                    <a:gd name="T19" fmla="*/ 33097248 h 32"/>
                    <a:gd name="T20" fmla="*/ 131097719 w 40"/>
                    <a:gd name="T21" fmla="*/ 33097248 h 32"/>
                    <a:gd name="T22" fmla="*/ 131097719 w 40"/>
                    <a:gd name="T23" fmla="*/ 66194496 h 32"/>
                    <a:gd name="T24" fmla="*/ 65548859 w 40"/>
                    <a:gd name="T25" fmla="*/ 132388992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2"/>
                    <a:gd name="T41" fmla="*/ 40 w 40"/>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102" name="矩形 109"/>
              <p:cNvSpPr>
                <a:spLocks noChangeArrowheads="1"/>
              </p:cNvSpPr>
              <p:nvPr/>
            </p:nvSpPr>
            <p:spPr bwMode="auto">
              <a:xfrm>
                <a:off x="449606" y="0"/>
                <a:ext cx="3503111" cy="367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86" name="组合 116"/>
            <p:cNvGrpSpPr>
              <a:grpSpLocks/>
            </p:cNvGrpSpPr>
            <p:nvPr/>
          </p:nvGrpSpPr>
          <p:grpSpPr bwMode="auto">
            <a:xfrm>
              <a:off x="6620102" y="3095171"/>
              <a:ext cx="3954462" cy="409621"/>
              <a:chOff x="0" y="0"/>
              <a:chExt cx="3953864" cy="409885"/>
            </a:xfrm>
          </p:grpSpPr>
          <p:grpSp>
            <p:nvGrpSpPr>
              <p:cNvPr id="94" name="组合 125"/>
              <p:cNvGrpSpPr>
                <a:grpSpLocks/>
              </p:cNvGrpSpPr>
              <p:nvPr/>
            </p:nvGrpSpPr>
            <p:grpSpPr bwMode="auto">
              <a:xfrm>
                <a:off x="0" y="33313"/>
                <a:ext cx="355907" cy="376572"/>
                <a:chOff x="0" y="0"/>
                <a:chExt cx="246063" cy="260350"/>
              </a:xfrm>
            </p:grpSpPr>
            <p:sp>
              <p:nvSpPr>
                <p:cNvPr id="96" name="Rectangle 5"/>
                <p:cNvSpPr>
                  <a:spLocks noChangeArrowheads="1"/>
                </p:cNvSpPr>
                <p:nvPr/>
              </p:nvSpPr>
              <p:spPr bwMode="auto">
                <a:xfrm>
                  <a:off x="115888" y="39687"/>
                  <a:ext cx="15875" cy="163513"/>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97" name="Freeform 6"/>
                <p:cNvSpPr>
                  <a:spLocks noChangeArrowheads="1"/>
                </p:cNvSpPr>
                <p:nvPr/>
              </p:nvSpPr>
              <p:spPr bwMode="auto">
                <a:xfrm>
                  <a:off x="0" y="220662"/>
                  <a:ext cx="131762" cy="39688"/>
                </a:xfrm>
                <a:custGeom>
                  <a:avLst/>
                  <a:gdLst>
                    <a:gd name="T0" fmla="*/ 271269135 w 64"/>
                    <a:gd name="T1" fmla="*/ 78756867 h 20"/>
                    <a:gd name="T2" fmla="*/ 237361008 w 64"/>
                    <a:gd name="T3" fmla="*/ 78756867 h 20"/>
                    <a:gd name="T4" fmla="*/ 186496758 w 64"/>
                    <a:gd name="T5" fmla="*/ 31502350 h 20"/>
                    <a:gd name="T6" fmla="*/ 0 w 64"/>
                    <a:gd name="T7" fmla="*/ 31502350 h 20"/>
                    <a:gd name="T8" fmla="*/ 0 w 64"/>
                    <a:gd name="T9" fmla="*/ 0 h 20"/>
                    <a:gd name="T10" fmla="*/ 186496758 w 64"/>
                    <a:gd name="T11" fmla="*/ 0 h 20"/>
                    <a:gd name="T12" fmla="*/ 271269135 w 64"/>
                    <a:gd name="T13" fmla="*/ 78756867 h 20"/>
                    <a:gd name="T14" fmla="*/ 0 60000 65536"/>
                    <a:gd name="T15" fmla="*/ 0 60000 65536"/>
                    <a:gd name="T16" fmla="*/ 0 60000 65536"/>
                    <a:gd name="T17" fmla="*/ 0 60000 65536"/>
                    <a:gd name="T18" fmla="*/ 0 60000 65536"/>
                    <a:gd name="T19" fmla="*/ 0 60000 65536"/>
                    <a:gd name="T20" fmla="*/ 0 60000 65536"/>
                    <a:gd name="T21" fmla="*/ 0 w 64"/>
                    <a:gd name="T22" fmla="*/ 0 h 20"/>
                    <a:gd name="T23" fmla="*/ 64 w 64"/>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98" name="Freeform 7"/>
                <p:cNvSpPr>
                  <a:spLocks noChangeArrowheads="1"/>
                </p:cNvSpPr>
                <p:nvPr/>
              </p:nvSpPr>
              <p:spPr bwMode="auto">
                <a:xfrm>
                  <a:off x="115888" y="220662"/>
                  <a:ext cx="130175" cy="39688"/>
                </a:xfrm>
                <a:custGeom>
                  <a:avLst/>
                  <a:gdLst>
                    <a:gd name="T0" fmla="*/ 33096994 w 64"/>
                    <a:gd name="T1" fmla="*/ 78756867 h 20"/>
                    <a:gd name="T2" fmla="*/ 0 w 64"/>
                    <a:gd name="T3" fmla="*/ 78756867 h 20"/>
                    <a:gd name="T4" fmla="*/ 82742484 w 64"/>
                    <a:gd name="T5" fmla="*/ 0 h 20"/>
                    <a:gd name="T6" fmla="*/ 264773916 w 64"/>
                    <a:gd name="T7" fmla="*/ 0 h 20"/>
                    <a:gd name="T8" fmla="*/ 264773916 w 64"/>
                    <a:gd name="T9" fmla="*/ 31502350 h 20"/>
                    <a:gd name="T10" fmla="*/ 82742484 w 64"/>
                    <a:gd name="T11" fmla="*/ 31502350 h 20"/>
                    <a:gd name="T12" fmla="*/ 33096994 w 64"/>
                    <a:gd name="T13" fmla="*/ 78756867 h 20"/>
                    <a:gd name="T14" fmla="*/ 0 60000 65536"/>
                    <a:gd name="T15" fmla="*/ 0 60000 65536"/>
                    <a:gd name="T16" fmla="*/ 0 60000 65536"/>
                    <a:gd name="T17" fmla="*/ 0 60000 65536"/>
                    <a:gd name="T18" fmla="*/ 0 60000 65536"/>
                    <a:gd name="T19" fmla="*/ 0 60000 65536"/>
                    <a:gd name="T20" fmla="*/ 0 60000 65536"/>
                    <a:gd name="T21" fmla="*/ 0 w 64"/>
                    <a:gd name="T22" fmla="*/ 0 h 20"/>
                    <a:gd name="T23" fmla="*/ 64 w 64"/>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99" name="Freeform 8"/>
                <p:cNvSpPr>
                  <a:spLocks noChangeArrowheads="1"/>
                </p:cNvSpPr>
                <p:nvPr/>
              </p:nvSpPr>
              <p:spPr bwMode="auto">
                <a:xfrm>
                  <a:off x="0" y="0"/>
                  <a:ext cx="131762" cy="203200"/>
                </a:xfrm>
                <a:custGeom>
                  <a:avLst/>
                  <a:gdLst>
                    <a:gd name="T0" fmla="*/ 203450822 w 64"/>
                    <a:gd name="T1" fmla="*/ 412902400 h 100"/>
                    <a:gd name="T2" fmla="*/ 0 w 64"/>
                    <a:gd name="T3" fmla="*/ 412902400 h 100"/>
                    <a:gd name="T4" fmla="*/ 0 w 64"/>
                    <a:gd name="T5" fmla="*/ 0 h 100"/>
                    <a:gd name="T6" fmla="*/ 186496758 w 64"/>
                    <a:gd name="T7" fmla="*/ 0 h 100"/>
                    <a:gd name="T8" fmla="*/ 271269135 w 64"/>
                    <a:gd name="T9" fmla="*/ 82580480 h 100"/>
                    <a:gd name="T10" fmla="*/ 237361008 w 64"/>
                    <a:gd name="T11" fmla="*/ 82580480 h 100"/>
                    <a:gd name="T12" fmla="*/ 186496758 w 64"/>
                    <a:gd name="T13" fmla="*/ 33032192 h 100"/>
                    <a:gd name="T14" fmla="*/ 33908127 w 64"/>
                    <a:gd name="T15" fmla="*/ 33032192 h 100"/>
                    <a:gd name="T16" fmla="*/ 33908127 w 64"/>
                    <a:gd name="T17" fmla="*/ 379870208 h 100"/>
                    <a:gd name="T18" fmla="*/ 203450822 w 64"/>
                    <a:gd name="T19" fmla="*/ 379870208 h 100"/>
                    <a:gd name="T20" fmla="*/ 203450822 w 64"/>
                    <a:gd name="T21" fmla="*/ 41290240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00"/>
                    <a:gd name="T35" fmla="*/ 64 w 64"/>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00" name="Freeform 9"/>
                <p:cNvSpPr>
                  <a:spLocks noChangeArrowheads="1"/>
                </p:cNvSpPr>
                <p:nvPr/>
              </p:nvSpPr>
              <p:spPr bwMode="auto">
                <a:xfrm>
                  <a:off x="115888" y="0"/>
                  <a:ext cx="130175" cy="203200"/>
                </a:xfrm>
                <a:custGeom>
                  <a:avLst/>
                  <a:gdLst>
                    <a:gd name="T0" fmla="*/ 264773916 w 64"/>
                    <a:gd name="T1" fmla="*/ 412902400 h 100"/>
                    <a:gd name="T2" fmla="*/ 66193988 w 64"/>
                    <a:gd name="T3" fmla="*/ 412902400 h 100"/>
                    <a:gd name="T4" fmla="*/ 66193988 w 64"/>
                    <a:gd name="T5" fmla="*/ 379870208 h 100"/>
                    <a:gd name="T6" fmla="*/ 231676922 w 64"/>
                    <a:gd name="T7" fmla="*/ 379870208 h 100"/>
                    <a:gd name="T8" fmla="*/ 231676922 w 64"/>
                    <a:gd name="T9" fmla="*/ 33032192 h 100"/>
                    <a:gd name="T10" fmla="*/ 82742484 w 64"/>
                    <a:gd name="T11" fmla="*/ 33032192 h 100"/>
                    <a:gd name="T12" fmla="*/ 33096994 w 64"/>
                    <a:gd name="T13" fmla="*/ 82580480 h 100"/>
                    <a:gd name="T14" fmla="*/ 0 w 64"/>
                    <a:gd name="T15" fmla="*/ 82580480 h 100"/>
                    <a:gd name="T16" fmla="*/ 82742484 w 64"/>
                    <a:gd name="T17" fmla="*/ 0 h 100"/>
                    <a:gd name="T18" fmla="*/ 264773916 w 64"/>
                    <a:gd name="T19" fmla="*/ 0 h 100"/>
                    <a:gd name="T20" fmla="*/ 264773916 w 64"/>
                    <a:gd name="T21" fmla="*/ 41290240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00"/>
                    <a:gd name="T35" fmla="*/ 64 w 64"/>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95" name="矩形 126"/>
              <p:cNvSpPr>
                <a:spLocks noChangeArrowheads="1"/>
              </p:cNvSpPr>
              <p:nvPr/>
            </p:nvSpPr>
            <p:spPr bwMode="auto">
              <a:xfrm>
                <a:off x="450753" y="0"/>
                <a:ext cx="3503111" cy="3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87" name="组合 133"/>
            <p:cNvGrpSpPr>
              <a:grpSpLocks/>
            </p:cNvGrpSpPr>
            <p:nvPr/>
          </p:nvGrpSpPr>
          <p:grpSpPr bwMode="auto">
            <a:xfrm>
              <a:off x="6613752" y="2417309"/>
              <a:ext cx="3960812" cy="407326"/>
              <a:chOff x="0" y="0"/>
              <a:chExt cx="3960750" cy="407589"/>
            </a:xfrm>
          </p:grpSpPr>
          <p:grpSp>
            <p:nvGrpSpPr>
              <p:cNvPr id="88" name="组合 142"/>
              <p:cNvGrpSpPr>
                <a:grpSpLocks/>
              </p:cNvGrpSpPr>
              <p:nvPr/>
            </p:nvGrpSpPr>
            <p:grpSpPr bwMode="auto">
              <a:xfrm>
                <a:off x="0" y="35609"/>
                <a:ext cx="371979" cy="371980"/>
                <a:chOff x="0" y="0"/>
                <a:chExt cx="257175" cy="257176"/>
              </a:xfrm>
            </p:grpSpPr>
            <p:sp>
              <p:nvSpPr>
                <p:cNvPr id="90" name="Freeform 16"/>
                <p:cNvSpPr>
                  <a:spLocks noChangeArrowheads="1"/>
                </p:cNvSpPr>
                <p:nvPr/>
              </p:nvSpPr>
              <p:spPr bwMode="auto">
                <a:xfrm>
                  <a:off x="30162" y="150813"/>
                  <a:ext cx="195262" cy="106363"/>
                </a:xfrm>
                <a:custGeom>
                  <a:avLst/>
                  <a:gdLst>
                    <a:gd name="T0" fmla="*/ 309977631 w 123"/>
                    <a:gd name="T1" fmla="*/ 168852056 h 67"/>
                    <a:gd name="T2" fmla="*/ 0 w 123"/>
                    <a:gd name="T3" fmla="*/ 168852056 h 67"/>
                    <a:gd name="T4" fmla="*/ 0 w 123"/>
                    <a:gd name="T5" fmla="*/ 0 h 67"/>
                    <a:gd name="T6" fmla="*/ 25201498 w 123"/>
                    <a:gd name="T7" fmla="*/ 0 h 67"/>
                    <a:gd name="T8" fmla="*/ 25201498 w 123"/>
                    <a:gd name="T9" fmla="*/ 143650375 h 67"/>
                    <a:gd name="T10" fmla="*/ 284776133 w 123"/>
                    <a:gd name="T11" fmla="*/ 143650375 h 67"/>
                    <a:gd name="T12" fmla="*/ 284776133 w 123"/>
                    <a:gd name="T13" fmla="*/ 0 h 67"/>
                    <a:gd name="T14" fmla="*/ 309977631 w 123"/>
                    <a:gd name="T15" fmla="*/ 0 h 67"/>
                    <a:gd name="T16" fmla="*/ 309977631 w 123"/>
                    <a:gd name="T17" fmla="*/ 168852056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67"/>
                    <a:gd name="T29" fmla="*/ 123 w 123"/>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67">
                      <a:moveTo>
                        <a:pt x="123" y="67"/>
                      </a:moveTo>
                      <a:lnTo>
                        <a:pt x="0" y="67"/>
                      </a:lnTo>
                      <a:lnTo>
                        <a:pt x="0" y="0"/>
                      </a:lnTo>
                      <a:lnTo>
                        <a:pt x="10" y="0"/>
                      </a:lnTo>
                      <a:lnTo>
                        <a:pt x="10" y="57"/>
                      </a:lnTo>
                      <a:lnTo>
                        <a:pt x="113" y="57"/>
                      </a:lnTo>
                      <a:lnTo>
                        <a:pt x="113" y="0"/>
                      </a:lnTo>
                      <a:lnTo>
                        <a:pt x="123" y="0"/>
                      </a:lnTo>
                      <a:lnTo>
                        <a:pt x="123" y="67"/>
                      </a:lnTo>
                      <a:close/>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91" name="Freeform 17"/>
                <p:cNvSpPr>
                  <a:spLocks noChangeArrowheads="1"/>
                </p:cNvSpPr>
                <p:nvPr/>
              </p:nvSpPr>
              <p:spPr bwMode="auto">
                <a:xfrm>
                  <a:off x="0" y="0"/>
                  <a:ext cx="257175" cy="149225"/>
                </a:xfrm>
                <a:custGeom>
                  <a:avLst/>
                  <a:gdLst>
                    <a:gd name="T0" fmla="*/ 388104063 w 162"/>
                    <a:gd name="T1" fmla="*/ 236894688 h 94"/>
                    <a:gd name="T2" fmla="*/ 204133450 w 162"/>
                    <a:gd name="T3" fmla="*/ 37801550 h 94"/>
                    <a:gd name="T4" fmla="*/ 17640300 w 162"/>
                    <a:gd name="T5" fmla="*/ 236894688 h 94"/>
                    <a:gd name="T6" fmla="*/ 0 w 162"/>
                    <a:gd name="T7" fmla="*/ 216733438 h 94"/>
                    <a:gd name="T8" fmla="*/ 204133450 w 162"/>
                    <a:gd name="T9" fmla="*/ 0 h 94"/>
                    <a:gd name="T10" fmla="*/ 408265313 w 162"/>
                    <a:gd name="T11" fmla="*/ 216733438 h 94"/>
                    <a:gd name="T12" fmla="*/ 388104063 w 162"/>
                    <a:gd name="T13" fmla="*/ 236894688 h 94"/>
                    <a:gd name="T14" fmla="*/ 0 60000 65536"/>
                    <a:gd name="T15" fmla="*/ 0 60000 65536"/>
                    <a:gd name="T16" fmla="*/ 0 60000 65536"/>
                    <a:gd name="T17" fmla="*/ 0 60000 65536"/>
                    <a:gd name="T18" fmla="*/ 0 60000 65536"/>
                    <a:gd name="T19" fmla="*/ 0 60000 65536"/>
                    <a:gd name="T20" fmla="*/ 0 60000 65536"/>
                    <a:gd name="T21" fmla="*/ 0 w 162"/>
                    <a:gd name="T22" fmla="*/ 0 h 94"/>
                    <a:gd name="T23" fmla="*/ 162 w 162"/>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2" h="94">
                      <a:moveTo>
                        <a:pt x="154" y="94"/>
                      </a:moveTo>
                      <a:lnTo>
                        <a:pt x="81" y="15"/>
                      </a:lnTo>
                      <a:lnTo>
                        <a:pt x="7" y="94"/>
                      </a:lnTo>
                      <a:lnTo>
                        <a:pt x="0" y="86"/>
                      </a:lnTo>
                      <a:lnTo>
                        <a:pt x="81" y="0"/>
                      </a:lnTo>
                      <a:lnTo>
                        <a:pt x="162" y="86"/>
                      </a:lnTo>
                      <a:lnTo>
                        <a:pt x="154" y="94"/>
                      </a:lnTo>
                      <a:close/>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92" name="Freeform 18"/>
                <p:cNvSpPr>
                  <a:spLocks noChangeArrowheads="1"/>
                </p:cNvSpPr>
                <p:nvPr/>
              </p:nvSpPr>
              <p:spPr bwMode="auto">
                <a:xfrm>
                  <a:off x="95250" y="150813"/>
                  <a:ext cx="65087" cy="73025"/>
                </a:xfrm>
                <a:custGeom>
                  <a:avLst/>
                  <a:gdLst>
                    <a:gd name="T0" fmla="*/ 103324819 w 41"/>
                    <a:gd name="T1" fmla="*/ 115927188 h 46"/>
                    <a:gd name="T2" fmla="*/ 78123450 w 41"/>
                    <a:gd name="T3" fmla="*/ 115927188 h 46"/>
                    <a:gd name="T4" fmla="*/ 78123450 w 41"/>
                    <a:gd name="T5" fmla="*/ 25201563 h 46"/>
                    <a:gd name="T6" fmla="*/ 25201369 w 41"/>
                    <a:gd name="T7" fmla="*/ 25201563 h 46"/>
                    <a:gd name="T8" fmla="*/ 25201369 w 41"/>
                    <a:gd name="T9" fmla="*/ 115927188 h 46"/>
                    <a:gd name="T10" fmla="*/ 0 w 41"/>
                    <a:gd name="T11" fmla="*/ 115927188 h 46"/>
                    <a:gd name="T12" fmla="*/ 0 w 41"/>
                    <a:gd name="T13" fmla="*/ 0 h 46"/>
                    <a:gd name="T14" fmla="*/ 103324819 w 41"/>
                    <a:gd name="T15" fmla="*/ 0 h 46"/>
                    <a:gd name="T16" fmla="*/ 103324819 w 41"/>
                    <a:gd name="T17" fmla="*/ 115927188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46"/>
                    <a:gd name="T29" fmla="*/ 41 w 41"/>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46">
                      <a:moveTo>
                        <a:pt x="41" y="46"/>
                      </a:moveTo>
                      <a:lnTo>
                        <a:pt x="31" y="46"/>
                      </a:lnTo>
                      <a:lnTo>
                        <a:pt x="31" y="10"/>
                      </a:lnTo>
                      <a:lnTo>
                        <a:pt x="10" y="10"/>
                      </a:lnTo>
                      <a:lnTo>
                        <a:pt x="10" y="46"/>
                      </a:lnTo>
                      <a:lnTo>
                        <a:pt x="0" y="46"/>
                      </a:lnTo>
                      <a:lnTo>
                        <a:pt x="0" y="0"/>
                      </a:lnTo>
                      <a:lnTo>
                        <a:pt x="41" y="0"/>
                      </a:lnTo>
                      <a:lnTo>
                        <a:pt x="41" y="46"/>
                      </a:lnTo>
                      <a:close/>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93" name="Freeform 19"/>
                <p:cNvSpPr>
                  <a:spLocks noEditPoints="1" noChangeArrowheads="1"/>
                </p:cNvSpPr>
                <p:nvPr/>
              </p:nvSpPr>
              <p:spPr bwMode="auto">
                <a:xfrm>
                  <a:off x="95250" y="69850"/>
                  <a:ext cx="65087" cy="65088"/>
                </a:xfrm>
                <a:custGeom>
                  <a:avLst/>
                  <a:gdLst>
                    <a:gd name="T0" fmla="*/ 66193479 w 32"/>
                    <a:gd name="T1" fmla="*/ 132388992 h 32"/>
                    <a:gd name="T2" fmla="*/ 0 w 32"/>
                    <a:gd name="T3" fmla="*/ 66194496 h 32"/>
                    <a:gd name="T4" fmla="*/ 66193479 w 32"/>
                    <a:gd name="T5" fmla="*/ 0 h 32"/>
                    <a:gd name="T6" fmla="*/ 132384924 w 32"/>
                    <a:gd name="T7" fmla="*/ 66194496 h 32"/>
                    <a:gd name="T8" fmla="*/ 66193479 w 32"/>
                    <a:gd name="T9" fmla="*/ 132388992 h 32"/>
                    <a:gd name="T10" fmla="*/ 66193479 w 32"/>
                    <a:gd name="T11" fmla="*/ 33097248 h 32"/>
                    <a:gd name="T12" fmla="*/ 33096740 w 32"/>
                    <a:gd name="T13" fmla="*/ 66194496 h 32"/>
                    <a:gd name="T14" fmla="*/ 66193479 w 32"/>
                    <a:gd name="T15" fmla="*/ 99291744 h 32"/>
                    <a:gd name="T16" fmla="*/ 99288185 w 32"/>
                    <a:gd name="T17" fmla="*/ 66194496 h 32"/>
                    <a:gd name="T18" fmla="*/ 66193479 w 32"/>
                    <a:gd name="T19" fmla="*/ 33097248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61B007"/>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89" name="矩形 143"/>
              <p:cNvSpPr>
                <a:spLocks noChangeArrowheads="1"/>
              </p:cNvSpPr>
              <p:nvPr/>
            </p:nvSpPr>
            <p:spPr bwMode="auto">
              <a:xfrm>
                <a:off x="457639" y="0"/>
                <a:ext cx="3503111" cy="36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dirty="0">
                  <a:solidFill>
                    <a:schemeClr val="bg1">
                      <a:lumMod val="50000"/>
                    </a:schemeClr>
                  </a:solidFill>
                  <a:latin typeface="Arial" panose="020B0604020202020204" pitchFamily="34" charset="0"/>
                </a:endParaRPr>
              </a:p>
            </p:txBody>
          </p:sp>
        </p:grpSp>
      </p:grpSp>
      <p:grpSp>
        <p:nvGrpSpPr>
          <p:cNvPr id="110" name="组合 109"/>
          <p:cNvGrpSpPr/>
          <p:nvPr/>
        </p:nvGrpSpPr>
        <p:grpSpPr>
          <a:xfrm>
            <a:off x="1828800" y="2005316"/>
            <a:ext cx="3340920" cy="3340920"/>
            <a:chOff x="2601227" y="2771221"/>
            <a:chExt cx="2241550" cy="2241550"/>
          </a:xfrm>
        </p:grpSpPr>
        <p:sp>
          <p:nvSpPr>
            <p:cNvPr id="111" name="Freeform 22"/>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accent1">
                <a:lumMod val="75000"/>
              </a:schemeClr>
            </a:solidFill>
            <a:ln w="6350">
              <a:noFill/>
            </a:ln>
          </p:spPr>
          <p:txBody>
            <a:bodyPr/>
            <a:lstStyle/>
            <a:p>
              <a:endParaRPr lang="zh-CN" altLang="en-US">
                <a:latin typeface="Impact" panose="020B0806030902050204" pitchFamily="34" charset="0"/>
              </a:endParaRPr>
            </a:p>
          </p:txBody>
        </p:sp>
        <p:sp>
          <p:nvSpPr>
            <p:cNvPr id="112" name="Freeform 2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61B007"/>
            </a:solidFill>
            <a:ln>
              <a:noFill/>
            </a:ln>
          </p:spPr>
          <p:txBody>
            <a:bodyPr/>
            <a:lstStyle/>
            <a:p>
              <a:endParaRPr lang="zh-CN" altLang="en-US" dirty="0">
                <a:latin typeface="Impact" panose="020B0806030902050204" pitchFamily="34" charset="0"/>
              </a:endParaRPr>
            </a:p>
          </p:txBody>
        </p:sp>
        <p:sp>
          <p:nvSpPr>
            <p:cNvPr id="113" name="Freeform 24"/>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1">
                <a:lumMod val="75000"/>
              </a:schemeClr>
            </a:solidFill>
            <a:ln w="6350">
              <a:noFill/>
            </a:ln>
          </p:spPr>
          <p:txBody>
            <a:bodyPr/>
            <a:lstStyle/>
            <a:p>
              <a:endParaRPr lang="zh-CN" altLang="en-US">
                <a:latin typeface="Impact" panose="020B0806030902050204" pitchFamily="34" charset="0"/>
              </a:endParaRPr>
            </a:p>
          </p:txBody>
        </p:sp>
        <p:sp>
          <p:nvSpPr>
            <p:cNvPr id="114" name="Freeform 25"/>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61B007"/>
            </a:solidFill>
            <a:ln>
              <a:noFill/>
            </a:ln>
          </p:spPr>
          <p:txBody>
            <a:bodyPr/>
            <a:lstStyle/>
            <a:p>
              <a:endParaRPr lang="zh-CN" altLang="en-US" dirty="0">
                <a:latin typeface="Impact" panose="020B0806030902050204" pitchFamily="34" charset="0"/>
              </a:endParaRPr>
            </a:p>
          </p:txBody>
        </p:sp>
        <p:sp>
          <p:nvSpPr>
            <p:cNvPr id="115" name="矩形 114"/>
            <p:cNvSpPr/>
            <p:nvPr/>
          </p:nvSpPr>
          <p:spPr>
            <a:xfrm>
              <a:off x="2817207" y="3025563"/>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01</a:t>
              </a:r>
              <a:endParaRPr lang="zh-CN" altLang="en-US" sz="3200" b="1" dirty="0">
                <a:latin typeface="Impact" panose="020B0806030902050204" pitchFamily="34" charset="0"/>
              </a:endParaRPr>
            </a:p>
          </p:txBody>
        </p:sp>
        <p:sp>
          <p:nvSpPr>
            <p:cNvPr id="116" name="矩形 115"/>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02</a:t>
              </a:r>
              <a:endParaRPr lang="zh-CN" altLang="en-US" sz="3200" b="1" dirty="0">
                <a:solidFill>
                  <a:schemeClr val="bg1"/>
                </a:solidFill>
                <a:latin typeface="Impact" panose="020B0806030902050204" pitchFamily="34" charset="0"/>
              </a:endParaRPr>
            </a:p>
          </p:txBody>
        </p:sp>
        <p:sp>
          <p:nvSpPr>
            <p:cNvPr id="117" name="矩形 116"/>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03</a:t>
              </a:r>
              <a:endParaRPr lang="zh-CN" altLang="en-US" sz="3200" b="1" dirty="0">
                <a:solidFill>
                  <a:schemeClr val="bg1"/>
                </a:solidFill>
                <a:latin typeface="Impact" panose="020B0806030902050204" pitchFamily="34" charset="0"/>
              </a:endParaRPr>
            </a:p>
          </p:txBody>
        </p:sp>
        <p:sp>
          <p:nvSpPr>
            <p:cNvPr id="118" name="矩形 117"/>
            <p:cNvSpPr/>
            <p:nvPr/>
          </p:nvSpPr>
          <p:spPr>
            <a:xfrm>
              <a:off x="399362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04</a:t>
              </a:r>
              <a:endParaRPr lang="zh-CN" altLang="en-US" sz="3200" b="1" dirty="0">
                <a:latin typeface="Impact" panose="020B0806030902050204" pitchFamily="34" charset="0"/>
              </a:endParaRPr>
            </a:p>
          </p:txBody>
        </p:sp>
      </p:grpSp>
    </p:spTree>
    <p:extLst>
      <p:ext uri="{BB962C8B-B14F-4D97-AF65-F5344CB8AC3E}">
        <p14:creationId xmlns:p14="http://schemas.microsoft.com/office/powerpoint/2010/main" val="261618928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82"/>
                                        </p:tgtEl>
                                        <p:attrNameLst>
                                          <p:attrName>style.visibility</p:attrName>
                                        </p:attrNameLst>
                                      </p:cBhvr>
                                      <p:to>
                                        <p:strVal val="visible"/>
                                      </p:to>
                                    </p:set>
                                    <p:anim calcmode="lin" valueType="num">
                                      <p:cBhvr additive="base">
                                        <p:cTn id="13" dur="500" fill="hold"/>
                                        <p:tgtEl>
                                          <p:spTgt spid="82"/>
                                        </p:tgtEl>
                                        <p:attrNameLst>
                                          <p:attrName>ppt_x</p:attrName>
                                        </p:attrNameLst>
                                      </p:cBhvr>
                                      <p:tavLst>
                                        <p:tav tm="0">
                                          <p:val>
                                            <p:strVal val="1+#ppt_w/2"/>
                                          </p:val>
                                        </p:tav>
                                        <p:tav tm="100000">
                                          <p:val>
                                            <p:strVal val="#ppt_x"/>
                                          </p:val>
                                        </p:tav>
                                      </p:tavLst>
                                    </p:anim>
                                    <p:anim calcmode="lin" valueType="num">
                                      <p:cBhvr additive="base">
                                        <p:cTn id="14" dur="500" fill="hold"/>
                                        <p:tgtEl>
                                          <p:spTgt spid="82"/>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nodeType="afterEffect">
                                  <p:stCondLst>
                                    <p:cond delay="0"/>
                                  </p:stCondLst>
                                  <p:childTnLst>
                                    <p:set>
                                      <p:cBhvr>
                                        <p:cTn id="17" dur="1" fill="hold">
                                          <p:stCondLst>
                                            <p:cond delay="0"/>
                                          </p:stCondLst>
                                        </p:cTn>
                                        <p:tgtEl>
                                          <p:spTgt spid="110"/>
                                        </p:tgtEl>
                                        <p:attrNameLst>
                                          <p:attrName>style.visibility</p:attrName>
                                        </p:attrNameLst>
                                      </p:cBhvr>
                                      <p:to>
                                        <p:strVal val="visible"/>
                                      </p:to>
                                    </p:set>
                                    <p:anim calcmode="lin" valueType="num">
                                      <p:cBhvr additive="base">
                                        <p:cTn id="18" dur="500" fill="hold"/>
                                        <p:tgtEl>
                                          <p:spTgt spid="110"/>
                                        </p:tgtEl>
                                        <p:attrNameLst>
                                          <p:attrName>ppt_x</p:attrName>
                                        </p:attrNameLst>
                                      </p:cBhvr>
                                      <p:tavLst>
                                        <p:tav tm="0">
                                          <p:val>
                                            <p:strVal val="0-#ppt_w/2"/>
                                          </p:val>
                                        </p:tav>
                                        <p:tav tm="100000">
                                          <p:val>
                                            <p:strVal val="#ppt_x"/>
                                          </p:val>
                                        </p:tav>
                                      </p:tavLst>
                                    </p:anim>
                                    <p:anim calcmode="lin" valueType="num">
                                      <p:cBhvr additive="base">
                                        <p:cTn id="19"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cxnSp>
        <p:nvCxnSpPr>
          <p:cNvPr id="5" name="Straight Arrow Connector 22"/>
          <p:cNvCxnSpPr/>
          <p:nvPr/>
        </p:nvCxnSpPr>
        <p:spPr>
          <a:xfrm>
            <a:off x="3750142" y="2491483"/>
            <a:ext cx="1498473"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24"/>
          <p:cNvCxnSpPr/>
          <p:nvPr/>
        </p:nvCxnSpPr>
        <p:spPr>
          <a:xfrm>
            <a:off x="7069542" y="2491483"/>
            <a:ext cx="1498473" cy="0"/>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42"/>
          <p:cNvCxnSpPr/>
          <p:nvPr/>
        </p:nvCxnSpPr>
        <p:spPr>
          <a:xfrm flipH="1">
            <a:off x="3771163" y="4731136"/>
            <a:ext cx="1498472" cy="1"/>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47"/>
          <p:cNvCxnSpPr/>
          <p:nvPr/>
        </p:nvCxnSpPr>
        <p:spPr>
          <a:xfrm flipH="1">
            <a:off x="7069543" y="4731136"/>
            <a:ext cx="1498472" cy="1"/>
          </a:xfrm>
          <a:prstGeom prst="straightConnector1">
            <a:avLst/>
          </a:prstGeom>
          <a:ln w="19050">
            <a:solidFill>
              <a:schemeClr val="bg1">
                <a:lumMod val="6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nvGrpSpPr>
          <p:cNvPr id="11" name="Group 21"/>
          <p:cNvGrpSpPr/>
          <p:nvPr/>
        </p:nvGrpSpPr>
        <p:grpSpPr>
          <a:xfrm>
            <a:off x="2082846" y="1734650"/>
            <a:ext cx="1513668" cy="1513668"/>
            <a:chOff x="2019765" y="1757191"/>
            <a:chExt cx="1513668" cy="1513668"/>
          </a:xfrm>
          <a:solidFill>
            <a:srgbClr val="61B007"/>
          </a:solidFill>
        </p:grpSpPr>
        <p:grpSp>
          <p:nvGrpSpPr>
            <p:cNvPr id="15" name="Group 20"/>
            <p:cNvGrpSpPr/>
            <p:nvPr/>
          </p:nvGrpSpPr>
          <p:grpSpPr>
            <a:xfrm>
              <a:off x="2019765" y="1757191"/>
              <a:ext cx="1513668" cy="1513668"/>
              <a:chOff x="2019765" y="1694131"/>
              <a:chExt cx="1513668" cy="1513668"/>
            </a:xfrm>
            <a:grpFill/>
          </p:grpSpPr>
          <p:sp>
            <p:nvSpPr>
              <p:cNvPr id="17" name="Teardrop 9"/>
              <p:cNvSpPr/>
              <p:nvPr/>
            </p:nvSpPr>
            <p:spPr>
              <a:xfrm rot="8028697">
                <a:off x="20197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18" name="Teardrop 3"/>
              <p:cNvSpPr/>
              <p:nvPr/>
            </p:nvSpPr>
            <p:spPr>
              <a:xfrm rot="8028697">
                <a:off x="2084879"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16" name="Rectangle 60"/>
            <p:cNvSpPr/>
            <p:nvPr/>
          </p:nvSpPr>
          <p:spPr>
            <a:xfrm>
              <a:off x="2247349" y="2294437"/>
              <a:ext cx="1107996" cy="646331"/>
            </a:xfrm>
            <a:prstGeom prst="rect">
              <a:avLst/>
            </a:prstGeom>
            <a:noFill/>
            <a:ln>
              <a:noFill/>
            </a:ln>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取得成果</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承担责任</a:t>
              </a:r>
              <a:endParaRPr lang="en-US" b="1" dirty="0">
                <a:solidFill>
                  <a:schemeClr val="bg1"/>
                </a:solidFill>
                <a:latin typeface="微软雅黑" panose="020B0503020204020204" pitchFamily="34" charset="-122"/>
                <a:ea typeface="微软雅黑" panose="020B0503020204020204" pitchFamily="34" charset="-122"/>
              </a:endParaRPr>
            </a:p>
          </p:txBody>
        </p:sp>
      </p:grpSp>
      <p:grpSp>
        <p:nvGrpSpPr>
          <p:cNvPr id="19" name="Group 23"/>
          <p:cNvGrpSpPr/>
          <p:nvPr/>
        </p:nvGrpSpPr>
        <p:grpSpPr>
          <a:xfrm>
            <a:off x="5426128" y="1703534"/>
            <a:ext cx="1513668" cy="1513668"/>
            <a:chOff x="5339165" y="1757191"/>
            <a:chExt cx="1513668" cy="1513668"/>
          </a:xfrm>
          <a:solidFill>
            <a:schemeClr val="accent1">
              <a:lumMod val="75000"/>
            </a:schemeClr>
          </a:solidFill>
        </p:grpSpPr>
        <p:grpSp>
          <p:nvGrpSpPr>
            <p:cNvPr id="20" name="Group 19"/>
            <p:cNvGrpSpPr/>
            <p:nvPr/>
          </p:nvGrpSpPr>
          <p:grpSpPr>
            <a:xfrm>
              <a:off x="5339165" y="1757191"/>
              <a:ext cx="1513668" cy="1513668"/>
              <a:chOff x="5339165" y="1694131"/>
              <a:chExt cx="1513668" cy="1513668"/>
            </a:xfrm>
            <a:grpFill/>
          </p:grpSpPr>
          <p:sp>
            <p:nvSpPr>
              <p:cNvPr id="22" name="Teardrop 10"/>
              <p:cNvSpPr/>
              <p:nvPr/>
            </p:nvSpPr>
            <p:spPr>
              <a:xfrm rot="8028697">
                <a:off x="5339165"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23" name="Teardrop 4"/>
              <p:cNvSpPr/>
              <p:nvPr/>
            </p:nvSpPr>
            <p:spPr>
              <a:xfrm rot="8028697">
                <a:off x="5404278" y="1759242"/>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21" name="Rectangle 61"/>
            <p:cNvSpPr/>
            <p:nvPr/>
          </p:nvSpPr>
          <p:spPr>
            <a:xfrm>
              <a:off x="5422644" y="2252752"/>
              <a:ext cx="1415772" cy="830997"/>
            </a:xfrm>
            <a:prstGeom prst="rect">
              <a:avLst/>
            </a:prstGeom>
            <a:noFill/>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鼓舞、委任并</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信任他人</a:t>
              </a:r>
              <a:endParaRPr lang="vi-VN" sz="1600" b="1" dirty="0">
                <a:solidFill>
                  <a:schemeClr val="bg1"/>
                </a:solidFill>
                <a:ea typeface="微软雅黑" panose="020B0503020204020204" pitchFamily="34" charset="-122"/>
              </a:endParaRPr>
            </a:p>
          </p:txBody>
        </p:sp>
      </p:grpSp>
      <p:grpSp>
        <p:nvGrpSpPr>
          <p:cNvPr id="24" name="Group 25"/>
          <p:cNvGrpSpPr/>
          <p:nvPr/>
        </p:nvGrpSpPr>
        <p:grpSpPr>
          <a:xfrm>
            <a:off x="8721643" y="1734650"/>
            <a:ext cx="1513668" cy="1513668"/>
            <a:chOff x="8658562" y="1757191"/>
            <a:chExt cx="1513668" cy="1513668"/>
          </a:xfrm>
          <a:solidFill>
            <a:srgbClr val="61B007"/>
          </a:solidFill>
        </p:grpSpPr>
        <p:grpSp>
          <p:nvGrpSpPr>
            <p:cNvPr id="25" name="Group 18"/>
            <p:cNvGrpSpPr/>
            <p:nvPr/>
          </p:nvGrpSpPr>
          <p:grpSpPr>
            <a:xfrm>
              <a:off x="8658562" y="1757191"/>
              <a:ext cx="1513668" cy="1513668"/>
              <a:chOff x="8658562" y="1694131"/>
              <a:chExt cx="1513668" cy="1513668"/>
            </a:xfrm>
            <a:grpFill/>
          </p:grpSpPr>
          <p:sp>
            <p:nvSpPr>
              <p:cNvPr id="27" name="Teardrop 11"/>
              <p:cNvSpPr/>
              <p:nvPr/>
            </p:nvSpPr>
            <p:spPr>
              <a:xfrm rot="8028697">
                <a:off x="8658562" y="1694131"/>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28" name="Teardrop 5"/>
              <p:cNvSpPr/>
              <p:nvPr/>
            </p:nvSpPr>
            <p:spPr>
              <a:xfrm rot="8028697">
                <a:off x="8723676" y="1759244"/>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26" name="Rectangle 62"/>
            <p:cNvSpPr/>
            <p:nvPr/>
          </p:nvSpPr>
          <p:spPr>
            <a:xfrm>
              <a:off x="8924946" y="2225007"/>
              <a:ext cx="1107996" cy="646331"/>
            </a:xfrm>
            <a:prstGeom prst="rect">
              <a:avLst/>
            </a:prstGeom>
            <a:noFill/>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谈判达成</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交易</a:t>
              </a:r>
              <a:endParaRPr lang="vi-VN" b="1" dirty="0">
                <a:solidFill>
                  <a:schemeClr val="bg1"/>
                </a:solidFill>
                <a:ea typeface="微软雅黑" panose="020B0503020204020204" pitchFamily="34" charset="-122"/>
              </a:endParaRPr>
            </a:p>
          </p:txBody>
        </p:sp>
      </p:grpSp>
      <p:grpSp>
        <p:nvGrpSpPr>
          <p:cNvPr id="29" name="Group 26"/>
          <p:cNvGrpSpPr/>
          <p:nvPr/>
        </p:nvGrpSpPr>
        <p:grpSpPr>
          <a:xfrm>
            <a:off x="8742663" y="3897531"/>
            <a:ext cx="1513668" cy="1513668"/>
            <a:chOff x="8679582" y="4137788"/>
            <a:chExt cx="1513668" cy="1513668"/>
          </a:xfrm>
          <a:solidFill>
            <a:schemeClr val="accent1">
              <a:lumMod val="75000"/>
            </a:schemeClr>
          </a:solidFill>
        </p:grpSpPr>
        <p:grpSp>
          <p:nvGrpSpPr>
            <p:cNvPr id="30" name="Group 17"/>
            <p:cNvGrpSpPr/>
            <p:nvPr/>
          </p:nvGrpSpPr>
          <p:grpSpPr>
            <a:xfrm>
              <a:off x="8679582" y="4137788"/>
              <a:ext cx="1513668" cy="1513668"/>
              <a:chOff x="8658562" y="4127278"/>
              <a:chExt cx="1513668" cy="1513668"/>
            </a:xfrm>
            <a:grpFill/>
          </p:grpSpPr>
          <p:sp>
            <p:nvSpPr>
              <p:cNvPr id="32" name="Teardrop 8"/>
              <p:cNvSpPr/>
              <p:nvPr/>
            </p:nvSpPr>
            <p:spPr>
              <a:xfrm rot="8028697">
                <a:off x="8723673" y="4192389"/>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33" name="Teardrop 12"/>
              <p:cNvSpPr/>
              <p:nvPr/>
            </p:nvSpPr>
            <p:spPr>
              <a:xfrm rot="8028697">
                <a:off x="8658562" y="4127278"/>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31" name="Rectangle 63"/>
            <p:cNvSpPr/>
            <p:nvPr/>
          </p:nvSpPr>
          <p:spPr>
            <a:xfrm>
              <a:off x="8881194" y="4680807"/>
              <a:ext cx="1107996" cy="646331"/>
            </a:xfrm>
            <a:prstGeom prst="rect">
              <a:avLst/>
            </a:prstGeom>
            <a:noFill/>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采用战术</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规划</a:t>
              </a:r>
              <a:endParaRPr lang="vi-VN" b="1" dirty="0">
                <a:solidFill>
                  <a:schemeClr val="bg1"/>
                </a:solidFill>
                <a:ea typeface="微软雅黑" panose="020B0503020204020204" pitchFamily="34" charset="-122"/>
              </a:endParaRPr>
            </a:p>
          </p:txBody>
        </p:sp>
      </p:grpSp>
      <p:grpSp>
        <p:nvGrpSpPr>
          <p:cNvPr id="34" name="Group 27"/>
          <p:cNvGrpSpPr/>
          <p:nvPr/>
        </p:nvGrpSpPr>
        <p:grpSpPr>
          <a:xfrm>
            <a:off x="5422810" y="3891613"/>
            <a:ext cx="1513668" cy="1513668"/>
            <a:chOff x="5359729" y="4131870"/>
            <a:chExt cx="1513668" cy="1513668"/>
          </a:xfrm>
          <a:solidFill>
            <a:srgbClr val="61B007"/>
          </a:solidFill>
        </p:grpSpPr>
        <p:grpSp>
          <p:nvGrpSpPr>
            <p:cNvPr id="35" name="Group 16"/>
            <p:cNvGrpSpPr/>
            <p:nvPr/>
          </p:nvGrpSpPr>
          <p:grpSpPr>
            <a:xfrm>
              <a:off x="5359729" y="4131870"/>
              <a:ext cx="1513668" cy="1513668"/>
              <a:chOff x="5338709" y="4121360"/>
              <a:chExt cx="1513668" cy="1513668"/>
            </a:xfrm>
            <a:grpFill/>
          </p:grpSpPr>
          <p:sp>
            <p:nvSpPr>
              <p:cNvPr id="37" name="Teardrop 7"/>
              <p:cNvSpPr/>
              <p:nvPr/>
            </p:nvSpPr>
            <p:spPr>
              <a:xfrm rot="8028697">
                <a:off x="5404276" y="4192391"/>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38" name="Teardrop 13"/>
              <p:cNvSpPr/>
              <p:nvPr/>
            </p:nvSpPr>
            <p:spPr>
              <a:xfrm rot="8028697">
                <a:off x="5338709" y="4121360"/>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36" name="Rectangle 64"/>
            <p:cNvSpPr/>
            <p:nvPr/>
          </p:nvSpPr>
          <p:spPr>
            <a:xfrm>
              <a:off x="5565733" y="4679005"/>
              <a:ext cx="1107996" cy="369332"/>
            </a:xfrm>
            <a:prstGeom prst="rect">
              <a:avLst/>
            </a:prstGeom>
            <a:noFill/>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信任判断</a:t>
              </a:r>
              <a:endParaRPr lang="vi-VN" b="1" dirty="0">
                <a:solidFill>
                  <a:schemeClr val="bg1"/>
                </a:solidFill>
                <a:ea typeface="微软雅黑" panose="020B0503020204020204" pitchFamily="34" charset="-122"/>
              </a:endParaRPr>
            </a:p>
          </p:txBody>
        </p:sp>
      </p:grpSp>
      <p:grpSp>
        <p:nvGrpSpPr>
          <p:cNvPr id="39" name="组合 38"/>
          <p:cNvGrpSpPr/>
          <p:nvPr/>
        </p:nvGrpSpPr>
        <p:grpSpPr>
          <a:xfrm>
            <a:off x="2094356" y="3870981"/>
            <a:ext cx="1513668" cy="1513668"/>
            <a:chOff x="2094356" y="4480582"/>
            <a:chExt cx="1513668" cy="1513668"/>
          </a:xfrm>
          <a:solidFill>
            <a:schemeClr val="accent1">
              <a:lumMod val="75000"/>
            </a:schemeClr>
          </a:solidFill>
        </p:grpSpPr>
        <p:grpSp>
          <p:nvGrpSpPr>
            <p:cNvPr id="40" name="Group 15"/>
            <p:cNvGrpSpPr/>
            <p:nvPr/>
          </p:nvGrpSpPr>
          <p:grpSpPr>
            <a:xfrm>
              <a:off x="2094356" y="4480582"/>
              <a:ext cx="1513668" cy="1513668"/>
              <a:chOff x="2010255" y="4100728"/>
              <a:chExt cx="1513668" cy="1513668"/>
            </a:xfrm>
            <a:grpFill/>
          </p:grpSpPr>
          <p:sp>
            <p:nvSpPr>
              <p:cNvPr id="42" name="Teardrop 6"/>
              <p:cNvSpPr/>
              <p:nvPr/>
            </p:nvSpPr>
            <p:spPr>
              <a:xfrm rot="8028697">
                <a:off x="2084878" y="4192389"/>
                <a:ext cx="1383446" cy="1383446"/>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sp>
            <p:nvSpPr>
              <p:cNvPr id="43" name="Teardrop 14"/>
              <p:cNvSpPr/>
              <p:nvPr/>
            </p:nvSpPr>
            <p:spPr>
              <a:xfrm rot="8028697">
                <a:off x="2010255" y="4100728"/>
                <a:ext cx="1513668" cy="151366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b="1">
                  <a:solidFill>
                    <a:schemeClr val="bg1"/>
                  </a:solidFill>
                  <a:ea typeface="微软雅黑" panose="020B0503020204020204" pitchFamily="34" charset="-122"/>
                </a:endParaRPr>
              </a:p>
            </p:txBody>
          </p:sp>
        </p:grpSp>
        <p:sp>
          <p:nvSpPr>
            <p:cNvPr id="41" name="Rectangle 64"/>
            <p:cNvSpPr/>
            <p:nvPr/>
          </p:nvSpPr>
          <p:spPr>
            <a:xfrm>
              <a:off x="2278856" y="5050151"/>
              <a:ext cx="1107996" cy="646331"/>
            </a:xfrm>
            <a:prstGeom prst="rect">
              <a:avLst/>
            </a:prstGeom>
            <a:noFill/>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表达观点</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调解人</a:t>
              </a:r>
              <a:endParaRPr lang="vi-VN" b="1" dirty="0">
                <a:solidFill>
                  <a:schemeClr val="bg1"/>
                </a:solidFill>
                <a:ea typeface="微软雅黑" panose="020B0503020204020204" pitchFamily="34" charset="-122"/>
              </a:endParaRPr>
            </a:p>
          </p:txBody>
        </p:sp>
      </p:grpSp>
    </p:spTree>
    <p:extLst>
      <p:ext uri="{BB962C8B-B14F-4D97-AF65-F5344CB8AC3E}">
        <p14:creationId xmlns:p14="http://schemas.microsoft.com/office/powerpoint/2010/main" val="245579715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1750"/>
                            </p:stCondLst>
                            <p:childTnLst>
                              <p:par>
                                <p:cTn id="21" presetID="47"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2750"/>
                            </p:stCondLst>
                            <p:childTnLst>
                              <p:par>
                                <p:cTn id="31" presetID="47" presetClass="entr" presetSubtype="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anim calcmode="lin" valueType="num">
                                      <p:cBhvr>
                                        <p:cTn id="34" dur="500" fill="hold"/>
                                        <p:tgtEl>
                                          <p:spTgt spid="24"/>
                                        </p:tgtEl>
                                        <p:attrNameLst>
                                          <p:attrName>ppt_x</p:attrName>
                                        </p:attrNameLst>
                                      </p:cBhvr>
                                      <p:tavLst>
                                        <p:tav tm="0">
                                          <p:val>
                                            <p:strVal val="#ppt_x"/>
                                          </p:val>
                                        </p:tav>
                                        <p:tav tm="100000">
                                          <p:val>
                                            <p:strVal val="#ppt_x"/>
                                          </p:val>
                                        </p:tav>
                                      </p:tavLst>
                                    </p:anim>
                                    <p:anim calcmode="lin" valueType="num">
                                      <p:cBhvr>
                                        <p:cTn id="35" dur="500" fill="hold"/>
                                        <p:tgtEl>
                                          <p:spTgt spid="24"/>
                                        </p:tgtEl>
                                        <p:attrNameLst>
                                          <p:attrName>ppt_y</p:attrName>
                                        </p:attrNameLst>
                                      </p:cBhvr>
                                      <p:tavLst>
                                        <p:tav tm="0">
                                          <p:val>
                                            <p:strVal val="#ppt_y-.1"/>
                                          </p:val>
                                        </p:tav>
                                        <p:tav tm="100000">
                                          <p:val>
                                            <p:strVal val="#ppt_y"/>
                                          </p:val>
                                        </p:tav>
                                      </p:tavLst>
                                    </p:anim>
                                  </p:childTnLst>
                                </p:cTn>
                              </p:par>
                            </p:childTnLst>
                          </p:cTn>
                        </p:par>
                        <p:par>
                          <p:cTn id="36" fill="hold">
                            <p:stCondLst>
                              <p:cond delay="3250"/>
                            </p:stCondLst>
                            <p:childTnLst>
                              <p:par>
                                <p:cTn id="37" presetID="47"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anim calcmode="lin" valueType="num">
                                      <p:cBhvr>
                                        <p:cTn id="40" dur="500" fill="hold"/>
                                        <p:tgtEl>
                                          <p:spTgt spid="29"/>
                                        </p:tgtEl>
                                        <p:attrNameLst>
                                          <p:attrName>ppt_x</p:attrName>
                                        </p:attrNameLst>
                                      </p:cBhvr>
                                      <p:tavLst>
                                        <p:tav tm="0">
                                          <p:val>
                                            <p:strVal val="#ppt_x"/>
                                          </p:val>
                                        </p:tav>
                                        <p:tav tm="100000">
                                          <p:val>
                                            <p:strVal val="#ppt_x"/>
                                          </p:val>
                                        </p:tav>
                                      </p:tavLst>
                                    </p:anim>
                                    <p:anim calcmode="lin" valueType="num">
                                      <p:cBhvr>
                                        <p:cTn id="41" dur="500" fill="hold"/>
                                        <p:tgtEl>
                                          <p:spTgt spid="29"/>
                                        </p:tgtEl>
                                        <p:attrNameLst>
                                          <p:attrName>ppt_y</p:attrName>
                                        </p:attrNameLst>
                                      </p:cBhvr>
                                      <p:tavLst>
                                        <p:tav tm="0">
                                          <p:val>
                                            <p:strVal val="#ppt_y-.1"/>
                                          </p:val>
                                        </p:tav>
                                        <p:tav tm="100000">
                                          <p:val>
                                            <p:strVal val="#ppt_y"/>
                                          </p:val>
                                        </p:tav>
                                      </p:tavLst>
                                    </p:anim>
                                  </p:childTnLst>
                                </p:cTn>
                              </p:par>
                            </p:childTnLst>
                          </p:cTn>
                        </p:par>
                        <p:par>
                          <p:cTn id="42" fill="hold">
                            <p:stCondLst>
                              <p:cond delay="3750"/>
                            </p:stCondLst>
                            <p:childTnLst>
                              <p:par>
                                <p:cTn id="43" presetID="22" presetClass="entr" presetSubtype="2"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500"/>
                                        <p:tgtEl>
                                          <p:spTgt spid="10"/>
                                        </p:tgtEl>
                                      </p:cBhvr>
                                    </p:animEffect>
                                  </p:childTnLst>
                                </p:cTn>
                              </p:par>
                            </p:childTnLst>
                          </p:cTn>
                        </p:par>
                        <p:par>
                          <p:cTn id="46" fill="hold">
                            <p:stCondLst>
                              <p:cond delay="4250"/>
                            </p:stCondLst>
                            <p:childTnLst>
                              <p:par>
                                <p:cTn id="47" presetID="47" presetClass="entr" presetSubtype="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anim calcmode="lin" valueType="num">
                                      <p:cBhvr>
                                        <p:cTn id="50" dur="500" fill="hold"/>
                                        <p:tgtEl>
                                          <p:spTgt spid="34"/>
                                        </p:tgtEl>
                                        <p:attrNameLst>
                                          <p:attrName>ppt_x</p:attrName>
                                        </p:attrNameLst>
                                      </p:cBhvr>
                                      <p:tavLst>
                                        <p:tav tm="0">
                                          <p:val>
                                            <p:strVal val="#ppt_x"/>
                                          </p:val>
                                        </p:tav>
                                        <p:tav tm="100000">
                                          <p:val>
                                            <p:strVal val="#ppt_x"/>
                                          </p:val>
                                        </p:tav>
                                      </p:tavLst>
                                    </p:anim>
                                    <p:anim calcmode="lin" valueType="num">
                                      <p:cBhvr>
                                        <p:cTn id="51" dur="500" fill="hold"/>
                                        <p:tgtEl>
                                          <p:spTgt spid="34"/>
                                        </p:tgtEl>
                                        <p:attrNameLst>
                                          <p:attrName>ppt_y</p:attrName>
                                        </p:attrNameLst>
                                      </p:cBhvr>
                                      <p:tavLst>
                                        <p:tav tm="0">
                                          <p:val>
                                            <p:strVal val="#ppt_y-.1"/>
                                          </p:val>
                                        </p:tav>
                                        <p:tav tm="100000">
                                          <p:val>
                                            <p:strVal val="#ppt_y"/>
                                          </p:val>
                                        </p:tav>
                                      </p:tavLst>
                                    </p:anim>
                                  </p:childTnLst>
                                </p:cTn>
                              </p:par>
                            </p:childTnLst>
                          </p:cTn>
                        </p:par>
                        <p:par>
                          <p:cTn id="52" fill="hold">
                            <p:stCondLst>
                              <p:cond delay="4750"/>
                            </p:stCondLst>
                            <p:childTnLst>
                              <p:par>
                                <p:cTn id="53" presetID="22" presetClass="entr" presetSubtype="2"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right)">
                                      <p:cBhvr>
                                        <p:cTn id="55" dur="500"/>
                                        <p:tgtEl>
                                          <p:spTgt spid="9"/>
                                        </p:tgtEl>
                                      </p:cBhvr>
                                    </p:animEffect>
                                  </p:childTnLst>
                                </p:cTn>
                              </p:par>
                            </p:childTnLst>
                          </p:cTn>
                        </p:par>
                        <p:par>
                          <p:cTn id="56" fill="hold">
                            <p:stCondLst>
                              <p:cond delay="5250"/>
                            </p:stCondLst>
                            <p:childTnLst>
                              <p:par>
                                <p:cTn id="57" presetID="47" presetClass="entr" presetSubtype="0" fill="hold"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500"/>
                                        <p:tgtEl>
                                          <p:spTgt spid="39"/>
                                        </p:tgtEl>
                                      </p:cBhvr>
                                    </p:animEffect>
                                    <p:anim calcmode="lin" valueType="num">
                                      <p:cBhvr>
                                        <p:cTn id="60" dur="500" fill="hold"/>
                                        <p:tgtEl>
                                          <p:spTgt spid="39"/>
                                        </p:tgtEl>
                                        <p:attrNameLst>
                                          <p:attrName>ppt_x</p:attrName>
                                        </p:attrNameLst>
                                      </p:cBhvr>
                                      <p:tavLst>
                                        <p:tav tm="0">
                                          <p:val>
                                            <p:strVal val="#ppt_x"/>
                                          </p:val>
                                        </p:tav>
                                        <p:tav tm="100000">
                                          <p:val>
                                            <p:strVal val="#ppt_x"/>
                                          </p:val>
                                        </p:tav>
                                      </p:tavLst>
                                    </p:anim>
                                    <p:anim calcmode="lin" valueType="num">
                                      <p:cBhvr>
                                        <p:cTn id="61"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5" name="组合 34"/>
          <p:cNvGrpSpPr/>
          <p:nvPr/>
        </p:nvGrpSpPr>
        <p:grpSpPr bwMode="auto">
          <a:xfrm>
            <a:off x="5222843" y="2014621"/>
            <a:ext cx="1430734" cy="1433308"/>
            <a:chOff x="0" y="0"/>
            <a:chExt cx="1154113" cy="1155699"/>
          </a:xfrm>
          <a:solidFill>
            <a:schemeClr val="bg1"/>
          </a:solidFill>
        </p:grpSpPr>
        <p:sp>
          <p:nvSpPr>
            <p:cNvPr id="6" name="Oval 30"/>
            <p:cNvSpPr>
              <a:spLocks noChangeArrowheads="1"/>
            </p:cNvSpPr>
            <p:nvPr/>
          </p:nvSpPr>
          <p:spPr bwMode="auto">
            <a:xfrm>
              <a:off x="0" y="0"/>
              <a:ext cx="1154113" cy="1155699"/>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00" dirty="0">
                <a:solidFill>
                  <a:schemeClr val="tx1"/>
                </a:solidFill>
                <a:latin typeface="微软雅黑" panose="020B0503020204020204" pitchFamily="34" charset="-122"/>
              </a:endParaRPr>
            </a:p>
          </p:txBody>
        </p:sp>
        <p:sp>
          <p:nvSpPr>
            <p:cNvPr id="7"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dirty="0">
                <a:latin typeface="微软雅黑" panose="020B0503020204020204" pitchFamily="34" charset="-122"/>
                <a:ea typeface="微软雅黑" panose="020B0503020204020204" pitchFamily="34" charset="-122"/>
              </a:endParaRPr>
            </a:p>
          </p:txBody>
        </p:sp>
      </p:grpSp>
      <p:grpSp>
        <p:nvGrpSpPr>
          <p:cNvPr id="8" name="组合 37"/>
          <p:cNvGrpSpPr/>
          <p:nvPr/>
        </p:nvGrpSpPr>
        <p:grpSpPr bwMode="auto">
          <a:xfrm>
            <a:off x="8818963" y="2022232"/>
            <a:ext cx="1471666" cy="1474314"/>
            <a:chOff x="0" y="0"/>
            <a:chExt cx="1154113" cy="1155698"/>
          </a:xfrm>
          <a:solidFill>
            <a:schemeClr val="bg1"/>
          </a:solidFill>
        </p:grpSpPr>
        <p:sp>
          <p:nvSpPr>
            <p:cNvPr id="9" name="Oval 31"/>
            <p:cNvSpPr>
              <a:spLocks noChangeArrowheads="1"/>
            </p:cNvSpPr>
            <p:nvPr/>
          </p:nvSpPr>
          <p:spPr bwMode="auto">
            <a:xfrm>
              <a:off x="0" y="0"/>
              <a:ext cx="1154113" cy="1155699"/>
            </a:xfrm>
            <a:prstGeom prst="ellipse">
              <a:avLst/>
            </a:prstGeom>
            <a:solidFill>
              <a:srgbClr val="61B00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00" dirty="0">
                <a:solidFill>
                  <a:schemeClr val="tx1"/>
                </a:solidFill>
                <a:latin typeface="微软雅黑" panose="020B0503020204020204" pitchFamily="34" charset="-122"/>
              </a:endParaRPr>
            </a:p>
          </p:txBody>
        </p:sp>
        <p:sp>
          <p:nvSpPr>
            <p:cNvPr id="10"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dirty="0">
                <a:latin typeface="微软雅黑" panose="020B0503020204020204" pitchFamily="34" charset="-122"/>
                <a:ea typeface="微软雅黑" panose="020B0503020204020204" pitchFamily="34" charset="-122"/>
              </a:endParaRPr>
            </a:p>
          </p:txBody>
        </p:sp>
      </p:grpSp>
      <p:grpSp>
        <p:nvGrpSpPr>
          <p:cNvPr id="11" name="组合 40"/>
          <p:cNvGrpSpPr/>
          <p:nvPr/>
        </p:nvGrpSpPr>
        <p:grpSpPr bwMode="auto">
          <a:xfrm>
            <a:off x="1776656" y="2012698"/>
            <a:ext cx="1423743" cy="1424347"/>
            <a:chOff x="0" y="0"/>
            <a:chExt cx="1155700" cy="1155698"/>
          </a:xfrm>
          <a:solidFill>
            <a:schemeClr val="bg1"/>
          </a:solidFill>
        </p:grpSpPr>
        <p:sp>
          <p:nvSpPr>
            <p:cNvPr id="15" name="Oval 33"/>
            <p:cNvSpPr>
              <a:spLocks noChangeArrowheads="1"/>
            </p:cNvSpPr>
            <p:nvPr/>
          </p:nvSpPr>
          <p:spPr bwMode="auto">
            <a:xfrm>
              <a:off x="0" y="0"/>
              <a:ext cx="1155700" cy="1155698"/>
            </a:xfrm>
            <a:prstGeom prst="ellipse">
              <a:avLst/>
            </a:prstGeom>
            <a:solidFill>
              <a:srgbClr val="61B00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00" dirty="0">
                <a:solidFill>
                  <a:schemeClr val="tx1"/>
                </a:solidFill>
                <a:latin typeface="微软雅黑" panose="020B0503020204020204" pitchFamily="34" charset="-122"/>
              </a:endParaRPr>
            </a:p>
          </p:txBody>
        </p:sp>
        <p:sp>
          <p:nvSpPr>
            <p:cNvPr id="16"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137991" y="3631201"/>
            <a:ext cx="9796676" cy="1766238"/>
            <a:chOff x="1137991" y="3631201"/>
            <a:chExt cx="9796676" cy="1766238"/>
          </a:xfrm>
        </p:grpSpPr>
        <p:sp>
          <p:nvSpPr>
            <p:cNvPr id="18" name="文本框 17"/>
            <p:cNvSpPr txBox="1"/>
            <p:nvPr/>
          </p:nvSpPr>
          <p:spPr>
            <a:xfrm>
              <a:off x="1137991" y="3631201"/>
              <a:ext cx="2771775" cy="369332"/>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19" name="矩形 18"/>
            <p:cNvSpPr/>
            <p:nvPr/>
          </p:nvSpPr>
          <p:spPr>
            <a:xfrm>
              <a:off x="1219061" y="4335610"/>
              <a:ext cx="2609634" cy="1061829"/>
            </a:xfrm>
            <a:prstGeom prst="rect">
              <a:avLst/>
            </a:prstGeom>
          </p:spPr>
          <p:txBody>
            <a:bodyPr wrap="square">
              <a:spAutoFit/>
            </a:bodyPr>
            <a:lstStyle/>
            <a:p>
              <a:pPr algn="ct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文本框 19"/>
            <p:cNvSpPr txBox="1"/>
            <p:nvPr/>
          </p:nvSpPr>
          <p:spPr>
            <a:xfrm>
              <a:off x="4619379" y="3631201"/>
              <a:ext cx="2771775" cy="369332"/>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21" name="矩形 20"/>
            <p:cNvSpPr/>
            <p:nvPr/>
          </p:nvSpPr>
          <p:spPr>
            <a:xfrm>
              <a:off x="4700449" y="4335610"/>
              <a:ext cx="2609634" cy="1061829"/>
            </a:xfrm>
            <a:prstGeom prst="rect">
              <a:avLst/>
            </a:prstGeom>
          </p:spPr>
          <p:txBody>
            <a:bodyPr wrap="square">
              <a:spAutoFit/>
            </a:bodyPr>
            <a:lstStyle/>
            <a:p>
              <a:pPr algn="ct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2" name="文本框 21"/>
            <p:cNvSpPr txBox="1"/>
            <p:nvPr/>
          </p:nvSpPr>
          <p:spPr>
            <a:xfrm>
              <a:off x="8162892" y="3631201"/>
              <a:ext cx="2771775" cy="369332"/>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sp>
          <p:nvSpPr>
            <p:cNvPr id="23" name="矩形 22"/>
            <p:cNvSpPr/>
            <p:nvPr/>
          </p:nvSpPr>
          <p:spPr>
            <a:xfrm>
              <a:off x="8243962" y="4335610"/>
              <a:ext cx="2609634" cy="1061829"/>
            </a:xfrm>
            <a:prstGeom prst="rect">
              <a:avLst/>
            </a:prstGeom>
          </p:spPr>
          <p:txBody>
            <a:bodyPr wrap="square">
              <a:spAutoFit/>
            </a:bodyPr>
            <a:lstStyle/>
            <a:p>
              <a:pPr algn="ct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spTree>
    <p:extLst>
      <p:ext uri="{BB962C8B-B14F-4D97-AF65-F5344CB8AC3E}">
        <p14:creationId xmlns:p14="http://schemas.microsoft.com/office/powerpoint/2010/main" val="3938895883"/>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26"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80">
                                          <p:stCondLst>
                                            <p:cond delay="0"/>
                                          </p:stCondLst>
                                        </p:cTn>
                                        <p:tgtEl>
                                          <p:spTgt spid="11"/>
                                        </p:tgtEl>
                                      </p:cBhvr>
                                    </p:animEffect>
                                    <p:anim calcmode="lin" valueType="num">
                                      <p:cBhvr>
                                        <p:cTn id="1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8" dur="26">
                                          <p:stCondLst>
                                            <p:cond delay="650"/>
                                          </p:stCondLst>
                                        </p:cTn>
                                        <p:tgtEl>
                                          <p:spTgt spid="11"/>
                                        </p:tgtEl>
                                      </p:cBhvr>
                                      <p:to x="100000" y="60000"/>
                                    </p:animScale>
                                    <p:animScale>
                                      <p:cBhvr>
                                        <p:cTn id="19" dur="166" decel="50000">
                                          <p:stCondLst>
                                            <p:cond delay="676"/>
                                          </p:stCondLst>
                                        </p:cTn>
                                        <p:tgtEl>
                                          <p:spTgt spid="11"/>
                                        </p:tgtEl>
                                      </p:cBhvr>
                                      <p:to x="100000" y="100000"/>
                                    </p:animScale>
                                    <p:animScale>
                                      <p:cBhvr>
                                        <p:cTn id="20" dur="26">
                                          <p:stCondLst>
                                            <p:cond delay="1312"/>
                                          </p:stCondLst>
                                        </p:cTn>
                                        <p:tgtEl>
                                          <p:spTgt spid="11"/>
                                        </p:tgtEl>
                                      </p:cBhvr>
                                      <p:to x="100000" y="80000"/>
                                    </p:animScale>
                                    <p:animScale>
                                      <p:cBhvr>
                                        <p:cTn id="21" dur="166" decel="50000">
                                          <p:stCondLst>
                                            <p:cond delay="1338"/>
                                          </p:stCondLst>
                                        </p:cTn>
                                        <p:tgtEl>
                                          <p:spTgt spid="11"/>
                                        </p:tgtEl>
                                      </p:cBhvr>
                                      <p:to x="100000" y="100000"/>
                                    </p:animScale>
                                    <p:animScale>
                                      <p:cBhvr>
                                        <p:cTn id="22" dur="26">
                                          <p:stCondLst>
                                            <p:cond delay="1642"/>
                                          </p:stCondLst>
                                        </p:cTn>
                                        <p:tgtEl>
                                          <p:spTgt spid="11"/>
                                        </p:tgtEl>
                                      </p:cBhvr>
                                      <p:to x="100000" y="90000"/>
                                    </p:animScale>
                                    <p:animScale>
                                      <p:cBhvr>
                                        <p:cTn id="23" dur="166" decel="50000">
                                          <p:stCondLst>
                                            <p:cond delay="1668"/>
                                          </p:stCondLst>
                                        </p:cTn>
                                        <p:tgtEl>
                                          <p:spTgt spid="11"/>
                                        </p:tgtEl>
                                      </p:cBhvr>
                                      <p:to x="100000" y="100000"/>
                                    </p:animScale>
                                    <p:animScale>
                                      <p:cBhvr>
                                        <p:cTn id="24" dur="26">
                                          <p:stCondLst>
                                            <p:cond delay="1808"/>
                                          </p:stCondLst>
                                        </p:cTn>
                                        <p:tgtEl>
                                          <p:spTgt spid="11"/>
                                        </p:tgtEl>
                                      </p:cBhvr>
                                      <p:to x="100000" y="95000"/>
                                    </p:animScale>
                                    <p:animScale>
                                      <p:cBhvr>
                                        <p:cTn id="25" dur="166" decel="50000">
                                          <p:stCondLst>
                                            <p:cond delay="1834"/>
                                          </p:stCondLst>
                                        </p:cTn>
                                        <p:tgtEl>
                                          <p:spTgt spid="11"/>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80">
                                          <p:stCondLst>
                                            <p:cond delay="0"/>
                                          </p:stCondLst>
                                        </p:cTn>
                                        <p:tgtEl>
                                          <p:spTgt spid="5"/>
                                        </p:tgtEl>
                                      </p:cBhvr>
                                    </p:animEffect>
                                    <p:anim calcmode="lin" valueType="num">
                                      <p:cBhvr>
                                        <p:cTn id="2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4" dur="26">
                                          <p:stCondLst>
                                            <p:cond delay="650"/>
                                          </p:stCondLst>
                                        </p:cTn>
                                        <p:tgtEl>
                                          <p:spTgt spid="5"/>
                                        </p:tgtEl>
                                      </p:cBhvr>
                                      <p:to x="100000" y="60000"/>
                                    </p:animScale>
                                    <p:animScale>
                                      <p:cBhvr>
                                        <p:cTn id="35" dur="166" decel="50000">
                                          <p:stCondLst>
                                            <p:cond delay="676"/>
                                          </p:stCondLst>
                                        </p:cTn>
                                        <p:tgtEl>
                                          <p:spTgt spid="5"/>
                                        </p:tgtEl>
                                      </p:cBhvr>
                                      <p:to x="100000" y="100000"/>
                                    </p:animScale>
                                    <p:animScale>
                                      <p:cBhvr>
                                        <p:cTn id="36" dur="26">
                                          <p:stCondLst>
                                            <p:cond delay="1312"/>
                                          </p:stCondLst>
                                        </p:cTn>
                                        <p:tgtEl>
                                          <p:spTgt spid="5"/>
                                        </p:tgtEl>
                                      </p:cBhvr>
                                      <p:to x="100000" y="80000"/>
                                    </p:animScale>
                                    <p:animScale>
                                      <p:cBhvr>
                                        <p:cTn id="37" dur="166" decel="50000">
                                          <p:stCondLst>
                                            <p:cond delay="1338"/>
                                          </p:stCondLst>
                                        </p:cTn>
                                        <p:tgtEl>
                                          <p:spTgt spid="5"/>
                                        </p:tgtEl>
                                      </p:cBhvr>
                                      <p:to x="100000" y="100000"/>
                                    </p:animScale>
                                    <p:animScale>
                                      <p:cBhvr>
                                        <p:cTn id="38" dur="26">
                                          <p:stCondLst>
                                            <p:cond delay="1642"/>
                                          </p:stCondLst>
                                        </p:cTn>
                                        <p:tgtEl>
                                          <p:spTgt spid="5"/>
                                        </p:tgtEl>
                                      </p:cBhvr>
                                      <p:to x="100000" y="90000"/>
                                    </p:animScale>
                                    <p:animScale>
                                      <p:cBhvr>
                                        <p:cTn id="39" dur="166" decel="50000">
                                          <p:stCondLst>
                                            <p:cond delay="1668"/>
                                          </p:stCondLst>
                                        </p:cTn>
                                        <p:tgtEl>
                                          <p:spTgt spid="5"/>
                                        </p:tgtEl>
                                      </p:cBhvr>
                                      <p:to x="100000" y="100000"/>
                                    </p:animScale>
                                    <p:animScale>
                                      <p:cBhvr>
                                        <p:cTn id="40" dur="26">
                                          <p:stCondLst>
                                            <p:cond delay="1808"/>
                                          </p:stCondLst>
                                        </p:cTn>
                                        <p:tgtEl>
                                          <p:spTgt spid="5"/>
                                        </p:tgtEl>
                                      </p:cBhvr>
                                      <p:to x="100000" y="95000"/>
                                    </p:animScale>
                                    <p:animScale>
                                      <p:cBhvr>
                                        <p:cTn id="41" dur="166" decel="50000">
                                          <p:stCondLst>
                                            <p:cond delay="1834"/>
                                          </p:stCondLst>
                                        </p:cTn>
                                        <p:tgtEl>
                                          <p:spTgt spid="5"/>
                                        </p:tgtEl>
                                      </p:cBhvr>
                                      <p:to x="100000" y="100000"/>
                                    </p:animScale>
                                  </p:childTnLst>
                                </p:cTn>
                              </p:par>
                              <p:par>
                                <p:cTn id="42" presetID="26" presetClass="entr" presetSubtype="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580">
                                          <p:stCondLst>
                                            <p:cond delay="0"/>
                                          </p:stCondLst>
                                        </p:cTn>
                                        <p:tgtEl>
                                          <p:spTgt spid="8"/>
                                        </p:tgtEl>
                                      </p:cBhvr>
                                    </p:animEffect>
                                    <p:anim calcmode="lin" valueType="num">
                                      <p:cBhvr>
                                        <p:cTn id="4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0" dur="26">
                                          <p:stCondLst>
                                            <p:cond delay="650"/>
                                          </p:stCondLst>
                                        </p:cTn>
                                        <p:tgtEl>
                                          <p:spTgt spid="8"/>
                                        </p:tgtEl>
                                      </p:cBhvr>
                                      <p:to x="100000" y="60000"/>
                                    </p:animScale>
                                    <p:animScale>
                                      <p:cBhvr>
                                        <p:cTn id="51" dur="166" decel="50000">
                                          <p:stCondLst>
                                            <p:cond delay="676"/>
                                          </p:stCondLst>
                                        </p:cTn>
                                        <p:tgtEl>
                                          <p:spTgt spid="8"/>
                                        </p:tgtEl>
                                      </p:cBhvr>
                                      <p:to x="100000" y="100000"/>
                                    </p:animScale>
                                    <p:animScale>
                                      <p:cBhvr>
                                        <p:cTn id="52" dur="26">
                                          <p:stCondLst>
                                            <p:cond delay="1312"/>
                                          </p:stCondLst>
                                        </p:cTn>
                                        <p:tgtEl>
                                          <p:spTgt spid="8"/>
                                        </p:tgtEl>
                                      </p:cBhvr>
                                      <p:to x="100000" y="80000"/>
                                    </p:animScale>
                                    <p:animScale>
                                      <p:cBhvr>
                                        <p:cTn id="53" dur="166" decel="50000">
                                          <p:stCondLst>
                                            <p:cond delay="1338"/>
                                          </p:stCondLst>
                                        </p:cTn>
                                        <p:tgtEl>
                                          <p:spTgt spid="8"/>
                                        </p:tgtEl>
                                      </p:cBhvr>
                                      <p:to x="100000" y="100000"/>
                                    </p:animScale>
                                    <p:animScale>
                                      <p:cBhvr>
                                        <p:cTn id="54" dur="26">
                                          <p:stCondLst>
                                            <p:cond delay="1642"/>
                                          </p:stCondLst>
                                        </p:cTn>
                                        <p:tgtEl>
                                          <p:spTgt spid="8"/>
                                        </p:tgtEl>
                                      </p:cBhvr>
                                      <p:to x="100000" y="90000"/>
                                    </p:animScale>
                                    <p:animScale>
                                      <p:cBhvr>
                                        <p:cTn id="55" dur="166" decel="50000">
                                          <p:stCondLst>
                                            <p:cond delay="1668"/>
                                          </p:stCondLst>
                                        </p:cTn>
                                        <p:tgtEl>
                                          <p:spTgt spid="8"/>
                                        </p:tgtEl>
                                      </p:cBhvr>
                                      <p:to x="100000" y="100000"/>
                                    </p:animScale>
                                    <p:animScale>
                                      <p:cBhvr>
                                        <p:cTn id="56" dur="26">
                                          <p:stCondLst>
                                            <p:cond delay="1808"/>
                                          </p:stCondLst>
                                        </p:cTn>
                                        <p:tgtEl>
                                          <p:spTgt spid="8"/>
                                        </p:tgtEl>
                                      </p:cBhvr>
                                      <p:to x="100000" y="95000"/>
                                    </p:animScale>
                                    <p:animScale>
                                      <p:cBhvr>
                                        <p:cTn id="57" dur="166" decel="50000">
                                          <p:stCondLst>
                                            <p:cond delay="1834"/>
                                          </p:stCondLst>
                                        </p:cTn>
                                        <p:tgtEl>
                                          <p:spTgt spid="8"/>
                                        </p:tgtEl>
                                      </p:cBhvr>
                                      <p:to x="100000" y="100000"/>
                                    </p:animScale>
                                  </p:childTnLst>
                                </p:cTn>
                              </p:par>
                            </p:childTnLst>
                          </p:cTn>
                        </p:par>
                        <p:par>
                          <p:cTn id="58" fill="hold">
                            <p:stCondLst>
                              <p:cond delay="2000"/>
                            </p:stCondLst>
                            <p:childTnLst>
                              <p:par>
                                <p:cTn id="59" presetID="2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Shape 18"/>
          <p:cNvSpPr/>
          <p:nvPr/>
        </p:nvSpPr>
        <p:spPr>
          <a:xfrm>
            <a:off x="3489700" y="3130060"/>
            <a:ext cx="2074266" cy="738186"/>
          </a:xfrm>
          <a:prstGeom prst="roundRect">
            <a:avLst>
              <a:gd name="adj" fmla="val 50000"/>
            </a:avLst>
          </a:prstGeom>
          <a:solidFill>
            <a:srgbClr val="61B007"/>
          </a:solidFill>
          <a:ln w="12700" cap="flat">
            <a:no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rgbClr val="5D9D2F"/>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3489701" y="3046440"/>
            <a:ext cx="2074264" cy="93327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600" dirty="0">
                <a:solidFill>
                  <a:schemeClr val="bg1"/>
                </a:solidFill>
                <a:latin typeface="微软雅黑" panose="020B0503020204020204" pitchFamily="34" charset="-122"/>
                <a:ea typeface="微软雅黑" panose="020B0503020204020204" pitchFamily="34" charset="-122"/>
              </a:rPr>
              <a:t>THREE</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789778" y="2784610"/>
            <a:ext cx="3561411" cy="1531099"/>
            <a:chOff x="4714071" y="2684973"/>
            <a:chExt cx="4535466" cy="1949857"/>
          </a:xfrm>
        </p:grpSpPr>
        <p:sp>
          <p:nvSpPr>
            <p:cNvPr id="21" name="矩形 20"/>
            <p:cNvSpPr/>
            <p:nvPr/>
          </p:nvSpPr>
          <p:spPr>
            <a:xfrm>
              <a:off x="4714071" y="2684973"/>
              <a:ext cx="3370806" cy="1058276"/>
            </a:xfrm>
            <a:prstGeom prst="rect">
              <a:avLst/>
            </a:prstGeom>
          </p:spPr>
          <p:txBody>
            <a:bodyPr wrap="none">
              <a:spAutoFit/>
            </a:bodyPr>
            <a:lstStyle/>
            <a:p>
              <a:r>
                <a:rPr kumimoji="1" lang="zh-CN" altLang="en-US" sz="4800" dirty="0">
                  <a:solidFill>
                    <a:schemeClr val="accent1">
                      <a:lumMod val="75000"/>
                    </a:schemeClr>
                  </a:solidFill>
                  <a:latin typeface="微软雅黑" panose="020B0503020204020204" pitchFamily="34" charset="-122"/>
                  <a:ea typeface="微软雅黑" panose="020B0503020204020204" pitchFamily="34" charset="-122"/>
                </a:rPr>
                <a:t>加入标题</a:t>
              </a:r>
            </a:p>
          </p:txBody>
        </p:sp>
        <p:sp>
          <p:nvSpPr>
            <p:cNvPr id="22" name="矩形 21"/>
            <p:cNvSpPr/>
            <p:nvPr/>
          </p:nvSpPr>
          <p:spPr>
            <a:xfrm>
              <a:off x="4748965" y="3676502"/>
              <a:ext cx="4500572" cy="958328"/>
            </a:xfrm>
            <a:prstGeom prst="rect">
              <a:avLst/>
            </a:prstGeom>
          </p:spPr>
          <p:txBody>
            <a:bodyPr wrap="square">
              <a:spAutoFit/>
            </a:bodyPr>
            <a:lstStyle/>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8887508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sp>
        <p:nvSpPr>
          <p:cNvPr id="5" name="Rectangle 7"/>
          <p:cNvSpPr/>
          <p:nvPr/>
        </p:nvSpPr>
        <p:spPr>
          <a:xfrm>
            <a:off x="6286622" y="1661632"/>
            <a:ext cx="5449237" cy="2681507"/>
          </a:xfrm>
          <a:prstGeom prst="rect">
            <a:avLst/>
          </a:prstGeom>
          <a:blipFill dpi="0" rotWithShape="1">
            <a:blip r:embed="rId3"/>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4"/>
          <p:cNvSpPr/>
          <p:nvPr/>
        </p:nvSpPr>
        <p:spPr>
          <a:xfrm>
            <a:off x="402386" y="1661633"/>
            <a:ext cx="5528998" cy="2681507"/>
          </a:xfrm>
          <a:prstGeom prst="rect">
            <a:avLst/>
          </a:prstGeom>
          <a:blipFill dpi="0" rotWithShape="1">
            <a:blip r:embed="rId4"/>
            <a:srcRect/>
            <a:tile tx="0" ty="0" sx="39000" sy="3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Rectangle 11"/>
          <p:cNvSpPr/>
          <p:nvPr/>
        </p:nvSpPr>
        <p:spPr>
          <a:xfrm>
            <a:off x="386768" y="4480557"/>
            <a:ext cx="5544616" cy="52324"/>
          </a:xfrm>
          <a:prstGeom prst="rect">
            <a:avLst/>
          </a:prstGeom>
          <a:solidFill>
            <a:srgbClr val="61B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Rectangle 17"/>
          <p:cNvSpPr/>
          <p:nvPr/>
        </p:nvSpPr>
        <p:spPr>
          <a:xfrm>
            <a:off x="6286624" y="4480557"/>
            <a:ext cx="5472608" cy="5232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 name="Group 33"/>
          <p:cNvGrpSpPr/>
          <p:nvPr/>
        </p:nvGrpSpPr>
        <p:grpSpPr>
          <a:xfrm>
            <a:off x="1030040" y="4964929"/>
            <a:ext cx="576064" cy="576064"/>
            <a:chOff x="1199456" y="5085184"/>
            <a:chExt cx="576064" cy="576064"/>
          </a:xfrm>
        </p:grpSpPr>
        <p:sp>
          <p:nvSpPr>
            <p:cNvPr id="10" name="Oval 27"/>
            <p:cNvSpPr/>
            <p:nvPr/>
          </p:nvSpPr>
          <p:spPr>
            <a:xfrm>
              <a:off x="1199456" y="5085184"/>
              <a:ext cx="576064" cy="576064"/>
            </a:xfrm>
            <a:prstGeom prst="ellipse">
              <a:avLst/>
            </a:prstGeom>
            <a:solidFill>
              <a:srgbClr val="61B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1"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15" name="Group 32"/>
          <p:cNvGrpSpPr/>
          <p:nvPr/>
        </p:nvGrpSpPr>
        <p:grpSpPr>
          <a:xfrm>
            <a:off x="8662888" y="4964928"/>
            <a:ext cx="576064" cy="576064"/>
            <a:chOff x="2855640" y="5085184"/>
            <a:chExt cx="576064" cy="576064"/>
          </a:xfrm>
        </p:grpSpPr>
        <p:sp>
          <p:nvSpPr>
            <p:cNvPr id="16" name="Oval 28"/>
            <p:cNvSpPr/>
            <p:nvPr/>
          </p:nvSpPr>
          <p:spPr>
            <a:xfrm>
              <a:off x="2855640" y="5085184"/>
              <a:ext cx="576064" cy="576064"/>
            </a:xfrm>
            <a:prstGeom prst="ellipse">
              <a:avLst/>
            </a:prstGeom>
            <a:solidFill>
              <a:srgbClr val="61B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7"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27648" y="5157192"/>
              <a:ext cx="432048" cy="432048"/>
            </a:xfrm>
            <a:prstGeom prst="rect">
              <a:avLst/>
            </a:prstGeom>
          </p:spPr>
        </p:pic>
      </p:grpSp>
      <p:grpSp>
        <p:nvGrpSpPr>
          <p:cNvPr id="18" name="Group 31"/>
          <p:cNvGrpSpPr/>
          <p:nvPr/>
        </p:nvGrpSpPr>
        <p:grpSpPr>
          <a:xfrm>
            <a:off x="4702448" y="4964929"/>
            <a:ext cx="576064" cy="576064"/>
            <a:chOff x="4627170" y="5013176"/>
            <a:chExt cx="576064" cy="576064"/>
          </a:xfrm>
        </p:grpSpPr>
        <p:sp>
          <p:nvSpPr>
            <p:cNvPr id="19" name="Oval 30"/>
            <p:cNvSpPr/>
            <p:nvPr/>
          </p:nvSpPr>
          <p:spPr>
            <a:xfrm>
              <a:off x="4627170" y="5013176"/>
              <a:ext cx="576064" cy="57606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0"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21" name="Rectangle 35"/>
          <p:cNvSpPr/>
          <p:nvPr/>
        </p:nvSpPr>
        <p:spPr>
          <a:xfrm>
            <a:off x="1678112" y="5036936"/>
            <a:ext cx="2664296" cy="307777"/>
          </a:xfrm>
          <a:prstGeom prst="rect">
            <a:avLst/>
          </a:prstGeom>
        </p:spPr>
        <p:txBody>
          <a:bodyPr wrap="square">
            <a:spAutoFit/>
          </a:bodyPr>
          <a:lstStyle/>
          <a:p>
            <a:r>
              <a:rPr lang="zh-CN" altLang="en-US" sz="1400" smtClean="0">
                <a:solidFill>
                  <a:schemeClr val="tx1">
                    <a:lumMod val="50000"/>
                    <a:lumOff val="50000"/>
                  </a:schemeClr>
                </a:solidFill>
              </a:rPr>
              <a:t>点击加入标题文字</a:t>
            </a:r>
            <a:endParaRPr lang="zh-CN" altLang="en-US" sz="1400" dirty="0">
              <a:solidFill>
                <a:schemeClr val="tx1">
                  <a:lumMod val="50000"/>
                  <a:lumOff val="50000"/>
                </a:schemeClr>
              </a:solidFill>
            </a:endParaRPr>
          </a:p>
        </p:txBody>
      </p:sp>
      <p:sp>
        <p:nvSpPr>
          <p:cNvPr id="22" name="Rectangle 36"/>
          <p:cNvSpPr/>
          <p:nvPr/>
        </p:nvSpPr>
        <p:spPr>
          <a:xfrm>
            <a:off x="5402920" y="5049004"/>
            <a:ext cx="2664296" cy="307777"/>
          </a:xfrm>
          <a:prstGeom prst="rect">
            <a:avLst/>
          </a:prstGeom>
        </p:spPr>
        <p:txBody>
          <a:bodyPr wrap="square">
            <a:spAutoFit/>
          </a:bodyPr>
          <a:lstStyle/>
          <a:p>
            <a:r>
              <a:rPr lang="zh-CN" altLang="en-US" sz="1400" smtClean="0">
                <a:solidFill>
                  <a:schemeClr val="tx1">
                    <a:lumMod val="50000"/>
                    <a:lumOff val="50000"/>
                  </a:schemeClr>
                </a:solidFill>
              </a:rPr>
              <a:t>点击加入标题文字</a:t>
            </a:r>
            <a:endParaRPr lang="zh-CN" altLang="en-US" sz="1400" dirty="0">
              <a:solidFill>
                <a:schemeClr val="tx1">
                  <a:lumMod val="50000"/>
                  <a:lumOff val="50000"/>
                </a:schemeClr>
              </a:solidFill>
            </a:endParaRPr>
          </a:p>
        </p:txBody>
      </p:sp>
      <p:sp>
        <p:nvSpPr>
          <p:cNvPr id="23" name="Rectangle 37"/>
          <p:cNvSpPr/>
          <p:nvPr/>
        </p:nvSpPr>
        <p:spPr>
          <a:xfrm>
            <a:off x="9310960" y="5033797"/>
            <a:ext cx="2664296" cy="307777"/>
          </a:xfrm>
          <a:prstGeom prst="rect">
            <a:avLst/>
          </a:prstGeom>
        </p:spPr>
        <p:txBody>
          <a:bodyPr wrap="square">
            <a:spAutoFit/>
          </a:bodyPr>
          <a:lstStyle/>
          <a:p>
            <a:r>
              <a:rPr lang="zh-CN" altLang="en-US" sz="1400" dirty="0" smtClean="0">
                <a:solidFill>
                  <a:schemeClr val="tx1">
                    <a:lumMod val="50000"/>
                    <a:lumOff val="50000"/>
                  </a:schemeClr>
                </a:solidFill>
              </a:rPr>
              <a:t>点击加入标题文字</a:t>
            </a:r>
            <a:endParaRPr lang="zh-CN" altLang="en-US" sz="1400" dirty="0">
              <a:solidFill>
                <a:schemeClr val="tx1">
                  <a:lumMod val="50000"/>
                  <a:lumOff val="50000"/>
                </a:schemeClr>
              </a:solidFill>
            </a:endParaRPr>
          </a:p>
        </p:txBody>
      </p:sp>
    </p:spTree>
    <p:extLst>
      <p:ext uri="{BB962C8B-B14F-4D97-AF65-F5344CB8AC3E}">
        <p14:creationId xmlns:p14="http://schemas.microsoft.com/office/powerpoint/2010/main" val="258940881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childTnLst>
                          </p:cTn>
                        </p:par>
                        <p:par>
                          <p:cTn id="30" fill="hold">
                            <p:stCondLst>
                              <p:cond delay="2250"/>
                            </p:stCondLst>
                            <p:childTnLst>
                              <p:par>
                                <p:cTn id="31" presetID="2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childTnLst>
                                </p:cTn>
                              </p:par>
                            </p:childTnLst>
                          </p:cTn>
                        </p:par>
                        <p:par>
                          <p:cTn id="43" fill="hold">
                            <p:stCondLst>
                              <p:cond delay="2750"/>
                            </p:stCondLst>
                            <p:childTnLst>
                              <p:par>
                                <p:cTn id="44" presetID="14" presetClass="entr" presetSubtype="1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randombar(horizontal)">
                                      <p:cBhvr>
                                        <p:cTn id="46" dur="500"/>
                                        <p:tgtEl>
                                          <p:spTgt spid="21"/>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randombar(horizontal)">
                                      <p:cBhvr>
                                        <p:cTn id="49" dur="500"/>
                                        <p:tgtEl>
                                          <p:spTgt spid="22"/>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randombar(horizontal)">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sp>
        <p:nvSpPr>
          <p:cNvPr id="5" name="Shape 6914"/>
          <p:cNvSpPr/>
          <p:nvPr/>
        </p:nvSpPr>
        <p:spPr>
          <a:xfrm>
            <a:off x="4276515" y="1775843"/>
            <a:ext cx="1940279" cy="176336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lumMod val="75000"/>
            </a:schemeClr>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6" name="Shape 6915"/>
          <p:cNvSpPr/>
          <p:nvPr/>
        </p:nvSpPr>
        <p:spPr>
          <a:xfrm>
            <a:off x="6172340" y="1775840"/>
            <a:ext cx="1759429" cy="1956803"/>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rgbClr val="61B007"/>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7" name="Shape 6916"/>
          <p:cNvSpPr/>
          <p:nvPr/>
        </p:nvSpPr>
        <p:spPr>
          <a:xfrm>
            <a:off x="4276516" y="3477395"/>
            <a:ext cx="1746811" cy="19413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rgbClr val="61B007"/>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8" name="Shape 6917"/>
          <p:cNvSpPr/>
          <p:nvPr/>
        </p:nvSpPr>
        <p:spPr>
          <a:xfrm>
            <a:off x="5980007" y="3667441"/>
            <a:ext cx="1952896" cy="1750751"/>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lumMod val="75000"/>
            </a:schemeClr>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9" name="Shape 6926"/>
          <p:cNvSpPr/>
          <p:nvPr/>
        </p:nvSpPr>
        <p:spPr>
          <a:xfrm>
            <a:off x="3680550" y="2184595"/>
            <a:ext cx="1276023" cy="5948"/>
          </a:xfrm>
          <a:prstGeom prst="line">
            <a:avLst/>
          </a:prstGeom>
          <a:ln w="6350">
            <a:solidFill>
              <a:schemeClr val="bg1">
                <a:lumMod val="65000"/>
              </a:scheme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0" name="Shape 6927"/>
          <p:cNvSpPr/>
          <p:nvPr/>
        </p:nvSpPr>
        <p:spPr>
          <a:xfrm>
            <a:off x="3680548" y="4465768"/>
            <a:ext cx="987992" cy="0"/>
          </a:xfrm>
          <a:prstGeom prst="line">
            <a:avLst/>
          </a:prstGeom>
          <a:ln w="6350">
            <a:solidFill>
              <a:schemeClr val="bg1">
                <a:lumMod val="65000"/>
              </a:scheme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1" name="Shape 6928"/>
          <p:cNvSpPr/>
          <p:nvPr/>
        </p:nvSpPr>
        <p:spPr>
          <a:xfrm flipH="1">
            <a:off x="7391206" y="2184625"/>
            <a:ext cx="1172220" cy="1"/>
          </a:xfrm>
          <a:prstGeom prst="line">
            <a:avLst/>
          </a:prstGeom>
          <a:ln w="6350">
            <a:solidFill>
              <a:schemeClr val="bg1">
                <a:lumMod val="65000"/>
              </a:scheme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5" name="Shape 6929"/>
          <p:cNvSpPr/>
          <p:nvPr/>
        </p:nvSpPr>
        <p:spPr>
          <a:xfrm flipH="1">
            <a:off x="7595243" y="4465772"/>
            <a:ext cx="968183" cy="1"/>
          </a:xfrm>
          <a:prstGeom prst="line">
            <a:avLst/>
          </a:prstGeom>
          <a:ln w="6350">
            <a:solidFill>
              <a:schemeClr val="bg1">
                <a:lumMod val="65000"/>
              </a:scheme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6" name="Freeform 41"/>
          <p:cNvSpPr>
            <a:spLocks noEditPoints="1"/>
          </p:cNvSpPr>
          <p:nvPr/>
        </p:nvSpPr>
        <p:spPr bwMode="auto">
          <a:xfrm>
            <a:off x="5628647" y="3114523"/>
            <a:ext cx="960107" cy="8733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61B007"/>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 name="Content Placeholder 2"/>
          <p:cNvSpPr txBox="1"/>
          <p:nvPr/>
        </p:nvSpPr>
        <p:spPr>
          <a:xfrm>
            <a:off x="1016447" y="1727729"/>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21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1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Content Placeholder 2"/>
          <p:cNvSpPr txBox="1"/>
          <p:nvPr/>
        </p:nvSpPr>
        <p:spPr>
          <a:xfrm>
            <a:off x="974895" y="4036623"/>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21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1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Content Placeholder 2"/>
          <p:cNvSpPr txBox="1"/>
          <p:nvPr/>
        </p:nvSpPr>
        <p:spPr>
          <a:xfrm>
            <a:off x="8659436" y="1741828"/>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1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1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Content Placeholder 2"/>
          <p:cNvSpPr txBox="1"/>
          <p:nvPr/>
        </p:nvSpPr>
        <p:spPr>
          <a:xfrm>
            <a:off x="8659436" y="4032793"/>
            <a:ext cx="2633840" cy="1627544"/>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21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135"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774015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5"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anim calcmode="lin" valueType="num">
                                      <p:cBhvr>
                                        <p:cTn id="14" dur="2000" fill="hold"/>
                                        <p:tgtEl>
                                          <p:spTgt spid="16"/>
                                        </p:tgtEl>
                                        <p:attrNameLst>
                                          <p:attrName>ppt_w</p:attrName>
                                        </p:attrNameLst>
                                      </p:cBhvr>
                                      <p:tavLst>
                                        <p:tav tm="0" fmla="#ppt_w*sin(2.5*pi*$)">
                                          <p:val>
                                            <p:fltVal val="0"/>
                                          </p:val>
                                        </p:tav>
                                        <p:tav tm="100000">
                                          <p:val>
                                            <p:fltVal val="1"/>
                                          </p:val>
                                        </p:tav>
                                      </p:tavLst>
                                    </p:anim>
                                    <p:anim calcmode="lin" valueType="num">
                                      <p:cBhvr>
                                        <p:cTn id="15" dur="2000" fill="hold"/>
                                        <p:tgtEl>
                                          <p:spTgt spid="16"/>
                                        </p:tgtEl>
                                        <p:attrNameLst>
                                          <p:attrName>ppt_h</p:attrName>
                                        </p:attrNameLst>
                                      </p:cBhvr>
                                      <p:tavLst>
                                        <p:tav tm="0">
                                          <p:val>
                                            <p:strVal val="#ppt_h"/>
                                          </p:val>
                                        </p:tav>
                                        <p:tav tm="100000">
                                          <p:val>
                                            <p:strVal val="#ppt_h"/>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1"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par>
                                <p:cTn id="22" presetID="22" presetClass="entr" presetSubtype="2" fill="hold" grpId="0" nodeType="withEffect">
                                  <p:stCondLst>
                                    <p:cond delay="100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par>
                                <p:cTn id="25" presetID="22" presetClass="entr" presetSubtype="4" fill="hold" grpId="0" nodeType="withEffect">
                                  <p:stCondLst>
                                    <p:cond delay="150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par>
                          <p:cTn id="28" fill="hold">
                            <p:stCondLst>
                              <p:cond delay="2750"/>
                            </p:stCondLst>
                            <p:childTnLst>
                              <p:par>
                                <p:cTn id="29" presetID="2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right)">
                                      <p:cBhvr>
                                        <p:cTn id="31" dur="500"/>
                                        <p:tgtEl>
                                          <p:spTgt spid="9"/>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3250"/>
                            </p:stCondLst>
                            <p:childTnLst>
                              <p:par>
                                <p:cTn id="42" presetID="42"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childTnLst>
                          </p:cTn>
                        </p:par>
                        <p:par>
                          <p:cTn id="47" fill="hold">
                            <p:stCondLst>
                              <p:cond delay="425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5250"/>
                            </p:stCondLst>
                            <p:childTnLst>
                              <p:par>
                                <p:cTn id="54" presetID="42"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par>
                          <p:cTn id="59" fill="hold">
                            <p:stCondLst>
                              <p:cond delay="6250"/>
                            </p:stCondLst>
                            <p:childTnLst>
                              <p:par>
                                <p:cTn id="60" presetID="42"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5" grpId="0" animBg="1"/>
      <p:bldP spid="16" grpId="0" animBg="1"/>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flipH="1">
            <a:off x="2045519" y="1541944"/>
            <a:ext cx="8331560" cy="4032449"/>
            <a:chOff x="1994719" y="1701601"/>
            <a:chExt cx="8331560" cy="4032449"/>
          </a:xfrm>
        </p:grpSpPr>
        <p:sp>
          <p:nvSpPr>
            <p:cNvPr id="5" name="原创设计师QQ598969553            _1"/>
            <p:cNvSpPr>
              <a:spLocks/>
            </p:cNvSpPr>
            <p:nvPr/>
          </p:nvSpPr>
          <p:spPr bwMode="gray">
            <a:xfrm flipV="1">
              <a:off x="2521678" y="3501801"/>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6" name="原创设计师QQ598969553            _2"/>
            <p:cNvSpPr>
              <a:spLocks/>
            </p:cNvSpPr>
            <p:nvPr/>
          </p:nvSpPr>
          <p:spPr bwMode="gray">
            <a:xfrm rot="16200000">
              <a:off x="2945991" y="2810469"/>
              <a:ext cx="477838"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7" name="原创设计师QQ598969553            _3"/>
            <p:cNvSpPr>
              <a:spLocks/>
            </p:cNvSpPr>
            <p:nvPr/>
          </p:nvSpPr>
          <p:spPr bwMode="gray">
            <a:xfrm>
              <a:off x="2511328" y="2057424"/>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8" name="原创设计师QQ598969553            _4"/>
            <p:cNvSpPr>
              <a:spLocks noChangeArrowheads="1"/>
            </p:cNvSpPr>
            <p:nvPr/>
          </p:nvSpPr>
          <p:spPr bwMode="gray">
            <a:xfrm>
              <a:off x="6941903" y="1701601"/>
              <a:ext cx="3381201" cy="1155600"/>
            </a:xfrm>
            <a:prstGeom prst="roundRect">
              <a:avLst>
                <a:gd name="adj" fmla="val 11505"/>
              </a:avLst>
            </a:prstGeom>
            <a:noFill/>
            <a:ln w="25400" cap="flat" cmpd="sng" algn="ctr">
              <a:solidFill>
                <a:srgbClr val="61B007"/>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bg1">
                      <a:lumMod val="50000"/>
                    </a:schemeClr>
                  </a:solidFill>
                  <a:latin typeface="微软雅黑" pitchFamily="34" charset="-122"/>
                  <a:ea typeface="微软雅黑" pitchFamily="34" charset="-122"/>
                </a:rPr>
                <a:t>    点击添加文字，点击添加文字</a:t>
              </a:r>
              <a:endParaRPr kumimoji="0" lang="zh-CN" altLang="zh-CN" sz="160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9" name="原创设计师QQ598969553            _5"/>
            <p:cNvSpPr>
              <a:spLocks noChangeArrowheads="1"/>
            </p:cNvSpPr>
            <p:nvPr/>
          </p:nvSpPr>
          <p:spPr bwMode="gray">
            <a:xfrm>
              <a:off x="4231866" y="1701601"/>
              <a:ext cx="2659237" cy="1155600"/>
            </a:xfrm>
            <a:prstGeom prst="roundRect">
              <a:avLst>
                <a:gd name="adj" fmla="val 11921"/>
              </a:avLst>
            </a:prstGeom>
            <a:solidFill>
              <a:srgbClr val="61B007"/>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rPr>
                <a:t>        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10" name="原创设计师QQ598969553            _6"/>
            <p:cNvSpPr>
              <a:spLocks noChangeArrowheads="1"/>
            </p:cNvSpPr>
            <p:nvPr/>
          </p:nvSpPr>
          <p:spPr bwMode="gray">
            <a:xfrm>
              <a:off x="6941903" y="3138289"/>
              <a:ext cx="3381201" cy="1155600"/>
            </a:xfrm>
            <a:prstGeom prst="roundRect">
              <a:avLst>
                <a:gd name="adj" fmla="val 11505"/>
              </a:avLst>
            </a:prstGeom>
            <a:noFill/>
            <a:ln w="25400" cap="flat" cmpd="sng" algn="ctr">
              <a:solidFill>
                <a:schemeClr val="accent1">
                  <a:lumMod val="75000"/>
                </a:schemeClr>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a:solidFill>
                  <a:schemeClr val="bg1">
                    <a:lumMod val="50000"/>
                  </a:schemeClr>
                </a:solidFill>
                <a:latin typeface="微软雅黑" pitchFamily="34" charset="-122"/>
                <a:ea typeface="微软雅黑" pitchFamily="34" charset="-122"/>
              </a:endParaRPr>
            </a:p>
            <a:p>
              <a:pPr fontAlgn="base">
                <a:lnSpc>
                  <a:spcPct val="120000"/>
                </a:lnSpc>
                <a:spcBef>
                  <a:spcPct val="0"/>
                </a:spcBef>
                <a:spcAft>
                  <a:spcPct val="0"/>
                </a:spcAft>
                <a:defRPr/>
              </a:pPr>
              <a:r>
                <a:rPr lang="en-US" altLang="zh-CN" sz="1600" dirty="0">
                  <a:solidFill>
                    <a:schemeClr val="bg1">
                      <a:lumMod val="50000"/>
                    </a:schemeClr>
                  </a:solidFill>
                  <a:latin typeface="微软雅黑" pitchFamily="34" charset="-122"/>
                  <a:ea typeface="微软雅黑" pitchFamily="34" charset="-122"/>
                </a:rPr>
                <a:t>    </a:t>
              </a:r>
              <a:r>
                <a:rPr lang="zh-CN" altLang="en-US" sz="1600" dirty="0">
                  <a:solidFill>
                    <a:schemeClr val="bg1">
                      <a:lumMod val="50000"/>
                    </a:schemeClr>
                  </a:solidFill>
                  <a:latin typeface="微软雅黑" pitchFamily="34" charset="-122"/>
                  <a:ea typeface="微软雅黑" pitchFamily="34" charset="-122"/>
                </a:rPr>
                <a:t>点击添加文字，点击添加文字</a:t>
              </a:r>
              <a:endParaRPr lang="zh-CN" altLang="zh-CN" sz="1600" dirty="0">
                <a:solidFill>
                  <a:schemeClr val="bg1">
                    <a:lumMod val="50000"/>
                  </a:schemeClr>
                </a:solidFill>
                <a:latin typeface="微软雅黑" pitchFamily="34" charset="-122"/>
                <a:ea typeface="微软雅黑"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1" name="原创设计师QQ598969553            _7"/>
            <p:cNvSpPr>
              <a:spLocks noChangeArrowheads="1"/>
            </p:cNvSpPr>
            <p:nvPr/>
          </p:nvSpPr>
          <p:spPr bwMode="gray">
            <a:xfrm>
              <a:off x="4244566" y="3138289"/>
              <a:ext cx="2646537" cy="1155600"/>
            </a:xfrm>
            <a:prstGeom prst="roundRect">
              <a:avLst>
                <a:gd name="adj" fmla="val 11921"/>
              </a:avLst>
            </a:prstGeom>
            <a:solidFill>
              <a:schemeClr val="accent1">
                <a:lumMod val="75000"/>
              </a:schemeClr>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rPr>
                <a:t>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15" name="原创设计师QQ598969553            _8"/>
            <p:cNvSpPr>
              <a:spLocks noChangeArrowheads="1"/>
            </p:cNvSpPr>
            <p:nvPr/>
          </p:nvSpPr>
          <p:spPr bwMode="ltGray">
            <a:xfrm>
              <a:off x="6941903" y="4589016"/>
              <a:ext cx="3384376" cy="1145034"/>
            </a:xfrm>
            <a:prstGeom prst="roundRect">
              <a:avLst>
                <a:gd name="adj" fmla="val 11505"/>
              </a:avLst>
            </a:prstGeom>
            <a:noFill/>
            <a:ln w="25400" cap="flat" cmpd="sng" algn="ctr">
              <a:solidFill>
                <a:srgbClr val="61B007"/>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bg1">
                      <a:lumMod val="50000"/>
                    </a:schemeClr>
                  </a:solidFill>
                  <a:latin typeface="微软雅黑" pitchFamily="34" charset="-122"/>
                  <a:ea typeface="微软雅黑" pitchFamily="34" charset="-122"/>
                </a:rPr>
                <a:t>    点击添加文字，点击添加文字</a:t>
              </a:r>
              <a:endParaRPr lang="zh-CN" altLang="zh-CN" sz="1600" dirty="0">
                <a:solidFill>
                  <a:schemeClr val="bg1">
                    <a:lumMod val="50000"/>
                  </a:schemeClr>
                </a:solidFill>
                <a:latin typeface="微软雅黑" pitchFamily="34" charset="-122"/>
                <a:ea typeface="微软雅黑" pitchFamily="34" charset="-122"/>
              </a:endParaRPr>
            </a:p>
          </p:txBody>
        </p:sp>
        <p:sp>
          <p:nvSpPr>
            <p:cNvPr id="16" name="原创设计师QQ598969553            _9"/>
            <p:cNvSpPr>
              <a:spLocks noChangeArrowheads="1"/>
            </p:cNvSpPr>
            <p:nvPr/>
          </p:nvSpPr>
          <p:spPr bwMode="gray">
            <a:xfrm>
              <a:off x="4225516" y="4579490"/>
              <a:ext cx="2665587" cy="1154559"/>
            </a:xfrm>
            <a:prstGeom prst="roundRect">
              <a:avLst>
                <a:gd name="adj" fmla="val 11921"/>
              </a:avLst>
            </a:prstGeom>
            <a:solidFill>
              <a:srgbClr val="61B007"/>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rPr>
                <a:t>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17" name="原创设计师QQ598969553            _10"/>
            <p:cNvSpPr>
              <a:spLocks noChangeArrowheads="1"/>
            </p:cNvSpPr>
            <p:nvPr/>
          </p:nvSpPr>
          <p:spPr bwMode="auto">
            <a:xfrm>
              <a:off x="1994719" y="2997905"/>
              <a:ext cx="1440000" cy="1440000"/>
            </a:xfrm>
            <a:prstGeom prst="roundRect">
              <a:avLst/>
            </a:prstGeom>
            <a:solidFill>
              <a:schemeClr val="accent1">
                <a:lumMod val="75000"/>
              </a:schemeClr>
            </a:solidFill>
            <a:ln w="3175" cap="flat" cmpd="sng" algn="ctr">
              <a:noFill/>
              <a:prstDash val="solid"/>
            </a:ln>
            <a:effectLst/>
          </p:spPr>
          <p:txBody>
            <a:bodyPr lIns="126000" rIns="126000" bIns="180000" anchor="ctr"/>
            <a:lstStyle/>
            <a:p>
              <a:pPr algn="ctr">
                <a:lnSpc>
                  <a:spcPct val="120000"/>
                </a:lnSpc>
              </a:pPr>
              <a:r>
                <a:rPr lang="zh-CN" altLang="en-US" sz="2000" b="1" kern="0" dirty="0">
                  <a:solidFill>
                    <a:srgbClr val="F9F9F9"/>
                  </a:solidFill>
                  <a:latin typeface="微软雅黑" pitchFamily="34" charset="-122"/>
                  <a:ea typeface="微软雅黑" pitchFamily="34" charset="-122"/>
                </a:rPr>
                <a:t>添加内容</a:t>
              </a:r>
            </a:p>
          </p:txBody>
        </p:sp>
      </p:grpSp>
    </p:spTree>
    <p:extLst>
      <p:ext uri="{BB962C8B-B14F-4D97-AF65-F5344CB8AC3E}">
        <p14:creationId xmlns:p14="http://schemas.microsoft.com/office/powerpoint/2010/main" val="249187721"/>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750" fill="hold"/>
                                        <p:tgtEl>
                                          <p:spTgt spid="2"/>
                                        </p:tgtEl>
                                        <p:attrNameLst>
                                          <p:attrName>ppt_x</p:attrName>
                                        </p:attrNameLst>
                                      </p:cBhvr>
                                      <p:tavLst>
                                        <p:tav tm="0">
                                          <p:val>
                                            <p:strVal val="1+#ppt_w/2"/>
                                          </p:val>
                                        </p:tav>
                                        <p:tav tm="100000">
                                          <p:val>
                                            <p:strVal val="#ppt_x"/>
                                          </p:val>
                                        </p:tav>
                                      </p:tavLst>
                                    </p:anim>
                                    <p:anim calcmode="lin" valueType="num">
                                      <p:cBhvr additive="base">
                                        <p:cTn id="1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3550717" y="1796816"/>
            <a:ext cx="6871352" cy="465118"/>
            <a:chOff x="3002037" y="1465798"/>
            <a:chExt cx="7067433" cy="369332"/>
          </a:xfrm>
          <a:solidFill>
            <a:srgbClr val="61B007"/>
          </a:solidFill>
          <a:effectLst/>
        </p:grpSpPr>
        <p:sp>
          <p:nvSpPr>
            <p:cNvPr id="44" name="矩形 43"/>
            <p:cNvSpPr/>
            <p:nvPr/>
          </p:nvSpPr>
          <p:spPr bwMode="auto">
            <a:xfrm>
              <a:off x="3002037" y="1465798"/>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fontAlgn="base">
                <a:spcBef>
                  <a:spcPct val="0"/>
                </a:spcBef>
                <a:spcAft>
                  <a:spcPct val="0"/>
                </a:spcAft>
              </a:pPr>
              <a:endParaRPr lang="zh-CN" altLang="en-US" sz="2135">
                <a:latin typeface="微软雅黑" panose="020B0503020204020204" pitchFamily="34" charset="-122"/>
                <a:ea typeface="微软雅黑" panose="020B0503020204020204" pitchFamily="34" charset="-122"/>
              </a:endParaRPr>
            </a:p>
          </p:txBody>
        </p:sp>
        <p:sp>
          <p:nvSpPr>
            <p:cNvPr id="45" name="TextBox 4"/>
            <p:cNvSpPr txBox="1"/>
            <p:nvPr/>
          </p:nvSpPr>
          <p:spPr>
            <a:xfrm>
              <a:off x="3033222" y="1474123"/>
              <a:ext cx="5688632" cy="333953"/>
            </a:xfrm>
            <a:prstGeom prst="rect">
              <a:avLst/>
            </a:prstGeom>
            <a:grpFill/>
            <a:ln>
              <a:noFill/>
            </a:ln>
          </p:spPr>
          <p:txBody>
            <a:bodyPr wrap="square" rtlCol="0">
              <a:spAutoFit/>
            </a:bodyPr>
            <a:lstStyle/>
            <a:p>
              <a:r>
                <a:rPr lang="zh-CN" altLang="en-US" sz="2135" dirty="0">
                  <a:solidFill>
                    <a:srgbClr val="F8F8F8"/>
                  </a:solidFill>
                  <a:latin typeface="微软雅黑" panose="020B0503020204020204" pitchFamily="34" charset="-122"/>
                  <a:ea typeface="微软雅黑" panose="020B0503020204020204" pitchFamily="34" charset="-122"/>
                </a:rPr>
                <a:t>单击此处添加标题</a:t>
              </a:r>
            </a:p>
          </p:txBody>
        </p:sp>
      </p:grpSp>
      <p:grpSp>
        <p:nvGrpSpPr>
          <p:cNvPr id="46" name="组合 45"/>
          <p:cNvGrpSpPr/>
          <p:nvPr/>
        </p:nvGrpSpPr>
        <p:grpSpPr>
          <a:xfrm>
            <a:off x="3550717" y="4061241"/>
            <a:ext cx="6871352" cy="465119"/>
            <a:chOff x="3002037" y="3922395"/>
            <a:chExt cx="7067433" cy="369332"/>
          </a:xfrm>
          <a:solidFill>
            <a:schemeClr val="accent1">
              <a:lumMod val="75000"/>
            </a:schemeClr>
          </a:solidFill>
          <a:effectLst/>
        </p:grpSpPr>
        <p:sp>
          <p:nvSpPr>
            <p:cNvPr id="47" name="矩形 46"/>
            <p:cNvSpPr/>
            <p:nvPr/>
          </p:nvSpPr>
          <p:spPr bwMode="auto">
            <a:xfrm>
              <a:off x="3002037" y="3922395"/>
              <a:ext cx="7067433" cy="369332"/>
            </a:xfrm>
            <a:prstGeom prst="rect">
              <a:avLst/>
            </a:prstGeom>
            <a:grpFill/>
            <a:ln w="38100"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fontAlgn="base">
                <a:spcBef>
                  <a:spcPct val="0"/>
                </a:spcBef>
                <a:spcAft>
                  <a:spcPct val="0"/>
                </a:spcAft>
              </a:pPr>
              <a:endParaRPr lang="zh-CN" altLang="en-US" sz="2135">
                <a:latin typeface="微软雅黑" panose="020B0503020204020204" pitchFamily="34" charset="-122"/>
                <a:ea typeface="微软雅黑" panose="020B0503020204020204" pitchFamily="34" charset="-122"/>
              </a:endParaRPr>
            </a:p>
          </p:txBody>
        </p:sp>
        <p:sp>
          <p:nvSpPr>
            <p:cNvPr id="48" name="TextBox 8"/>
            <p:cNvSpPr txBox="1"/>
            <p:nvPr/>
          </p:nvSpPr>
          <p:spPr>
            <a:xfrm>
              <a:off x="3023808" y="3939647"/>
              <a:ext cx="4085844" cy="333953"/>
            </a:xfrm>
            <a:prstGeom prst="rect">
              <a:avLst/>
            </a:prstGeom>
            <a:grpFill/>
            <a:ln>
              <a:noFill/>
            </a:ln>
          </p:spPr>
          <p:txBody>
            <a:bodyPr wrap="square" rtlCol="0">
              <a:spAutoFit/>
            </a:bodyPr>
            <a:lstStyle/>
            <a:p>
              <a:r>
                <a:rPr lang="zh-CN" altLang="en-US" sz="2135"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49" name="TextBox 9"/>
          <p:cNvSpPr txBox="1"/>
          <p:nvPr/>
        </p:nvSpPr>
        <p:spPr>
          <a:xfrm>
            <a:off x="3550717" y="2505825"/>
            <a:ext cx="6871352" cy="892360"/>
          </a:xfrm>
          <a:prstGeom prst="rect">
            <a:avLst/>
          </a:prstGeom>
          <a:noFill/>
        </p:spPr>
        <p:txBody>
          <a:bodyPr wrap="square" lIns="91440" tIns="45720" rIns="91440" bIns="45720" rtlCol="0">
            <a:spAutoFit/>
          </a:bodyPr>
          <a:lstStyle/>
          <a:p>
            <a:pPr>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50" name="TextBox 10"/>
          <p:cNvSpPr txBox="1"/>
          <p:nvPr/>
        </p:nvSpPr>
        <p:spPr>
          <a:xfrm>
            <a:off x="3550717" y="4733943"/>
            <a:ext cx="6871352" cy="892360"/>
          </a:xfrm>
          <a:prstGeom prst="rect">
            <a:avLst/>
          </a:prstGeom>
          <a:noFill/>
        </p:spPr>
        <p:txBody>
          <a:bodyPr wrap="square" lIns="91440" tIns="45720" rIns="91440" bIns="45720" rtlCol="0">
            <a:spAutoFit/>
          </a:bodyPr>
          <a:lstStyle/>
          <a:p>
            <a:pPr>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51" name="等腰三角形 2"/>
          <p:cNvSpPr/>
          <p:nvPr/>
        </p:nvSpPr>
        <p:spPr bwMode="auto">
          <a:xfrm rot="2747878">
            <a:off x="1938915" y="1644325"/>
            <a:ext cx="1323028" cy="15308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61B007"/>
          </a:solidFill>
          <a:ln w="76200">
            <a:noFill/>
          </a:ln>
          <a:effectLst/>
        </p:spPr>
        <p:txBody>
          <a:bodyPr wrap="none" lIns="91440" tIns="45720" rIns="91440" bIns="45720" anchor="ctr"/>
          <a:lstStyle/>
          <a:p>
            <a:pPr algn="ctr"/>
            <a:endParaRPr lang="zh-CN" altLang="en-US" sz="1465" kern="0" dirty="0">
              <a:solidFill>
                <a:srgbClr val="FFFFFF"/>
              </a:solidFill>
              <a:latin typeface="微软雅黑" panose="020B0503020204020204" pitchFamily="34" charset="-122"/>
              <a:ea typeface="微软雅黑" panose="020B0503020204020204" pitchFamily="34" charset="-122"/>
            </a:endParaRPr>
          </a:p>
        </p:txBody>
      </p:sp>
      <p:sp>
        <p:nvSpPr>
          <p:cNvPr id="52" name="TextBox 12"/>
          <p:cNvSpPr txBox="1"/>
          <p:nvPr/>
        </p:nvSpPr>
        <p:spPr>
          <a:xfrm>
            <a:off x="2080547" y="2232671"/>
            <a:ext cx="858447" cy="492344"/>
          </a:xfrm>
          <a:prstGeom prst="rect">
            <a:avLst/>
          </a:prstGeom>
          <a:noFill/>
          <a:ln>
            <a:noFill/>
          </a:ln>
        </p:spPr>
        <p:txBody>
          <a:bodyPr wrap="none" lIns="91440" tIns="45720" rIns="91440" bIns="4572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2665" b="1" dirty="0"/>
              <a:t>正面</a:t>
            </a:r>
            <a:endParaRPr lang="en-US" altLang="zh-CN" sz="2665" b="1" dirty="0"/>
          </a:p>
          <a:p>
            <a:r>
              <a:rPr lang="zh-CN" altLang="en-US" sz="2665" b="1" dirty="0"/>
              <a:t>观点</a:t>
            </a:r>
          </a:p>
        </p:txBody>
      </p:sp>
      <p:sp>
        <p:nvSpPr>
          <p:cNvPr id="53" name="等腰三角形 2"/>
          <p:cNvSpPr/>
          <p:nvPr/>
        </p:nvSpPr>
        <p:spPr bwMode="auto">
          <a:xfrm rot="3036074">
            <a:off x="1938914" y="3970848"/>
            <a:ext cx="1323031" cy="1530816"/>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lumMod val="75000"/>
            </a:schemeClr>
          </a:solidFill>
          <a:ln w="76200">
            <a:noFill/>
          </a:ln>
          <a:effectLst/>
        </p:spPr>
        <p:txBody>
          <a:bodyPr wrap="none" lIns="91440" tIns="45720" rIns="91440" bIns="45720" anchor="ctr"/>
          <a:lstStyle/>
          <a:p>
            <a:pPr algn="ctr"/>
            <a:endParaRPr lang="zh-CN" altLang="en-US" sz="1465" kern="0">
              <a:solidFill>
                <a:srgbClr val="FFFFFF"/>
              </a:solidFill>
              <a:latin typeface="微软雅黑" panose="020B0503020204020204" pitchFamily="34" charset="-122"/>
              <a:ea typeface="微软雅黑" panose="020B0503020204020204" pitchFamily="34" charset="-122"/>
            </a:endParaRPr>
          </a:p>
        </p:txBody>
      </p:sp>
      <p:sp>
        <p:nvSpPr>
          <p:cNvPr id="54" name="TextBox 14"/>
          <p:cNvSpPr txBox="1"/>
          <p:nvPr/>
        </p:nvSpPr>
        <p:spPr>
          <a:xfrm>
            <a:off x="2080550" y="4550929"/>
            <a:ext cx="858447" cy="492344"/>
          </a:xfrm>
          <a:prstGeom prst="rect">
            <a:avLst/>
          </a:prstGeom>
          <a:noFill/>
          <a:ln>
            <a:noFill/>
          </a:ln>
        </p:spPr>
        <p:txBody>
          <a:bodyPr wrap="none" lIns="91440" tIns="45720" rIns="91440" bIns="4572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2665" b="1" dirty="0"/>
              <a:t>负面</a:t>
            </a:r>
            <a:endParaRPr lang="en-US" altLang="zh-CN" sz="2665" b="1" dirty="0"/>
          </a:p>
          <a:p>
            <a:r>
              <a:rPr lang="zh-CN" altLang="en-US" sz="2665" b="1" dirty="0"/>
              <a:t>观点</a:t>
            </a:r>
          </a:p>
        </p:txBody>
      </p:sp>
    </p:spTree>
    <p:extLst>
      <p:ext uri="{BB962C8B-B14F-4D97-AF65-F5344CB8AC3E}">
        <p14:creationId xmlns:p14="http://schemas.microsoft.com/office/powerpoint/2010/main" val="403629315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6"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down)">
                                      <p:cBhvr>
                                        <p:cTn id="13" dur="290">
                                          <p:stCondLst>
                                            <p:cond delay="0"/>
                                          </p:stCondLst>
                                        </p:cTn>
                                        <p:tgtEl>
                                          <p:spTgt spid="52"/>
                                        </p:tgtEl>
                                      </p:cBhvr>
                                    </p:animEffect>
                                    <p:anim calcmode="lin" valueType="num">
                                      <p:cBhvr>
                                        <p:cTn id="14" dur="911"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52"/>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52"/>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52"/>
                                        </p:tgtEl>
                                        <p:attrNameLst>
                                          <p:attrName>ppt_y</p:attrName>
                                        </p:attrNameLst>
                                      </p:cBhvr>
                                      <p:tavLst>
                                        <p:tav tm="0" fmla="#ppt_y-sin(pi*$)/81">
                                          <p:val>
                                            <p:fltVal val="0"/>
                                          </p:val>
                                        </p:tav>
                                        <p:tav tm="100000">
                                          <p:val>
                                            <p:fltVal val="1"/>
                                          </p:val>
                                        </p:tav>
                                      </p:tavLst>
                                    </p:anim>
                                    <p:animScale>
                                      <p:cBhvr>
                                        <p:cTn id="19" dur="13">
                                          <p:stCondLst>
                                            <p:cond delay="325"/>
                                          </p:stCondLst>
                                        </p:cTn>
                                        <p:tgtEl>
                                          <p:spTgt spid="52"/>
                                        </p:tgtEl>
                                      </p:cBhvr>
                                      <p:to x="100000" y="60000"/>
                                    </p:animScale>
                                    <p:animScale>
                                      <p:cBhvr>
                                        <p:cTn id="20" dur="83" decel="50000">
                                          <p:stCondLst>
                                            <p:cond delay="338"/>
                                          </p:stCondLst>
                                        </p:cTn>
                                        <p:tgtEl>
                                          <p:spTgt spid="52"/>
                                        </p:tgtEl>
                                      </p:cBhvr>
                                      <p:to x="100000" y="100000"/>
                                    </p:animScale>
                                    <p:animScale>
                                      <p:cBhvr>
                                        <p:cTn id="21" dur="13">
                                          <p:stCondLst>
                                            <p:cond delay="656"/>
                                          </p:stCondLst>
                                        </p:cTn>
                                        <p:tgtEl>
                                          <p:spTgt spid="52"/>
                                        </p:tgtEl>
                                      </p:cBhvr>
                                      <p:to x="100000" y="80000"/>
                                    </p:animScale>
                                    <p:animScale>
                                      <p:cBhvr>
                                        <p:cTn id="22" dur="83" decel="50000">
                                          <p:stCondLst>
                                            <p:cond delay="669"/>
                                          </p:stCondLst>
                                        </p:cTn>
                                        <p:tgtEl>
                                          <p:spTgt spid="52"/>
                                        </p:tgtEl>
                                      </p:cBhvr>
                                      <p:to x="100000" y="100000"/>
                                    </p:animScale>
                                    <p:animScale>
                                      <p:cBhvr>
                                        <p:cTn id="23" dur="13">
                                          <p:stCondLst>
                                            <p:cond delay="821"/>
                                          </p:stCondLst>
                                        </p:cTn>
                                        <p:tgtEl>
                                          <p:spTgt spid="52"/>
                                        </p:tgtEl>
                                      </p:cBhvr>
                                      <p:to x="100000" y="90000"/>
                                    </p:animScale>
                                    <p:animScale>
                                      <p:cBhvr>
                                        <p:cTn id="24" dur="83" decel="50000">
                                          <p:stCondLst>
                                            <p:cond delay="834"/>
                                          </p:stCondLst>
                                        </p:cTn>
                                        <p:tgtEl>
                                          <p:spTgt spid="52"/>
                                        </p:tgtEl>
                                      </p:cBhvr>
                                      <p:to x="100000" y="100000"/>
                                    </p:animScale>
                                    <p:animScale>
                                      <p:cBhvr>
                                        <p:cTn id="25" dur="13">
                                          <p:stCondLst>
                                            <p:cond delay="904"/>
                                          </p:stCondLst>
                                        </p:cTn>
                                        <p:tgtEl>
                                          <p:spTgt spid="52"/>
                                        </p:tgtEl>
                                      </p:cBhvr>
                                      <p:to x="100000" y="95000"/>
                                    </p:animScale>
                                    <p:animScale>
                                      <p:cBhvr>
                                        <p:cTn id="26" dur="83" decel="50000">
                                          <p:stCondLst>
                                            <p:cond delay="917"/>
                                          </p:stCondLst>
                                        </p:cTn>
                                        <p:tgtEl>
                                          <p:spTgt spid="52"/>
                                        </p:tgtEl>
                                      </p:cBhvr>
                                      <p:to x="100000" y="100000"/>
                                    </p:animScale>
                                  </p:childTnLst>
                                </p:cTn>
                              </p:par>
                              <p:par>
                                <p:cTn id="27" presetID="26"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down)">
                                      <p:cBhvr>
                                        <p:cTn id="29" dur="290">
                                          <p:stCondLst>
                                            <p:cond delay="0"/>
                                          </p:stCondLst>
                                        </p:cTn>
                                        <p:tgtEl>
                                          <p:spTgt spid="51"/>
                                        </p:tgtEl>
                                      </p:cBhvr>
                                    </p:animEffect>
                                    <p:anim calcmode="lin" valueType="num">
                                      <p:cBhvr>
                                        <p:cTn id="30" dur="911"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31" dur="332"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32" dur="332" tmFilter="0, 0; 0.125,0.2665; 0.25,0.4; 0.375,0.465; 0.5,0.5;  0.625,0.535; 0.75,0.6; 0.875,0.7335; 1,1">
                                          <p:stCondLst>
                                            <p:cond delay="332"/>
                                          </p:stCondLst>
                                        </p:cTn>
                                        <p:tgtEl>
                                          <p:spTgt spid="51"/>
                                        </p:tgtEl>
                                        <p:attrNameLst>
                                          <p:attrName>ppt_y</p:attrName>
                                        </p:attrNameLst>
                                      </p:cBhvr>
                                      <p:tavLst>
                                        <p:tav tm="0" fmla="#ppt_y-sin(pi*$)/9">
                                          <p:val>
                                            <p:fltVal val="0"/>
                                          </p:val>
                                        </p:tav>
                                        <p:tav tm="100000">
                                          <p:val>
                                            <p:fltVal val="1"/>
                                          </p:val>
                                        </p:tav>
                                      </p:tavLst>
                                    </p:anim>
                                    <p:anim calcmode="lin" valueType="num">
                                      <p:cBhvr>
                                        <p:cTn id="33" dur="166" tmFilter="0, 0; 0.125,0.2665; 0.25,0.4; 0.375,0.465; 0.5,0.5;  0.625,0.535; 0.75,0.6; 0.875,0.7335; 1,1">
                                          <p:stCondLst>
                                            <p:cond delay="662"/>
                                          </p:stCondLst>
                                        </p:cTn>
                                        <p:tgtEl>
                                          <p:spTgt spid="51"/>
                                        </p:tgtEl>
                                        <p:attrNameLst>
                                          <p:attrName>ppt_y</p:attrName>
                                        </p:attrNameLst>
                                      </p:cBhvr>
                                      <p:tavLst>
                                        <p:tav tm="0" fmla="#ppt_y-sin(pi*$)/27">
                                          <p:val>
                                            <p:fltVal val="0"/>
                                          </p:val>
                                        </p:tav>
                                        <p:tav tm="100000">
                                          <p:val>
                                            <p:fltVal val="1"/>
                                          </p:val>
                                        </p:tav>
                                      </p:tavLst>
                                    </p:anim>
                                    <p:anim calcmode="lin" valueType="num">
                                      <p:cBhvr>
                                        <p:cTn id="34" dur="82" tmFilter="0, 0; 0.125,0.2665; 0.25,0.4; 0.375,0.465; 0.5,0.5;  0.625,0.535; 0.75,0.6; 0.875,0.7335; 1,1">
                                          <p:stCondLst>
                                            <p:cond delay="828"/>
                                          </p:stCondLst>
                                        </p:cTn>
                                        <p:tgtEl>
                                          <p:spTgt spid="51"/>
                                        </p:tgtEl>
                                        <p:attrNameLst>
                                          <p:attrName>ppt_y</p:attrName>
                                        </p:attrNameLst>
                                      </p:cBhvr>
                                      <p:tavLst>
                                        <p:tav tm="0" fmla="#ppt_y-sin(pi*$)/81">
                                          <p:val>
                                            <p:fltVal val="0"/>
                                          </p:val>
                                        </p:tav>
                                        <p:tav tm="100000">
                                          <p:val>
                                            <p:fltVal val="1"/>
                                          </p:val>
                                        </p:tav>
                                      </p:tavLst>
                                    </p:anim>
                                    <p:animScale>
                                      <p:cBhvr>
                                        <p:cTn id="35" dur="13">
                                          <p:stCondLst>
                                            <p:cond delay="325"/>
                                          </p:stCondLst>
                                        </p:cTn>
                                        <p:tgtEl>
                                          <p:spTgt spid="51"/>
                                        </p:tgtEl>
                                      </p:cBhvr>
                                      <p:to x="100000" y="60000"/>
                                    </p:animScale>
                                    <p:animScale>
                                      <p:cBhvr>
                                        <p:cTn id="36" dur="83" decel="50000">
                                          <p:stCondLst>
                                            <p:cond delay="338"/>
                                          </p:stCondLst>
                                        </p:cTn>
                                        <p:tgtEl>
                                          <p:spTgt spid="51"/>
                                        </p:tgtEl>
                                      </p:cBhvr>
                                      <p:to x="100000" y="100000"/>
                                    </p:animScale>
                                    <p:animScale>
                                      <p:cBhvr>
                                        <p:cTn id="37" dur="13">
                                          <p:stCondLst>
                                            <p:cond delay="656"/>
                                          </p:stCondLst>
                                        </p:cTn>
                                        <p:tgtEl>
                                          <p:spTgt spid="51"/>
                                        </p:tgtEl>
                                      </p:cBhvr>
                                      <p:to x="100000" y="80000"/>
                                    </p:animScale>
                                    <p:animScale>
                                      <p:cBhvr>
                                        <p:cTn id="38" dur="83" decel="50000">
                                          <p:stCondLst>
                                            <p:cond delay="669"/>
                                          </p:stCondLst>
                                        </p:cTn>
                                        <p:tgtEl>
                                          <p:spTgt spid="51"/>
                                        </p:tgtEl>
                                      </p:cBhvr>
                                      <p:to x="100000" y="100000"/>
                                    </p:animScale>
                                    <p:animScale>
                                      <p:cBhvr>
                                        <p:cTn id="39" dur="13">
                                          <p:stCondLst>
                                            <p:cond delay="821"/>
                                          </p:stCondLst>
                                        </p:cTn>
                                        <p:tgtEl>
                                          <p:spTgt spid="51"/>
                                        </p:tgtEl>
                                      </p:cBhvr>
                                      <p:to x="100000" y="90000"/>
                                    </p:animScale>
                                    <p:animScale>
                                      <p:cBhvr>
                                        <p:cTn id="40" dur="83" decel="50000">
                                          <p:stCondLst>
                                            <p:cond delay="834"/>
                                          </p:stCondLst>
                                        </p:cTn>
                                        <p:tgtEl>
                                          <p:spTgt spid="51"/>
                                        </p:tgtEl>
                                      </p:cBhvr>
                                      <p:to x="100000" y="100000"/>
                                    </p:animScale>
                                    <p:animScale>
                                      <p:cBhvr>
                                        <p:cTn id="41" dur="13">
                                          <p:stCondLst>
                                            <p:cond delay="904"/>
                                          </p:stCondLst>
                                        </p:cTn>
                                        <p:tgtEl>
                                          <p:spTgt spid="51"/>
                                        </p:tgtEl>
                                      </p:cBhvr>
                                      <p:to x="100000" y="95000"/>
                                    </p:animScale>
                                    <p:animScale>
                                      <p:cBhvr>
                                        <p:cTn id="42" dur="83" decel="50000">
                                          <p:stCondLst>
                                            <p:cond delay="917"/>
                                          </p:stCondLst>
                                        </p:cTn>
                                        <p:tgtEl>
                                          <p:spTgt spid="51"/>
                                        </p:tgtEl>
                                      </p:cBhvr>
                                      <p:to x="100000" y="100000"/>
                                    </p:animScale>
                                  </p:childTnLst>
                                </p:cTn>
                              </p:par>
                            </p:childTnLst>
                          </p:cTn>
                        </p:par>
                        <p:par>
                          <p:cTn id="43" fill="hold">
                            <p:stCondLst>
                              <p:cond delay="1750"/>
                            </p:stCondLst>
                            <p:childTnLst>
                              <p:par>
                                <p:cTn id="44" presetID="22" presetClass="entr" presetSubtype="8"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left)">
                                      <p:cBhvr>
                                        <p:cTn id="46" dur="750"/>
                                        <p:tgtEl>
                                          <p:spTgt spid="43"/>
                                        </p:tgtEl>
                                      </p:cBhvr>
                                    </p:animEffect>
                                  </p:childTnLst>
                                </p:cTn>
                              </p:par>
                            </p:childTnLst>
                          </p:cTn>
                        </p:par>
                        <p:par>
                          <p:cTn id="47" fill="hold">
                            <p:stCondLst>
                              <p:cond delay="2500"/>
                            </p:stCondLst>
                            <p:childTnLst>
                              <p:par>
                                <p:cTn id="48" presetID="12" presetClass="entr" presetSubtype="4" fill="hold" grpId="0" nodeType="afterEffect">
                                  <p:stCondLst>
                                    <p:cond delay="0"/>
                                  </p:stCondLst>
                                  <p:iterate type="lt">
                                    <p:tmPct val="5983"/>
                                  </p:iterate>
                                  <p:childTnLst>
                                    <p:set>
                                      <p:cBhvr>
                                        <p:cTn id="49" dur="1" fill="hold">
                                          <p:stCondLst>
                                            <p:cond delay="0"/>
                                          </p:stCondLst>
                                        </p:cTn>
                                        <p:tgtEl>
                                          <p:spTgt spid="49"/>
                                        </p:tgtEl>
                                        <p:attrNameLst>
                                          <p:attrName>style.visibility</p:attrName>
                                        </p:attrNameLst>
                                      </p:cBhvr>
                                      <p:to>
                                        <p:strVal val="visible"/>
                                      </p:to>
                                    </p:set>
                                    <p:anim calcmode="lin" valueType="num">
                                      <p:cBhvr additive="base">
                                        <p:cTn id="50" dur="250"/>
                                        <p:tgtEl>
                                          <p:spTgt spid="49"/>
                                        </p:tgtEl>
                                        <p:attrNameLst>
                                          <p:attrName>ppt_y</p:attrName>
                                        </p:attrNameLst>
                                      </p:cBhvr>
                                      <p:tavLst>
                                        <p:tav tm="0">
                                          <p:val>
                                            <p:strVal val="#ppt_y+#ppt_h*1.125000"/>
                                          </p:val>
                                        </p:tav>
                                        <p:tav tm="100000">
                                          <p:val>
                                            <p:strVal val="#ppt_y"/>
                                          </p:val>
                                        </p:tav>
                                      </p:tavLst>
                                    </p:anim>
                                    <p:animEffect transition="in" filter="wipe(up)">
                                      <p:cBhvr>
                                        <p:cTn id="51" dur="250"/>
                                        <p:tgtEl>
                                          <p:spTgt spid="49"/>
                                        </p:tgtEl>
                                      </p:cBhvr>
                                    </p:animEffect>
                                  </p:childTnLst>
                                </p:cTn>
                              </p:par>
                            </p:childTnLst>
                          </p:cTn>
                        </p:par>
                        <p:par>
                          <p:cTn id="52" fill="hold">
                            <p:stCondLst>
                              <p:cond delay="4365"/>
                            </p:stCondLst>
                            <p:childTnLst>
                              <p:par>
                                <p:cTn id="53" presetID="26" presetClass="entr" presetSubtype="0"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290">
                                          <p:stCondLst>
                                            <p:cond delay="0"/>
                                          </p:stCondLst>
                                        </p:cTn>
                                        <p:tgtEl>
                                          <p:spTgt spid="54"/>
                                        </p:tgtEl>
                                      </p:cBhvr>
                                    </p:animEffect>
                                    <p:anim calcmode="lin" valueType="num">
                                      <p:cBhvr>
                                        <p:cTn id="56" dur="911"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54"/>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54"/>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54"/>
                                        </p:tgtEl>
                                        <p:attrNameLst>
                                          <p:attrName>ppt_y</p:attrName>
                                        </p:attrNameLst>
                                      </p:cBhvr>
                                      <p:tavLst>
                                        <p:tav tm="0" fmla="#ppt_y-sin(pi*$)/81">
                                          <p:val>
                                            <p:fltVal val="0"/>
                                          </p:val>
                                        </p:tav>
                                        <p:tav tm="100000">
                                          <p:val>
                                            <p:fltVal val="1"/>
                                          </p:val>
                                        </p:tav>
                                      </p:tavLst>
                                    </p:anim>
                                    <p:animScale>
                                      <p:cBhvr>
                                        <p:cTn id="61" dur="13">
                                          <p:stCondLst>
                                            <p:cond delay="325"/>
                                          </p:stCondLst>
                                        </p:cTn>
                                        <p:tgtEl>
                                          <p:spTgt spid="54"/>
                                        </p:tgtEl>
                                      </p:cBhvr>
                                      <p:to x="100000" y="60000"/>
                                    </p:animScale>
                                    <p:animScale>
                                      <p:cBhvr>
                                        <p:cTn id="62" dur="83" decel="50000">
                                          <p:stCondLst>
                                            <p:cond delay="338"/>
                                          </p:stCondLst>
                                        </p:cTn>
                                        <p:tgtEl>
                                          <p:spTgt spid="54"/>
                                        </p:tgtEl>
                                      </p:cBhvr>
                                      <p:to x="100000" y="100000"/>
                                    </p:animScale>
                                    <p:animScale>
                                      <p:cBhvr>
                                        <p:cTn id="63" dur="13">
                                          <p:stCondLst>
                                            <p:cond delay="656"/>
                                          </p:stCondLst>
                                        </p:cTn>
                                        <p:tgtEl>
                                          <p:spTgt spid="54"/>
                                        </p:tgtEl>
                                      </p:cBhvr>
                                      <p:to x="100000" y="80000"/>
                                    </p:animScale>
                                    <p:animScale>
                                      <p:cBhvr>
                                        <p:cTn id="64" dur="83" decel="50000">
                                          <p:stCondLst>
                                            <p:cond delay="669"/>
                                          </p:stCondLst>
                                        </p:cTn>
                                        <p:tgtEl>
                                          <p:spTgt spid="54"/>
                                        </p:tgtEl>
                                      </p:cBhvr>
                                      <p:to x="100000" y="100000"/>
                                    </p:animScale>
                                    <p:animScale>
                                      <p:cBhvr>
                                        <p:cTn id="65" dur="13">
                                          <p:stCondLst>
                                            <p:cond delay="821"/>
                                          </p:stCondLst>
                                        </p:cTn>
                                        <p:tgtEl>
                                          <p:spTgt spid="54"/>
                                        </p:tgtEl>
                                      </p:cBhvr>
                                      <p:to x="100000" y="90000"/>
                                    </p:animScale>
                                    <p:animScale>
                                      <p:cBhvr>
                                        <p:cTn id="66" dur="83" decel="50000">
                                          <p:stCondLst>
                                            <p:cond delay="834"/>
                                          </p:stCondLst>
                                        </p:cTn>
                                        <p:tgtEl>
                                          <p:spTgt spid="54"/>
                                        </p:tgtEl>
                                      </p:cBhvr>
                                      <p:to x="100000" y="100000"/>
                                    </p:animScale>
                                    <p:animScale>
                                      <p:cBhvr>
                                        <p:cTn id="67" dur="13">
                                          <p:stCondLst>
                                            <p:cond delay="904"/>
                                          </p:stCondLst>
                                        </p:cTn>
                                        <p:tgtEl>
                                          <p:spTgt spid="54"/>
                                        </p:tgtEl>
                                      </p:cBhvr>
                                      <p:to x="100000" y="95000"/>
                                    </p:animScale>
                                    <p:animScale>
                                      <p:cBhvr>
                                        <p:cTn id="68" dur="83" decel="50000">
                                          <p:stCondLst>
                                            <p:cond delay="917"/>
                                          </p:stCondLst>
                                        </p:cTn>
                                        <p:tgtEl>
                                          <p:spTgt spid="54"/>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down)">
                                      <p:cBhvr>
                                        <p:cTn id="71" dur="290">
                                          <p:stCondLst>
                                            <p:cond delay="0"/>
                                          </p:stCondLst>
                                        </p:cTn>
                                        <p:tgtEl>
                                          <p:spTgt spid="53"/>
                                        </p:tgtEl>
                                      </p:cBhvr>
                                    </p:animEffect>
                                    <p:anim calcmode="lin" valueType="num">
                                      <p:cBhvr>
                                        <p:cTn id="72" dur="911"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73" dur="332"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74" dur="332" tmFilter="0, 0; 0.125,0.2665; 0.25,0.4; 0.375,0.465; 0.5,0.5;  0.625,0.535; 0.75,0.6; 0.875,0.7335; 1,1">
                                          <p:stCondLst>
                                            <p:cond delay="332"/>
                                          </p:stCondLst>
                                        </p:cTn>
                                        <p:tgtEl>
                                          <p:spTgt spid="53"/>
                                        </p:tgtEl>
                                        <p:attrNameLst>
                                          <p:attrName>ppt_y</p:attrName>
                                        </p:attrNameLst>
                                      </p:cBhvr>
                                      <p:tavLst>
                                        <p:tav tm="0" fmla="#ppt_y-sin(pi*$)/9">
                                          <p:val>
                                            <p:fltVal val="0"/>
                                          </p:val>
                                        </p:tav>
                                        <p:tav tm="100000">
                                          <p:val>
                                            <p:fltVal val="1"/>
                                          </p:val>
                                        </p:tav>
                                      </p:tavLst>
                                    </p:anim>
                                    <p:anim calcmode="lin" valueType="num">
                                      <p:cBhvr>
                                        <p:cTn id="75" dur="166" tmFilter="0, 0; 0.125,0.2665; 0.25,0.4; 0.375,0.465; 0.5,0.5;  0.625,0.535; 0.75,0.6; 0.875,0.7335; 1,1">
                                          <p:stCondLst>
                                            <p:cond delay="662"/>
                                          </p:stCondLst>
                                        </p:cTn>
                                        <p:tgtEl>
                                          <p:spTgt spid="53"/>
                                        </p:tgtEl>
                                        <p:attrNameLst>
                                          <p:attrName>ppt_y</p:attrName>
                                        </p:attrNameLst>
                                      </p:cBhvr>
                                      <p:tavLst>
                                        <p:tav tm="0" fmla="#ppt_y-sin(pi*$)/27">
                                          <p:val>
                                            <p:fltVal val="0"/>
                                          </p:val>
                                        </p:tav>
                                        <p:tav tm="100000">
                                          <p:val>
                                            <p:fltVal val="1"/>
                                          </p:val>
                                        </p:tav>
                                      </p:tavLst>
                                    </p:anim>
                                    <p:anim calcmode="lin" valueType="num">
                                      <p:cBhvr>
                                        <p:cTn id="76" dur="82" tmFilter="0, 0; 0.125,0.2665; 0.25,0.4; 0.375,0.465; 0.5,0.5;  0.625,0.535; 0.75,0.6; 0.875,0.7335; 1,1">
                                          <p:stCondLst>
                                            <p:cond delay="828"/>
                                          </p:stCondLst>
                                        </p:cTn>
                                        <p:tgtEl>
                                          <p:spTgt spid="53"/>
                                        </p:tgtEl>
                                        <p:attrNameLst>
                                          <p:attrName>ppt_y</p:attrName>
                                        </p:attrNameLst>
                                      </p:cBhvr>
                                      <p:tavLst>
                                        <p:tav tm="0" fmla="#ppt_y-sin(pi*$)/81">
                                          <p:val>
                                            <p:fltVal val="0"/>
                                          </p:val>
                                        </p:tav>
                                        <p:tav tm="100000">
                                          <p:val>
                                            <p:fltVal val="1"/>
                                          </p:val>
                                        </p:tav>
                                      </p:tavLst>
                                    </p:anim>
                                    <p:animScale>
                                      <p:cBhvr>
                                        <p:cTn id="77" dur="13">
                                          <p:stCondLst>
                                            <p:cond delay="325"/>
                                          </p:stCondLst>
                                        </p:cTn>
                                        <p:tgtEl>
                                          <p:spTgt spid="53"/>
                                        </p:tgtEl>
                                      </p:cBhvr>
                                      <p:to x="100000" y="60000"/>
                                    </p:animScale>
                                    <p:animScale>
                                      <p:cBhvr>
                                        <p:cTn id="78" dur="83" decel="50000">
                                          <p:stCondLst>
                                            <p:cond delay="338"/>
                                          </p:stCondLst>
                                        </p:cTn>
                                        <p:tgtEl>
                                          <p:spTgt spid="53"/>
                                        </p:tgtEl>
                                      </p:cBhvr>
                                      <p:to x="100000" y="100000"/>
                                    </p:animScale>
                                    <p:animScale>
                                      <p:cBhvr>
                                        <p:cTn id="79" dur="13">
                                          <p:stCondLst>
                                            <p:cond delay="656"/>
                                          </p:stCondLst>
                                        </p:cTn>
                                        <p:tgtEl>
                                          <p:spTgt spid="53"/>
                                        </p:tgtEl>
                                      </p:cBhvr>
                                      <p:to x="100000" y="80000"/>
                                    </p:animScale>
                                    <p:animScale>
                                      <p:cBhvr>
                                        <p:cTn id="80" dur="83" decel="50000">
                                          <p:stCondLst>
                                            <p:cond delay="669"/>
                                          </p:stCondLst>
                                        </p:cTn>
                                        <p:tgtEl>
                                          <p:spTgt spid="53"/>
                                        </p:tgtEl>
                                      </p:cBhvr>
                                      <p:to x="100000" y="100000"/>
                                    </p:animScale>
                                    <p:animScale>
                                      <p:cBhvr>
                                        <p:cTn id="81" dur="13">
                                          <p:stCondLst>
                                            <p:cond delay="821"/>
                                          </p:stCondLst>
                                        </p:cTn>
                                        <p:tgtEl>
                                          <p:spTgt spid="53"/>
                                        </p:tgtEl>
                                      </p:cBhvr>
                                      <p:to x="100000" y="90000"/>
                                    </p:animScale>
                                    <p:animScale>
                                      <p:cBhvr>
                                        <p:cTn id="82" dur="83" decel="50000">
                                          <p:stCondLst>
                                            <p:cond delay="834"/>
                                          </p:stCondLst>
                                        </p:cTn>
                                        <p:tgtEl>
                                          <p:spTgt spid="53"/>
                                        </p:tgtEl>
                                      </p:cBhvr>
                                      <p:to x="100000" y="100000"/>
                                    </p:animScale>
                                    <p:animScale>
                                      <p:cBhvr>
                                        <p:cTn id="83" dur="13">
                                          <p:stCondLst>
                                            <p:cond delay="904"/>
                                          </p:stCondLst>
                                        </p:cTn>
                                        <p:tgtEl>
                                          <p:spTgt spid="53"/>
                                        </p:tgtEl>
                                      </p:cBhvr>
                                      <p:to x="100000" y="95000"/>
                                    </p:animScale>
                                    <p:animScale>
                                      <p:cBhvr>
                                        <p:cTn id="84" dur="83" decel="50000">
                                          <p:stCondLst>
                                            <p:cond delay="917"/>
                                          </p:stCondLst>
                                        </p:cTn>
                                        <p:tgtEl>
                                          <p:spTgt spid="53"/>
                                        </p:tgtEl>
                                      </p:cBhvr>
                                      <p:to x="100000" y="100000"/>
                                    </p:animScale>
                                  </p:childTnLst>
                                </p:cTn>
                              </p:par>
                              <p:par>
                                <p:cTn id="85" presetID="22" presetClass="entr" presetSubtype="8" fill="hold" nodeType="withEffect">
                                  <p:stCondLst>
                                    <p:cond delay="1000"/>
                                  </p:stCondLst>
                                  <p:childTnLst>
                                    <p:set>
                                      <p:cBhvr>
                                        <p:cTn id="86" dur="1" fill="hold">
                                          <p:stCondLst>
                                            <p:cond delay="0"/>
                                          </p:stCondLst>
                                        </p:cTn>
                                        <p:tgtEl>
                                          <p:spTgt spid="46"/>
                                        </p:tgtEl>
                                        <p:attrNameLst>
                                          <p:attrName>style.visibility</p:attrName>
                                        </p:attrNameLst>
                                      </p:cBhvr>
                                      <p:to>
                                        <p:strVal val="visible"/>
                                      </p:to>
                                    </p:set>
                                    <p:animEffect transition="in" filter="wipe(left)">
                                      <p:cBhvr>
                                        <p:cTn id="87" dur="750"/>
                                        <p:tgtEl>
                                          <p:spTgt spid="46"/>
                                        </p:tgtEl>
                                      </p:cBhvr>
                                    </p:animEffect>
                                  </p:childTnLst>
                                </p:cTn>
                              </p:par>
                            </p:childTnLst>
                          </p:cTn>
                        </p:par>
                        <p:par>
                          <p:cTn id="88" fill="hold">
                            <p:stCondLst>
                              <p:cond delay="6115"/>
                            </p:stCondLst>
                            <p:childTnLst>
                              <p:par>
                                <p:cTn id="89" presetID="12" presetClass="entr" presetSubtype="4" fill="hold" grpId="0" nodeType="afterEffect">
                                  <p:stCondLst>
                                    <p:cond delay="0"/>
                                  </p:stCondLst>
                                  <p:iterate type="lt">
                                    <p:tmPct val="5983"/>
                                  </p:iterate>
                                  <p:childTnLst>
                                    <p:set>
                                      <p:cBhvr>
                                        <p:cTn id="90" dur="1" fill="hold">
                                          <p:stCondLst>
                                            <p:cond delay="0"/>
                                          </p:stCondLst>
                                        </p:cTn>
                                        <p:tgtEl>
                                          <p:spTgt spid="50"/>
                                        </p:tgtEl>
                                        <p:attrNameLst>
                                          <p:attrName>style.visibility</p:attrName>
                                        </p:attrNameLst>
                                      </p:cBhvr>
                                      <p:to>
                                        <p:strVal val="visible"/>
                                      </p:to>
                                    </p:set>
                                    <p:anim calcmode="lin" valueType="num">
                                      <p:cBhvr additive="base">
                                        <p:cTn id="91" dur="250"/>
                                        <p:tgtEl>
                                          <p:spTgt spid="50"/>
                                        </p:tgtEl>
                                        <p:attrNameLst>
                                          <p:attrName>ppt_y</p:attrName>
                                        </p:attrNameLst>
                                      </p:cBhvr>
                                      <p:tavLst>
                                        <p:tav tm="0">
                                          <p:val>
                                            <p:strVal val="#ppt_y+#ppt_h*1.125000"/>
                                          </p:val>
                                        </p:tav>
                                        <p:tav tm="100000">
                                          <p:val>
                                            <p:strVal val="#ppt_y"/>
                                          </p:val>
                                        </p:tav>
                                      </p:tavLst>
                                    </p:anim>
                                    <p:animEffect transition="in" filter="wipe(up)">
                                      <p:cBhvr>
                                        <p:cTn id="92" dur="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animBg="1"/>
      <p:bldP spid="52" grpId="0"/>
      <p:bldP spid="53" grpId="0" animBg="1"/>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Shape 18"/>
          <p:cNvSpPr/>
          <p:nvPr/>
        </p:nvSpPr>
        <p:spPr>
          <a:xfrm>
            <a:off x="3489700" y="3130060"/>
            <a:ext cx="2074266" cy="738186"/>
          </a:xfrm>
          <a:prstGeom prst="roundRect">
            <a:avLst>
              <a:gd name="adj" fmla="val 50000"/>
            </a:avLst>
          </a:prstGeom>
          <a:solidFill>
            <a:srgbClr val="61B007"/>
          </a:solidFill>
          <a:ln w="12700" cap="flat">
            <a:no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750" b="0" i="0" u="none" strike="noStrike" kern="0" cap="none" spc="0" normalizeH="0" baseline="0" noProof="0">
              <a:ln>
                <a:noFill/>
              </a:ln>
              <a:solidFill>
                <a:srgbClr val="5D9D2F"/>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3489701" y="3046440"/>
            <a:ext cx="2074264" cy="93327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600" dirty="0">
                <a:solidFill>
                  <a:schemeClr val="bg1"/>
                </a:solidFill>
                <a:latin typeface="微软雅黑" panose="020B0503020204020204" pitchFamily="34" charset="-122"/>
                <a:ea typeface="微软雅黑" panose="020B0503020204020204" pitchFamily="34" charset="-122"/>
              </a:rPr>
              <a:t>FOUR</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789778" y="2784610"/>
            <a:ext cx="3561411" cy="1531099"/>
            <a:chOff x="4714071" y="2684973"/>
            <a:chExt cx="4535466" cy="1949857"/>
          </a:xfrm>
        </p:grpSpPr>
        <p:sp>
          <p:nvSpPr>
            <p:cNvPr id="21" name="矩形 20"/>
            <p:cNvSpPr/>
            <p:nvPr/>
          </p:nvSpPr>
          <p:spPr>
            <a:xfrm>
              <a:off x="4714071" y="2684973"/>
              <a:ext cx="3370806" cy="1058276"/>
            </a:xfrm>
            <a:prstGeom prst="rect">
              <a:avLst/>
            </a:prstGeom>
          </p:spPr>
          <p:txBody>
            <a:bodyPr wrap="none">
              <a:spAutoFit/>
            </a:bodyPr>
            <a:lstStyle/>
            <a:p>
              <a:r>
                <a:rPr kumimoji="1" lang="zh-CN" altLang="en-US" sz="4800" dirty="0">
                  <a:solidFill>
                    <a:schemeClr val="accent1">
                      <a:lumMod val="75000"/>
                    </a:schemeClr>
                  </a:solidFill>
                  <a:latin typeface="微软雅黑" panose="020B0503020204020204" pitchFamily="34" charset="-122"/>
                  <a:ea typeface="微软雅黑" panose="020B0503020204020204" pitchFamily="34" charset="-122"/>
                </a:rPr>
                <a:t>加入标题</a:t>
              </a:r>
            </a:p>
          </p:txBody>
        </p:sp>
        <p:sp>
          <p:nvSpPr>
            <p:cNvPr id="22" name="矩形 21"/>
            <p:cNvSpPr/>
            <p:nvPr/>
          </p:nvSpPr>
          <p:spPr>
            <a:xfrm>
              <a:off x="4748965" y="3676502"/>
              <a:ext cx="4500572" cy="958328"/>
            </a:xfrm>
            <a:prstGeom prst="rect">
              <a:avLst/>
            </a:prstGeom>
          </p:spPr>
          <p:txBody>
            <a:bodyPr wrap="square">
              <a:spAutoFit/>
            </a:bodyPr>
            <a:lstStyle/>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8224703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sp>
        <p:nvSpPr>
          <p:cNvPr id="37" name="矩形 3"/>
          <p:cNvSpPr>
            <a:spLocks noChangeArrowheads="1"/>
          </p:cNvSpPr>
          <p:nvPr/>
        </p:nvSpPr>
        <p:spPr bwMode="auto">
          <a:xfrm>
            <a:off x="5910227" y="1723070"/>
            <a:ext cx="5132438" cy="3845010"/>
          </a:xfrm>
          <a:prstGeom prst="rect">
            <a:avLst/>
          </a:prstGeom>
          <a:blipFill dpi="0" rotWithShape="1">
            <a:blip r:embed="rId3"/>
            <a:srcRect/>
            <a:tile tx="0" ty="0" sx="70000" sy="70000" flip="none" algn="ctr"/>
          </a:blipFill>
          <a:ln>
            <a:noFill/>
          </a:ln>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lumMod val="50000"/>
                </a:schemeClr>
              </a:solidFill>
              <a:ea typeface="宋体" panose="02010600030101010101" pitchFamily="2" charset="-122"/>
            </a:endParaRPr>
          </a:p>
        </p:txBody>
      </p:sp>
      <p:sp>
        <p:nvSpPr>
          <p:cNvPr id="38" name="Freeform 7"/>
          <p:cNvSpPr>
            <a:spLocks noEditPoints="1"/>
          </p:cNvSpPr>
          <p:nvPr/>
        </p:nvSpPr>
        <p:spPr bwMode="auto">
          <a:xfrm>
            <a:off x="1302954" y="4852398"/>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lumMod val="75000"/>
            </a:schemeClr>
          </a:solidFill>
          <a:ln>
            <a:noFill/>
          </a:ln>
        </p:spPr>
        <p:txBody>
          <a:bodyPr/>
          <a:lstStyle/>
          <a:p>
            <a:endParaRPr lang="zh-CN" altLang="en-US" sz="1800">
              <a:solidFill>
                <a:schemeClr val="bg1">
                  <a:lumMod val="50000"/>
                </a:schemeClr>
              </a:solidFill>
            </a:endParaRPr>
          </a:p>
        </p:txBody>
      </p:sp>
      <p:sp>
        <p:nvSpPr>
          <p:cNvPr id="39" name="Freeform 8"/>
          <p:cNvSpPr>
            <a:spLocks noEditPoints="1"/>
          </p:cNvSpPr>
          <p:nvPr/>
        </p:nvSpPr>
        <p:spPr bwMode="auto">
          <a:xfrm>
            <a:off x="1302954" y="1756394"/>
            <a:ext cx="580798" cy="579212"/>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61B007"/>
          </a:solidFill>
          <a:ln>
            <a:noFill/>
          </a:ln>
        </p:spPr>
        <p:txBody>
          <a:bodyPr/>
          <a:lstStyle/>
          <a:p>
            <a:endParaRPr lang="zh-CN" altLang="en-US" sz="1800">
              <a:solidFill>
                <a:schemeClr val="bg1">
                  <a:lumMod val="50000"/>
                </a:schemeClr>
              </a:solidFill>
            </a:endParaRPr>
          </a:p>
        </p:txBody>
      </p:sp>
      <p:sp>
        <p:nvSpPr>
          <p:cNvPr id="40" name="Freeform 8"/>
          <p:cNvSpPr>
            <a:spLocks noEditPoints="1"/>
          </p:cNvSpPr>
          <p:nvPr/>
        </p:nvSpPr>
        <p:spPr bwMode="auto">
          <a:xfrm>
            <a:off x="1302954" y="2792627"/>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513702 w 794"/>
              <a:gd name="T11" fmla="*/ 182442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4 h 794"/>
              <a:gd name="T22" fmla="*/ 242947 w 794"/>
              <a:gd name="T23" fmla="*/ 452457 h 794"/>
              <a:gd name="T24" fmla="*/ 298562 w 794"/>
              <a:gd name="T25" fmla="*/ 397724 h 794"/>
              <a:gd name="T26" fmla="*/ 298562 w 794"/>
              <a:gd name="T27" fmla="*/ 397724 h 794"/>
              <a:gd name="T28" fmla="*/ 513702 w 794"/>
              <a:gd name="T29" fmla="*/ 182442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accent1">
              <a:lumMod val="75000"/>
            </a:schemeClr>
          </a:solidFill>
          <a:ln>
            <a:noFill/>
          </a:ln>
        </p:spPr>
        <p:txBody>
          <a:bodyPr/>
          <a:lstStyle/>
          <a:p>
            <a:endParaRPr lang="zh-CN" altLang="en-US" sz="1800">
              <a:solidFill>
                <a:schemeClr val="bg1">
                  <a:lumMod val="50000"/>
                </a:schemeClr>
              </a:solidFill>
            </a:endParaRPr>
          </a:p>
        </p:txBody>
      </p:sp>
      <p:sp>
        <p:nvSpPr>
          <p:cNvPr id="41" name="Freeform 8"/>
          <p:cNvSpPr>
            <a:spLocks noEditPoints="1"/>
          </p:cNvSpPr>
          <p:nvPr/>
        </p:nvSpPr>
        <p:spPr bwMode="auto">
          <a:xfrm>
            <a:off x="1302954" y="3803469"/>
            <a:ext cx="580798" cy="579212"/>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61B007"/>
          </a:solidFill>
          <a:ln>
            <a:noFill/>
          </a:ln>
        </p:spPr>
        <p:txBody>
          <a:bodyPr/>
          <a:lstStyle/>
          <a:p>
            <a:endParaRPr lang="zh-CN" altLang="en-US" sz="1800">
              <a:solidFill>
                <a:schemeClr val="bg1">
                  <a:lumMod val="50000"/>
                </a:schemeClr>
              </a:solidFill>
            </a:endParaRPr>
          </a:p>
        </p:txBody>
      </p:sp>
      <p:sp>
        <p:nvSpPr>
          <p:cNvPr id="42" name="TextBox 9"/>
          <p:cNvSpPr txBox="1">
            <a:spLocks noChangeArrowheads="1"/>
          </p:cNvSpPr>
          <p:nvPr/>
        </p:nvSpPr>
        <p:spPr bwMode="auto">
          <a:xfrm>
            <a:off x="2023397" y="1723070"/>
            <a:ext cx="3454638" cy="64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43" name="TextBox 10"/>
          <p:cNvSpPr txBox="1">
            <a:spLocks noChangeArrowheads="1"/>
          </p:cNvSpPr>
          <p:nvPr/>
        </p:nvSpPr>
        <p:spPr bwMode="auto">
          <a:xfrm>
            <a:off x="2023397" y="2787866"/>
            <a:ext cx="3454638" cy="64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44" name="TextBox 11"/>
          <p:cNvSpPr txBox="1">
            <a:spLocks noChangeArrowheads="1"/>
          </p:cNvSpPr>
          <p:nvPr/>
        </p:nvSpPr>
        <p:spPr bwMode="auto">
          <a:xfrm>
            <a:off x="2023397" y="3797122"/>
            <a:ext cx="3454638" cy="64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45" name="TextBox 12"/>
          <p:cNvSpPr txBox="1">
            <a:spLocks noChangeArrowheads="1"/>
          </p:cNvSpPr>
          <p:nvPr/>
        </p:nvSpPr>
        <p:spPr bwMode="auto">
          <a:xfrm>
            <a:off x="2023397" y="4833355"/>
            <a:ext cx="3454638" cy="64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bg1">
                    <a:lumMod val="50000"/>
                  </a:schemeClr>
                </a:solidFill>
                <a:latin typeface="微软雅黑" panose="020B0503020204020204" pitchFamily="34" charset="-122"/>
              </a:rPr>
              <a:t>这里可以输入你的文字内容这里可以输入你的文字内容这里可以</a:t>
            </a:r>
          </a:p>
        </p:txBody>
      </p:sp>
    </p:spTree>
    <p:extLst>
      <p:ext uri="{BB962C8B-B14F-4D97-AF65-F5344CB8AC3E}">
        <p14:creationId xmlns:p14="http://schemas.microsoft.com/office/powerpoint/2010/main" val="328956629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randombar(horizontal)">
                                      <p:cBhvr>
                                        <p:cTn id="13" dur="500"/>
                                        <p:tgtEl>
                                          <p:spTgt spid="37"/>
                                        </p:tgtEl>
                                      </p:cBhvr>
                                    </p:animEffect>
                                  </p:childTnLst>
                                </p:cTn>
                              </p:par>
                            </p:childTnLst>
                          </p:cTn>
                        </p:par>
                        <p:par>
                          <p:cTn id="14" fill="hold">
                            <p:stCondLst>
                              <p:cond delay="1250"/>
                            </p:stCondLst>
                            <p:childTnLst>
                              <p:par>
                                <p:cTn id="15" presetID="2" presetClass="entr" presetSubtype="6"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1+#ppt_w/2"/>
                                          </p:val>
                                        </p:tav>
                                        <p:tav tm="100000">
                                          <p:val>
                                            <p:strVal val="#ppt_x"/>
                                          </p:val>
                                        </p:tav>
                                      </p:tavLst>
                                    </p:anim>
                                    <p:anim calcmode="lin" valueType="num">
                                      <p:cBhvr additive="base">
                                        <p:cTn id="18" dur="500" fill="hold"/>
                                        <p:tgtEl>
                                          <p:spTgt spid="38"/>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500" fill="hold"/>
                                        <p:tgtEl>
                                          <p:spTgt spid="39"/>
                                        </p:tgtEl>
                                        <p:attrNameLst>
                                          <p:attrName>ppt_x</p:attrName>
                                        </p:attrNameLst>
                                      </p:cBhvr>
                                      <p:tavLst>
                                        <p:tav tm="0">
                                          <p:val>
                                            <p:strVal val="1+#ppt_w/2"/>
                                          </p:val>
                                        </p:tav>
                                        <p:tav tm="100000">
                                          <p:val>
                                            <p:strVal val="#ppt_x"/>
                                          </p:val>
                                        </p:tav>
                                      </p:tavLst>
                                    </p:anim>
                                    <p:anim calcmode="lin" valueType="num">
                                      <p:cBhvr additive="base">
                                        <p:cTn id="22" dur="500" fill="hold"/>
                                        <p:tgtEl>
                                          <p:spTgt spid="39"/>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1+#ppt_w/2"/>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500" fill="hold"/>
                                        <p:tgtEl>
                                          <p:spTgt spid="41"/>
                                        </p:tgtEl>
                                        <p:attrNameLst>
                                          <p:attrName>ppt_x</p:attrName>
                                        </p:attrNameLst>
                                      </p:cBhvr>
                                      <p:tavLst>
                                        <p:tav tm="0">
                                          <p:val>
                                            <p:strVal val="1+#ppt_w/2"/>
                                          </p:val>
                                        </p:tav>
                                        <p:tav tm="100000">
                                          <p:val>
                                            <p:strVal val="#ppt_x"/>
                                          </p:val>
                                        </p:tav>
                                      </p:tavLst>
                                    </p:anim>
                                    <p:anim calcmode="lin" valueType="num">
                                      <p:cBhvr additive="base">
                                        <p:cTn id="30" dur="500" fill="hold"/>
                                        <p:tgtEl>
                                          <p:spTgt spid="41"/>
                                        </p:tgtEl>
                                        <p:attrNameLst>
                                          <p:attrName>ppt_y</p:attrName>
                                        </p:attrNameLst>
                                      </p:cBhvr>
                                      <p:tavLst>
                                        <p:tav tm="0">
                                          <p:val>
                                            <p:strVal val="1+#ppt_h/2"/>
                                          </p:val>
                                        </p:tav>
                                        <p:tav tm="100000">
                                          <p:val>
                                            <p:strVal val="#ppt_y"/>
                                          </p:val>
                                        </p:tav>
                                      </p:tavLst>
                                    </p:anim>
                                  </p:childTnLst>
                                </p:cTn>
                              </p:par>
                            </p:childTnLst>
                          </p:cTn>
                        </p:par>
                        <p:par>
                          <p:cTn id="31" fill="hold">
                            <p:stCondLst>
                              <p:cond delay="1750"/>
                            </p:stCondLst>
                            <p:childTnLst>
                              <p:par>
                                <p:cTn id="32" presetID="22" presetClass="entr" presetSubtype="8"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left)">
                                      <p:cBhvr>
                                        <p:cTn id="34" dur="500"/>
                                        <p:tgtEl>
                                          <p:spTgt spid="4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500"/>
                                        <p:tgtEl>
                                          <p:spTgt spid="4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500"/>
                                        <p:tgtEl>
                                          <p:spTgt spid="4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left)">
                                      <p:cBhvr>
                                        <p:cTn id="4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autoUpdateAnimBg="0"/>
      <p:bldP spid="38" grpId="0" animBg="1"/>
      <p:bldP spid="39" grpId="0" animBg="1"/>
      <p:bldP spid="40" grpId="0" animBg="1"/>
      <p:bldP spid="41" grpId="0" animBg="1"/>
      <p:bldP spid="42" grpId="0" autoUpdateAnimBg="0"/>
      <p:bldP spid="43" grpId="0" autoUpdateAnimBg="0"/>
      <p:bldP spid="44" grpId="0" autoUpdateAnimBg="0"/>
      <p:bldP spid="4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641543" y="2068605"/>
            <a:ext cx="2630025" cy="2515676"/>
            <a:chOff x="1540292" y="2012781"/>
            <a:chExt cx="2630025" cy="2515676"/>
          </a:xfrm>
        </p:grpSpPr>
        <p:graphicFrame>
          <p:nvGraphicFramePr>
            <p:cNvPr id="7" name="Chart 2"/>
            <p:cNvGraphicFramePr/>
            <p:nvPr>
              <p:extLst>
                <p:ext uri="{D42A27DB-BD31-4B8C-83A1-F6EECF244321}">
                  <p14:modId xmlns:p14="http://schemas.microsoft.com/office/powerpoint/2010/main" val="178761635"/>
                </p:ext>
              </p:extLst>
            </p:nvPr>
          </p:nvGraphicFramePr>
          <p:xfrm>
            <a:off x="1540292" y="2012781"/>
            <a:ext cx="2630025" cy="251567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0"/>
            <p:cNvSpPr txBox="1">
              <a:spLocks noChangeArrowheads="1"/>
            </p:cNvSpPr>
            <p:nvPr/>
          </p:nvSpPr>
          <p:spPr bwMode="auto">
            <a:xfrm>
              <a:off x="2176314" y="2865481"/>
              <a:ext cx="1357980" cy="784830"/>
            </a:xfrm>
            <a:prstGeom prst="rect">
              <a:avLst/>
            </a:prstGeom>
            <a:noFill/>
            <a:ln w="9525">
              <a:noFill/>
              <a:miter lim="800000"/>
            </a:ln>
          </p:spPr>
          <p:txBody>
            <a:bodyPr wrap="square" lIns="45720" tIns="22860" rIns="45720" bIns="22860">
              <a:spAutoFit/>
            </a:bodyPr>
            <a:lstStyle/>
            <a:p>
              <a:pPr algn="ctr" defTabSz="1087755"/>
              <a:r>
                <a:rPr lang="en-US" sz="4800" dirty="0">
                  <a:solidFill>
                    <a:schemeClr val="bg1">
                      <a:lumMod val="50000"/>
                    </a:schemeClr>
                  </a:solidFill>
                  <a:latin typeface="华文细黑" panose="02010600040101010101" pitchFamily="2" charset="-122"/>
                  <a:ea typeface="华文细黑" panose="02010600040101010101" pitchFamily="2" charset="-122"/>
                  <a:cs typeface="Aharoni" panose="02010803020104030203" pitchFamily="2" charset="-79"/>
                </a:rPr>
                <a:t>30</a:t>
              </a:r>
              <a:r>
                <a:rPr lang="en-US" sz="2400" dirty="0">
                  <a:solidFill>
                    <a:schemeClr val="bg1">
                      <a:lumMod val="50000"/>
                    </a:schemeClr>
                  </a:solidFill>
                  <a:latin typeface="华文细黑" panose="02010600040101010101" pitchFamily="2" charset="-122"/>
                  <a:ea typeface="华文细黑" panose="02010600040101010101" pitchFamily="2" charset="-122"/>
                  <a:cs typeface="Aharoni" panose="02010803020104030203" pitchFamily="2" charset="-79"/>
                </a:rPr>
                <a:t>%</a:t>
              </a:r>
            </a:p>
          </p:txBody>
        </p:sp>
      </p:grpSp>
      <p:grpSp>
        <p:nvGrpSpPr>
          <p:cNvPr id="9" name="组合 8"/>
          <p:cNvGrpSpPr/>
          <p:nvPr/>
        </p:nvGrpSpPr>
        <p:grpSpPr>
          <a:xfrm>
            <a:off x="4890491" y="2068605"/>
            <a:ext cx="2630025" cy="2515676"/>
            <a:chOff x="4787939" y="2012781"/>
            <a:chExt cx="2630025" cy="2515676"/>
          </a:xfrm>
        </p:grpSpPr>
        <p:graphicFrame>
          <p:nvGraphicFramePr>
            <p:cNvPr id="10" name="Chart 2"/>
            <p:cNvGraphicFramePr/>
            <p:nvPr>
              <p:extLst>
                <p:ext uri="{D42A27DB-BD31-4B8C-83A1-F6EECF244321}">
                  <p14:modId xmlns:p14="http://schemas.microsoft.com/office/powerpoint/2010/main" val="2745562737"/>
                </p:ext>
              </p:extLst>
            </p:nvPr>
          </p:nvGraphicFramePr>
          <p:xfrm>
            <a:off x="4787939" y="2012781"/>
            <a:ext cx="2630025" cy="251567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 Box 10"/>
            <p:cNvSpPr txBox="1">
              <a:spLocks noChangeArrowheads="1"/>
            </p:cNvSpPr>
            <p:nvPr/>
          </p:nvSpPr>
          <p:spPr bwMode="auto">
            <a:xfrm>
              <a:off x="5423961" y="2865481"/>
              <a:ext cx="1357980" cy="784830"/>
            </a:xfrm>
            <a:prstGeom prst="rect">
              <a:avLst/>
            </a:prstGeom>
            <a:noFill/>
            <a:ln w="9525">
              <a:noFill/>
              <a:miter lim="800000"/>
            </a:ln>
          </p:spPr>
          <p:txBody>
            <a:bodyPr wrap="square" lIns="45720" tIns="22860" rIns="45720" bIns="22860">
              <a:spAutoFit/>
            </a:bodyPr>
            <a:lstStyle>
              <a:defPPr>
                <a:defRPr lang="zh-CN"/>
              </a:defPPr>
              <a:lvl1pPr algn="ctr" defTabSz="1087755">
                <a:defRPr sz="4800" b="1">
                  <a:solidFill>
                    <a:srgbClr val="333333"/>
                  </a:solidFill>
                  <a:latin typeface="Aharoni" panose="02010803020104030203" pitchFamily="2" charset="-79"/>
                  <a:ea typeface="Open Sans" panose="020B0606030504020204" pitchFamily="34" charset="0"/>
                  <a:cs typeface="Aharoni" panose="02010803020104030203" pitchFamily="2" charset="-79"/>
                </a:defRPr>
              </a:lvl1pPr>
            </a:lstStyle>
            <a:p>
              <a:r>
                <a:rPr lang="en-US" b="0" dirty="0">
                  <a:solidFill>
                    <a:schemeClr val="bg1">
                      <a:lumMod val="50000"/>
                    </a:schemeClr>
                  </a:solidFill>
                  <a:latin typeface="华文细黑" panose="02010600040101010101" pitchFamily="2" charset="-122"/>
                  <a:ea typeface="华文细黑" panose="02010600040101010101" pitchFamily="2" charset="-122"/>
                </a:rPr>
                <a:t>38</a:t>
              </a:r>
              <a:r>
                <a:rPr lang="en-US" sz="2400" b="0" dirty="0">
                  <a:solidFill>
                    <a:schemeClr val="bg1">
                      <a:lumMod val="50000"/>
                    </a:schemeClr>
                  </a:solidFill>
                  <a:latin typeface="华文细黑" panose="02010600040101010101" pitchFamily="2" charset="-122"/>
                  <a:ea typeface="华文细黑" panose="02010600040101010101" pitchFamily="2" charset="-122"/>
                </a:rPr>
                <a:t>%</a:t>
              </a:r>
              <a:endParaRPr lang="en-US" b="0" dirty="0">
                <a:solidFill>
                  <a:schemeClr val="bg1">
                    <a:lumMod val="50000"/>
                  </a:schemeClr>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a:off x="8139438" y="2068605"/>
            <a:ext cx="2630025" cy="2515676"/>
            <a:chOff x="7970344" y="2012781"/>
            <a:chExt cx="2630025" cy="2515676"/>
          </a:xfrm>
        </p:grpSpPr>
        <p:graphicFrame>
          <p:nvGraphicFramePr>
            <p:cNvPr id="16" name="Chart 2"/>
            <p:cNvGraphicFramePr/>
            <p:nvPr>
              <p:extLst>
                <p:ext uri="{D42A27DB-BD31-4B8C-83A1-F6EECF244321}">
                  <p14:modId xmlns:p14="http://schemas.microsoft.com/office/powerpoint/2010/main" val="2201826586"/>
                </p:ext>
              </p:extLst>
            </p:nvPr>
          </p:nvGraphicFramePr>
          <p:xfrm>
            <a:off x="7970344" y="2012781"/>
            <a:ext cx="2630025" cy="2515676"/>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 Box 10"/>
            <p:cNvSpPr txBox="1">
              <a:spLocks noChangeArrowheads="1"/>
            </p:cNvSpPr>
            <p:nvPr/>
          </p:nvSpPr>
          <p:spPr bwMode="auto">
            <a:xfrm>
              <a:off x="8606366" y="2865481"/>
              <a:ext cx="1357980" cy="784830"/>
            </a:xfrm>
            <a:prstGeom prst="rect">
              <a:avLst/>
            </a:prstGeom>
            <a:noFill/>
            <a:ln w="9525">
              <a:noFill/>
              <a:miter lim="800000"/>
            </a:ln>
          </p:spPr>
          <p:txBody>
            <a:bodyPr wrap="square" lIns="45720" tIns="22860" rIns="45720" bIns="22860">
              <a:spAutoFit/>
            </a:bodyPr>
            <a:lstStyle>
              <a:defPPr>
                <a:defRPr lang="zh-CN"/>
              </a:defPPr>
              <a:lvl1pPr algn="ctr" defTabSz="1087755">
                <a:defRPr sz="4800" b="1">
                  <a:solidFill>
                    <a:srgbClr val="333333"/>
                  </a:solidFill>
                  <a:latin typeface="Aharoni" panose="02010803020104030203" pitchFamily="2" charset="-79"/>
                  <a:ea typeface="Open Sans" panose="020B0606030504020204" pitchFamily="34" charset="0"/>
                  <a:cs typeface="Aharoni" panose="02010803020104030203" pitchFamily="2" charset="-79"/>
                </a:defRPr>
              </a:lvl1pPr>
            </a:lstStyle>
            <a:p>
              <a:r>
                <a:rPr lang="en-US" b="0" dirty="0">
                  <a:solidFill>
                    <a:schemeClr val="bg1">
                      <a:lumMod val="50000"/>
                    </a:schemeClr>
                  </a:solidFill>
                  <a:latin typeface="华文细黑" panose="02010600040101010101" pitchFamily="2" charset="-122"/>
                  <a:ea typeface="华文细黑" panose="02010600040101010101" pitchFamily="2" charset="-122"/>
                </a:rPr>
                <a:t>50</a:t>
              </a:r>
              <a:r>
                <a:rPr lang="en-US" sz="2400" b="0" dirty="0">
                  <a:solidFill>
                    <a:schemeClr val="bg1">
                      <a:lumMod val="50000"/>
                    </a:schemeClr>
                  </a:solidFill>
                  <a:latin typeface="华文细黑" panose="02010600040101010101" pitchFamily="2" charset="-122"/>
                  <a:ea typeface="华文细黑" panose="02010600040101010101" pitchFamily="2" charset="-122"/>
                </a:rPr>
                <a:t>%</a:t>
              </a:r>
              <a:endParaRPr lang="en-US" b="0" dirty="0">
                <a:solidFill>
                  <a:schemeClr val="bg1">
                    <a:lumMod val="50000"/>
                  </a:schemeClr>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a:off x="1617801" y="4605752"/>
            <a:ext cx="2653767" cy="782725"/>
            <a:chOff x="1137578" y="4446649"/>
            <a:chExt cx="2653767" cy="782725"/>
          </a:xfrm>
        </p:grpSpPr>
        <p:sp>
          <p:nvSpPr>
            <p:cNvPr id="19" name="矩形 18"/>
            <p:cNvSpPr/>
            <p:nvPr/>
          </p:nvSpPr>
          <p:spPr>
            <a:xfrm>
              <a:off x="1137578" y="4813876"/>
              <a:ext cx="2653767" cy="415498"/>
            </a:xfrm>
            <a:prstGeom prst="rect">
              <a:avLst/>
            </a:prstGeom>
          </p:spPr>
          <p:txBody>
            <a:bodyPr wrap="square">
              <a:spAutoFit/>
            </a:bodyPr>
            <a:lstStyle/>
            <a:p>
              <a:pPr algn="ctr"/>
              <a:r>
                <a:rPr lang="en-US" altLang="zh-CN" sz="105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307632" y="4446649"/>
              <a:ext cx="2313659" cy="400110"/>
            </a:xfrm>
            <a:prstGeom prst="rect">
              <a:avLst/>
            </a:prstGeom>
          </p:spPr>
          <p:txBody>
            <a:bodyPr wrap="square">
              <a:spAutoFit/>
            </a:bodyPr>
            <a:lstStyle/>
            <a:p>
              <a:pPr algn="dist"/>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1" name="组合 20"/>
          <p:cNvGrpSpPr/>
          <p:nvPr/>
        </p:nvGrpSpPr>
        <p:grpSpPr>
          <a:xfrm>
            <a:off x="4821672" y="4584281"/>
            <a:ext cx="2653767" cy="782725"/>
            <a:chOff x="1137578" y="4446649"/>
            <a:chExt cx="2653767" cy="782725"/>
          </a:xfrm>
        </p:grpSpPr>
        <p:sp>
          <p:nvSpPr>
            <p:cNvPr id="22" name="矩形 21"/>
            <p:cNvSpPr/>
            <p:nvPr/>
          </p:nvSpPr>
          <p:spPr>
            <a:xfrm>
              <a:off x="1137578" y="4813876"/>
              <a:ext cx="2653767" cy="415498"/>
            </a:xfrm>
            <a:prstGeom prst="rect">
              <a:avLst/>
            </a:prstGeom>
          </p:spPr>
          <p:txBody>
            <a:bodyPr wrap="square">
              <a:spAutoFit/>
            </a:bodyPr>
            <a:lstStyle/>
            <a:p>
              <a:pPr algn="ctr"/>
              <a:r>
                <a:rPr lang="en-US" altLang="zh-CN" sz="105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307632" y="4446649"/>
              <a:ext cx="2313659" cy="400110"/>
            </a:xfrm>
            <a:prstGeom prst="rect">
              <a:avLst/>
            </a:prstGeom>
          </p:spPr>
          <p:txBody>
            <a:bodyPr wrap="square">
              <a:spAutoFit/>
            </a:bodyPr>
            <a:lstStyle/>
            <a:p>
              <a:pPr algn="dist"/>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4" name="组合 23"/>
          <p:cNvGrpSpPr/>
          <p:nvPr/>
        </p:nvGrpSpPr>
        <p:grpSpPr>
          <a:xfrm>
            <a:off x="8122956" y="4605752"/>
            <a:ext cx="2653767" cy="782725"/>
            <a:chOff x="1137578" y="4446649"/>
            <a:chExt cx="2653767" cy="782725"/>
          </a:xfrm>
        </p:grpSpPr>
        <p:sp>
          <p:nvSpPr>
            <p:cNvPr id="25" name="矩形 24"/>
            <p:cNvSpPr/>
            <p:nvPr/>
          </p:nvSpPr>
          <p:spPr>
            <a:xfrm>
              <a:off x="1137578" y="4813876"/>
              <a:ext cx="2653767" cy="415498"/>
            </a:xfrm>
            <a:prstGeom prst="rect">
              <a:avLst/>
            </a:prstGeom>
          </p:spPr>
          <p:txBody>
            <a:bodyPr wrap="square">
              <a:spAutoFit/>
            </a:bodyPr>
            <a:lstStyle/>
            <a:p>
              <a:pPr algn="ctr"/>
              <a:r>
                <a:rPr lang="en-US" altLang="zh-CN" sz="105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1307632" y="4446649"/>
              <a:ext cx="2313659" cy="400110"/>
            </a:xfrm>
            <a:prstGeom prst="rect">
              <a:avLst/>
            </a:prstGeom>
          </p:spPr>
          <p:txBody>
            <a:bodyPr wrap="square">
              <a:spAutoFit/>
            </a:bodyPr>
            <a:lstStyle/>
            <a:p>
              <a:pPr algn="dist"/>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241135137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50" fill="hold"/>
                                        <p:tgtEl>
                                          <p:spTgt spid="6"/>
                                        </p:tgtEl>
                                        <p:attrNameLst>
                                          <p:attrName>ppt_x</p:attrName>
                                        </p:attrNameLst>
                                      </p:cBhvr>
                                      <p:tavLst>
                                        <p:tav tm="0">
                                          <p:val>
                                            <p:strVal val="#ppt_x"/>
                                          </p:val>
                                        </p:tav>
                                        <p:tav tm="100000">
                                          <p:val>
                                            <p:strVal val="#ppt_x"/>
                                          </p:val>
                                        </p:tav>
                                      </p:tavLst>
                                    </p:anim>
                                    <p:anim calcmode="lin" valueType="num">
                                      <p:cBhvr additive="base">
                                        <p:cTn id="14" dur="25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250" fill="hold"/>
                                        <p:tgtEl>
                                          <p:spTgt spid="9"/>
                                        </p:tgtEl>
                                        <p:attrNameLst>
                                          <p:attrName>ppt_x</p:attrName>
                                        </p:attrNameLst>
                                      </p:cBhvr>
                                      <p:tavLst>
                                        <p:tav tm="0">
                                          <p:val>
                                            <p:strVal val="#ppt_x"/>
                                          </p:val>
                                        </p:tav>
                                        <p:tav tm="100000">
                                          <p:val>
                                            <p:strVal val="#ppt_x"/>
                                          </p:val>
                                        </p:tav>
                                      </p:tavLst>
                                    </p:anim>
                                    <p:anim calcmode="lin" valueType="num">
                                      <p:cBhvr additive="base">
                                        <p:cTn id="19" dur="250" fill="hold"/>
                                        <p:tgtEl>
                                          <p:spTgt spid="9"/>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250" fill="hold"/>
                                        <p:tgtEl>
                                          <p:spTgt spid="15"/>
                                        </p:tgtEl>
                                        <p:attrNameLst>
                                          <p:attrName>ppt_x</p:attrName>
                                        </p:attrNameLst>
                                      </p:cBhvr>
                                      <p:tavLst>
                                        <p:tav tm="0">
                                          <p:val>
                                            <p:strVal val="#ppt_x"/>
                                          </p:val>
                                        </p:tav>
                                        <p:tav tm="100000">
                                          <p:val>
                                            <p:strVal val="#ppt_x"/>
                                          </p:val>
                                        </p:tav>
                                      </p:tavLst>
                                    </p:anim>
                                    <p:anim calcmode="lin" valueType="num">
                                      <p:cBhvr additive="base">
                                        <p:cTn id="24" dur="250" fill="hold"/>
                                        <p:tgtEl>
                                          <p:spTgt spid="1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250" fill="hold"/>
                                        <p:tgtEl>
                                          <p:spTgt spid="18"/>
                                        </p:tgtEl>
                                        <p:attrNameLst>
                                          <p:attrName>ppt_x</p:attrName>
                                        </p:attrNameLst>
                                      </p:cBhvr>
                                      <p:tavLst>
                                        <p:tav tm="0">
                                          <p:val>
                                            <p:strVal val="#ppt_x"/>
                                          </p:val>
                                        </p:tav>
                                        <p:tav tm="100000">
                                          <p:val>
                                            <p:strVal val="#ppt_x"/>
                                          </p:val>
                                        </p:tav>
                                      </p:tavLst>
                                    </p:anim>
                                    <p:anim calcmode="lin" valueType="num">
                                      <p:cBhvr additive="base">
                                        <p:cTn id="29" dur="25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ppt_x"/>
                                          </p:val>
                                        </p:tav>
                                        <p:tav tm="100000">
                                          <p:val>
                                            <p:strVal val="#ppt_x"/>
                                          </p:val>
                                        </p:tav>
                                      </p:tavLst>
                                    </p:anim>
                                    <p:anim calcmode="lin" valueType="num">
                                      <p:cBhvr additive="base">
                                        <p:cTn id="34" dur="250" fill="hold"/>
                                        <p:tgtEl>
                                          <p:spTgt spid="21"/>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250" fill="hold"/>
                                        <p:tgtEl>
                                          <p:spTgt spid="24"/>
                                        </p:tgtEl>
                                        <p:attrNameLst>
                                          <p:attrName>ppt_x</p:attrName>
                                        </p:attrNameLst>
                                      </p:cBhvr>
                                      <p:tavLst>
                                        <p:tav tm="0">
                                          <p:val>
                                            <p:strVal val="#ppt_x"/>
                                          </p:val>
                                        </p:tav>
                                        <p:tav tm="100000">
                                          <p:val>
                                            <p:strVal val="#ppt_x"/>
                                          </p:val>
                                        </p:tav>
                                      </p:tavLst>
                                    </p:anim>
                                    <p:anim calcmode="lin" valueType="num">
                                      <p:cBhvr additive="base">
                                        <p:cTn id="39"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sp>
        <p:nvSpPr>
          <p:cNvPr id="5" name="原创设计师QQ598969553            _1"/>
          <p:cNvSpPr/>
          <p:nvPr/>
        </p:nvSpPr>
        <p:spPr bwMode="auto">
          <a:xfrm rot="16200000" flipH="1">
            <a:off x="6111861" y="2119838"/>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89477" tIns="44738" rIns="89477" bIns="44738" anchor="ctr"/>
          <a:lstStyle/>
          <a:p>
            <a:pPr>
              <a:defRPr/>
            </a:pPr>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6" name="原创设计师QQ598969553            _2"/>
          <p:cNvSpPr/>
          <p:nvPr/>
        </p:nvSpPr>
        <p:spPr bwMode="auto">
          <a:xfrm rot="5400000">
            <a:off x="3311291" y="2119838"/>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89477" tIns="44738" rIns="89477" bIns="44738" anchor="ctr"/>
          <a:lstStyle/>
          <a:p>
            <a:pPr>
              <a:defRPr/>
            </a:pPr>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7" name="原创设计师QQ598969553            _3"/>
          <p:cNvSpPr/>
          <p:nvPr/>
        </p:nvSpPr>
        <p:spPr bwMode="auto">
          <a:xfrm>
            <a:off x="3286263" y="1909877"/>
            <a:ext cx="3565339"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sz="1600" kern="0" dirty="0">
              <a:solidFill>
                <a:sysClr val="window" lastClr="FFFFFF"/>
              </a:solidFill>
              <a:latin typeface="微软雅黑" panose="020B0503020204020204" pitchFamily="34" charset="-122"/>
              <a:ea typeface="微软雅黑" panose="020B0503020204020204" pitchFamily="34" charset="-122"/>
            </a:endParaRPr>
          </a:p>
        </p:txBody>
      </p:sp>
      <p:sp>
        <p:nvSpPr>
          <p:cNvPr id="8" name="原创设计师QQ598969553            _4"/>
          <p:cNvSpPr/>
          <p:nvPr/>
        </p:nvSpPr>
        <p:spPr bwMode="auto">
          <a:xfrm>
            <a:off x="5419571" y="1909877"/>
            <a:ext cx="3566890"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sz="1600" kern="0" dirty="0">
              <a:solidFill>
                <a:sysClr val="window" lastClr="FFFFFF"/>
              </a:solidFill>
              <a:latin typeface="微软雅黑" panose="020B0503020204020204" pitchFamily="34" charset="-122"/>
              <a:ea typeface="微软雅黑" panose="020B0503020204020204" pitchFamily="34" charset="-122"/>
            </a:endParaRPr>
          </a:p>
        </p:txBody>
      </p:sp>
      <p:cxnSp>
        <p:nvCxnSpPr>
          <p:cNvPr id="9" name="原创设计师QQ598969553            _5"/>
          <p:cNvCxnSpPr>
            <a:cxnSpLocks noChangeShapeType="1"/>
          </p:cNvCxnSpPr>
          <p:nvPr/>
        </p:nvCxnSpPr>
        <p:spPr bwMode="auto">
          <a:xfrm>
            <a:off x="4265257" y="2783768"/>
            <a:ext cx="558539" cy="263257"/>
          </a:xfrm>
          <a:prstGeom prst="line">
            <a:avLst/>
          </a:prstGeom>
          <a:noFill/>
          <a:ln w="28575" algn="ctr">
            <a:solidFill>
              <a:schemeClr val="bg1">
                <a:lumMod val="50000"/>
              </a:schemeClr>
            </a:solidFill>
            <a:round/>
            <a:headEnd type="none" w="med" len="med"/>
            <a:tailEnd type="arrow" w="med" len="med"/>
          </a:ln>
        </p:spPr>
      </p:cxnSp>
      <p:cxnSp>
        <p:nvCxnSpPr>
          <p:cNvPr id="10" name="原创设计师QQ598969553            _6"/>
          <p:cNvCxnSpPr>
            <a:cxnSpLocks noChangeShapeType="1"/>
          </p:cNvCxnSpPr>
          <p:nvPr/>
        </p:nvCxnSpPr>
        <p:spPr bwMode="auto">
          <a:xfrm>
            <a:off x="3967369" y="3592233"/>
            <a:ext cx="577156" cy="0"/>
          </a:xfrm>
          <a:prstGeom prst="line">
            <a:avLst/>
          </a:prstGeom>
          <a:noFill/>
          <a:ln w="28575" algn="ctr">
            <a:solidFill>
              <a:schemeClr val="bg1">
                <a:lumMod val="50000"/>
              </a:schemeClr>
            </a:solidFill>
            <a:round/>
            <a:headEnd type="none" w="med" len="med"/>
            <a:tailEnd type="arrow" w="med" len="med"/>
          </a:ln>
        </p:spPr>
      </p:cxnSp>
      <p:cxnSp>
        <p:nvCxnSpPr>
          <p:cNvPr id="11" name="原创设计师QQ598969553            _7"/>
          <p:cNvCxnSpPr>
            <a:cxnSpLocks noChangeShapeType="1"/>
          </p:cNvCxnSpPr>
          <p:nvPr/>
        </p:nvCxnSpPr>
        <p:spPr bwMode="auto">
          <a:xfrm flipV="1">
            <a:off x="4265256" y="4115634"/>
            <a:ext cx="577156" cy="306875"/>
          </a:xfrm>
          <a:prstGeom prst="line">
            <a:avLst/>
          </a:prstGeom>
          <a:noFill/>
          <a:ln w="28575" algn="ctr">
            <a:solidFill>
              <a:schemeClr val="bg1">
                <a:lumMod val="50000"/>
              </a:schemeClr>
            </a:solidFill>
            <a:round/>
            <a:headEnd type="none" w="med" len="med"/>
            <a:tailEnd type="arrow" w="med" len="med"/>
          </a:ln>
        </p:spPr>
      </p:cxnSp>
      <p:cxnSp>
        <p:nvCxnSpPr>
          <p:cNvPr id="15" name="原创设计师QQ598969553            _8"/>
          <p:cNvCxnSpPr>
            <a:cxnSpLocks noChangeShapeType="1"/>
          </p:cNvCxnSpPr>
          <p:nvPr/>
        </p:nvCxnSpPr>
        <p:spPr bwMode="auto">
          <a:xfrm flipH="1" flipV="1">
            <a:off x="7521847" y="4103172"/>
            <a:ext cx="577156" cy="306875"/>
          </a:xfrm>
          <a:prstGeom prst="line">
            <a:avLst/>
          </a:prstGeom>
          <a:noFill/>
          <a:ln w="28575" algn="ctr">
            <a:solidFill>
              <a:schemeClr val="bg1">
                <a:lumMod val="50000"/>
              </a:schemeClr>
            </a:solidFill>
            <a:round/>
            <a:headEnd type="none" w="med" len="med"/>
            <a:tailEnd type="arrow" w="med" len="med"/>
          </a:ln>
        </p:spPr>
      </p:cxnSp>
      <p:cxnSp>
        <p:nvCxnSpPr>
          <p:cNvPr id="16" name="原创设计师QQ598969553            _9"/>
          <p:cNvCxnSpPr>
            <a:cxnSpLocks noChangeShapeType="1"/>
          </p:cNvCxnSpPr>
          <p:nvPr/>
        </p:nvCxnSpPr>
        <p:spPr bwMode="auto">
          <a:xfrm flipH="1">
            <a:off x="7810425" y="3589118"/>
            <a:ext cx="577156" cy="0"/>
          </a:xfrm>
          <a:prstGeom prst="line">
            <a:avLst/>
          </a:prstGeom>
          <a:noFill/>
          <a:ln w="28575" algn="ctr">
            <a:solidFill>
              <a:schemeClr val="bg1">
                <a:lumMod val="50000"/>
              </a:schemeClr>
            </a:solidFill>
            <a:round/>
            <a:headEnd type="none" w="med" len="med"/>
            <a:tailEnd type="arrow" w="med" len="med"/>
          </a:ln>
        </p:spPr>
      </p:cxnSp>
      <p:cxnSp>
        <p:nvCxnSpPr>
          <p:cNvPr id="17" name="原创设计师QQ598969553            _10"/>
          <p:cNvCxnSpPr>
            <a:cxnSpLocks noChangeShapeType="1"/>
          </p:cNvCxnSpPr>
          <p:nvPr/>
        </p:nvCxnSpPr>
        <p:spPr bwMode="auto">
          <a:xfrm flipH="1">
            <a:off x="7540465" y="2783768"/>
            <a:ext cx="558539" cy="263257"/>
          </a:xfrm>
          <a:prstGeom prst="line">
            <a:avLst/>
          </a:prstGeom>
          <a:noFill/>
          <a:ln w="28575" algn="ctr">
            <a:solidFill>
              <a:schemeClr val="bg1">
                <a:lumMod val="50000"/>
              </a:schemeClr>
            </a:solidFill>
            <a:round/>
            <a:headEnd type="none" w="med" len="med"/>
            <a:tailEnd type="arrow" w="med" len="med"/>
          </a:ln>
        </p:spPr>
      </p:cxnSp>
      <p:grpSp>
        <p:nvGrpSpPr>
          <p:cNvPr id="18" name="原创设计师QQ598969553            _11"/>
          <p:cNvGrpSpPr/>
          <p:nvPr/>
        </p:nvGrpSpPr>
        <p:grpSpPr>
          <a:xfrm>
            <a:off x="5109272" y="2565684"/>
            <a:ext cx="2057283" cy="2065561"/>
            <a:chOff x="5014912" y="2584450"/>
            <a:chExt cx="2105025" cy="2105025"/>
          </a:xfrm>
        </p:grpSpPr>
        <p:sp>
          <p:nvSpPr>
            <p:cNvPr id="19" name="Oval 19"/>
            <p:cNvSpPr>
              <a:spLocks noChangeArrowheads="1"/>
            </p:cNvSpPr>
            <p:nvPr/>
          </p:nvSpPr>
          <p:spPr bwMode="auto">
            <a:xfrm>
              <a:off x="5014912" y="2584450"/>
              <a:ext cx="2105025" cy="2105025"/>
            </a:xfrm>
            <a:prstGeom prst="ellipse">
              <a:avLst/>
            </a:prstGeom>
            <a:solidFill>
              <a:srgbClr val="61B007"/>
            </a:solidFill>
            <a:ln w="3175" cap="flat" cmpd="sng" algn="ctr">
              <a:noFill/>
              <a:prstDash val="solid"/>
            </a:ln>
            <a:effectLst/>
          </p:spPr>
          <p:txBody>
            <a:bodyPr anchor="ctr"/>
            <a:lstStyle/>
            <a:p>
              <a:pPr algn="ctr">
                <a:lnSpc>
                  <a:spcPct val="120000"/>
                </a:lnSpc>
                <a:defRPr/>
              </a:pPr>
              <a:endParaRPr lang="zh-CN" altLang="en-US"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Oval 19"/>
            <p:cNvSpPr>
              <a:spLocks noChangeArrowheads="1"/>
            </p:cNvSpPr>
            <p:nvPr/>
          </p:nvSpPr>
          <p:spPr bwMode="auto">
            <a:xfrm>
              <a:off x="5497512" y="3066331"/>
              <a:ext cx="1139825" cy="1139825"/>
            </a:xfrm>
            <a:prstGeom prst="ellipse">
              <a:avLst/>
            </a:prstGeom>
            <a:solidFill>
              <a:schemeClr val="bg1">
                <a:lumMod val="95000"/>
              </a:schemeClr>
            </a:solidFill>
            <a:ln w="3175" cap="flat" cmpd="sng" algn="ctr">
              <a:solidFill>
                <a:srgbClr val="D7D7D7"/>
              </a:solidFill>
              <a:prstDash val="solid"/>
            </a:ln>
            <a:effectLst/>
          </p:spPr>
          <p:txBody>
            <a:bodyPr anchor="ctr"/>
            <a:lstStyle/>
            <a:p>
              <a:pPr algn="ctr">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加入标题</a:t>
              </a:r>
            </a:p>
          </p:txBody>
        </p:sp>
      </p:grpSp>
      <p:sp>
        <p:nvSpPr>
          <p:cNvPr id="21" name="原创设计师QQ598969553            _12"/>
          <p:cNvSpPr>
            <a:spLocks noChangeArrowheads="1"/>
          </p:cNvSpPr>
          <p:nvPr/>
        </p:nvSpPr>
        <p:spPr bwMode="auto">
          <a:xfrm>
            <a:off x="3303328" y="1993995"/>
            <a:ext cx="969686" cy="973585"/>
          </a:xfrm>
          <a:prstGeom prst="ellipse">
            <a:avLst/>
          </a:prstGeom>
          <a:solidFill>
            <a:schemeClr val="accent1">
              <a:lumMod val="75000"/>
            </a:schemeClr>
          </a:solidFill>
          <a:ln w="9525">
            <a:noFill/>
            <a:round/>
            <a:headEnd/>
            <a:tailEnd/>
          </a:ln>
          <a:effectLst/>
        </p:spPr>
        <p:txBody>
          <a:bodyPr lIns="89477" tIns="44738" rIns="89477" bIns="44738" anchor="ctr"/>
          <a:lstStyle/>
          <a:p>
            <a:pPr algn="ctr">
              <a:lnSpc>
                <a:spcPct val="120000"/>
              </a:lnSpc>
              <a:defRPr/>
            </a:pPr>
            <a:r>
              <a:rPr lang="zh-CN" altLang="en-US"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22" name="原创设计师QQ598969553            _13"/>
          <p:cNvSpPr>
            <a:spLocks noChangeArrowheads="1"/>
          </p:cNvSpPr>
          <p:nvPr/>
        </p:nvSpPr>
        <p:spPr bwMode="auto">
          <a:xfrm>
            <a:off x="8049357" y="2009572"/>
            <a:ext cx="969685" cy="975144"/>
          </a:xfrm>
          <a:prstGeom prst="ellipse">
            <a:avLst/>
          </a:prstGeom>
          <a:solidFill>
            <a:srgbClr val="61B007"/>
          </a:solidFill>
          <a:ln w="9525">
            <a:noFill/>
            <a:round/>
            <a:headEnd/>
            <a:tailEnd/>
          </a:ln>
          <a:effectLst/>
        </p:spPr>
        <p:txBody>
          <a:bodyPr lIns="89477" tIns="44738" rIns="89477" bIns="44738" anchor="ctr"/>
          <a:lstStyle/>
          <a:p>
            <a:pPr algn="ctr">
              <a:lnSpc>
                <a:spcPct val="120000"/>
              </a:lnSpc>
              <a:defRPr/>
            </a:pPr>
            <a:r>
              <a:rPr lang="zh-CN" altLang="en-US" kern="0" dirty="0">
                <a:solidFill>
                  <a:schemeClr val="bg1"/>
                </a:solidFill>
                <a:latin typeface="微软雅黑" panose="020B0503020204020204" pitchFamily="34" charset="-122"/>
                <a:ea typeface="微软雅黑" panose="020B0503020204020204" pitchFamily="34" charset="-122"/>
              </a:rPr>
              <a:t>添加文本</a:t>
            </a:r>
          </a:p>
        </p:txBody>
      </p:sp>
      <p:sp>
        <p:nvSpPr>
          <p:cNvPr id="23" name="原创设计师QQ598969553            _14"/>
          <p:cNvSpPr>
            <a:spLocks noChangeArrowheads="1"/>
          </p:cNvSpPr>
          <p:nvPr/>
        </p:nvSpPr>
        <p:spPr bwMode="auto">
          <a:xfrm>
            <a:off x="8489982" y="3140491"/>
            <a:ext cx="971236" cy="975144"/>
          </a:xfrm>
          <a:prstGeom prst="ellipse">
            <a:avLst/>
          </a:prstGeom>
          <a:solidFill>
            <a:schemeClr val="accent1">
              <a:lumMod val="75000"/>
            </a:schemeClr>
          </a:solidFill>
          <a:ln w="9525">
            <a:noFill/>
            <a:round/>
            <a:headEnd/>
            <a:tailEnd/>
          </a:ln>
          <a:effectLst/>
        </p:spPr>
        <p:txBody>
          <a:bodyPr lIns="89477" tIns="44738" rIns="89477" bIns="44738" anchor="ctr"/>
          <a:lstStyle/>
          <a:p>
            <a:pPr algn="ctr">
              <a:lnSpc>
                <a:spcPct val="120000"/>
              </a:lnSpc>
              <a:defRPr/>
            </a:pPr>
            <a:r>
              <a:rPr lang="zh-CN" altLang="en-US" kern="0" dirty="0">
                <a:solidFill>
                  <a:schemeClr val="bg1"/>
                </a:solidFill>
                <a:latin typeface="微软雅黑" panose="020B0503020204020204" pitchFamily="34" charset="-122"/>
                <a:ea typeface="微软雅黑" panose="020B0503020204020204" pitchFamily="34" charset="-122"/>
              </a:rPr>
              <a:t>添加文本</a:t>
            </a:r>
          </a:p>
        </p:txBody>
      </p:sp>
      <p:sp>
        <p:nvSpPr>
          <p:cNvPr id="24" name="原创设计师QQ598969553            _15"/>
          <p:cNvSpPr>
            <a:spLocks noChangeArrowheads="1"/>
          </p:cNvSpPr>
          <p:nvPr/>
        </p:nvSpPr>
        <p:spPr bwMode="auto">
          <a:xfrm>
            <a:off x="8097452" y="4258947"/>
            <a:ext cx="971236" cy="975144"/>
          </a:xfrm>
          <a:prstGeom prst="ellipse">
            <a:avLst/>
          </a:prstGeom>
          <a:solidFill>
            <a:srgbClr val="61B007"/>
          </a:solidFill>
          <a:ln w="9525">
            <a:noFill/>
            <a:round/>
            <a:headEnd/>
            <a:tailEnd/>
          </a:ln>
          <a:effectLst/>
        </p:spPr>
        <p:txBody>
          <a:bodyPr lIns="89477" tIns="44738" rIns="89477" bIns="44738" anchor="ctr"/>
          <a:lstStyle/>
          <a:p>
            <a:pPr algn="ctr">
              <a:lnSpc>
                <a:spcPct val="120000"/>
              </a:lnSpc>
              <a:defRPr/>
            </a:pPr>
            <a:r>
              <a:rPr lang="zh-CN" altLang="en-US" kern="0" dirty="0">
                <a:solidFill>
                  <a:schemeClr val="bg1"/>
                </a:solidFill>
                <a:latin typeface="微软雅黑" panose="020B0503020204020204" pitchFamily="34" charset="-122"/>
                <a:ea typeface="微软雅黑" panose="020B0503020204020204" pitchFamily="34" charset="-122"/>
              </a:rPr>
              <a:t>添加文本</a:t>
            </a:r>
          </a:p>
        </p:txBody>
      </p:sp>
      <p:sp>
        <p:nvSpPr>
          <p:cNvPr id="25" name="原创设计师QQ598969553            _16"/>
          <p:cNvSpPr>
            <a:spLocks noChangeArrowheads="1"/>
          </p:cNvSpPr>
          <p:nvPr/>
        </p:nvSpPr>
        <p:spPr bwMode="auto">
          <a:xfrm>
            <a:off x="2868910" y="3103105"/>
            <a:ext cx="971236" cy="975144"/>
          </a:xfrm>
          <a:prstGeom prst="ellipse">
            <a:avLst/>
          </a:prstGeom>
          <a:solidFill>
            <a:srgbClr val="61B007"/>
          </a:solidFill>
          <a:ln w="9525">
            <a:noFill/>
            <a:round/>
            <a:headEnd/>
            <a:tailEnd/>
          </a:ln>
          <a:effectLst/>
        </p:spPr>
        <p:txBody>
          <a:bodyPr lIns="89477" tIns="44738" rIns="89477" bIns="44738" anchor="ctr"/>
          <a:lstStyle/>
          <a:p>
            <a:pPr algn="ctr">
              <a:lnSpc>
                <a:spcPct val="120000"/>
              </a:lnSpc>
              <a:defRPr/>
            </a:pPr>
            <a:r>
              <a:rPr lang="zh-CN" altLang="en-US"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26" name="原创设计师QQ598969553            _17"/>
          <p:cNvSpPr>
            <a:spLocks noChangeArrowheads="1"/>
          </p:cNvSpPr>
          <p:nvPr/>
        </p:nvSpPr>
        <p:spPr bwMode="auto">
          <a:xfrm>
            <a:off x="3266094" y="4252715"/>
            <a:ext cx="971236" cy="975144"/>
          </a:xfrm>
          <a:prstGeom prst="ellipse">
            <a:avLst/>
          </a:prstGeom>
          <a:solidFill>
            <a:schemeClr val="accent1">
              <a:lumMod val="75000"/>
            </a:schemeClr>
          </a:solidFill>
          <a:ln w="9525">
            <a:noFill/>
            <a:round/>
            <a:headEnd/>
            <a:tailEnd/>
          </a:ln>
          <a:effectLst/>
        </p:spPr>
        <p:txBody>
          <a:bodyPr lIns="89477" tIns="44738" rIns="89477" bIns="44738" anchor="ctr"/>
          <a:lstStyle/>
          <a:p>
            <a:pPr algn="ctr">
              <a:lnSpc>
                <a:spcPct val="120000"/>
              </a:lnSpc>
              <a:defRPr/>
            </a:pPr>
            <a:r>
              <a:rPr lang="zh-CN" altLang="en-US" kern="0" dirty="0">
                <a:solidFill>
                  <a:sysClr val="window" lastClr="FFFFFF"/>
                </a:solidFill>
                <a:latin typeface="微软雅黑" panose="020B0503020204020204" pitchFamily="34" charset="-122"/>
                <a:ea typeface="微软雅黑" panose="020B0503020204020204" pitchFamily="34" charset="-122"/>
              </a:rPr>
              <a:t>添加文本</a:t>
            </a:r>
          </a:p>
        </p:txBody>
      </p:sp>
      <p:sp>
        <p:nvSpPr>
          <p:cNvPr id="27" name="原创设计师QQ598969553            _18"/>
          <p:cNvSpPr txBox="1"/>
          <p:nvPr/>
        </p:nvSpPr>
        <p:spPr>
          <a:xfrm>
            <a:off x="928555" y="2023530"/>
            <a:ext cx="2125516" cy="650503"/>
          </a:xfrm>
          <a:prstGeom prst="rect">
            <a:avLst/>
          </a:prstGeom>
          <a:noFill/>
        </p:spPr>
        <p:txBody>
          <a:bodyPr wrap="square" lIns="89477" tIns="44738" rIns="89477" bIns="44738"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8" name="原创设计师QQ598969553            _19"/>
          <p:cNvSpPr txBox="1"/>
          <p:nvPr/>
        </p:nvSpPr>
        <p:spPr>
          <a:xfrm>
            <a:off x="9234251" y="2023530"/>
            <a:ext cx="2096749" cy="623188"/>
          </a:xfrm>
          <a:prstGeom prst="rect">
            <a:avLst/>
          </a:prstGeom>
          <a:noFill/>
        </p:spPr>
        <p:txBody>
          <a:bodyPr wrap="square" lIns="89477" tIns="44738" rIns="89477" bIns="44738"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400">
                <a:solidFill>
                  <a:schemeClr val="bg1">
                    <a:lumMod val="50000"/>
                  </a:schemeClr>
                </a:solidFill>
                <a:latin typeface="微软雅黑" panose="020B0503020204020204" pitchFamily="34" charset="-122"/>
                <a:ea typeface="微软雅黑" panose="020B0503020204020204" pitchFamily="34" charset="-122"/>
              </a:rPr>
              <a:t>文本后。</a:t>
            </a:r>
          </a:p>
        </p:txBody>
      </p:sp>
      <p:sp>
        <p:nvSpPr>
          <p:cNvPr id="29" name="原创设计师QQ598969553            _20"/>
          <p:cNvSpPr txBox="1"/>
          <p:nvPr/>
        </p:nvSpPr>
        <p:spPr>
          <a:xfrm>
            <a:off x="535073" y="3307934"/>
            <a:ext cx="2096749" cy="650503"/>
          </a:xfrm>
          <a:prstGeom prst="rect">
            <a:avLst/>
          </a:prstGeom>
          <a:noFill/>
        </p:spPr>
        <p:txBody>
          <a:bodyPr wrap="square" lIns="89477" tIns="44738" rIns="89477" bIns="44738"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30" name="原创设计师QQ598969553            _21"/>
          <p:cNvSpPr txBox="1"/>
          <p:nvPr/>
        </p:nvSpPr>
        <p:spPr>
          <a:xfrm>
            <a:off x="9691058" y="3307934"/>
            <a:ext cx="2096749" cy="623188"/>
          </a:xfrm>
          <a:prstGeom prst="rect">
            <a:avLst/>
          </a:prstGeom>
          <a:noFill/>
        </p:spPr>
        <p:txBody>
          <a:bodyPr wrap="square" lIns="89477" tIns="44738" rIns="89477" bIns="44738"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400">
                <a:solidFill>
                  <a:schemeClr val="bg1">
                    <a:lumMod val="50000"/>
                  </a:schemeClr>
                </a:solidFill>
                <a:latin typeface="微软雅黑" panose="020B0503020204020204" pitchFamily="34" charset="-122"/>
                <a:ea typeface="微软雅黑" panose="020B0503020204020204" pitchFamily="34" charset="-122"/>
              </a:rPr>
              <a:t>文本后。</a:t>
            </a:r>
          </a:p>
        </p:txBody>
      </p:sp>
      <p:sp>
        <p:nvSpPr>
          <p:cNvPr id="31" name="原创设计师QQ598969553            _22"/>
          <p:cNvSpPr txBox="1"/>
          <p:nvPr/>
        </p:nvSpPr>
        <p:spPr>
          <a:xfrm>
            <a:off x="9259471" y="4426391"/>
            <a:ext cx="2096749" cy="623188"/>
          </a:xfrm>
          <a:prstGeom prst="rect">
            <a:avLst/>
          </a:prstGeom>
          <a:noFill/>
        </p:spPr>
        <p:txBody>
          <a:bodyPr wrap="square" lIns="89477" tIns="44738" rIns="89477" bIns="44738"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400">
                <a:solidFill>
                  <a:schemeClr val="bg1">
                    <a:lumMod val="50000"/>
                  </a:schemeClr>
                </a:solidFill>
                <a:latin typeface="微软雅黑" panose="020B0503020204020204" pitchFamily="34" charset="-122"/>
                <a:ea typeface="微软雅黑" panose="020B0503020204020204" pitchFamily="34" charset="-122"/>
              </a:rPr>
              <a:t>文本后。</a:t>
            </a:r>
          </a:p>
        </p:txBody>
      </p:sp>
      <p:sp>
        <p:nvSpPr>
          <p:cNvPr id="32" name="原创设计师QQ598969553            _23"/>
          <p:cNvSpPr txBox="1"/>
          <p:nvPr/>
        </p:nvSpPr>
        <p:spPr>
          <a:xfrm>
            <a:off x="928555" y="4426391"/>
            <a:ext cx="2096749" cy="623188"/>
          </a:xfrm>
          <a:prstGeom prst="rect">
            <a:avLst/>
          </a:prstGeom>
          <a:noFill/>
        </p:spPr>
        <p:txBody>
          <a:bodyPr wrap="square" lIns="89477" tIns="44738" rIns="89477" bIns="44738"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400">
                <a:solidFill>
                  <a:schemeClr val="bg1">
                    <a:lumMod val="50000"/>
                  </a:schemeClr>
                </a:solidFill>
                <a:latin typeface="微软雅黑" panose="020B0503020204020204" pitchFamily="34" charset="-122"/>
                <a:ea typeface="微软雅黑" panose="020B0503020204020204" pitchFamily="34" charset="-122"/>
              </a:rPr>
              <a:t>文本后。</a:t>
            </a:r>
          </a:p>
        </p:txBody>
      </p:sp>
    </p:spTree>
    <p:extLst>
      <p:ext uri="{BB962C8B-B14F-4D97-AF65-F5344CB8AC3E}">
        <p14:creationId xmlns:p14="http://schemas.microsoft.com/office/powerpoint/2010/main" val="201117546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9" presetClass="entr" presetSubtype="0" decel="10000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 calcmode="lin" valueType="num">
                                      <p:cBhvr>
                                        <p:cTn id="15" dur="500" fill="hold"/>
                                        <p:tgtEl>
                                          <p:spTgt spid="18"/>
                                        </p:tgtEl>
                                        <p:attrNameLst>
                                          <p:attrName>style.rotation</p:attrName>
                                        </p:attrNameLst>
                                      </p:cBhvr>
                                      <p:tavLst>
                                        <p:tav tm="0">
                                          <p:val>
                                            <p:fltVal val="360"/>
                                          </p:val>
                                        </p:tav>
                                        <p:tav tm="100000">
                                          <p:val>
                                            <p:fltVal val="0"/>
                                          </p:val>
                                        </p:tav>
                                      </p:tavLst>
                                    </p:anim>
                                    <p:animEffect transition="in" filter="fade">
                                      <p:cBhvr>
                                        <p:cTn id="16" dur="500"/>
                                        <p:tgtEl>
                                          <p:spTgt spid="18"/>
                                        </p:tgtEl>
                                      </p:cBhvr>
                                    </p:animEffect>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500"/>
                                        <p:tgtEl>
                                          <p:spTgt spid="7"/>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1750"/>
                            </p:stCondLst>
                            <p:childTnLst>
                              <p:par>
                                <p:cTn id="31" presetID="52"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Scale>
                                      <p:cBhvr>
                                        <p:cTn id="33"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21"/>
                                        </p:tgtEl>
                                        <p:attrNameLst>
                                          <p:attrName>ppt_x</p:attrName>
                                          <p:attrName>ppt_y</p:attrName>
                                        </p:attrNameLst>
                                      </p:cBhvr>
                                    </p:animMotion>
                                    <p:animEffect transition="in" filter="fade">
                                      <p:cBhvr>
                                        <p:cTn id="35" dur="1000"/>
                                        <p:tgtEl>
                                          <p:spTgt spid="21"/>
                                        </p:tgtEl>
                                      </p:cBhvr>
                                    </p:animEffect>
                                  </p:childTnLst>
                                </p:cTn>
                              </p:par>
                              <p:par>
                                <p:cTn id="36" presetID="52" presetClass="entr" presetSubtype="0" fill="hold" grpId="0" nodeType="withEffect">
                                  <p:stCondLst>
                                    <p:cond delay="200"/>
                                  </p:stCondLst>
                                  <p:childTnLst>
                                    <p:set>
                                      <p:cBhvr>
                                        <p:cTn id="37" dur="1" fill="hold">
                                          <p:stCondLst>
                                            <p:cond delay="0"/>
                                          </p:stCondLst>
                                        </p:cTn>
                                        <p:tgtEl>
                                          <p:spTgt spid="22"/>
                                        </p:tgtEl>
                                        <p:attrNameLst>
                                          <p:attrName>style.visibility</p:attrName>
                                        </p:attrNameLst>
                                      </p:cBhvr>
                                      <p:to>
                                        <p:strVal val="visible"/>
                                      </p:to>
                                    </p:set>
                                    <p:animScale>
                                      <p:cBhvr>
                                        <p:cTn id="38"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22"/>
                                        </p:tgtEl>
                                        <p:attrNameLst>
                                          <p:attrName>ppt_x</p:attrName>
                                          <p:attrName>ppt_y</p:attrName>
                                        </p:attrNameLst>
                                      </p:cBhvr>
                                    </p:animMotion>
                                    <p:animEffect transition="in" filter="fade">
                                      <p:cBhvr>
                                        <p:cTn id="40" dur="1000"/>
                                        <p:tgtEl>
                                          <p:spTgt spid="22"/>
                                        </p:tgtEl>
                                      </p:cBhvr>
                                    </p:animEffect>
                                  </p:childTnLst>
                                </p:cTn>
                              </p:par>
                              <p:par>
                                <p:cTn id="41" presetID="52" presetClass="entr" presetSubtype="0" fill="hold" grpId="0" nodeType="withEffect">
                                  <p:stCondLst>
                                    <p:cond delay="400"/>
                                  </p:stCondLst>
                                  <p:childTnLst>
                                    <p:set>
                                      <p:cBhvr>
                                        <p:cTn id="42" dur="1" fill="hold">
                                          <p:stCondLst>
                                            <p:cond delay="0"/>
                                          </p:stCondLst>
                                        </p:cTn>
                                        <p:tgtEl>
                                          <p:spTgt spid="25"/>
                                        </p:tgtEl>
                                        <p:attrNameLst>
                                          <p:attrName>style.visibility</p:attrName>
                                        </p:attrNameLst>
                                      </p:cBhvr>
                                      <p:to>
                                        <p:strVal val="visible"/>
                                      </p:to>
                                    </p:set>
                                    <p:animScale>
                                      <p:cBhvr>
                                        <p:cTn id="4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25"/>
                                        </p:tgtEl>
                                        <p:attrNameLst>
                                          <p:attrName>ppt_x</p:attrName>
                                          <p:attrName>ppt_y</p:attrName>
                                        </p:attrNameLst>
                                      </p:cBhvr>
                                    </p:animMotion>
                                    <p:animEffect transition="in" filter="fade">
                                      <p:cBhvr>
                                        <p:cTn id="45" dur="1000"/>
                                        <p:tgtEl>
                                          <p:spTgt spid="25"/>
                                        </p:tgtEl>
                                      </p:cBhvr>
                                    </p:animEffect>
                                  </p:childTnLst>
                                </p:cTn>
                              </p:par>
                              <p:par>
                                <p:cTn id="46" presetID="52" presetClass="entr" presetSubtype="0" fill="hold" grpId="0" nodeType="withEffect">
                                  <p:stCondLst>
                                    <p:cond delay="600"/>
                                  </p:stCondLst>
                                  <p:childTnLst>
                                    <p:set>
                                      <p:cBhvr>
                                        <p:cTn id="47" dur="1" fill="hold">
                                          <p:stCondLst>
                                            <p:cond delay="0"/>
                                          </p:stCondLst>
                                        </p:cTn>
                                        <p:tgtEl>
                                          <p:spTgt spid="23"/>
                                        </p:tgtEl>
                                        <p:attrNameLst>
                                          <p:attrName>style.visibility</p:attrName>
                                        </p:attrNameLst>
                                      </p:cBhvr>
                                      <p:to>
                                        <p:strVal val="visible"/>
                                      </p:to>
                                    </p:set>
                                    <p:animScale>
                                      <p:cBhvr>
                                        <p:cTn id="48"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23"/>
                                        </p:tgtEl>
                                        <p:attrNameLst>
                                          <p:attrName>ppt_x</p:attrName>
                                          <p:attrName>ppt_y</p:attrName>
                                        </p:attrNameLst>
                                      </p:cBhvr>
                                    </p:animMotion>
                                    <p:animEffect transition="in" filter="fade">
                                      <p:cBhvr>
                                        <p:cTn id="50" dur="1000"/>
                                        <p:tgtEl>
                                          <p:spTgt spid="23"/>
                                        </p:tgtEl>
                                      </p:cBhvr>
                                    </p:animEffect>
                                  </p:childTnLst>
                                </p:cTn>
                              </p:par>
                              <p:par>
                                <p:cTn id="51" presetID="52" presetClass="entr" presetSubtype="0" fill="hold" grpId="0" nodeType="withEffect">
                                  <p:stCondLst>
                                    <p:cond delay="800"/>
                                  </p:stCondLst>
                                  <p:childTnLst>
                                    <p:set>
                                      <p:cBhvr>
                                        <p:cTn id="52" dur="1" fill="hold">
                                          <p:stCondLst>
                                            <p:cond delay="0"/>
                                          </p:stCondLst>
                                        </p:cTn>
                                        <p:tgtEl>
                                          <p:spTgt spid="26"/>
                                        </p:tgtEl>
                                        <p:attrNameLst>
                                          <p:attrName>style.visibility</p:attrName>
                                        </p:attrNameLst>
                                      </p:cBhvr>
                                      <p:to>
                                        <p:strVal val="visible"/>
                                      </p:to>
                                    </p:set>
                                    <p:animScale>
                                      <p:cBhvr>
                                        <p:cTn id="53"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26"/>
                                        </p:tgtEl>
                                        <p:attrNameLst>
                                          <p:attrName>ppt_x</p:attrName>
                                          <p:attrName>ppt_y</p:attrName>
                                        </p:attrNameLst>
                                      </p:cBhvr>
                                    </p:animMotion>
                                    <p:animEffect transition="in" filter="fade">
                                      <p:cBhvr>
                                        <p:cTn id="55" dur="1000"/>
                                        <p:tgtEl>
                                          <p:spTgt spid="26"/>
                                        </p:tgtEl>
                                      </p:cBhvr>
                                    </p:animEffect>
                                  </p:childTnLst>
                                </p:cTn>
                              </p:par>
                              <p:par>
                                <p:cTn id="56" presetID="52" presetClass="entr" presetSubtype="0" fill="hold" grpId="0" nodeType="withEffect">
                                  <p:stCondLst>
                                    <p:cond delay="1000"/>
                                  </p:stCondLst>
                                  <p:childTnLst>
                                    <p:set>
                                      <p:cBhvr>
                                        <p:cTn id="57" dur="1" fill="hold">
                                          <p:stCondLst>
                                            <p:cond delay="0"/>
                                          </p:stCondLst>
                                        </p:cTn>
                                        <p:tgtEl>
                                          <p:spTgt spid="24"/>
                                        </p:tgtEl>
                                        <p:attrNameLst>
                                          <p:attrName>style.visibility</p:attrName>
                                        </p:attrNameLst>
                                      </p:cBhvr>
                                      <p:to>
                                        <p:strVal val="visible"/>
                                      </p:to>
                                    </p:set>
                                    <p:animScale>
                                      <p:cBhvr>
                                        <p:cTn id="58"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24"/>
                                        </p:tgtEl>
                                        <p:attrNameLst>
                                          <p:attrName>ppt_x</p:attrName>
                                          <p:attrName>ppt_y</p:attrName>
                                        </p:attrNameLst>
                                      </p:cBhvr>
                                    </p:animMotion>
                                    <p:animEffect transition="in" filter="fade">
                                      <p:cBhvr>
                                        <p:cTn id="60" dur="1000"/>
                                        <p:tgtEl>
                                          <p:spTgt spid="24"/>
                                        </p:tgtEl>
                                      </p:cBhvr>
                                    </p:animEffect>
                                  </p:childTnLst>
                                </p:cTn>
                              </p:par>
                            </p:childTnLst>
                          </p:cTn>
                        </p:par>
                        <p:par>
                          <p:cTn id="61" fill="hold">
                            <p:stCondLst>
                              <p:cond delay="3750"/>
                            </p:stCondLst>
                            <p:childTnLst>
                              <p:par>
                                <p:cTn id="62" presetID="12" presetClass="entr" presetSubtype="8" fill="hold"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500"/>
                                        <p:tgtEl>
                                          <p:spTgt spid="9"/>
                                        </p:tgtEl>
                                        <p:attrNameLst>
                                          <p:attrName>ppt_x</p:attrName>
                                        </p:attrNameLst>
                                      </p:cBhvr>
                                      <p:tavLst>
                                        <p:tav tm="0">
                                          <p:val>
                                            <p:strVal val="#ppt_x-#ppt_w*1.125000"/>
                                          </p:val>
                                        </p:tav>
                                        <p:tav tm="100000">
                                          <p:val>
                                            <p:strVal val="#ppt_x"/>
                                          </p:val>
                                        </p:tav>
                                      </p:tavLst>
                                    </p:anim>
                                    <p:animEffect transition="in" filter="wipe(right)">
                                      <p:cBhvr>
                                        <p:cTn id="65" dur="500"/>
                                        <p:tgtEl>
                                          <p:spTgt spid="9"/>
                                        </p:tgtEl>
                                      </p:cBhvr>
                                    </p:animEffect>
                                  </p:childTnLst>
                                </p:cTn>
                              </p:par>
                              <p:par>
                                <p:cTn id="66" presetID="12" presetClass="entr" presetSubtype="8"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p:tgtEl>
                                          <p:spTgt spid="10"/>
                                        </p:tgtEl>
                                        <p:attrNameLst>
                                          <p:attrName>ppt_x</p:attrName>
                                        </p:attrNameLst>
                                      </p:cBhvr>
                                      <p:tavLst>
                                        <p:tav tm="0">
                                          <p:val>
                                            <p:strVal val="#ppt_x-#ppt_w*1.125000"/>
                                          </p:val>
                                        </p:tav>
                                        <p:tav tm="100000">
                                          <p:val>
                                            <p:strVal val="#ppt_x"/>
                                          </p:val>
                                        </p:tav>
                                      </p:tavLst>
                                    </p:anim>
                                    <p:animEffect transition="in" filter="wipe(right)">
                                      <p:cBhvr>
                                        <p:cTn id="69" dur="500"/>
                                        <p:tgtEl>
                                          <p:spTgt spid="10"/>
                                        </p:tgtEl>
                                      </p:cBhvr>
                                    </p:animEffect>
                                  </p:childTnLst>
                                </p:cTn>
                              </p:par>
                              <p:par>
                                <p:cTn id="70" presetID="12" presetClass="entr" presetSubtype="8" fill="hold" nodeType="with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p:tgtEl>
                                          <p:spTgt spid="11"/>
                                        </p:tgtEl>
                                        <p:attrNameLst>
                                          <p:attrName>ppt_x</p:attrName>
                                        </p:attrNameLst>
                                      </p:cBhvr>
                                      <p:tavLst>
                                        <p:tav tm="0">
                                          <p:val>
                                            <p:strVal val="#ppt_x-#ppt_w*1.125000"/>
                                          </p:val>
                                        </p:tav>
                                        <p:tav tm="100000">
                                          <p:val>
                                            <p:strVal val="#ppt_x"/>
                                          </p:val>
                                        </p:tav>
                                      </p:tavLst>
                                    </p:anim>
                                    <p:animEffect transition="in" filter="wipe(right)">
                                      <p:cBhvr>
                                        <p:cTn id="73" dur="500"/>
                                        <p:tgtEl>
                                          <p:spTgt spid="11"/>
                                        </p:tgtEl>
                                      </p:cBhvr>
                                    </p:animEffect>
                                  </p:childTnLst>
                                </p:cTn>
                              </p:par>
                              <p:par>
                                <p:cTn id="74" presetID="12" presetClass="entr" presetSubtype="2"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left)">
                                      <p:cBhvr>
                                        <p:cTn id="77" dur="500"/>
                                        <p:tgtEl>
                                          <p:spTgt spid="17"/>
                                        </p:tgtEl>
                                      </p:cBhvr>
                                    </p:animEffect>
                                  </p:childTnLst>
                                </p:cTn>
                              </p:par>
                              <p:par>
                                <p:cTn id="78" presetID="12" presetClass="entr" presetSubtype="2" fill="hold"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p:tgtEl>
                                          <p:spTgt spid="16"/>
                                        </p:tgtEl>
                                        <p:attrNameLst>
                                          <p:attrName>ppt_x</p:attrName>
                                        </p:attrNameLst>
                                      </p:cBhvr>
                                      <p:tavLst>
                                        <p:tav tm="0">
                                          <p:val>
                                            <p:strVal val="#ppt_x+#ppt_w*1.125000"/>
                                          </p:val>
                                        </p:tav>
                                        <p:tav tm="100000">
                                          <p:val>
                                            <p:strVal val="#ppt_x"/>
                                          </p:val>
                                        </p:tav>
                                      </p:tavLst>
                                    </p:anim>
                                    <p:animEffect transition="in" filter="wipe(left)">
                                      <p:cBhvr>
                                        <p:cTn id="81" dur="500"/>
                                        <p:tgtEl>
                                          <p:spTgt spid="16"/>
                                        </p:tgtEl>
                                      </p:cBhvr>
                                    </p:animEffect>
                                  </p:childTnLst>
                                </p:cTn>
                              </p:par>
                              <p:par>
                                <p:cTn id="82" presetID="12" presetClass="entr" presetSubtype="2" fill="hold" nodeType="with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500"/>
                                        <p:tgtEl>
                                          <p:spTgt spid="15"/>
                                        </p:tgtEl>
                                        <p:attrNameLst>
                                          <p:attrName>ppt_x</p:attrName>
                                        </p:attrNameLst>
                                      </p:cBhvr>
                                      <p:tavLst>
                                        <p:tav tm="0">
                                          <p:val>
                                            <p:strVal val="#ppt_x+#ppt_w*1.125000"/>
                                          </p:val>
                                        </p:tav>
                                        <p:tav tm="100000">
                                          <p:val>
                                            <p:strVal val="#ppt_x"/>
                                          </p:val>
                                        </p:tav>
                                      </p:tavLst>
                                    </p:anim>
                                    <p:animEffect transition="in" filter="wipe(left)">
                                      <p:cBhvr>
                                        <p:cTn id="85" dur="500"/>
                                        <p:tgtEl>
                                          <p:spTgt spid="15"/>
                                        </p:tgtEl>
                                      </p:cBhvr>
                                    </p:animEffect>
                                  </p:childTnLst>
                                </p:cTn>
                              </p:par>
                            </p:childTnLst>
                          </p:cTn>
                        </p:par>
                        <p:par>
                          <p:cTn id="86" fill="hold">
                            <p:stCondLst>
                              <p:cond delay="4250"/>
                            </p:stCondLst>
                            <p:childTnLst>
                              <p:par>
                                <p:cTn id="87" presetID="22" presetClass="entr" presetSubtype="8"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wipe(left)">
                                      <p:cBhvr>
                                        <p:cTn id="89" dur="500"/>
                                        <p:tgtEl>
                                          <p:spTgt spid="27"/>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wipe(left)">
                                      <p:cBhvr>
                                        <p:cTn id="92" dur="500"/>
                                        <p:tgtEl>
                                          <p:spTgt spid="28"/>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left)">
                                      <p:cBhvr>
                                        <p:cTn id="95" dur="500"/>
                                        <p:tgtEl>
                                          <p:spTgt spid="29"/>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wipe(left)">
                                      <p:cBhvr>
                                        <p:cTn id="98" dur="500"/>
                                        <p:tgtEl>
                                          <p:spTgt spid="30"/>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wipe(left)">
                                      <p:cBhvr>
                                        <p:cTn id="101" dur="500"/>
                                        <p:tgtEl>
                                          <p:spTgt spid="31"/>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61619"/>
            <a:ext cx="12190413" cy="625265"/>
            <a:chOff x="0" y="437819"/>
            <a:chExt cx="12190413" cy="625265"/>
          </a:xfrm>
        </p:grpSpPr>
        <p:sp>
          <p:nvSpPr>
            <p:cNvPr id="12" name="Copyright Notice"/>
            <p:cNvSpPr>
              <a:spLocks/>
            </p:cNvSpPr>
            <p:nvPr/>
          </p:nvSpPr>
          <p:spPr bwMode="auto">
            <a:xfrm>
              <a:off x="4571206" y="437819"/>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5D9D2F"/>
                  </a:solidFill>
                  <a:latin typeface="微软雅黑" panose="020B0503020204020204" pitchFamily="34" charset="-122"/>
                  <a:ea typeface="微软雅黑" panose="020B0503020204020204" pitchFamily="34" charset="-122"/>
                </a:rPr>
                <a:t>点击加入标题文字</a:t>
              </a:r>
              <a:endParaRPr lang="en-US" sz="2400" cap="small" dirty="0">
                <a:solidFill>
                  <a:srgbClr val="5D9D2F"/>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1063084"/>
              <a:ext cx="12190413" cy="0"/>
            </a:xfrm>
            <a:prstGeom prst="line">
              <a:avLst/>
            </a:prstGeom>
            <a:ln>
              <a:solidFill>
                <a:srgbClr val="61B00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3917272" y="2134607"/>
            <a:ext cx="1958736" cy="1958736"/>
            <a:chOff x="3971843" y="2236207"/>
            <a:chExt cx="1958736" cy="1958736"/>
          </a:xfrm>
        </p:grpSpPr>
        <p:sp>
          <p:nvSpPr>
            <p:cNvPr id="6" name="椭圆 5"/>
            <p:cNvSpPr/>
            <p:nvPr/>
          </p:nvSpPr>
          <p:spPr>
            <a:xfrm>
              <a:off x="3971843" y="2236207"/>
              <a:ext cx="1958736" cy="19587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82"/>
            <p:cNvSpPr>
              <a:spLocks noEditPoints="1"/>
            </p:cNvSpPr>
            <p:nvPr/>
          </p:nvSpPr>
          <p:spPr bwMode="auto">
            <a:xfrm>
              <a:off x="4649004" y="2858421"/>
              <a:ext cx="604415" cy="714308"/>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340751" y="2134607"/>
            <a:ext cx="1958736" cy="1958736"/>
            <a:chOff x="1561577" y="2236207"/>
            <a:chExt cx="1958736" cy="1958736"/>
          </a:xfrm>
        </p:grpSpPr>
        <p:sp>
          <p:nvSpPr>
            <p:cNvPr id="9" name="椭圆 8"/>
            <p:cNvSpPr/>
            <p:nvPr/>
          </p:nvSpPr>
          <p:spPr>
            <a:xfrm>
              <a:off x="1561577" y="2236207"/>
              <a:ext cx="1958736" cy="1958736"/>
            </a:xfrm>
            <a:prstGeom prst="ellipse">
              <a:avLst/>
            </a:prstGeom>
            <a:solidFill>
              <a:srgbClr val="61B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Freeform 74"/>
            <p:cNvSpPr>
              <a:spLocks noEditPoints="1"/>
            </p:cNvSpPr>
            <p:nvPr/>
          </p:nvSpPr>
          <p:spPr bwMode="auto">
            <a:xfrm>
              <a:off x="2168811" y="2926931"/>
              <a:ext cx="744269" cy="577288"/>
            </a:xfrm>
            <a:custGeom>
              <a:avLst/>
              <a:gdLst/>
              <a:ahLst/>
              <a:cxnLst>
                <a:cxn ang="0">
                  <a:pos x="66" y="17"/>
                </a:cxn>
                <a:cxn ang="0">
                  <a:pos x="47" y="30"/>
                </a:cxn>
                <a:cxn ang="0">
                  <a:pos x="37" y="36"/>
                </a:cxn>
                <a:cxn ang="0">
                  <a:pos x="36" y="36"/>
                </a:cxn>
                <a:cxn ang="0">
                  <a:pos x="36" y="36"/>
                </a:cxn>
                <a:cxn ang="0">
                  <a:pos x="26" y="30"/>
                </a:cxn>
                <a:cxn ang="0">
                  <a:pos x="7" y="17"/>
                </a:cxn>
                <a:cxn ang="0">
                  <a:pos x="0" y="7"/>
                </a:cxn>
                <a:cxn ang="0">
                  <a:pos x="7" y="0"/>
                </a:cxn>
                <a:cxn ang="0">
                  <a:pos x="66" y="0"/>
                </a:cxn>
                <a:cxn ang="0">
                  <a:pos x="72" y="6"/>
                </a:cxn>
                <a:cxn ang="0">
                  <a:pos x="66" y="17"/>
                </a:cxn>
                <a:cxn ang="0">
                  <a:pos x="72" y="50"/>
                </a:cxn>
                <a:cxn ang="0">
                  <a:pos x="66" y="56"/>
                </a:cxn>
                <a:cxn ang="0">
                  <a:pos x="7" y="56"/>
                </a:cxn>
                <a:cxn ang="0">
                  <a:pos x="0" y="50"/>
                </a:cxn>
                <a:cxn ang="0">
                  <a:pos x="0" y="18"/>
                </a:cxn>
                <a:cxn ang="0">
                  <a:pos x="5" y="21"/>
                </a:cxn>
                <a:cxn ang="0">
                  <a:pos x="24" y="35"/>
                </a:cxn>
                <a:cxn ang="0">
                  <a:pos x="36" y="41"/>
                </a:cxn>
                <a:cxn ang="0">
                  <a:pos x="36" y="41"/>
                </a:cxn>
                <a:cxn ang="0">
                  <a:pos x="37" y="41"/>
                </a:cxn>
                <a:cxn ang="0">
                  <a:pos x="48" y="35"/>
                </a:cxn>
                <a:cxn ang="0">
                  <a:pos x="68" y="21"/>
                </a:cxn>
                <a:cxn ang="0">
                  <a:pos x="72" y="18"/>
                </a:cxn>
                <a:cxn ang="0">
                  <a:pos x="72" y="50"/>
                </a:cxn>
              </a:cxnLst>
              <a:rect l="0" t="0" r="r" b="b"/>
              <a:pathLst>
                <a:path w="72" h="56">
                  <a:moveTo>
                    <a:pt x="66" y="17"/>
                  </a:moveTo>
                  <a:cubicBezTo>
                    <a:pt x="59" y="21"/>
                    <a:pt x="53" y="26"/>
                    <a:pt x="47" y="30"/>
                  </a:cubicBezTo>
                  <a:cubicBezTo>
                    <a:pt x="44" y="32"/>
                    <a:pt x="40" y="36"/>
                    <a:pt x="37" y="36"/>
                  </a:cubicBezTo>
                  <a:cubicBezTo>
                    <a:pt x="36" y="36"/>
                    <a:pt x="36" y="36"/>
                    <a:pt x="36" y="36"/>
                  </a:cubicBezTo>
                  <a:cubicBezTo>
                    <a:pt x="36" y="36"/>
                    <a:pt x="36" y="36"/>
                    <a:pt x="36" y="36"/>
                  </a:cubicBezTo>
                  <a:cubicBezTo>
                    <a:pt x="33" y="36"/>
                    <a:pt x="29" y="32"/>
                    <a:pt x="26" y="30"/>
                  </a:cubicBezTo>
                  <a:cubicBezTo>
                    <a:pt x="20" y="26"/>
                    <a:pt x="14" y="21"/>
                    <a:pt x="7" y="17"/>
                  </a:cubicBezTo>
                  <a:cubicBezTo>
                    <a:pt x="5" y="15"/>
                    <a:pt x="0" y="11"/>
                    <a:pt x="0" y="7"/>
                  </a:cubicBezTo>
                  <a:cubicBezTo>
                    <a:pt x="0" y="3"/>
                    <a:pt x="3" y="0"/>
                    <a:pt x="7" y="0"/>
                  </a:cubicBezTo>
                  <a:cubicBezTo>
                    <a:pt x="66" y="0"/>
                    <a:pt x="66" y="0"/>
                    <a:pt x="66" y="0"/>
                  </a:cubicBezTo>
                  <a:cubicBezTo>
                    <a:pt x="70" y="0"/>
                    <a:pt x="72" y="2"/>
                    <a:pt x="72" y="6"/>
                  </a:cubicBezTo>
                  <a:cubicBezTo>
                    <a:pt x="72" y="11"/>
                    <a:pt x="69" y="15"/>
                    <a:pt x="66" y="17"/>
                  </a:cubicBezTo>
                  <a:close/>
                  <a:moveTo>
                    <a:pt x="72" y="50"/>
                  </a:moveTo>
                  <a:cubicBezTo>
                    <a:pt x="72" y="53"/>
                    <a:pt x="70" y="56"/>
                    <a:pt x="66" y="56"/>
                  </a:cubicBezTo>
                  <a:cubicBezTo>
                    <a:pt x="7" y="56"/>
                    <a:pt x="7" y="56"/>
                    <a:pt x="7" y="56"/>
                  </a:cubicBezTo>
                  <a:cubicBezTo>
                    <a:pt x="3" y="56"/>
                    <a:pt x="0" y="53"/>
                    <a:pt x="0" y="50"/>
                  </a:cubicBezTo>
                  <a:cubicBezTo>
                    <a:pt x="0" y="18"/>
                    <a:pt x="0" y="18"/>
                    <a:pt x="0" y="18"/>
                  </a:cubicBezTo>
                  <a:cubicBezTo>
                    <a:pt x="2" y="19"/>
                    <a:pt x="3" y="20"/>
                    <a:pt x="5" y="21"/>
                  </a:cubicBezTo>
                  <a:cubicBezTo>
                    <a:pt x="11" y="26"/>
                    <a:pt x="18" y="30"/>
                    <a:pt x="24" y="35"/>
                  </a:cubicBezTo>
                  <a:cubicBezTo>
                    <a:pt x="28" y="38"/>
                    <a:pt x="32" y="41"/>
                    <a:pt x="36" y="41"/>
                  </a:cubicBezTo>
                  <a:cubicBezTo>
                    <a:pt x="36" y="41"/>
                    <a:pt x="36" y="41"/>
                    <a:pt x="36" y="41"/>
                  </a:cubicBezTo>
                  <a:cubicBezTo>
                    <a:pt x="37" y="41"/>
                    <a:pt x="37" y="41"/>
                    <a:pt x="37" y="41"/>
                  </a:cubicBezTo>
                  <a:cubicBezTo>
                    <a:pt x="41" y="41"/>
                    <a:pt x="45" y="38"/>
                    <a:pt x="48" y="35"/>
                  </a:cubicBezTo>
                  <a:cubicBezTo>
                    <a:pt x="55" y="30"/>
                    <a:pt x="62" y="26"/>
                    <a:pt x="68" y="21"/>
                  </a:cubicBezTo>
                  <a:cubicBezTo>
                    <a:pt x="70" y="20"/>
                    <a:pt x="71" y="19"/>
                    <a:pt x="72" y="18"/>
                  </a:cubicBezTo>
                  <a:lnTo>
                    <a:pt x="72" y="50"/>
                  </a:ln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493793" y="2134607"/>
            <a:ext cx="1958736" cy="1958736"/>
            <a:chOff x="6382109" y="2236207"/>
            <a:chExt cx="1958736" cy="1958736"/>
          </a:xfrm>
        </p:grpSpPr>
        <p:sp>
          <p:nvSpPr>
            <p:cNvPr id="15" name="椭圆 14"/>
            <p:cNvSpPr/>
            <p:nvPr/>
          </p:nvSpPr>
          <p:spPr>
            <a:xfrm>
              <a:off x="6382109" y="2236207"/>
              <a:ext cx="1958736" cy="1958736"/>
            </a:xfrm>
            <a:prstGeom prst="ellipse">
              <a:avLst/>
            </a:prstGeom>
            <a:solidFill>
              <a:srgbClr val="61B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Freeform 178"/>
            <p:cNvSpPr>
              <a:spLocks noEditPoints="1"/>
            </p:cNvSpPr>
            <p:nvPr/>
          </p:nvSpPr>
          <p:spPr bwMode="auto">
            <a:xfrm>
              <a:off x="6943300" y="2900619"/>
              <a:ext cx="836355" cy="629913"/>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9070314" y="2134607"/>
            <a:ext cx="1958736" cy="1958736"/>
            <a:chOff x="8792376" y="2236207"/>
            <a:chExt cx="1958736" cy="1958736"/>
          </a:xfrm>
        </p:grpSpPr>
        <p:sp>
          <p:nvSpPr>
            <p:cNvPr id="18" name="椭圆 17"/>
            <p:cNvSpPr/>
            <p:nvPr/>
          </p:nvSpPr>
          <p:spPr>
            <a:xfrm>
              <a:off x="8792376" y="2236207"/>
              <a:ext cx="1958736" cy="19587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AutoShape 81"/>
            <p:cNvSpPr/>
            <p:nvPr/>
          </p:nvSpPr>
          <p:spPr bwMode="auto">
            <a:xfrm>
              <a:off x="9412353" y="2856184"/>
              <a:ext cx="718783" cy="7187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u="none" strike="noStrike" kern="0" cap="none" spc="0" normalizeH="0" baseline="0" noProof="0">
                <a:ln>
                  <a:noFill/>
                </a:ln>
                <a:solidFill>
                  <a:schemeClr val="bg1">
                    <a:lumMod val="50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20" name="组合 19"/>
          <p:cNvGrpSpPr/>
          <p:nvPr/>
        </p:nvGrpSpPr>
        <p:grpSpPr>
          <a:xfrm>
            <a:off x="945271" y="4320407"/>
            <a:ext cx="2653767" cy="782725"/>
            <a:chOff x="1137578" y="4446649"/>
            <a:chExt cx="2653767" cy="782725"/>
          </a:xfrm>
        </p:grpSpPr>
        <p:sp>
          <p:nvSpPr>
            <p:cNvPr id="21" name="矩形 20"/>
            <p:cNvSpPr/>
            <p:nvPr/>
          </p:nvSpPr>
          <p:spPr>
            <a:xfrm>
              <a:off x="1137578" y="4813876"/>
              <a:ext cx="2653767" cy="415498"/>
            </a:xfrm>
            <a:prstGeom prst="rect">
              <a:avLst/>
            </a:prstGeom>
          </p:spPr>
          <p:txBody>
            <a:bodyPr wrap="square">
              <a:spAutoFit/>
            </a:bodyPr>
            <a:lstStyle/>
            <a:p>
              <a:pPr algn="ctr"/>
              <a:r>
                <a:rPr lang="en-US" altLang="zh-CN" sz="105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7632" y="4446649"/>
              <a:ext cx="2313659" cy="400110"/>
            </a:xfrm>
            <a:prstGeom prst="rect">
              <a:avLst/>
            </a:prstGeom>
          </p:spPr>
          <p:txBody>
            <a:bodyPr wrap="square">
              <a:spAutoFit/>
            </a:bodyPr>
            <a:lstStyle/>
            <a:p>
              <a:pPr algn="dist"/>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3" name="组合 22"/>
          <p:cNvGrpSpPr/>
          <p:nvPr/>
        </p:nvGrpSpPr>
        <p:grpSpPr>
          <a:xfrm>
            <a:off x="3562914" y="4320407"/>
            <a:ext cx="2653767" cy="782725"/>
            <a:chOff x="1137578" y="4446649"/>
            <a:chExt cx="2653767" cy="782725"/>
          </a:xfrm>
        </p:grpSpPr>
        <p:sp>
          <p:nvSpPr>
            <p:cNvPr id="24" name="矩形 23"/>
            <p:cNvSpPr/>
            <p:nvPr/>
          </p:nvSpPr>
          <p:spPr>
            <a:xfrm>
              <a:off x="1137578" y="4813876"/>
              <a:ext cx="2653767" cy="415498"/>
            </a:xfrm>
            <a:prstGeom prst="rect">
              <a:avLst/>
            </a:prstGeom>
          </p:spPr>
          <p:txBody>
            <a:bodyPr wrap="square">
              <a:spAutoFit/>
            </a:bodyPr>
            <a:lstStyle/>
            <a:p>
              <a:pPr algn="ctr"/>
              <a:r>
                <a:rPr lang="en-US" altLang="zh-CN" sz="105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307632" y="4446649"/>
              <a:ext cx="2313659" cy="400110"/>
            </a:xfrm>
            <a:prstGeom prst="rect">
              <a:avLst/>
            </a:prstGeom>
          </p:spPr>
          <p:txBody>
            <a:bodyPr wrap="square">
              <a:spAutoFit/>
            </a:bodyPr>
            <a:lstStyle/>
            <a:p>
              <a:pPr algn="dist"/>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6" name="组合 25"/>
          <p:cNvGrpSpPr/>
          <p:nvPr/>
        </p:nvGrpSpPr>
        <p:grpSpPr>
          <a:xfrm>
            <a:off x="6180557" y="4320407"/>
            <a:ext cx="2653767" cy="782725"/>
            <a:chOff x="1137578" y="4446649"/>
            <a:chExt cx="2653767" cy="782725"/>
          </a:xfrm>
        </p:grpSpPr>
        <p:sp>
          <p:nvSpPr>
            <p:cNvPr id="27" name="矩形 26"/>
            <p:cNvSpPr/>
            <p:nvPr/>
          </p:nvSpPr>
          <p:spPr>
            <a:xfrm>
              <a:off x="1137578" y="4813876"/>
              <a:ext cx="2653767" cy="415498"/>
            </a:xfrm>
            <a:prstGeom prst="rect">
              <a:avLst/>
            </a:prstGeom>
          </p:spPr>
          <p:txBody>
            <a:bodyPr wrap="square">
              <a:spAutoFit/>
            </a:bodyPr>
            <a:lstStyle/>
            <a:p>
              <a:pPr algn="ctr"/>
              <a:r>
                <a:rPr lang="en-US" altLang="zh-CN" sz="105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1307632" y="4446649"/>
              <a:ext cx="2313659" cy="400110"/>
            </a:xfrm>
            <a:prstGeom prst="rect">
              <a:avLst/>
            </a:prstGeom>
          </p:spPr>
          <p:txBody>
            <a:bodyPr wrap="square">
              <a:spAutoFit/>
            </a:bodyPr>
            <a:lstStyle/>
            <a:p>
              <a:pPr algn="dist"/>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9" name="组合 28"/>
          <p:cNvGrpSpPr/>
          <p:nvPr/>
        </p:nvGrpSpPr>
        <p:grpSpPr>
          <a:xfrm>
            <a:off x="8798201" y="4320407"/>
            <a:ext cx="2653767" cy="782725"/>
            <a:chOff x="1137578" y="4446649"/>
            <a:chExt cx="2653767" cy="782725"/>
          </a:xfrm>
        </p:grpSpPr>
        <p:sp>
          <p:nvSpPr>
            <p:cNvPr id="30" name="矩形 29"/>
            <p:cNvSpPr/>
            <p:nvPr/>
          </p:nvSpPr>
          <p:spPr>
            <a:xfrm>
              <a:off x="1137578" y="4813876"/>
              <a:ext cx="2653767" cy="415498"/>
            </a:xfrm>
            <a:prstGeom prst="rect">
              <a:avLst/>
            </a:prstGeom>
          </p:spPr>
          <p:txBody>
            <a:bodyPr wrap="square">
              <a:spAutoFit/>
            </a:bodyPr>
            <a:lstStyle/>
            <a:p>
              <a:pPr algn="ctr"/>
              <a:r>
                <a:rPr lang="en-US" altLang="zh-CN" sz="105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307632" y="4446649"/>
              <a:ext cx="2313659" cy="400110"/>
            </a:xfrm>
            <a:prstGeom prst="rect">
              <a:avLst/>
            </a:prstGeom>
          </p:spPr>
          <p:txBody>
            <a:bodyPr wrap="square">
              <a:spAutoFit/>
            </a:bodyPr>
            <a:lstStyle/>
            <a:p>
              <a:pPr algn="dist"/>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54153574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250" fill="hold"/>
                                        <p:tgtEl>
                                          <p:spTgt spid="8"/>
                                        </p:tgtEl>
                                        <p:attrNameLst>
                                          <p:attrName>ppt_x</p:attrName>
                                        </p:attrNameLst>
                                      </p:cBhvr>
                                      <p:tavLst>
                                        <p:tav tm="0">
                                          <p:val>
                                            <p:strVal val="#ppt_x"/>
                                          </p:val>
                                        </p:tav>
                                        <p:tav tm="100000">
                                          <p:val>
                                            <p:strVal val="#ppt_x"/>
                                          </p:val>
                                        </p:tav>
                                      </p:tavLst>
                                    </p:anim>
                                    <p:anim calcmode="lin" valueType="num">
                                      <p:cBhvr additive="base">
                                        <p:cTn id="19" dur="250" fill="hold"/>
                                        <p:tgtEl>
                                          <p:spTgt spid="8"/>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250" fill="hold"/>
                                        <p:tgtEl>
                                          <p:spTgt spid="11"/>
                                        </p:tgtEl>
                                        <p:attrNameLst>
                                          <p:attrName>ppt_x</p:attrName>
                                        </p:attrNameLst>
                                      </p:cBhvr>
                                      <p:tavLst>
                                        <p:tav tm="0">
                                          <p:val>
                                            <p:strVal val="#ppt_x"/>
                                          </p:val>
                                        </p:tav>
                                        <p:tav tm="100000">
                                          <p:val>
                                            <p:strVal val="#ppt_x"/>
                                          </p:val>
                                        </p:tav>
                                      </p:tavLst>
                                    </p:anim>
                                    <p:anim calcmode="lin" valueType="num">
                                      <p:cBhvr additive="base">
                                        <p:cTn id="24" dur="25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250" fill="hold"/>
                                        <p:tgtEl>
                                          <p:spTgt spid="17"/>
                                        </p:tgtEl>
                                        <p:attrNameLst>
                                          <p:attrName>ppt_x</p:attrName>
                                        </p:attrNameLst>
                                      </p:cBhvr>
                                      <p:tavLst>
                                        <p:tav tm="0">
                                          <p:val>
                                            <p:strVal val="#ppt_x"/>
                                          </p:val>
                                        </p:tav>
                                        <p:tav tm="100000">
                                          <p:val>
                                            <p:strVal val="#ppt_x"/>
                                          </p:val>
                                        </p:tav>
                                      </p:tavLst>
                                    </p:anim>
                                    <p:anim calcmode="lin" valueType="num">
                                      <p:cBhvr additive="base">
                                        <p:cTn id="29" dur="25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250" fill="hold"/>
                                        <p:tgtEl>
                                          <p:spTgt spid="20"/>
                                        </p:tgtEl>
                                        <p:attrNameLst>
                                          <p:attrName>ppt_x</p:attrName>
                                        </p:attrNameLst>
                                      </p:cBhvr>
                                      <p:tavLst>
                                        <p:tav tm="0">
                                          <p:val>
                                            <p:strVal val="#ppt_x"/>
                                          </p:val>
                                        </p:tav>
                                        <p:tav tm="100000">
                                          <p:val>
                                            <p:strVal val="#ppt_x"/>
                                          </p:val>
                                        </p:tav>
                                      </p:tavLst>
                                    </p:anim>
                                    <p:anim calcmode="lin" valueType="num">
                                      <p:cBhvr additive="base">
                                        <p:cTn id="34" dur="25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250" fill="hold"/>
                                        <p:tgtEl>
                                          <p:spTgt spid="23"/>
                                        </p:tgtEl>
                                        <p:attrNameLst>
                                          <p:attrName>ppt_x</p:attrName>
                                        </p:attrNameLst>
                                      </p:cBhvr>
                                      <p:tavLst>
                                        <p:tav tm="0">
                                          <p:val>
                                            <p:strVal val="#ppt_x"/>
                                          </p:val>
                                        </p:tav>
                                        <p:tav tm="100000">
                                          <p:val>
                                            <p:strVal val="#ppt_x"/>
                                          </p:val>
                                        </p:tav>
                                      </p:tavLst>
                                    </p:anim>
                                    <p:anim calcmode="lin" valueType="num">
                                      <p:cBhvr additive="base">
                                        <p:cTn id="39" dur="250" fill="hold"/>
                                        <p:tgtEl>
                                          <p:spTgt spid="23"/>
                                        </p:tgtEl>
                                        <p:attrNameLst>
                                          <p:attrName>ppt_y</p:attrName>
                                        </p:attrNameLst>
                                      </p:cBhvr>
                                      <p:tavLst>
                                        <p:tav tm="0">
                                          <p:val>
                                            <p:strVal val="1+#ppt_h/2"/>
                                          </p:val>
                                        </p:tav>
                                        <p:tav tm="100000">
                                          <p:val>
                                            <p:strVal val="#ppt_y"/>
                                          </p:val>
                                        </p:tav>
                                      </p:tavLst>
                                    </p:anim>
                                  </p:childTnLst>
                                </p:cTn>
                              </p:par>
                            </p:childTnLst>
                          </p:cTn>
                        </p:par>
                        <p:par>
                          <p:cTn id="40" fill="hold">
                            <p:stCondLst>
                              <p:cond delay="2250"/>
                            </p:stCondLst>
                            <p:childTnLst>
                              <p:par>
                                <p:cTn id="41" presetID="2" presetClass="entr" presetSubtype="4"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250" fill="hold"/>
                                        <p:tgtEl>
                                          <p:spTgt spid="26"/>
                                        </p:tgtEl>
                                        <p:attrNameLst>
                                          <p:attrName>ppt_x</p:attrName>
                                        </p:attrNameLst>
                                      </p:cBhvr>
                                      <p:tavLst>
                                        <p:tav tm="0">
                                          <p:val>
                                            <p:strVal val="#ppt_x"/>
                                          </p:val>
                                        </p:tav>
                                        <p:tav tm="100000">
                                          <p:val>
                                            <p:strVal val="#ppt_x"/>
                                          </p:val>
                                        </p:tav>
                                      </p:tavLst>
                                    </p:anim>
                                    <p:anim calcmode="lin" valueType="num">
                                      <p:cBhvr additive="base">
                                        <p:cTn id="44" dur="250" fill="hold"/>
                                        <p:tgtEl>
                                          <p:spTgt spid="26"/>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250" fill="hold"/>
                                        <p:tgtEl>
                                          <p:spTgt spid="29"/>
                                        </p:tgtEl>
                                        <p:attrNameLst>
                                          <p:attrName>ppt_x</p:attrName>
                                        </p:attrNameLst>
                                      </p:cBhvr>
                                      <p:tavLst>
                                        <p:tav tm="0">
                                          <p:val>
                                            <p:strVal val="#ppt_x"/>
                                          </p:val>
                                        </p:tav>
                                        <p:tav tm="100000">
                                          <p:val>
                                            <p:strVal val="#ppt_x"/>
                                          </p:val>
                                        </p:tav>
                                      </p:tavLst>
                                    </p:anim>
                                    <p:anim calcmode="lin" valueType="num">
                                      <p:cBhvr additive="base">
                                        <p:cTn id="49" dur="25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文本框 7"/>
          <p:cNvSpPr txBox="1">
            <a:spLocks noChangeArrowheads="1"/>
          </p:cNvSpPr>
          <p:nvPr/>
        </p:nvSpPr>
        <p:spPr bwMode="auto">
          <a:xfrm>
            <a:off x="3027611" y="2407996"/>
            <a:ext cx="615424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5600" dirty="0">
                <a:solidFill>
                  <a:srgbClr val="61B007"/>
                </a:solidFill>
                <a:latin typeface="微软雅黑" panose="020B0503020204020204" pitchFamily="34" charset="-122"/>
                <a:ea typeface="微软雅黑" panose="020B0503020204020204" pitchFamily="34" charset="-122"/>
              </a:rPr>
              <a:t>谢谢</a:t>
            </a:r>
            <a:r>
              <a:rPr lang="zh-CN" altLang="en-US" sz="5600" dirty="0">
                <a:solidFill>
                  <a:schemeClr val="accent1">
                    <a:lumMod val="75000"/>
                  </a:schemeClr>
                </a:solidFill>
                <a:latin typeface="微软雅黑" panose="020B0503020204020204" pitchFamily="34" charset="-122"/>
                <a:ea typeface="微软雅黑" panose="020B0503020204020204" pitchFamily="34" charset="-122"/>
              </a:rPr>
              <a:t>您的观看</a:t>
            </a:r>
            <a:r>
              <a:rPr lang="zh-CN" altLang="en-US" sz="5600" dirty="0">
                <a:solidFill>
                  <a:srgbClr val="61B007"/>
                </a:solidFill>
                <a:latin typeface="微软雅黑" panose="020B0503020204020204" pitchFamily="34" charset="-122"/>
                <a:ea typeface="微软雅黑" panose="020B0503020204020204" pitchFamily="34" charset="-122"/>
              </a:rPr>
              <a:t>指导</a:t>
            </a:r>
            <a:r>
              <a:rPr lang="en-US" altLang="zh-CN" sz="5600" dirty="0">
                <a:solidFill>
                  <a:srgbClr val="61B007"/>
                </a:solidFill>
                <a:latin typeface="微软雅黑" panose="020B0503020204020204" pitchFamily="34" charset="-122"/>
                <a:ea typeface="微软雅黑" panose="020B0503020204020204" pitchFamily="34" charset="-122"/>
              </a:rPr>
              <a:t>!</a:t>
            </a:r>
          </a:p>
        </p:txBody>
      </p:sp>
      <p:sp>
        <p:nvSpPr>
          <p:cNvPr id="16" name="矩形 15"/>
          <p:cNvSpPr/>
          <p:nvPr/>
        </p:nvSpPr>
        <p:spPr>
          <a:xfrm>
            <a:off x="3535997" y="3314056"/>
            <a:ext cx="5137468" cy="486352"/>
          </a:xfrm>
          <a:prstGeom prst="rect">
            <a:avLst/>
          </a:prstGeom>
        </p:spPr>
        <p:txBody>
          <a:bodyPr wrap="square">
            <a:spAutoFit/>
          </a:bodyPr>
          <a:lstStyle/>
          <a:p>
            <a:pPr algn="ctr">
              <a:lnSpc>
                <a:spcPct val="150000"/>
              </a:lnSpc>
              <a:defRPr/>
            </a:pPr>
            <a:r>
              <a:rPr lang="en-US" altLang="zh-CN" sz="900" kern="0" dirty="0">
                <a:solidFill>
                  <a:schemeClr val="bg1">
                    <a:lumMod val="75000"/>
                  </a:schemeClr>
                </a:solidFill>
                <a:latin typeface="Calibri Light"/>
                <a:ea typeface="微软雅黑 Light"/>
                <a:cs typeface="Arial" panose="020B0604020202020204" pitchFamily="34" charset="0"/>
              </a:rPr>
              <a:t>Lorem ipsum dolor sit </a:t>
            </a:r>
            <a:r>
              <a:rPr lang="en-US" altLang="zh-CN" sz="900" kern="0" dirty="0" err="1">
                <a:solidFill>
                  <a:schemeClr val="bg1">
                    <a:lumMod val="75000"/>
                  </a:schemeClr>
                </a:solidFill>
                <a:latin typeface="Calibri Light"/>
                <a:ea typeface="微软雅黑 Light"/>
                <a:cs typeface="Arial" panose="020B0604020202020204" pitchFamily="34" charset="0"/>
              </a:rPr>
              <a:t>amet</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consectetuer</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adipiscing</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elit</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Aenean</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commodo</a:t>
            </a:r>
            <a:r>
              <a:rPr lang="en-US" altLang="zh-CN" sz="900" kern="0" dirty="0">
                <a:solidFill>
                  <a:schemeClr val="bg1">
                    <a:lumMod val="75000"/>
                  </a:schemeClr>
                </a:solidFill>
                <a:latin typeface="Calibri Light"/>
                <a:ea typeface="微软雅黑 Light"/>
                <a:cs typeface="Arial" panose="020B0604020202020204" pitchFamily="34" charset="0"/>
              </a:rPr>
              <a:t> ligula </a:t>
            </a:r>
            <a:r>
              <a:rPr lang="en-US" altLang="zh-CN" sz="900" kern="0" dirty="0" err="1">
                <a:solidFill>
                  <a:schemeClr val="bg1">
                    <a:lumMod val="75000"/>
                  </a:schemeClr>
                </a:solidFill>
                <a:latin typeface="Calibri Light"/>
                <a:ea typeface="微软雅黑 Light"/>
                <a:cs typeface="Arial" panose="020B0604020202020204" pitchFamily="34" charset="0"/>
              </a:rPr>
              <a:t>eget</a:t>
            </a:r>
            <a:r>
              <a:rPr lang="en-US" altLang="zh-CN" sz="900" kern="0" dirty="0">
                <a:solidFill>
                  <a:schemeClr val="bg1">
                    <a:lumMod val="75000"/>
                  </a:schemeClr>
                </a:solidFill>
                <a:latin typeface="Calibri Light"/>
                <a:ea typeface="微软雅黑 Light"/>
                <a:cs typeface="Arial" panose="020B0604020202020204" pitchFamily="34" charset="0"/>
              </a:rPr>
              <a:t> dolor</a:t>
            </a:r>
            <a:r>
              <a:rPr lang="zh-CN" altLang="en-US" sz="900" kern="0" dirty="0">
                <a:solidFill>
                  <a:schemeClr val="bg1">
                    <a:lumMod val="75000"/>
                  </a:schemeClr>
                </a:solidFill>
                <a:latin typeface="Calibri Light"/>
                <a:ea typeface="微软雅黑 Light"/>
                <a:cs typeface="Arial" panose="020B0604020202020204" pitchFamily="34" charset="0"/>
              </a:rPr>
              <a:t>；</a:t>
            </a:r>
            <a:r>
              <a:rPr lang="en-US" altLang="zh-CN" sz="900" kern="0" dirty="0">
                <a:solidFill>
                  <a:schemeClr val="bg1">
                    <a:lumMod val="75000"/>
                  </a:schemeClr>
                </a:solidFill>
                <a:latin typeface="Calibri Light"/>
                <a:ea typeface="微软雅黑 Light"/>
                <a:cs typeface="Arial" panose="020B0604020202020204" pitchFamily="34" charset="0"/>
              </a:rPr>
              <a:t>Lorem ipsum dolor sit </a:t>
            </a:r>
            <a:r>
              <a:rPr lang="en-US" altLang="zh-CN" sz="900" kern="0" dirty="0" err="1">
                <a:solidFill>
                  <a:schemeClr val="bg1">
                    <a:lumMod val="75000"/>
                  </a:schemeClr>
                </a:solidFill>
                <a:latin typeface="Calibri Light"/>
                <a:ea typeface="微软雅黑 Light"/>
                <a:cs typeface="Arial" panose="020B0604020202020204" pitchFamily="34" charset="0"/>
              </a:rPr>
              <a:t>amet</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consectetuer</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adipiscing</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elit</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Aenean</a:t>
            </a:r>
            <a:r>
              <a:rPr lang="en-US" altLang="zh-CN" sz="900" kern="0" dirty="0">
                <a:solidFill>
                  <a:schemeClr val="bg1">
                    <a:lumMod val="75000"/>
                  </a:schemeClr>
                </a:solidFill>
                <a:latin typeface="Calibri Light"/>
                <a:ea typeface="微软雅黑 Light"/>
                <a:cs typeface="Arial" panose="020B0604020202020204" pitchFamily="34" charset="0"/>
              </a:rPr>
              <a:t> </a:t>
            </a:r>
            <a:r>
              <a:rPr lang="en-US" altLang="zh-CN" sz="900" kern="0" dirty="0" err="1">
                <a:solidFill>
                  <a:schemeClr val="bg1">
                    <a:lumMod val="75000"/>
                  </a:schemeClr>
                </a:solidFill>
                <a:latin typeface="Calibri Light"/>
                <a:ea typeface="微软雅黑 Light"/>
                <a:cs typeface="Arial" panose="020B0604020202020204" pitchFamily="34" charset="0"/>
              </a:rPr>
              <a:t>commodo</a:t>
            </a:r>
            <a:r>
              <a:rPr lang="en-US" altLang="zh-CN" sz="900" kern="0" dirty="0">
                <a:solidFill>
                  <a:schemeClr val="bg1">
                    <a:lumMod val="75000"/>
                  </a:schemeClr>
                </a:solidFill>
                <a:latin typeface="Calibri Light"/>
                <a:ea typeface="微软雅黑 Light"/>
                <a:cs typeface="Arial" panose="020B0604020202020204" pitchFamily="34" charset="0"/>
              </a:rPr>
              <a:t> ligula </a:t>
            </a:r>
            <a:r>
              <a:rPr lang="en-US" altLang="zh-CN" sz="900" kern="0" dirty="0" err="1">
                <a:solidFill>
                  <a:schemeClr val="bg1">
                    <a:lumMod val="75000"/>
                  </a:schemeClr>
                </a:solidFill>
                <a:latin typeface="Calibri Light"/>
                <a:ea typeface="微软雅黑 Light"/>
                <a:cs typeface="Arial" panose="020B0604020202020204" pitchFamily="34" charset="0"/>
              </a:rPr>
              <a:t>eget</a:t>
            </a:r>
            <a:r>
              <a:rPr lang="en-US" altLang="zh-CN" sz="900" kern="0" dirty="0">
                <a:solidFill>
                  <a:schemeClr val="bg1">
                    <a:lumMod val="75000"/>
                  </a:schemeClr>
                </a:solidFill>
                <a:latin typeface="Calibri Light"/>
                <a:ea typeface="微软雅黑 Light"/>
                <a:cs typeface="Arial" panose="020B0604020202020204" pitchFamily="34" charset="0"/>
              </a:rPr>
              <a:t> dolor</a:t>
            </a:r>
            <a:endParaRPr lang="zh-CN" altLang="en-US" sz="900" kern="0" dirty="0">
              <a:solidFill>
                <a:schemeClr val="bg1">
                  <a:lumMod val="75000"/>
                </a:schemeClr>
              </a:solidFill>
              <a:latin typeface="Calibri Light"/>
              <a:ea typeface="微软雅黑 Light"/>
            </a:endParaRPr>
          </a:p>
        </p:txBody>
      </p:sp>
      <p:sp>
        <p:nvSpPr>
          <p:cNvPr id="17" name="文本框 7"/>
          <p:cNvSpPr txBox="1">
            <a:spLocks noChangeArrowheads="1"/>
          </p:cNvSpPr>
          <p:nvPr/>
        </p:nvSpPr>
        <p:spPr bwMode="auto">
          <a:xfrm>
            <a:off x="4964034" y="1443865"/>
            <a:ext cx="2281394"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en-US" altLang="zh-CN" sz="6800" smtClean="0">
                <a:solidFill>
                  <a:srgbClr val="61B007"/>
                </a:solidFill>
                <a:latin typeface="微软雅黑" panose="020B0503020204020204" pitchFamily="34" charset="-122"/>
                <a:ea typeface="微软雅黑" panose="020B0503020204020204" pitchFamily="34" charset="-122"/>
              </a:rPr>
              <a:t>201X</a:t>
            </a:r>
            <a:endParaRPr lang="en-US" altLang="zh-CN" sz="6800" dirty="0">
              <a:solidFill>
                <a:srgbClr val="61B00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750"/>
                                        <p:tgtEl>
                                          <p:spTgt spid="11"/>
                                        </p:tgtEl>
                                      </p:cBhvr>
                                    </p:animEffect>
                                  </p:childTnLst>
                                </p:cTn>
                              </p:par>
                            </p:childTnLst>
                          </p:cTn>
                        </p:par>
                        <p:par>
                          <p:cTn id="8" fill="hold">
                            <p:stCondLst>
                              <p:cond delay="75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750" fill="hold"/>
                                        <p:tgtEl>
                                          <p:spTgt spid="16"/>
                                        </p:tgtEl>
                                        <p:attrNameLst>
                                          <p:attrName>ppt_x</p:attrName>
                                        </p:attrNameLst>
                                      </p:cBhvr>
                                      <p:tavLst>
                                        <p:tav tm="0">
                                          <p:val>
                                            <p:strVal val="1+#ppt_w/2"/>
                                          </p:val>
                                        </p:tav>
                                        <p:tav tm="100000">
                                          <p:val>
                                            <p:strVal val="#ppt_x"/>
                                          </p:val>
                                        </p:tav>
                                      </p:tavLst>
                                    </p:anim>
                                    <p:anim calcmode="lin" valueType="num">
                                      <p:cBhvr additive="base">
                                        <p:cTn id="17" dur="75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2" presetClass="entr" presetSubtype="1"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750" fill="hold"/>
                                        <p:tgtEl>
                                          <p:spTgt spid="17"/>
                                        </p:tgtEl>
                                        <p:attrNameLst>
                                          <p:attrName>ppt_x</p:attrName>
                                        </p:attrNameLst>
                                      </p:cBhvr>
                                      <p:tavLst>
                                        <p:tav tm="0">
                                          <p:val>
                                            <p:strVal val="#ppt_x"/>
                                          </p:val>
                                        </p:tav>
                                        <p:tav tm="100000">
                                          <p:val>
                                            <p:strVal val="#ppt_x"/>
                                          </p:val>
                                        </p:tav>
                                      </p:tavLst>
                                    </p:anim>
                                    <p:anim calcmode="lin" valueType="num">
                                      <p:cBhvr additive="base">
                                        <p:cTn id="22" dur="75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商务ppt"/>
  <p:tag name="ISPRING_RESOURCE_PATHS_HASH_PRESENTER" val="4525f243d7f8bbc3795c20db226e7192106ebd6d"/>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6422</TotalTime>
  <Words>1704</Words>
  <Application>Microsoft Office PowerPoint</Application>
  <PresentationFormat>自定义</PresentationFormat>
  <Paragraphs>242</Paragraphs>
  <Slides>25</Slides>
  <Notes>25</Notes>
  <HiddenSlides>0</HiddenSlides>
  <MMClips>1</MMClips>
  <ScaleCrop>false</ScaleCrop>
  <HeadingPairs>
    <vt:vector size="4" baseType="variant">
      <vt:variant>
        <vt:lpstr>主题</vt:lpstr>
      </vt:variant>
      <vt:variant>
        <vt:i4>10</vt:i4>
      </vt:variant>
      <vt:variant>
        <vt:lpstr>幻灯片标题</vt:lpstr>
      </vt:variant>
      <vt:variant>
        <vt:i4>25</vt:i4>
      </vt:variant>
    </vt:vector>
  </HeadingPairs>
  <TitlesOfParts>
    <vt:vector size="35"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拉普耶鲁</cp:lastModifiedBy>
  <cp:revision>3511</cp:revision>
  <dcterms:created xsi:type="dcterms:W3CDTF">2015-12-01T09:06:39Z</dcterms:created>
  <dcterms:modified xsi:type="dcterms:W3CDTF">2018-07-21T02:29:32Z</dcterms:modified>
</cp:coreProperties>
</file>