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9C8C"/>
    <a:srgbClr val="4BA56F"/>
    <a:srgbClr val="69C293"/>
    <a:srgbClr val="92CEAC"/>
    <a:srgbClr val="ED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9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B4387-2CCA-46A3-BE09-F0E272F1E391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CFA7D-F3A8-4B02-93AD-AC3B93747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13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2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724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18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45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67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09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222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307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47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202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939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180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733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563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902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966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12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773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918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364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4321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536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454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944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6114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846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CFA7D-F3A8-4B02-93AD-AC3B93747D4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24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4573" y="520700"/>
            <a:ext cx="10026650" cy="5972810"/>
          </a:xfrm>
          <a:prstGeom prst="rect">
            <a:avLst/>
          </a:prstGeom>
          <a:solidFill>
            <a:srgbClr val="1E9C8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14755" y="718820"/>
            <a:ext cx="9646285" cy="5576570"/>
          </a:xfrm>
          <a:prstGeom prst="rect">
            <a:avLst/>
          </a:prstGeom>
          <a:solidFill>
            <a:srgbClr val="ED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70585" y="-552450"/>
            <a:ext cx="4420235" cy="542671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3395" y="1541780"/>
            <a:ext cx="3342005" cy="54851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04645" y="858520"/>
            <a:ext cx="8866505" cy="5297170"/>
          </a:xfrm>
          <a:prstGeom prst="rect">
            <a:avLst/>
          </a:prstGeom>
          <a:solidFill>
            <a:srgbClr val="69C293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00" name="组合 5299"/>
          <p:cNvGrpSpPr/>
          <p:nvPr/>
        </p:nvGrpSpPr>
        <p:grpSpPr>
          <a:xfrm>
            <a:off x="3147060" y="1099820"/>
            <a:ext cx="6074410" cy="4658360"/>
            <a:chOff x="6332826" y="513574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0426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rgbClr val="1E9C8C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06824" y="3264883"/>
            <a:ext cx="4754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E9C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清新文艺田园风模板</a:t>
            </a:r>
          </a:p>
        </p:txBody>
      </p:sp>
      <p:sp>
        <p:nvSpPr>
          <p:cNvPr id="9" name="矩形 8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年中总结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教学说课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信息化教学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述职报告等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43702" y="4320725"/>
            <a:ext cx="1427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rgbClr val="1E9C8C"/>
                </a:solidFill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69099" y="2041238"/>
            <a:ext cx="30316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dirty="0" smtClean="0">
                <a:solidFill>
                  <a:srgbClr val="1E9C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2018</a:t>
            </a:r>
            <a:endParaRPr lang="en-US" altLang="zh-CN" sz="9000" b="1" dirty="0">
              <a:solidFill>
                <a:srgbClr val="1E9C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anoboy - The truth that you leave">
            <a:hlinkClick r:id="" action="ppaction://media"/>
            <a:extLst>
              <a:ext uri="{FF2B5EF4-FFF2-40B4-BE49-F238E27FC236}">
                <a16:creationId xmlns:a16="http://schemas.microsoft.com/office/drawing/2014/main" xmlns="" id="{D23D7D4F-0CF7-4FBA-83DB-C9977A5E1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70585" y="-9988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790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3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3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 bldLvl="0" animBg="1"/>
      <p:bldP spid="6" grpId="0" animBg="1"/>
      <p:bldP spid="7" grpId="0" bldLvl="0" animBg="1"/>
      <p:bldP spid="8" grpId="0"/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00000">
            <a:off x="-1472565" y="2096135"/>
            <a:ext cx="4917440" cy="8070850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0000">
            <a:off x="9293860" y="-2724785"/>
            <a:ext cx="5318760" cy="6892925"/>
          </a:xfrm>
          <a:prstGeom prst="rect">
            <a:avLst/>
          </a:prstGeom>
        </p:spPr>
      </p:pic>
      <p:grpSp>
        <p:nvGrpSpPr>
          <p:cNvPr id="678" name="组合 677"/>
          <p:cNvGrpSpPr/>
          <p:nvPr/>
        </p:nvGrpSpPr>
        <p:grpSpPr>
          <a:xfrm>
            <a:off x="4558600" y="743344"/>
            <a:ext cx="3074892" cy="2358110"/>
            <a:chOff x="6332826" y="513574"/>
            <a:chExt cx="5267933" cy="4039934"/>
          </a:xfrm>
        </p:grpSpPr>
        <p:sp>
          <p:nvSpPr>
            <p:cNvPr id="679" name="Freeform 18"/>
            <p:cNvSpPr/>
            <p:nvPr/>
          </p:nvSpPr>
          <p:spPr bwMode="auto">
            <a:xfrm rot="5400000">
              <a:off x="6946826" y="-100426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680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2700">
              <a:solidFill>
                <a:srgbClr val="EDF6F1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63" name="文本框 1662"/>
          <p:cNvSpPr txBox="1"/>
          <p:nvPr/>
        </p:nvSpPr>
        <p:spPr>
          <a:xfrm>
            <a:off x="2618476" y="3847926"/>
            <a:ext cx="28467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PART 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在此添加标题</a:t>
            </a:r>
          </a:p>
        </p:txBody>
      </p:sp>
      <p:sp>
        <p:nvSpPr>
          <p:cNvPr id="1664" name="文本框 1663"/>
          <p:cNvSpPr txBox="1"/>
          <p:nvPr/>
        </p:nvSpPr>
        <p:spPr>
          <a:xfrm>
            <a:off x="7006700" y="3847926"/>
            <a:ext cx="28467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PART 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在此添加标题</a:t>
            </a:r>
          </a:p>
        </p:txBody>
      </p:sp>
      <p:sp>
        <p:nvSpPr>
          <p:cNvPr id="1665" name="文本框 1664"/>
          <p:cNvSpPr txBox="1"/>
          <p:nvPr/>
        </p:nvSpPr>
        <p:spPr>
          <a:xfrm>
            <a:off x="2618476" y="4459409"/>
            <a:ext cx="28467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PART 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在此添加标题</a:t>
            </a:r>
          </a:p>
        </p:txBody>
      </p:sp>
      <p:sp>
        <p:nvSpPr>
          <p:cNvPr id="1666" name="文本框 1665"/>
          <p:cNvSpPr txBox="1"/>
          <p:nvPr/>
        </p:nvSpPr>
        <p:spPr>
          <a:xfrm>
            <a:off x="7006700" y="4459409"/>
            <a:ext cx="28467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PART 4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在此添加标题</a:t>
            </a:r>
          </a:p>
        </p:txBody>
      </p:sp>
      <p:sp>
        <p:nvSpPr>
          <p:cNvPr id="1667" name="文本框 1666"/>
          <p:cNvSpPr txBox="1"/>
          <p:nvPr/>
        </p:nvSpPr>
        <p:spPr>
          <a:xfrm>
            <a:off x="5304201" y="1500248"/>
            <a:ext cx="158369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</a:p>
        </p:txBody>
      </p:sp>
    </p:spTree>
  </p:cSld>
  <p:clrMapOvr>
    <a:masterClrMapping/>
  </p:clrMapOvr>
  <p:transition advTm="308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3" grpId="0"/>
      <p:bldP spid="1664" grpId="0"/>
      <p:bldP spid="1665" grpId="0"/>
      <p:bldP spid="1666" grpId="0"/>
      <p:bldP spid="16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1790065" y="-1162685"/>
            <a:ext cx="5180965" cy="8503285"/>
          </a:xfrm>
          <a:prstGeom prst="rect">
            <a:avLst/>
          </a:prstGeom>
        </p:spPr>
      </p:pic>
      <p:pic>
        <p:nvPicPr>
          <p:cNvPr id="2" name="图片 1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 flipH="1">
            <a:off x="8546465" y="-1122680"/>
            <a:ext cx="5156200" cy="8503285"/>
          </a:xfrm>
          <a:prstGeom prst="rect">
            <a:avLst/>
          </a:prstGeom>
        </p:spPr>
      </p:pic>
      <p:grpSp>
        <p:nvGrpSpPr>
          <p:cNvPr id="5300" name="组合 5299"/>
          <p:cNvGrpSpPr/>
          <p:nvPr/>
        </p:nvGrpSpPr>
        <p:grpSpPr>
          <a:xfrm>
            <a:off x="3648711" y="1551940"/>
            <a:ext cx="4893945" cy="3753485"/>
            <a:chOff x="6332827" y="512891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1109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060824" y="3264883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9" name="矩形 8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88609" y="2041238"/>
            <a:ext cx="15925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</p:spTree>
  </p:cSld>
  <p:clrMapOvr>
    <a:masterClrMapping/>
  </p:clrMapOvr>
  <p:transition advTm="472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5722977" y="3430901"/>
            <a:ext cx="719960" cy="1940929"/>
            <a:chOff x="5588618" y="3680520"/>
            <a:chExt cx="988675" cy="1941036"/>
          </a:xfrm>
          <a:solidFill>
            <a:srgbClr val="1E9C8C"/>
          </a:solidFill>
        </p:grpSpPr>
        <p:cxnSp>
          <p:nvCxnSpPr>
            <p:cNvPr id="19" name="Straight Connector 18"/>
            <p:cNvCxnSpPr/>
            <p:nvPr/>
          </p:nvCxnSpPr>
          <p:spPr>
            <a:xfrm>
              <a:off x="5616754" y="3786455"/>
              <a:ext cx="4375" cy="1220057"/>
            </a:xfrm>
            <a:prstGeom prst="line">
              <a:avLst/>
            </a:prstGeom>
            <a:grpFill/>
            <a:ln w="63500">
              <a:solidFill>
                <a:srgbClr val="1E9C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525816" y="3783820"/>
              <a:ext cx="4375" cy="1220057"/>
            </a:xfrm>
            <a:prstGeom prst="line">
              <a:avLst/>
            </a:prstGeom>
            <a:grpFill/>
            <a:ln w="63500">
              <a:solidFill>
                <a:srgbClr val="1E9C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33054" y="3682011"/>
              <a:ext cx="4375" cy="1220057"/>
            </a:xfrm>
            <a:prstGeom prst="line">
              <a:avLst/>
            </a:prstGeom>
            <a:grpFill/>
            <a:ln w="63500">
              <a:solidFill>
                <a:srgbClr val="1E9C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328716" y="3680520"/>
              <a:ext cx="4375" cy="1220057"/>
            </a:xfrm>
            <a:prstGeom prst="line">
              <a:avLst/>
            </a:prstGeom>
            <a:grpFill/>
            <a:ln w="63500">
              <a:solidFill>
                <a:srgbClr val="1E9C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7"/>
            <p:cNvSpPr>
              <a:spLocks noChangeAspect="1" noEditPoints="1"/>
            </p:cNvSpPr>
            <p:nvPr/>
          </p:nvSpPr>
          <p:spPr bwMode="auto">
            <a:xfrm>
              <a:off x="5588618" y="4770963"/>
              <a:ext cx="988675" cy="850593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7" tIns="34288" rIns="68577" bIns="34288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4514360" y="1460164"/>
            <a:ext cx="3177792" cy="2268224"/>
            <a:chOff x="1969112" y="2879890"/>
            <a:chExt cx="4032281" cy="2863085"/>
          </a:xfrm>
        </p:grpSpPr>
        <p:sp>
          <p:nvSpPr>
            <p:cNvPr id="11" name="Freeform 10"/>
            <p:cNvSpPr/>
            <p:nvPr/>
          </p:nvSpPr>
          <p:spPr>
            <a:xfrm>
              <a:off x="2983489" y="3790960"/>
              <a:ext cx="1952014" cy="1952015"/>
            </a:xfrm>
            <a:custGeom>
              <a:avLst/>
              <a:gdLst>
                <a:gd name="connsiteX0" fmla="*/ 0 w 1952015"/>
                <a:gd name="connsiteY0" fmla="*/ 976008 h 1952015"/>
                <a:gd name="connsiteX1" fmla="*/ 976008 w 1952015"/>
                <a:gd name="connsiteY1" fmla="*/ 0 h 1952015"/>
                <a:gd name="connsiteX2" fmla="*/ 1952016 w 1952015"/>
                <a:gd name="connsiteY2" fmla="*/ 976008 h 1952015"/>
                <a:gd name="connsiteX3" fmla="*/ 976008 w 1952015"/>
                <a:gd name="connsiteY3" fmla="*/ 1952016 h 1952015"/>
                <a:gd name="connsiteX4" fmla="*/ 0 w 1952015"/>
                <a:gd name="connsiteY4" fmla="*/ 976008 h 195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2015" h="1952015">
                  <a:moveTo>
                    <a:pt x="0" y="976008"/>
                  </a:moveTo>
                  <a:cubicBezTo>
                    <a:pt x="0" y="436974"/>
                    <a:pt x="436974" y="0"/>
                    <a:pt x="976008" y="0"/>
                  </a:cubicBezTo>
                  <a:cubicBezTo>
                    <a:pt x="1515042" y="0"/>
                    <a:pt x="1952016" y="436974"/>
                    <a:pt x="1952016" y="976008"/>
                  </a:cubicBezTo>
                  <a:cubicBezTo>
                    <a:pt x="1952016" y="1515042"/>
                    <a:pt x="1515042" y="1952016"/>
                    <a:pt x="976008" y="1952016"/>
                  </a:cubicBezTo>
                  <a:cubicBezTo>
                    <a:pt x="436974" y="1952016"/>
                    <a:pt x="0" y="1515042"/>
                    <a:pt x="0" y="976008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727" tIns="341727" rIns="341727" bIns="341727" numCol="1" spcCol="1270" anchor="ctr" anchorCtr="0">
              <a:noAutofit/>
            </a:bodyPr>
            <a:lstStyle/>
            <a:p>
              <a:pPr algn="ctr" defTabSz="1955165">
                <a:lnSpc>
                  <a:spcPct val="90000"/>
                </a:lnSpc>
                <a:spcAft>
                  <a:spcPct val="35000"/>
                </a:spcAft>
              </a:pPr>
              <a:endParaRPr lang="id-ID" sz="44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40403" y="3119262"/>
              <a:ext cx="1419647" cy="1419647"/>
            </a:xfrm>
            <a:custGeom>
              <a:avLst/>
              <a:gdLst>
                <a:gd name="connsiteX0" fmla="*/ 0 w 1419647"/>
                <a:gd name="connsiteY0" fmla="*/ 709824 h 1419647"/>
                <a:gd name="connsiteX1" fmla="*/ 709824 w 1419647"/>
                <a:gd name="connsiteY1" fmla="*/ 0 h 1419647"/>
                <a:gd name="connsiteX2" fmla="*/ 1419648 w 1419647"/>
                <a:gd name="connsiteY2" fmla="*/ 709824 h 1419647"/>
                <a:gd name="connsiteX3" fmla="*/ 709824 w 1419647"/>
                <a:gd name="connsiteY3" fmla="*/ 1419648 h 1419647"/>
                <a:gd name="connsiteX4" fmla="*/ 0 w 1419647"/>
                <a:gd name="connsiteY4" fmla="*/ 709824 h 14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647" h="1419647">
                  <a:moveTo>
                    <a:pt x="0" y="709824"/>
                  </a:moveTo>
                  <a:cubicBezTo>
                    <a:pt x="0" y="317799"/>
                    <a:pt x="317799" y="0"/>
                    <a:pt x="709824" y="0"/>
                  </a:cubicBezTo>
                  <a:cubicBezTo>
                    <a:pt x="1101849" y="0"/>
                    <a:pt x="1419648" y="317799"/>
                    <a:pt x="1419648" y="709824"/>
                  </a:cubicBezTo>
                  <a:cubicBezTo>
                    <a:pt x="1419648" y="1101849"/>
                    <a:pt x="1101849" y="1419648"/>
                    <a:pt x="709824" y="1419648"/>
                  </a:cubicBezTo>
                  <a:cubicBezTo>
                    <a:pt x="317799" y="1419648"/>
                    <a:pt x="0" y="1101849"/>
                    <a:pt x="0" y="709824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69"/>
                <a:lumOff val="-10390"/>
                <a:alphaOff val="0"/>
              </a:schemeClr>
            </a:fillRef>
            <a:effectRef idx="0">
              <a:schemeClr val="accent2">
                <a:hueOff val="-716791"/>
                <a:satOff val="-17269"/>
                <a:lumOff val="-1039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8529" tIns="248529" rIns="248529" bIns="248529" numCol="1" spcCol="1270" anchor="ctr" anchorCtr="0">
              <a:noAutofit/>
            </a:bodyPr>
            <a:lstStyle/>
            <a:p>
              <a:pPr algn="ctr" defTabSz="1421765">
                <a:lnSpc>
                  <a:spcPct val="90000"/>
                </a:lnSpc>
                <a:spcAft>
                  <a:spcPct val="35000"/>
                </a:spcAft>
              </a:pPr>
              <a:endParaRPr lang="id-ID" sz="3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62929" y="3001584"/>
              <a:ext cx="1703578" cy="1703578"/>
            </a:xfrm>
            <a:custGeom>
              <a:avLst/>
              <a:gdLst>
                <a:gd name="connsiteX0" fmla="*/ 0 w 1390964"/>
                <a:gd name="connsiteY0" fmla="*/ 695482 h 1390964"/>
                <a:gd name="connsiteX1" fmla="*/ 695482 w 1390964"/>
                <a:gd name="connsiteY1" fmla="*/ 0 h 1390964"/>
                <a:gd name="connsiteX2" fmla="*/ 1390964 w 1390964"/>
                <a:gd name="connsiteY2" fmla="*/ 695482 h 1390964"/>
                <a:gd name="connsiteX3" fmla="*/ 695482 w 1390964"/>
                <a:gd name="connsiteY3" fmla="*/ 1390964 h 1390964"/>
                <a:gd name="connsiteX4" fmla="*/ 0 w 1390964"/>
                <a:gd name="connsiteY4" fmla="*/ 695482 h 139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64" h="1390964">
                  <a:moveTo>
                    <a:pt x="146973" y="842454"/>
                  </a:moveTo>
                  <a:cubicBezTo>
                    <a:pt x="65803" y="539522"/>
                    <a:pt x="245577" y="228144"/>
                    <a:pt x="548510" y="146973"/>
                  </a:cubicBezTo>
                  <a:cubicBezTo>
                    <a:pt x="851442" y="65803"/>
                    <a:pt x="1162820" y="245577"/>
                    <a:pt x="1243991" y="548510"/>
                  </a:cubicBezTo>
                  <a:cubicBezTo>
                    <a:pt x="1325161" y="851442"/>
                    <a:pt x="1145387" y="1162820"/>
                    <a:pt x="842454" y="1243991"/>
                  </a:cubicBezTo>
                  <a:cubicBezTo>
                    <a:pt x="539522" y="1325161"/>
                    <a:pt x="228144" y="1145387"/>
                    <a:pt x="146973" y="842454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33582"/>
                <a:satOff val="-34541"/>
                <a:lumOff val="-20782"/>
                <a:alphaOff val="0"/>
              </a:schemeClr>
            </a:fillRef>
            <a:effectRef idx="0">
              <a:schemeClr val="accent2">
                <a:hueOff val="-1433582"/>
                <a:satOff val="-34541"/>
                <a:lumOff val="-207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839" tIns="491839" rIns="491839" bIns="491839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Aft>
                  <a:spcPct val="35000"/>
                </a:spcAft>
              </a:pPr>
              <a:endParaRPr lang="id-ID" sz="2400"/>
            </a:p>
          </p:txBody>
        </p:sp>
        <p:sp>
          <p:nvSpPr>
            <p:cNvPr id="16" name="Shape 15"/>
            <p:cNvSpPr/>
            <p:nvPr/>
          </p:nvSpPr>
          <p:spPr>
            <a:xfrm rot="21424675">
              <a:off x="1969112" y="2906378"/>
              <a:ext cx="1824919" cy="1805879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rgbClr val="69C29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69"/>
                <a:lumOff val="-10390"/>
                <a:alphaOff val="0"/>
              </a:schemeClr>
            </a:fillRef>
            <a:effectRef idx="0">
              <a:schemeClr val="accent2">
                <a:hueOff val="-716791"/>
                <a:satOff val="-17269"/>
                <a:lumOff val="-1039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ircular Arrow 16"/>
            <p:cNvSpPr/>
            <p:nvPr/>
          </p:nvSpPr>
          <p:spPr>
            <a:xfrm rot="7051373">
              <a:off x="4044054" y="2879890"/>
              <a:ext cx="1957339" cy="1957339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rgbClr val="69C29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33582"/>
                <a:satOff val="-34541"/>
                <a:lumOff val="-20782"/>
                <a:alphaOff val="0"/>
              </a:schemeClr>
            </a:fillRef>
            <a:effectRef idx="0">
              <a:schemeClr val="accent2">
                <a:hueOff val="-1433582"/>
                <a:satOff val="-34541"/>
                <a:lumOff val="-20782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2" name="Freeform 31"/>
          <p:cNvSpPr/>
          <p:nvPr/>
        </p:nvSpPr>
        <p:spPr>
          <a:xfrm>
            <a:off x="5562883" y="4695909"/>
            <a:ext cx="982096" cy="380294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17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9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TITLE</a:t>
            </a:r>
            <a:endParaRPr lang="zh-CN" altLang="en-US" sz="9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3" name="Freeform 6"/>
          <p:cNvSpPr>
            <a:spLocks noEditPoints="1"/>
          </p:cNvSpPr>
          <p:nvPr/>
        </p:nvSpPr>
        <p:spPr bwMode="auto">
          <a:xfrm>
            <a:off x="5113803" y="1974103"/>
            <a:ext cx="359981" cy="3599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8" rIns="91435" bIns="45718" numCol="1" anchor="t" anchorCtr="0" compatLnSpc="1"/>
          <a:lstStyle/>
          <a:p>
            <a:endParaRPr lang="en-US" sz="1705" dirty="0"/>
          </a:p>
        </p:txBody>
      </p:sp>
      <p:sp>
        <p:nvSpPr>
          <p:cNvPr id="34" name="Freeform 11"/>
          <p:cNvSpPr>
            <a:spLocks noEditPoints="1"/>
          </p:cNvSpPr>
          <p:nvPr/>
        </p:nvSpPr>
        <p:spPr bwMode="auto">
          <a:xfrm>
            <a:off x="6734574" y="1974103"/>
            <a:ext cx="359981" cy="35998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8" rIns="91435" bIns="45718" numCol="1" anchor="t" anchorCtr="0" compatLnSpc="1"/>
          <a:lstStyle/>
          <a:p>
            <a:endParaRPr lang="en-US" sz="1705" dirty="0"/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5841631" y="2773357"/>
            <a:ext cx="467975" cy="46797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8" rIns="91435" bIns="45718" numCol="1" anchor="t" anchorCtr="0" compatLnSpc="1"/>
          <a:lstStyle/>
          <a:p>
            <a:endParaRPr lang="en-US" sz="1705" dirty="0"/>
          </a:p>
        </p:txBody>
      </p:sp>
      <p:sp>
        <p:nvSpPr>
          <p:cNvPr id="36" name="Freeform 35"/>
          <p:cNvSpPr/>
          <p:nvPr/>
        </p:nvSpPr>
        <p:spPr>
          <a:xfrm>
            <a:off x="5584570" y="3191362"/>
            <a:ext cx="982096" cy="380294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17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995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TITLE</a:t>
            </a:r>
            <a:endParaRPr lang="zh-CN" altLang="en-US" sz="99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4788230" y="2276658"/>
            <a:ext cx="982096" cy="380294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17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995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TITLE</a:t>
            </a:r>
            <a:endParaRPr lang="zh-CN" altLang="en-US" sz="99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410730" y="2276658"/>
            <a:ext cx="982096" cy="380294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17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995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TITLE</a:t>
            </a:r>
            <a:endParaRPr lang="zh-CN" altLang="en-US" sz="99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672248" y="2598898"/>
            <a:ext cx="1188550" cy="782609"/>
            <a:chOff x="3672114" y="2961703"/>
            <a:chExt cx="1188615" cy="782652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 flipH="1">
            <a:off x="7349278" y="2598898"/>
            <a:ext cx="1188549" cy="782609"/>
            <a:chOff x="3672114" y="2961703"/>
            <a:chExt cx="1188615" cy="782652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 flipH="1">
            <a:off x="6515497" y="3608271"/>
            <a:ext cx="1188549" cy="782609"/>
            <a:chOff x="3672114" y="2961703"/>
            <a:chExt cx="1188615" cy="782652"/>
          </a:xfrm>
        </p:grpSpPr>
        <p:cxnSp>
          <p:nvCxnSpPr>
            <p:cNvPr id="58" name="Straight Connector 57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 flipV="1">
            <a:off x="5207707" y="4361853"/>
            <a:ext cx="481586" cy="345173"/>
            <a:chOff x="3672114" y="2961703"/>
            <a:chExt cx="1188615" cy="782652"/>
          </a:xfrm>
        </p:grpSpPr>
        <p:cxnSp>
          <p:nvCxnSpPr>
            <p:cNvPr id="61" name="Straight Connector 60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23"/>
          <p:cNvSpPr txBox="1"/>
          <p:nvPr/>
        </p:nvSpPr>
        <p:spPr>
          <a:xfrm>
            <a:off x="8658985" y="3554026"/>
            <a:ext cx="190982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658984" y="3233027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7891341" y="4610666"/>
            <a:ext cx="190982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69" name="TextBox 24"/>
          <p:cNvSpPr txBox="1"/>
          <p:nvPr/>
        </p:nvSpPr>
        <p:spPr>
          <a:xfrm>
            <a:off x="7891339" y="4289667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70" name="TextBox 23"/>
          <p:cNvSpPr txBox="1"/>
          <p:nvPr/>
        </p:nvSpPr>
        <p:spPr>
          <a:xfrm>
            <a:off x="1616272" y="3613451"/>
            <a:ext cx="190982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71" name="TextBox 24"/>
          <p:cNvSpPr txBox="1"/>
          <p:nvPr/>
        </p:nvSpPr>
        <p:spPr>
          <a:xfrm>
            <a:off x="1989184" y="329245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160701" y="4610666"/>
            <a:ext cx="190982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73" name="TextBox 24"/>
          <p:cNvSpPr txBox="1"/>
          <p:nvPr/>
        </p:nvSpPr>
        <p:spPr>
          <a:xfrm>
            <a:off x="3528110" y="4289667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622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50" grpId="0"/>
      <p:bldP spid="51" grpId="0"/>
      <p:bldP spid="67" grpId="0"/>
      <p:bldP spid="69" grpId="0"/>
      <p:bldP spid="70" grpId="0"/>
      <p:bldP spid="71" grpId="0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9"/>
          <p:cNvSpPr>
            <a:spLocks noChangeArrowheads="1"/>
          </p:cNvSpPr>
          <p:nvPr/>
        </p:nvSpPr>
        <p:spPr bwMode="auto">
          <a:xfrm>
            <a:off x="4346575" y="1927770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Pentagon 51"/>
          <p:cNvSpPr>
            <a:spLocks noChangeArrowheads="1"/>
          </p:cNvSpPr>
          <p:nvPr/>
        </p:nvSpPr>
        <p:spPr bwMode="auto">
          <a:xfrm>
            <a:off x="4346575" y="3439070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Pentagon 52"/>
          <p:cNvSpPr>
            <a:spLocks noChangeArrowheads="1"/>
          </p:cNvSpPr>
          <p:nvPr/>
        </p:nvSpPr>
        <p:spPr bwMode="auto">
          <a:xfrm flipH="1">
            <a:off x="6323012" y="2691357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Pentagon 53"/>
          <p:cNvSpPr>
            <a:spLocks noChangeArrowheads="1"/>
          </p:cNvSpPr>
          <p:nvPr/>
        </p:nvSpPr>
        <p:spPr bwMode="auto">
          <a:xfrm flipH="1">
            <a:off x="6323012" y="4221707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Freeform 69"/>
          <p:cNvSpPr/>
          <p:nvPr/>
        </p:nvSpPr>
        <p:spPr bwMode="auto">
          <a:xfrm>
            <a:off x="4973636" y="2154782"/>
            <a:ext cx="203200" cy="381000"/>
          </a:xfrm>
          <a:custGeom>
            <a:avLst/>
            <a:gdLst>
              <a:gd name="T0" fmla="*/ 125506 w 34"/>
              <a:gd name="T1" fmla="*/ 339328 h 64"/>
              <a:gd name="T2" fmla="*/ 125506 w 34"/>
              <a:gd name="T3" fmla="*/ 375047 h 64"/>
              <a:gd name="T4" fmla="*/ 119529 w 34"/>
              <a:gd name="T5" fmla="*/ 381000 h 64"/>
              <a:gd name="T6" fmla="*/ 89647 w 34"/>
              <a:gd name="T7" fmla="*/ 381000 h 64"/>
              <a:gd name="T8" fmla="*/ 83671 w 34"/>
              <a:gd name="T9" fmla="*/ 375047 h 64"/>
              <a:gd name="T10" fmla="*/ 83671 w 34"/>
              <a:gd name="T11" fmla="*/ 339328 h 64"/>
              <a:gd name="T12" fmla="*/ 5976 w 34"/>
              <a:gd name="T13" fmla="*/ 297656 h 64"/>
              <a:gd name="T14" fmla="*/ 5976 w 34"/>
              <a:gd name="T15" fmla="*/ 291703 h 64"/>
              <a:gd name="T16" fmla="*/ 23906 w 34"/>
              <a:gd name="T17" fmla="*/ 261938 h 64"/>
              <a:gd name="T18" fmla="*/ 29882 w 34"/>
              <a:gd name="T19" fmla="*/ 255984 h 64"/>
              <a:gd name="T20" fmla="*/ 35859 w 34"/>
              <a:gd name="T21" fmla="*/ 261938 h 64"/>
              <a:gd name="T22" fmla="*/ 101600 w 34"/>
              <a:gd name="T23" fmla="*/ 291703 h 64"/>
              <a:gd name="T24" fmla="*/ 149412 w 34"/>
              <a:gd name="T25" fmla="*/ 255984 h 64"/>
              <a:gd name="T26" fmla="*/ 95624 w 34"/>
              <a:gd name="T27" fmla="*/ 214313 h 64"/>
              <a:gd name="T28" fmla="*/ 5976 w 34"/>
              <a:gd name="T29" fmla="*/ 125016 h 64"/>
              <a:gd name="T30" fmla="*/ 83671 w 34"/>
              <a:gd name="T31" fmla="*/ 47625 h 64"/>
              <a:gd name="T32" fmla="*/ 83671 w 34"/>
              <a:gd name="T33" fmla="*/ 5953 h 64"/>
              <a:gd name="T34" fmla="*/ 89647 w 34"/>
              <a:gd name="T35" fmla="*/ 0 h 64"/>
              <a:gd name="T36" fmla="*/ 119529 w 34"/>
              <a:gd name="T37" fmla="*/ 0 h 64"/>
              <a:gd name="T38" fmla="*/ 125506 w 34"/>
              <a:gd name="T39" fmla="*/ 5953 h 64"/>
              <a:gd name="T40" fmla="*/ 125506 w 34"/>
              <a:gd name="T41" fmla="*/ 41672 h 64"/>
              <a:gd name="T42" fmla="*/ 191247 w 34"/>
              <a:gd name="T43" fmla="*/ 71438 h 64"/>
              <a:gd name="T44" fmla="*/ 191247 w 34"/>
              <a:gd name="T45" fmla="*/ 83344 h 64"/>
              <a:gd name="T46" fmla="*/ 173318 w 34"/>
              <a:gd name="T47" fmla="*/ 113109 h 64"/>
              <a:gd name="T48" fmla="*/ 173318 w 34"/>
              <a:gd name="T49" fmla="*/ 113109 h 64"/>
              <a:gd name="T50" fmla="*/ 167341 w 34"/>
              <a:gd name="T51" fmla="*/ 113109 h 64"/>
              <a:gd name="T52" fmla="*/ 107576 w 34"/>
              <a:gd name="T53" fmla="*/ 89297 h 64"/>
              <a:gd name="T54" fmla="*/ 59765 w 34"/>
              <a:gd name="T55" fmla="*/ 125016 h 64"/>
              <a:gd name="T56" fmla="*/ 119529 w 34"/>
              <a:gd name="T57" fmla="*/ 166688 h 64"/>
              <a:gd name="T58" fmla="*/ 203200 w 34"/>
              <a:gd name="T59" fmla="*/ 250031 h 64"/>
              <a:gd name="T60" fmla="*/ 125506 w 34"/>
              <a:gd name="T61" fmla="*/ 339328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23"/>
          <p:cNvSpPr>
            <a:spLocks noEditPoints="1"/>
          </p:cNvSpPr>
          <p:nvPr/>
        </p:nvSpPr>
        <p:spPr bwMode="auto">
          <a:xfrm>
            <a:off x="4929186" y="3718470"/>
            <a:ext cx="292100" cy="276225"/>
          </a:xfrm>
          <a:custGeom>
            <a:avLst/>
            <a:gdLst>
              <a:gd name="T0" fmla="*/ 292100 w 68"/>
              <a:gd name="T1" fmla="*/ 60424 h 64"/>
              <a:gd name="T2" fmla="*/ 292100 w 68"/>
              <a:gd name="T3" fmla="*/ 77688 h 64"/>
              <a:gd name="T4" fmla="*/ 274918 w 68"/>
              <a:gd name="T5" fmla="*/ 77688 h 64"/>
              <a:gd name="T6" fmla="*/ 262031 w 68"/>
              <a:gd name="T7" fmla="*/ 90636 h 64"/>
              <a:gd name="T8" fmla="*/ 30069 w 68"/>
              <a:gd name="T9" fmla="*/ 90636 h 64"/>
              <a:gd name="T10" fmla="*/ 17182 w 68"/>
              <a:gd name="T11" fmla="*/ 77688 h 64"/>
              <a:gd name="T12" fmla="*/ 0 w 68"/>
              <a:gd name="T13" fmla="*/ 77688 h 64"/>
              <a:gd name="T14" fmla="*/ 0 w 68"/>
              <a:gd name="T15" fmla="*/ 60424 h 64"/>
              <a:gd name="T16" fmla="*/ 146050 w 68"/>
              <a:gd name="T17" fmla="*/ 0 h 64"/>
              <a:gd name="T18" fmla="*/ 292100 w 68"/>
              <a:gd name="T19" fmla="*/ 60424 h 64"/>
              <a:gd name="T20" fmla="*/ 292100 w 68"/>
              <a:gd name="T21" fmla="*/ 258961 h 64"/>
              <a:gd name="T22" fmla="*/ 292100 w 68"/>
              <a:gd name="T23" fmla="*/ 276225 h 64"/>
              <a:gd name="T24" fmla="*/ 0 w 68"/>
              <a:gd name="T25" fmla="*/ 276225 h 64"/>
              <a:gd name="T26" fmla="*/ 0 w 68"/>
              <a:gd name="T27" fmla="*/ 258961 h 64"/>
              <a:gd name="T28" fmla="*/ 8591 w 68"/>
              <a:gd name="T29" fmla="*/ 246013 h 64"/>
              <a:gd name="T30" fmla="*/ 283509 w 68"/>
              <a:gd name="T31" fmla="*/ 246013 h 64"/>
              <a:gd name="T32" fmla="*/ 292100 w 68"/>
              <a:gd name="T33" fmla="*/ 258961 h 64"/>
              <a:gd name="T34" fmla="*/ 77321 w 68"/>
              <a:gd name="T35" fmla="*/ 99268 h 64"/>
              <a:gd name="T36" fmla="*/ 77321 w 68"/>
              <a:gd name="T37" fmla="*/ 215801 h 64"/>
              <a:gd name="T38" fmla="*/ 98799 w 68"/>
              <a:gd name="T39" fmla="*/ 215801 h 64"/>
              <a:gd name="T40" fmla="*/ 98799 w 68"/>
              <a:gd name="T41" fmla="*/ 99268 h 64"/>
              <a:gd name="T42" fmla="*/ 137459 w 68"/>
              <a:gd name="T43" fmla="*/ 99268 h 64"/>
              <a:gd name="T44" fmla="*/ 137459 w 68"/>
              <a:gd name="T45" fmla="*/ 215801 h 64"/>
              <a:gd name="T46" fmla="*/ 154641 w 68"/>
              <a:gd name="T47" fmla="*/ 215801 h 64"/>
              <a:gd name="T48" fmla="*/ 154641 w 68"/>
              <a:gd name="T49" fmla="*/ 99268 h 64"/>
              <a:gd name="T50" fmla="*/ 193301 w 68"/>
              <a:gd name="T51" fmla="*/ 99268 h 64"/>
              <a:gd name="T52" fmla="*/ 193301 w 68"/>
              <a:gd name="T53" fmla="*/ 215801 h 64"/>
              <a:gd name="T54" fmla="*/ 214779 w 68"/>
              <a:gd name="T55" fmla="*/ 215801 h 64"/>
              <a:gd name="T56" fmla="*/ 214779 w 68"/>
              <a:gd name="T57" fmla="*/ 99268 h 64"/>
              <a:gd name="T58" fmla="*/ 253440 w 68"/>
              <a:gd name="T59" fmla="*/ 99268 h 64"/>
              <a:gd name="T60" fmla="*/ 253440 w 68"/>
              <a:gd name="T61" fmla="*/ 215801 h 64"/>
              <a:gd name="T62" fmla="*/ 262031 w 68"/>
              <a:gd name="T63" fmla="*/ 215801 h 64"/>
              <a:gd name="T64" fmla="*/ 274918 w 68"/>
              <a:gd name="T65" fmla="*/ 228749 h 64"/>
              <a:gd name="T66" fmla="*/ 274918 w 68"/>
              <a:gd name="T67" fmla="*/ 237381 h 64"/>
              <a:gd name="T68" fmla="*/ 17182 w 68"/>
              <a:gd name="T69" fmla="*/ 237381 h 64"/>
              <a:gd name="T70" fmla="*/ 17182 w 68"/>
              <a:gd name="T71" fmla="*/ 228749 h 64"/>
              <a:gd name="T72" fmla="*/ 30069 w 68"/>
              <a:gd name="T73" fmla="*/ 215801 h 64"/>
              <a:gd name="T74" fmla="*/ 38660 w 68"/>
              <a:gd name="T75" fmla="*/ 215801 h 64"/>
              <a:gd name="T76" fmla="*/ 38660 w 68"/>
              <a:gd name="T77" fmla="*/ 99268 h 64"/>
              <a:gd name="T78" fmla="*/ 77321 w 68"/>
              <a:gd name="T79" fmla="*/ 99268 h 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57"/>
          <p:cNvSpPr>
            <a:spLocks noEditPoints="1"/>
          </p:cNvSpPr>
          <p:nvPr/>
        </p:nvSpPr>
        <p:spPr bwMode="auto">
          <a:xfrm>
            <a:off x="7138987" y="4485233"/>
            <a:ext cx="347663" cy="307975"/>
          </a:xfrm>
          <a:custGeom>
            <a:avLst/>
            <a:gdLst>
              <a:gd name="T0" fmla="*/ 37441 w 65"/>
              <a:gd name="T1" fmla="*/ 47789 h 58"/>
              <a:gd name="T2" fmla="*/ 37441 w 65"/>
              <a:gd name="T3" fmla="*/ 302665 h 58"/>
              <a:gd name="T4" fmla="*/ 32092 w 65"/>
              <a:gd name="T5" fmla="*/ 307975 h 58"/>
              <a:gd name="T6" fmla="*/ 21395 w 65"/>
              <a:gd name="T7" fmla="*/ 307975 h 58"/>
              <a:gd name="T8" fmla="*/ 10697 w 65"/>
              <a:gd name="T9" fmla="*/ 302665 h 58"/>
              <a:gd name="T10" fmla="*/ 10697 w 65"/>
              <a:gd name="T11" fmla="*/ 47789 h 58"/>
              <a:gd name="T12" fmla="*/ 0 w 65"/>
              <a:gd name="T13" fmla="*/ 21240 h 58"/>
              <a:gd name="T14" fmla="*/ 26743 w 65"/>
              <a:gd name="T15" fmla="*/ 0 h 58"/>
              <a:gd name="T16" fmla="*/ 53487 w 65"/>
              <a:gd name="T17" fmla="*/ 21240 h 58"/>
              <a:gd name="T18" fmla="*/ 37441 w 65"/>
              <a:gd name="T19" fmla="*/ 47789 h 58"/>
              <a:gd name="T20" fmla="*/ 347663 w 65"/>
              <a:gd name="T21" fmla="*/ 191157 h 58"/>
              <a:gd name="T22" fmla="*/ 336966 w 65"/>
              <a:gd name="T23" fmla="*/ 201777 h 58"/>
              <a:gd name="T24" fmla="*/ 262084 w 65"/>
              <a:gd name="T25" fmla="*/ 228326 h 58"/>
              <a:gd name="T26" fmla="*/ 165809 w 65"/>
              <a:gd name="T27" fmla="*/ 196467 h 58"/>
              <a:gd name="T28" fmla="*/ 69533 w 65"/>
              <a:gd name="T29" fmla="*/ 228326 h 58"/>
              <a:gd name="T30" fmla="*/ 64184 w 65"/>
              <a:gd name="T31" fmla="*/ 228326 h 58"/>
              <a:gd name="T32" fmla="*/ 53487 w 65"/>
              <a:gd name="T33" fmla="*/ 217706 h 58"/>
              <a:gd name="T34" fmla="*/ 53487 w 65"/>
              <a:gd name="T35" fmla="*/ 69029 h 58"/>
              <a:gd name="T36" fmla="*/ 58835 w 65"/>
              <a:gd name="T37" fmla="*/ 58409 h 58"/>
              <a:gd name="T38" fmla="*/ 74881 w 65"/>
              <a:gd name="T39" fmla="*/ 47789 h 58"/>
              <a:gd name="T40" fmla="*/ 160460 w 65"/>
              <a:gd name="T41" fmla="*/ 21240 h 58"/>
              <a:gd name="T42" fmla="*/ 246038 w 65"/>
              <a:gd name="T43" fmla="*/ 47789 h 58"/>
              <a:gd name="T44" fmla="*/ 262084 w 65"/>
              <a:gd name="T45" fmla="*/ 53099 h 58"/>
              <a:gd name="T46" fmla="*/ 336966 w 65"/>
              <a:gd name="T47" fmla="*/ 21240 h 58"/>
              <a:gd name="T48" fmla="*/ 347663 w 65"/>
              <a:gd name="T49" fmla="*/ 37169 h 58"/>
              <a:gd name="T50" fmla="*/ 347663 w 65"/>
              <a:gd name="T51" fmla="*/ 191157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66"/>
          <p:cNvSpPr>
            <a:spLocks noEditPoints="1"/>
          </p:cNvSpPr>
          <p:nvPr/>
        </p:nvSpPr>
        <p:spPr bwMode="auto">
          <a:xfrm>
            <a:off x="7189787" y="2959644"/>
            <a:ext cx="257175" cy="300038"/>
          </a:xfrm>
          <a:custGeom>
            <a:avLst/>
            <a:gdLst>
              <a:gd name="T0" fmla="*/ 257175 w 55"/>
              <a:gd name="T1" fmla="*/ 42193 h 64"/>
              <a:gd name="T2" fmla="*/ 257175 w 55"/>
              <a:gd name="T3" fmla="*/ 65633 h 64"/>
              <a:gd name="T4" fmla="*/ 126250 w 55"/>
              <a:gd name="T5" fmla="*/ 107826 h 64"/>
              <a:gd name="T6" fmla="*/ 0 w 55"/>
              <a:gd name="T7" fmla="*/ 65633 h 64"/>
              <a:gd name="T8" fmla="*/ 0 w 55"/>
              <a:gd name="T9" fmla="*/ 42193 h 64"/>
              <a:gd name="T10" fmla="*/ 126250 w 55"/>
              <a:gd name="T11" fmla="*/ 0 h 64"/>
              <a:gd name="T12" fmla="*/ 257175 w 55"/>
              <a:gd name="T13" fmla="*/ 42193 h 64"/>
              <a:gd name="T14" fmla="*/ 257175 w 55"/>
              <a:gd name="T15" fmla="*/ 98450 h 64"/>
              <a:gd name="T16" fmla="*/ 257175 w 55"/>
              <a:gd name="T17" fmla="*/ 126579 h 64"/>
              <a:gd name="T18" fmla="*/ 126250 w 55"/>
              <a:gd name="T19" fmla="*/ 173459 h 64"/>
              <a:gd name="T20" fmla="*/ 0 w 55"/>
              <a:gd name="T21" fmla="*/ 126579 h 64"/>
              <a:gd name="T22" fmla="*/ 0 w 55"/>
              <a:gd name="T23" fmla="*/ 98450 h 64"/>
              <a:gd name="T24" fmla="*/ 126250 w 55"/>
              <a:gd name="T25" fmla="*/ 126579 h 64"/>
              <a:gd name="T26" fmla="*/ 257175 w 55"/>
              <a:gd name="T27" fmla="*/ 98450 h 64"/>
              <a:gd name="T28" fmla="*/ 257175 w 55"/>
              <a:gd name="T29" fmla="*/ 164083 h 64"/>
              <a:gd name="T30" fmla="*/ 257175 w 55"/>
              <a:gd name="T31" fmla="*/ 192212 h 64"/>
              <a:gd name="T32" fmla="*/ 126250 w 55"/>
              <a:gd name="T33" fmla="*/ 234405 h 64"/>
              <a:gd name="T34" fmla="*/ 0 w 55"/>
              <a:gd name="T35" fmla="*/ 192212 h 64"/>
              <a:gd name="T36" fmla="*/ 0 w 55"/>
              <a:gd name="T37" fmla="*/ 164083 h 64"/>
              <a:gd name="T38" fmla="*/ 126250 w 55"/>
              <a:gd name="T39" fmla="*/ 192212 h 64"/>
              <a:gd name="T40" fmla="*/ 257175 w 55"/>
              <a:gd name="T41" fmla="*/ 164083 h 64"/>
              <a:gd name="T42" fmla="*/ 257175 w 55"/>
              <a:gd name="T43" fmla="*/ 229717 h 64"/>
              <a:gd name="T44" fmla="*/ 257175 w 55"/>
              <a:gd name="T45" fmla="*/ 257845 h 64"/>
              <a:gd name="T46" fmla="*/ 126250 w 55"/>
              <a:gd name="T47" fmla="*/ 300038 h 64"/>
              <a:gd name="T48" fmla="*/ 0 w 55"/>
              <a:gd name="T49" fmla="*/ 257845 h 64"/>
              <a:gd name="T50" fmla="*/ 0 w 55"/>
              <a:gd name="T51" fmla="*/ 229717 h 64"/>
              <a:gd name="T52" fmla="*/ 126250 w 55"/>
              <a:gd name="T53" fmla="*/ 257845 h 64"/>
              <a:gd name="T54" fmla="*/ 257175 w 55"/>
              <a:gd name="T55" fmla="*/ 229717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6122987" y="1978570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6122987" y="2731045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6122987" y="3483519"/>
            <a:ext cx="200025" cy="750888"/>
          </a:xfrm>
          <a:prstGeom prst="rect">
            <a:avLst/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6122987" y="4234408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Rectangle 30"/>
          <p:cNvSpPr>
            <a:spLocks noChangeArrowheads="1"/>
          </p:cNvSpPr>
          <p:nvPr/>
        </p:nvSpPr>
        <p:spPr bwMode="auto">
          <a:xfrm>
            <a:off x="6122987" y="4977358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Pentagon 31"/>
          <p:cNvSpPr>
            <a:spLocks noChangeArrowheads="1"/>
          </p:cNvSpPr>
          <p:nvPr/>
        </p:nvSpPr>
        <p:spPr bwMode="auto">
          <a:xfrm>
            <a:off x="4346575" y="490274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</p:spPr>
        <p:txBody>
          <a:bodyPr lIns="91262" tIns="45631" rIns="91262" bIns="45631"/>
          <a:lstStyle>
            <a:lvl1pPr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287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Freeform 152"/>
          <p:cNvSpPr>
            <a:spLocks noEditPoints="1"/>
          </p:cNvSpPr>
          <p:nvPr/>
        </p:nvSpPr>
        <p:spPr bwMode="auto">
          <a:xfrm>
            <a:off x="4872037" y="5144044"/>
            <a:ext cx="385763" cy="355600"/>
          </a:xfrm>
          <a:custGeom>
            <a:avLst/>
            <a:gdLst>
              <a:gd name="T0" fmla="*/ 385763 w 67"/>
              <a:gd name="T1" fmla="*/ 114710 h 62"/>
              <a:gd name="T2" fmla="*/ 264852 w 67"/>
              <a:gd name="T3" fmla="*/ 206477 h 62"/>
              <a:gd name="T4" fmla="*/ 241822 w 67"/>
              <a:gd name="T5" fmla="*/ 229419 h 62"/>
              <a:gd name="T6" fmla="*/ 224549 w 67"/>
              <a:gd name="T7" fmla="*/ 269568 h 62"/>
              <a:gd name="T8" fmla="*/ 253337 w 67"/>
              <a:gd name="T9" fmla="*/ 298245 h 62"/>
              <a:gd name="T10" fmla="*/ 299398 w 67"/>
              <a:gd name="T11" fmla="*/ 332658 h 62"/>
              <a:gd name="T12" fmla="*/ 299398 w 67"/>
              <a:gd name="T13" fmla="*/ 349865 h 62"/>
              <a:gd name="T14" fmla="*/ 293640 w 67"/>
              <a:gd name="T15" fmla="*/ 355600 h 62"/>
              <a:gd name="T16" fmla="*/ 97880 w 67"/>
              <a:gd name="T17" fmla="*/ 355600 h 62"/>
              <a:gd name="T18" fmla="*/ 92123 w 67"/>
              <a:gd name="T19" fmla="*/ 349865 h 62"/>
              <a:gd name="T20" fmla="*/ 92123 w 67"/>
              <a:gd name="T21" fmla="*/ 332658 h 62"/>
              <a:gd name="T22" fmla="*/ 138184 w 67"/>
              <a:gd name="T23" fmla="*/ 298245 h 62"/>
              <a:gd name="T24" fmla="*/ 166972 w 67"/>
              <a:gd name="T25" fmla="*/ 269568 h 62"/>
              <a:gd name="T26" fmla="*/ 149699 w 67"/>
              <a:gd name="T27" fmla="*/ 229419 h 62"/>
              <a:gd name="T28" fmla="*/ 126668 w 67"/>
              <a:gd name="T29" fmla="*/ 206477 h 62"/>
              <a:gd name="T30" fmla="*/ 0 w 67"/>
              <a:gd name="T31" fmla="*/ 114710 h 62"/>
              <a:gd name="T32" fmla="*/ 0 w 67"/>
              <a:gd name="T33" fmla="*/ 86032 h 62"/>
              <a:gd name="T34" fmla="*/ 23031 w 67"/>
              <a:gd name="T35" fmla="*/ 63090 h 62"/>
              <a:gd name="T36" fmla="*/ 92123 w 67"/>
              <a:gd name="T37" fmla="*/ 63090 h 62"/>
              <a:gd name="T38" fmla="*/ 92123 w 67"/>
              <a:gd name="T39" fmla="*/ 40148 h 62"/>
              <a:gd name="T40" fmla="*/ 126668 w 67"/>
              <a:gd name="T41" fmla="*/ 0 h 62"/>
              <a:gd name="T42" fmla="*/ 259095 w 67"/>
              <a:gd name="T43" fmla="*/ 0 h 62"/>
              <a:gd name="T44" fmla="*/ 299398 w 67"/>
              <a:gd name="T45" fmla="*/ 40148 h 62"/>
              <a:gd name="T46" fmla="*/ 299398 w 67"/>
              <a:gd name="T47" fmla="*/ 63090 h 62"/>
              <a:gd name="T48" fmla="*/ 362732 w 67"/>
              <a:gd name="T49" fmla="*/ 63090 h 62"/>
              <a:gd name="T50" fmla="*/ 385763 w 67"/>
              <a:gd name="T51" fmla="*/ 86032 h 62"/>
              <a:gd name="T52" fmla="*/ 385763 w 67"/>
              <a:gd name="T53" fmla="*/ 114710 h 62"/>
              <a:gd name="T54" fmla="*/ 92123 w 67"/>
              <a:gd name="T55" fmla="*/ 91768 h 62"/>
              <a:gd name="T56" fmla="*/ 34546 w 67"/>
              <a:gd name="T57" fmla="*/ 91768 h 62"/>
              <a:gd name="T58" fmla="*/ 34546 w 67"/>
              <a:gd name="T59" fmla="*/ 114710 h 62"/>
              <a:gd name="T60" fmla="*/ 109395 w 67"/>
              <a:gd name="T61" fmla="*/ 177800 h 62"/>
              <a:gd name="T62" fmla="*/ 92123 w 67"/>
              <a:gd name="T63" fmla="*/ 91768 h 62"/>
              <a:gd name="T64" fmla="*/ 356975 w 67"/>
              <a:gd name="T65" fmla="*/ 91768 h 62"/>
              <a:gd name="T66" fmla="*/ 299398 w 67"/>
              <a:gd name="T67" fmla="*/ 91768 h 62"/>
              <a:gd name="T68" fmla="*/ 282125 w 67"/>
              <a:gd name="T69" fmla="*/ 177800 h 62"/>
              <a:gd name="T70" fmla="*/ 356975 w 67"/>
              <a:gd name="T71" fmla="*/ 114710 h 62"/>
              <a:gd name="T72" fmla="*/ 356975 w 67"/>
              <a:gd name="T73" fmla="*/ 91768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35"/>
          <p:cNvSpPr txBox="1"/>
          <p:nvPr/>
        </p:nvSpPr>
        <p:spPr>
          <a:xfrm>
            <a:off x="2034922" y="1946860"/>
            <a:ext cx="1925889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41554" y="1640016"/>
            <a:ext cx="145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2" name="TextBox 35"/>
          <p:cNvSpPr txBox="1"/>
          <p:nvPr/>
        </p:nvSpPr>
        <p:spPr>
          <a:xfrm>
            <a:off x="1974001" y="3439070"/>
            <a:ext cx="1925889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380633" y="3132226"/>
            <a:ext cx="145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4" name="TextBox 35"/>
          <p:cNvSpPr txBox="1"/>
          <p:nvPr/>
        </p:nvSpPr>
        <p:spPr>
          <a:xfrm>
            <a:off x="1982788" y="4931280"/>
            <a:ext cx="1925889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89420" y="4624436"/>
            <a:ext cx="145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6" name="TextBox 35"/>
          <p:cNvSpPr txBox="1"/>
          <p:nvPr/>
        </p:nvSpPr>
        <p:spPr>
          <a:xfrm>
            <a:off x="8472993" y="2809329"/>
            <a:ext cx="1925889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879625" y="2502485"/>
            <a:ext cx="145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8" name="TextBox 35"/>
          <p:cNvSpPr txBox="1"/>
          <p:nvPr/>
        </p:nvSpPr>
        <p:spPr>
          <a:xfrm>
            <a:off x="8481780" y="4301539"/>
            <a:ext cx="1925889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888412" y="3994695"/>
            <a:ext cx="145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</p:spTree>
  </p:cSld>
  <p:clrMapOvr>
    <a:masterClrMapping/>
  </p:clrMapOvr>
  <p:transition advTm="248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83" name="Chevron 82"/>
          <p:cNvSpPr/>
          <p:nvPr/>
        </p:nvSpPr>
        <p:spPr>
          <a:xfrm>
            <a:off x="6096000" y="2558996"/>
            <a:ext cx="2149458" cy="2181051"/>
          </a:xfrm>
          <a:prstGeom prst="chevron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sp>
        <p:nvSpPr>
          <p:cNvPr id="111" name="Chevron 110"/>
          <p:cNvSpPr/>
          <p:nvPr/>
        </p:nvSpPr>
        <p:spPr>
          <a:xfrm rot="10800000" flipH="1">
            <a:off x="7734583" y="2826339"/>
            <a:ext cx="1515716" cy="1537996"/>
          </a:xfrm>
          <a:prstGeom prst="chevron">
            <a:avLst/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sp>
        <p:nvSpPr>
          <p:cNvPr id="29" name="Chevron 28"/>
          <p:cNvSpPr/>
          <p:nvPr/>
        </p:nvSpPr>
        <p:spPr>
          <a:xfrm flipH="1">
            <a:off x="3878268" y="2558996"/>
            <a:ext cx="2149458" cy="2181051"/>
          </a:xfrm>
          <a:prstGeom prst="chevron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 rot="10800000">
            <a:off x="2873428" y="2836498"/>
            <a:ext cx="1515716" cy="1537996"/>
          </a:xfrm>
          <a:prstGeom prst="chevron">
            <a:avLst/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33" name="Group 157"/>
          <p:cNvGrpSpPr/>
          <p:nvPr/>
        </p:nvGrpSpPr>
        <p:grpSpPr>
          <a:xfrm>
            <a:off x="5145698" y="2707654"/>
            <a:ext cx="1794354" cy="1794354"/>
            <a:chOff x="3899266" y="1250711"/>
            <a:chExt cx="1032272" cy="1032272"/>
          </a:xfrm>
        </p:grpSpPr>
        <p:sp>
          <p:nvSpPr>
            <p:cNvPr id="34" name="Diamond 33"/>
            <p:cNvSpPr/>
            <p:nvPr/>
          </p:nvSpPr>
          <p:spPr>
            <a:xfrm>
              <a:off x="3899266" y="1250711"/>
              <a:ext cx="1032272" cy="1032272"/>
            </a:xfrm>
            <a:prstGeom prst="diamond">
              <a:avLst/>
            </a:prstGeom>
            <a:solidFill>
              <a:srgbClr val="1E9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35" name="Freeform 23"/>
            <p:cNvSpPr>
              <a:spLocks noEditPoints="1"/>
            </p:cNvSpPr>
            <p:nvPr/>
          </p:nvSpPr>
          <p:spPr bwMode="auto">
            <a:xfrm>
              <a:off x="4298358" y="1613067"/>
              <a:ext cx="266942" cy="252414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408275" y="3226542"/>
            <a:ext cx="300468" cy="401211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39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40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</p:grpSp>
      <p:sp>
        <p:nvSpPr>
          <p:cNvPr id="41" name="Freeform 72"/>
          <p:cNvSpPr>
            <a:spLocks noEditPoints="1"/>
          </p:cNvSpPr>
          <p:nvPr/>
        </p:nvSpPr>
        <p:spPr bwMode="auto">
          <a:xfrm>
            <a:off x="7205209" y="3143357"/>
            <a:ext cx="451369" cy="451365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277358" y="3283955"/>
            <a:ext cx="254934" cy="257200"/>
            <a:chOff x="0" y="2706688"/>
            <a:chExt cx="357188" cy="360363"/>
          </a:xfrm>
          <a:solidFill>
            <a:schemeClr val="bg1"/>
          </a:solidFill>
        </p:grpSpPr>
        <p:sp>
          <p:nvSpPr>
            <p:cNvPr id="43" name="Freeform 107"/>
            <p:cNvSpPr>
              <a:spLocks noEditPoints="1"/>
            </p:cNvSpPr>
            <p:nvPr/>
          </p:nvSpPr>
          <p:spPr bwMode="auto">
            <a:xfrm>
              <a:off x="0" y="2706688"/>
              <a:ext cx="357188" cy="360363"/>
            </a:xfrm>
            <a:custGeom>
              <a:avLst/>
              <a:gdLst/>
              <a:ahLst/>
              <a:cxnLst>
                <a:cxn ang="0">
                  <a:pos x="112" y="12"/>
                </a:cxn>
                <a:cxn ang="0">
                  <a:pos x="96" y="12"/>
                </a:cxn>
                <a:cxn ang="0">
                  <a:pos x="96" y="4"/>
                </a:cxn>
                <a:cxn ang="0">
                  <a:pos x="92" y="0"/>
                </a:cxn>
                <a:cxn ang="0">
                  <a:pos x="88" y="4"/>
                </a:cxn>
                <a:cxn ang="0">
                  <a:pos x="88" y="12"/>
                </a:cxn>
                <a:cxn ang="0">
                  <a:pos x="65" y="12"/>
                </a:cxn>
                <a:cxn ang="0">
                  <a:pos x="65" y="4"/>
                </a:cxn>
                <a:cxn ang="0">
                  <a:pos x="61" y="0"/>
                </a:cxn>
                <a:cxn ang="0">
                  <a:pos x="57" y="4"/>
                </a:cxn>
                <a:cxn ang="0">
                  <a:pos x="57" y="12"/>
                </a:cxn>
                <a:cxn ang="0">
                  <a:pos x="34" y="12"/>
                </a:cxn>
                <a:cxn ang="0">
                  <a:pos x="34" y="4"/>
                </a:cxn>
                <a:cxn ang="0">
                  <a:pos x="30" y="0"/>
                </a:cxn>
                <a:cxn ang="0">
                  <a:pos x="27" y="4"/>
                </a:cxn>
                <a:cxn ang="0">
                  <a:pos x="27" y="12"/>
                </a:cxn>
                <a:cxn ang="0">
                  <a:pos x="10" y="12"/>
                </a:cxn>
                <a:cxn ang="0">
                  <a:pos x="0" y="22"/>
                </a:cxn>
                <a:cxn ang="0">
                  <a:pos x="0" y="113"/>
                </a:cxn>
                <a:cxn ang="0">
                  <a:pos x="10" y="123"/>
                </a:cxn>
                <a:cxn ang="0">
                  <a:pos x="112" y="123"/>
                </a:cxn>
                <a:cxn ang="0">
                  <a:pos x="122" y="113"/>
                </a:cxn>
                <a:cxn ang="0">
                  <a:pos x="122" y="22"/>
                </a:cxn>
                <a:cxn ang="0">
                  <a:pos x="112" y="12"/>
                </a:cxn>
                <a:cxn ang="0">
                  <a:pos x="115" y="113"/>
                </a:cxn>
                <a:cxn ang="0">
                  <a:pos x="112" y="115"/>
                </a:cxn>
                <a:cxn ang="0">
                  <a:pos x="10" y="115"/>
                </a:cxn>
                <a:cxn ang="0">
                  <a:pos x="7" y="113"/>
                </a:cxn>
                <a:cxn ang="0">
                  <a:pos x="7" y="22"/>
                </a:cxn>
                <a:cxn ang="0">
                  <a:pos x="10" y="19"/>
                </a:cxn>
                <a:cxn ang="0">
                  <a:pos x="27" y="19"/>
                </a:cxn>
                <a:cxn ang="0">
                  <a:pos x="27" y="27"/>
                </a:cxn>
                <a:cxn ang="0">
                  <a:pos x="30" y="31"/>
                </a:cxn>
                <a:cxn ang="0">
                  <a:pos x="34" y="27"/>
                </a:cxn>
                <a:cxn ang="0">
                  <a:pos x="34" y="19"/>
                </a:cxn>
                <a:cxn ang="0">
                  <a:pos x="57" y="19"/>
                </a:cxn>
                <a:cxn ang="0">
                  <a:pos x="57" y="27"/>
                </a:cxn>
                <a:cxn ang="0">
                  <a:pos x="61" y="31"/>
                </a:cxn>
                <a:cxn ang="0">
                  <a:pos x="65" y="27"/>
                </a:cxn>
                <a:cxn ang="0">
                  <a:pos x="65" y="19"/>
                </a:cxn>
                <a:cxn ang="0">
                  <a:pos x="88" y="19"/>
                </a:cxn>
                <a:cxn ang="0">
                  <a:pos x="88" y="27"/>
                </a:cxn>
                <a:cxn ang="0">
                  <a:pos x="92" y="31"/>
                </a:cxn>
                <a:cxn ang="0">
                  <a:pos x="96" y="27"/>
                </a:cxn>
                <a:cxn ang="0">
                  <a:pos x="96" y="19"/>
                </a:cxn>
                <a:cxn ang="0">
                  <a:pos x="112" y="19"/>
                </a:cxn>
                <a:cxn ang="0">
                  <a:pos x="115" y="22"/>
                </a:cxn>
                <a:cxn ang="0">
                  <a:pos x="115" y="113"/>
                </a:cxn>
                <a:cxn ang="0">
                  <a:pos x="115" y="113"/>
                </a:cxn>
                <a:cxn ang="0">
                  <a:pos x="115" y="113"/>
                </a:cxn>
              </a:cxnLst>
              <a:rect l="0" t="0" r="r" b="b"/>
              <a:pathLst>
                <a:path w="122" h="123">
                  <a:moveTo>
                    <a:pt x="11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ubicBezTo>
                    <a:pt x="90" y="0"/>
                    <a:pt x="88" y="2"/>
                    <a:pt x="88" y="4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0"/>
                    <a:pt x="61" y="0"/>
                  </a:cubicBezTo>
                  <a:cubicBezTo>
                    <a:pt x="59" y="0"/>
                    <a:pt x="57" y="2"/>
                    <a:pt x="57" y="4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28" y="0"/>
                    <a:pt x="27" y="2"/>
                    <a:pt x="27" y="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6"/>
                    <a:pt x="0" y="2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8"/>
                    <a:pt x="4" y="123"/>
                    <a:pt x="10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8" y="123"/>
                    <a:pt x="122" y="118"/>
                    <a:pt x="122" y="113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16"/>
                    <a:pt x="118" y="12"/>
                    <a:pt x="112" y="12"/>
                  </a:cubicBezTo>
                  <a:close/>
                  <a:moveTo>
                    <a:pt x="115" y="113"/>
                  </a:moveTo>
                  <a:cubicBezTo>
                    <a:pt x="115" y="114"/>
                    <a:pt x="114" y="115"/>
                    <a:pt x="112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7" y="114"/>
                    <a:pt x="7" y="1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9" y="19"/>
                    <a:pt x="10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9"/>
                    <a:pt x="28" y="31"/>
                    <a:pt x="30" y="31"/>
                  </a:cubicBezTo>
                  <a:cubicBezTo>
                    <a:pt x="32" y="31"/>
                    <a:pt x="34" y="29"/>
                    <a:pt x="34" y="27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9"/>
                    <a:pt x="59" y="31"/>
                    <a:pt x="61" y="31"/>
                  </a:cubicBezTo>
                  <a:cubicBezTo>
                    <a:pt x="63" y="31"/>
                    <a:pt x="65" y="29"/>
                    <a:pt x="65" y="27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9"/>
                    <a:pt x="90" y="31"/>
                    <a:pt x="92" y="31"/>
                  </a:cubicBezTo>
                  <a:cubicBezTo>
                    <a:pt x="94" y="31"/>
                    <a:pt x="96" y="29"/>
                    <a:pt x="96" y="2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5" y="20"/>
                    <a:pt x="115" y="22"/>
                  </a:cubicBezTo>
                  <a:lnTo>
                    <a:pt x="115" y="113"/>
                  </a:lnTo>
                  <a:close/>
                  <a:moveTo>
                    <a:pt x="115" y="113"/>
                  </a:moveTo>
                  <a:cubicBezTo>
                    <a:pt x="115" y="113"/>
                    <a:pt x="115" y="113"/>
                    <a:pt x="115" y="1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44" name="Rectangle 108"/>
            <p:cNvSpPr>
              <a:spLocks noChangeArrowheads="1"/>
            </p:cNvSpPr>
            <p:nvPr/>
          </p:nvSpPr>
          <p:spPr bwMode="auto">
            <a:xfrm>
              <a:off x="79375" y="2841626"/>
              <a:ext cx="42863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45" name="Rectangle 109"/>
            <p:cNvSpPr>
              <a:spLocks noChangeArrowheads="1"/>
            </p:cNvSpPr>
            <p:nvPr/>
          </p:nvSpPr>
          <p:spPr bwMode="auto">
            <a:xfrm>
              <a:off x="79375" y="2897188"/>
              <a:ext cx="42863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46" name="Rectangle 110"/>
            <p:cNvSpPr>
              <a:spLocks noChangeArrowheads="1"/>
            </p:cNvSpPr>
            <p:nvPr/>
          </p:nvSpPr>
          <p:spPr bwMode="auto">
            <a:xfrm>
              <a:off x="79375" y="2955926"/>
              <a:ext cx="42863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47" name="Rectangle 111"/>
            <p:cNvSpPr>
              <a:spLocks noChangeArrowheads="1"/>
            </p:cNvSpPr>
            <p:nvPr/>
          </p:nvSpPr>
          <p:spPr bwMode="auto">
            <a:xfrm>
              <a:off x="155575" y="2955926"/>
              <a:ext cx="46038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51" name="Rectangle 112"/>
            <p:cNvSpPr>
              <a:spLocks noChangeArrowheads="1"/>
            </p:cNvSpPr>
            <p:nvPr/>
          </p:nvSpPr>
          <p:spPr bwMode="auto">
            <a:xfrm>
              <a:off x="155575" y="2897188"/>
              <a:ext cx="46038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52" name="Rectangle 113"/>
            <p:cNvSpPr>
              <a:spLocks noChangeArrowheads="1"/>
            </p:cNvSpPr>
            <p:nvPr/>
          </p:nvSpPr>
          <p:spPr bwMode="auto">
            <a:xfrm>
              <a:off x="155575" y="2841626"/>
              <a:ext cx="46038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54" name="Rectangle 114"/>
            <p:cNvSpPr>
              <a:spLocks noChangeArrowheads="1"/>
            </p:cNvSpPr>
            <p:nvPr/>
          </p:nvSpPr>
          <p:spPr bwMode="auto">
            <a:xfrm>
              <a:off x="233363" y="2955926"/>
              <a:ext cx="4762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55" name="Rectangle 115"/>
            <p:cNvSpPr>
              <a:spLocks noChangeArrowheads="1"/>
            </p:cNvSpPr>
            <p:nvPr/>
          </p:nvSpPr>
          <p:spPr bwMode="auto">
            <a:xfrm>
              <a:off x="233363" y="2897188"/>
              <a:ext cx="47625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  <p:sp>
          <p:nvSpPr>
            <p:cNvPr id="56" name="Rectangle 116"/>
            <p:cNvSpPr>
              <a:spLocks noChangeArrowheads="1"/>
            </p:cNvSpPr>
            <p:nvPr/>
          </p:nvSpPr>
          <p:spPr bwMode="auto">
            <a:xfrm>
              <a:off x="233363" y="2841626"/>
              <a:ext cx="47625" cy="349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>
                <a:solidFill>
                  <a:schemeClr val="tx1"/>
                </a:solidFill>
              </a:endParaRPr>
            </a:p>
          </p:txBody>
        </p:sp>
      </p:grpSp>
      <p:sp>
        <p:nvSpPr>
          <p:cNvPr id="57" name="Freeform 153"/>
          <p:cNvSpPr>
            <a:spLocks noEditPoints="1"/>
          </p:cNvSpPr>
          <p:nvPr/>
        </p:nvSpPr>
        <p:spPr bwMode="auto">
          <a:xfrm>
            <a:off x="8510614" y="3259518"/>
            <a:ext cx="306787" cy="291346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31" name="TextBox 143"/>
          <p:cNvSpPr txBox="1"/>
          <p:nvPr/>
        </p:nvSpPr>
        <p:spPr>
          <a:xfrm>
            <a:off x="1257034" y="4634009"/>
            <a:ext cx="2813568" cy="10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endParaRPr lang="zh-CN" altLang="en-US" sz="151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2" name="TextBox 143"/>
          <p:cNvSpPr txBox="1"/>
          <p:nvPr/>
        </p:nvSpPr>
        <p:spPr>
          <a:xfrm>
            <a:off x="2139429" y="1428206"/>
            <a:ext cx="2813568" cy="10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endParaRPr lang="zh-CN" altLang="en-US" sz="151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6" name="TextBox 143"/>
          <p:cNvSpPr txBox="1"/>
          <p:nvPr/>
        </p:nvSpPr>
        <p:spPr>
          <a:xfrm>
            <a:off x="6918772" y="4983634"/>
            <a:ext cx="2795763" cy="10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endParaRPr lang="zh-CN" altLang="en-US" sz="151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7" name="TextBox 143"/>
          <p:cNvSpPr txBox="1"/>
          <p:nvPr/>
        </p:nvSpPr>
        <p:spPr>
          <a:xfrm>
            <a:off x="8313732" y="1570257"/>
            <a:ext cx="2795763" cy="10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endParaRPr lang="zh-CN" altLang="en-US" sz="151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</p:spTree>
  </p:cSld>
  <p:clrMapOvr>
    <a:masterClrMapping/>
  </p:clrMapOvr>
  <p:transition advTm="922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111" grpId="0" bldLvl="0" animBg="1"/>
      <p:bldP spid="29" grpId="0" bldLvl="0" animBg="1"/>
      <p:bldP spid="30" grpId="0" bldLvl="0" animBg="1"/>
      <p:bldP spid="41" grpId="0" bldLvl="0" animBg="1"/>
      <p:bldP spid="57" grpId="0" bldLvl="0" animBg="1"/>
      <p:bldP spid="31" grpId="0"/>
      <p:bldP spid="32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165706" y="3239821"/>
            <a:ext cx="1068859" cy="0"/>
          </a:xfrm>
          <a:prstGeom prst="line">
            <a:avLst/>
          </a:prstGeom>
          <a:ln w="9525" cmpd="sng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55843" y="3239821"/>
            <a:ext cx="1056158" cy="0"/>
          </a:xfrm>
          <a:prstGeom prst="line">
            <a:avLst/>
          </a:prstGeom>
          <a:ln w="9525" cmpd="sng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524251" y="2985836"/>
            <a:ext cx="1727105" cy="486807"/>
            <a:chOff x="1607608" y="3504711"/>
            <a:chExt cx="1821556" cy="51342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1607608" y="3772586"/>
              <a:ext cx="1821556" cy="0"/>
            </a:xfrm>
            <a:prstGeom prst="line">
              <a:avLst/>
            </a:prstGeom>
            <a:ln w="9525" cmpd="sng">
              <a:solidFill>
                <a:srgbClr val="4040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607608" y="3504711"/>
              <a:ext cx="0" cy="513429"/>
            </a:xfrm>
            <a:prstGeom prst="line">
              <a:avLst/>
            </a:prstGeom>
            <a:ln w="9525" cmpd="sng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8851749" y="2985836"/>
            <a:ext cx="1727105" cy="486807"/>
            <a:chOff x="9335829" y="3504711"/>
            <a:chExt cx="1821556" cy="513429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9335829" y="3772586"/>
              <a:ext cx="1821556" cy="0"/>
            </a:xfrm>
            <a:prstGeom prst="line">
              <a:avLst/>
            </a:prstGeom>
            <a:ln w="9525" cmpd="sng">
              <a:solidFill>
                <a:srgbClr val="40404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1143991" y="3504711"/>
              <a:ext cx="0" cy="513429"/>
            </a:xfrm>
            <a:prstGeom prst="line">
              <a:avLst/>
            </a:prstGeom>
            <a:ln w="9525" cmpd="sng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5234566" y="2278908"/>
            <a:ext cx="1621277" cy="1881614"/>
            <a:chOff x="5520831" y="2759122"/>
            <a:chExt cx="1709941" cy="1984515"/>
          </a:xfrm>
        </p:grpSpPr>
        <p:sp>
          <p:nvSpPr>
            <p:cNvPr id="5" name="Hexagon 4"/>
            <p:cNvSpPr/>
            <p:nvPr/>
          </p:nvSpPr>
          <p:spPr>
            <a:xfrm rot="5400000">
              <a:off x="5383544" y="2896409"/>
              <a:ext cx="1984515" cy="1709941"/>
            </a:xfrm>
            <a:prstGeom prst="hexagon">
              <a:avLst/>
            </a:prstGeom>
            <a:solidFill>
              <a:srgbClr val="1E9C8C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00B0F0"/>
                </a:solidFill>
                <a:latin typeface="Signik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9174" name="Rectangle 35"/>
            <p:cNvSpPr>
              <a:spLocks noChangeArrowheads="1"/>
            </p:cNvSpPr>
            <p:nvPr/>
          </p:nvSpPr>
          <p:spPr bwMode="auto">
            <a:xfrm>
              <a:off x="5770848" y="3399556"/>
              <a:ext cx="1245623" cy="65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1705" dirty="0">
                  <a:solidFill>
                    <a:schemeClr val="bg1"/>
                  </a:solidFill>
                  <a:ea typeface="微软雅黑" panose="020B0503020204020204" charset="-122"/>
                </a:rPr>
                <a:t>请替换文字内容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19467" y="1872530"/>
            <a:ext cx="670948" cy="717511"/>
            <a:chOff x="1286157" y="2330521"/>
            <a:chExt cx="707640" cy="756750"/>
          </a:xfrm>
        </p:grpSpPr>
        <p:sp>
          <p:nvSpPr>
            <p:cNvPr id="10" name="Hexagon 9"/>
            <p:cNvSpPr/>
            <p:nvPr/>
          </p:nvSpPr>
          <p:spPr>
            <a:xfrm rot="5400000">
              <a:off x="1261602" y="2355076"/>
              <a:ext cx="756750" cy="707640"/>
            </a:xfrm>
            <a:prstGeom prst="hexagon">
              <a:avLst/>
            </a:prstGeom>
            <a:solidFill>
              <a:srgbClr val="1E9C8C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76" name="Picture 29" descr="hear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6794" y="2493480"/>
              <a:ext cx="404045" cy="406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1219467" y="3701230"/>
            <a:ext cx="670948" cy="717511"/>
            <a:chOff x="1286157" y="4259228"/>
            <a:chExt cx="707640" cy="756750"/>
          </a:xfrm>
        </p:grpSpPr>
        <p:sp>
          <p:nvSpPr>
            <p:cNvPr id="32" name="Hexagon 31"/>
            <p:cNvSpPr/>
            <p:nvPr/>
          </p:nvSpPr>
          <p:spPr>
            <a:xfrm rot="5400000">
              <a:off x="1261602" y="4283783"/>
              <a:ext cx="756750" cy="707640"/>
            </a:xfrm>
            <a:prstGeom prst="hexagon">
              <a:avLst/>
            </a:prstGeom>
            <a:solidFill>
              <a:srgbClr val="1E9C8C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77" name="Picture 30" descr="plane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3308" y="4433347"/>
              <a:ext cx="468783" cy="468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3238656" y="2786880"/>
            <a:ext cx="939749" cy="1003245"/>
            <a:chOff x="3415770" y="3294875"/>
            <a:chExt cx="991141" cy="1058110"/>
          </a:xfrm>
        </p:grpSpPr>
        <p:sp>
          <p:nvSpPr>
            <p:cNvPr id="9" name="Hexagon 6"/>
            <p:cNvSpPr/>
            <p:nvPr/>
          </p:nvSpPr>
          <p:spPr>
            <a:xfrm rot="5400000">
              <a:off x="3382286" y="3328359"/>
              <a:ext cx="1058110" cy="991141"/>
            </a:xfrm>
            <a:prstGeom prst="hexagon">
              <a:avLst/>
            </a:prstGeom>
            <a:solidFill>
              <a:srgbClr val="69C293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78" name="Picture 32" descr="gift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9093" y="3571680"/>
              <a:ext cx="504500" cy="506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2000" y="2786880"/>
            <a:ext cx="939749" cy="1003245"/>
            <a:chOff x="8344687" y="3294875"/>
            <a:chExt cx="991141" cy="1058110"/>
          </a:xfrm>
        </p:grpSpPr>
        <p:sp>
          <p:nvSpPr>
            <p:cNvPr id="12" name="Hexagon 8"/>
            <p:cNvSpPr/>
            <p:nvPr/>
          </p:nvSpPr>
          <p:spPr>
            <a:xfrm rot="5400000">
              <a:off x="8311203" y="3328359"/>
              <a:ext cx="1058110" cy="991141"/>
            </a:xfrm>
            <a:prstGeom prst="hexagon">
              <a:avLst/>
            </a:prstGeom>
            <a:solidFill>
              <a:srgbClr val="69C293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80" name="Picture 37" descr="setting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1222" y="3547125"/>
              <a:ext cx="558075" cy="55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10261371" y="1872530"/>
            <a:ext cx="670948" cy="717511"/>
            <a:chOff x="10822540" y="2330521"/>
            <a:chExt cx="707640" cy="756750"/>
          </a:xfrm>
        </p:grpSpPr>
        <p:sp>
          <p:nvSpPr>
            <p:cNvPr id="13" name="Hexagon 11"/>
            <p:cNvSpPr/>
            <p:nvPr/>
          </p:nvSpPr>
          <p:spPr>
            <a:xfrm rot="5400000">
              <a:off x="10797985" y="2355076"/>
              <a:ext cx="756750" cy="707640"/>
            </a:xfrm>
            <a:prstGeom prst="hexagon">
              <a:avLst/>
            </a:prstGeom>
            <a:solidFill>
              <a:srgbClr val="1E9C8C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81" name="Picture 38" descr="comments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4336" y="2506874"/>
              <a:ext cx="404047" cy="404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0235972" y="3701230"/>
            <a:ext cx="670948" cy="717511"/>
            <a:chOff x="10795752" y="4259228"/>
            <a:chExt cx="707640" cy="756750"/>
          </a:xfrm>
        </p:grpSpPr>
        <p:sp>
          <p:nvSpPr>
            <p:cNvPr id="20" name="Hexagon 12"/>
            <p:cNvSpPr/>
            <p:nvPr/>
          </p:nvSpPr>
          <p:spPr>
            <a:xfrm rot="5400000">
              <a:off x="10771197" y="4283783"/>
              <a:ext cx="756750" cy="707640"/>
            </a:xfrm>
            <a:prstGeom prst="hexagon">
              <a:avLst/>
            </a:prstGeom>
            <a:solidFill>
              <a:srgbClr val="1E9C8C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1705">
                <a:solidFill>
                  <a:srgbClr val="262626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49182" name="Picture 39" descr="portfolio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6388" y="4422186"/>
              <a:ext cx="428601" cy="428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23"/>
          <p:cNvSpPr txBox="1"/>
          <p:nvPr/>
        </p:nvSpPr>
        <p:spPr>
          <a:xfrm>
            <a:off x="1034683" y="5030264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1034682" y="4647329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4940591" y="5030264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4940591" y="4647329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8328955" y="5030264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8328954" y="4647329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669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69619" y="2666140"/>
            <a:ext cx="3052762" cy="2770187"/>
            <a:chOff x="4560889" y="2335214"/>
            <a:chExt cx="3052762" cy="2770187"/>
          </a:xfrm>
        </p:grpSpPr>
        <p:sp>
          <p:nvSpPr>
            <p:cNvPr id="5" name="Bent Arrow 5@|1FFC:0|FBC:0|LFC:9868950|LBC:16777215"/>
            <p:cNvSpPr/>
            <p:nvPr/>
          </p:nvSpPr>
          <p:spPr bwMode="auto">
            <a:xfrm rot="2700000">
              <a:off x="5084764" y="2201864"/>
              <a:ext cx="223837" cy="1239837"/>
            </a:xfrm>
            <a:custGeom>
              <a:avLst/>
              <a:gdLst>
                <a:gd name="T0" fmla="*/ 0 w 225046"/>
                <a:gd name="T1" fmla="*/ 1239837 h 1239609"/>
                <a:gd name="T2" fmla="*/ 0 w 225046"/>
                <a:gd name="T3" fmla="*/ 40909 h 1239609"/>
                <a:gd name="T4" fmla="*/ 0 w 225046"/>
                <a:gd name="T5" fmla="*/ 40909 h 1239609"/>
                <a:gd name="T6" fmla="*/ 126316 w 225046"/>
                <a:gd name="T7" fmla="*/ 40909 h 1239609"/>
                <a:gd name="T8" fmla="*/ 126316 w 225046"/>
                <a:gd name="T9" fmla="*/ 0 h 1239609"/>
                <a:gd name="T10" fmla="*/ 223837 w 225046"/>
                <a:gd name="T11" fmla="*/ 56285 h 1239609"/>
                <a:gd name="T12" fmla="*/ 126316 w 225046"/>
                <a:gd name="T13" fmla="*/ 112571 h 1239609"/>
                <a:gd name="T14" fmla="*/ 126316 w 225046"/>
                <a:gd name="T15" fmla="*/ 71662 h 1239609"/>
                <a:gd name="T16" fmla="*/ 30583 w 225046"/>
                <a:gd name="T17" fmla="*/ 71662 h 1239609"/>
                <a:gd name="T18" fmla="*/ 30583 w 225046"/>
                <a:gd name="T19" fmla="*/ 71662 h 1239609"/>
                <a:gd name="T20" fmla="*/ 30583 w 225046"/>
                <a:gd name="T21" fmla="*/ 1239837 h 1239609"/>
                <a:gd name="T22" fmla="*/ 0 w 225046"/>
                <a:gd name="T23" fmla="*/ 1239837 h 12396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5046" h="1239609">
                  <a:moveTo>
                    <a:pt x="0" y="1239609"/>
                  </a:moveTo>
                  <a:lnTo>
                    <a:pt x="0" y="40901"/>
                  </a:lnTo>
                  <a:lnTo>
                    <a:pt x="126998" y="40901"/>
                  </a:lnTo>
                  <a:lnTo>
                    <a:pt x="126998" y="0"/>
                  </a:lnTo>
                  <a:lnTo>
                    <a:pt x="225046" y="56275"/>
                  </a:lnTo>
                  <a:lnTo>
                    <a:pt x="126998" y="112550"/>
                  </a:lnTo>
                  <a:lnTo>
                    <a:pt x="126998" y="71649"/>
                  </a:lnTo>
                  <a:lnTo>
                    <a:pt x="30748" y="71649"/>
                  </a:lnTo>
                  <a:lnTo>
                    <a:pt x="30748" y="1239609"/>
                  </a:lnTo>
                  <a:lnTo>
                    <a:pt x="0" y="1239609"/>
                  </a:lnTo>
                  <a:close/>
                </a:path>
              </a:pathLst>
            </a:cu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Rectangle 6@|1FFC:0|FBC:0|LFC:9868950|LBC:16777215"/>
            <p:cNvSpPr>
              <a:spLocks noChangeArrowheads="1"/>
            </p:cNvSpPr>
            <p:nvPr/>
          </p:nvSpPr>
          <p:spPr bwMode="auto">
            <a:xfrm rot="2700000" flipV="1">
              <a:off x="4765675" y="3148014"/>
              <a:ext cx="31750" cy="225425"/>
            </a:xfrm>
            <a:prstGeom prst="rect">
              <a:avLst/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Bent Arrow 8@|1FFC:0|FBC:0|LFC:9868950|LBC:16777215"/>
            <p:cNvSpPr/>
            <p:nvPr/>
          </p:nvSpPr>
          <p:spPr bwMode="auto">
            <a:xfrm rot="18900000">
              <a:off x="4560889" y="4491039"/>
              <a:ext cx="1239837" cy="223837"/>
            </a:xfrm>
            <a:custGeom>
              <a:avLst/>
              <a:gdLst>
                <a:gd name="T0" fmla="*/ 0 w 225045"/>
                <a:gd name="T1" fmla="*/ 223837 h 1239609"/>
                <a:gd name="T2" fmla="*/ 0 w 225045"/>
                <a:gd name="T3" fmla="*/ 7386 h 1239609"/>
                <a:gd name="T4" fmla="*/ 0 w 225045"/>
                <a:gd name="T5" fmla="*/ 7386 h 1239609"/>
                <a:gd name="T6" fmla="*/ 699663 w 225045"/>
                <a:gd name="T7" fmla="*/ 7386 h 1239609"/>
                <a:gd name="T8" fmla="*/ 699663 w 225045"/>
                <a:gd name="T9" fmla="*/ 0 h 1239609"/>
                <a:gd name="T10" fmla="*/ 1239837 w 225045"/>
                <a:gd name="T11" fmla="*/ 10162 h 1239609"/>
                <a:gd name="T12" fmla="*/ 699663 w 225045"/>
                <a:gd name="T13" fmla="*/ 20323 h 1239609"/>
                <a:gd name="T14" fmla="*/ 699663 w 225045"/>
                <a:gd name="T15" fmla="*/ 12938 h 1239609"/>
                <a:gd name="T16" fmla="*/ 169399 w 225045"/>
                <a:gd name="T17" fmla="*/ 12938 h 1239609"/>
                <a:gd name="T18" fmla="*/ 169399 w 225045"/>
                <a:gd name="T19" fmla="*/ 12938 h 1239609"/>
                <a:gd name="T20" fmla="*/ 169399 w 225045"/>
                <a:gd name="T21" fmla="*/ 223837 h 1239609"/>
                <a:gd name="T22" fmla="*/ 0 w 225045"/>
                <a:gd name="T23" fmla="*/ 223837 h 12396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5045" h="1239609">
                  <a:moveTo>
                    <a:pt x="0" y="1239609"/>
                  </a:moveTo>
                  <a:lnTo>
                    <a:pt x="0" y="40901"/>
                  </a:lnTo>
                  <a:lnTo>
                    <a:pt x="126997" y="40901"/>
                  </a:lnTo>
                  <a:lnTo>
                    <a:pt x="126997" y="0"/>
                  </a:lnTo>
                  <a:lnTo>
                    <a:pt x="225045" y="56275"/>
                  </a:lnTo>
                  <a:lnTo>
                    <a:pt x="126997" y="112550"/>
                  </a:lnTo>
                  <a:lnTo>
                    <a:pt x="126997" y="71649"/>
                  </a:lnTo>
                  <a:lnTo>
                    <a:pt x="30748" y="71649"/>
                  </a:lnTo>
                  <a:lnTo>
                    <a:pt x="30748" y="1239609"/>
                  </a:lnTo>
                  <a:lnTo>
                    <a:pt x="0" y="1239609"/>
                  </a:lnTo>
                  <a:close/>
                </a:path>
              </a:pathLst>
            </a:cu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Rectangle 9@|1FFC:0|FBC:0|LFC:9868950|LBC:16777215"/>
            <p:cNvSpPr>
              <a:spLocks noChangeArrowheads="1"/>
            </p:cNvSpPr>
            <p:nvPr/>
          </p:nvSpPr>
          <p:spPr bwMode="auto">
            <a:xfrm rot="18900000" flipV="1">
              <a:off x="5507038" y="5002213"/>
              <a:ext cx="225425" cy="31750"/>
            </a:xfrm>
            <a:prstGeom prst="rect">
              <a:avLst/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Bent Arrow 11@|1FFC:0|FBC:0|LFC:9868950|LBC:16777215"/>
            <p:cNvSpPr/>
            <p:nvPr/>
          </p:nvSpPr>
          <p:spPr bwMode="auto">
            <a:xfrm rot="18900000" flipH="1" flipV="1">
              <a:off x="6350000" y="2701926"/>
              <a:ext cx="1239838" cy="225425"/>
            </a:xfrm>
            <a:custGeom>
              <a:avLst/>
              <a:gdLst>
                <a:gd name="T0" fmla="*/ 0 w 225045"/>
                <a:gd name="T1" fmla="*/ 225425 h 1239609"/>
                <a:gd name="T2" fmla="*/ 0 w 225045"/>
                <a:gd name="T3" fmla="*/ 7438 h 1239609"/>
                <a:gd name="T4" fmla="*/ 0 w 225045"/>
                <a:gd name="T5" fmla="*/ 7438 h 1239609"/>
                <a:gd name="T6" fmla="*/ 699663 w 225045"/>
                <a:gd name="T7" fmla="*/ 7438 h 1239609"/>
                <a:gd name="T8" fmla="*/ 699663 w 225045"/>
                <a:gd name="T9" fmla="*/ 0 h 1239609"/>
                <a:gd name="T10" fmla="*/ 1239838 w 225045"/>
                <a:gd name="T11" fmla="*/ 10234 h 1239609"/>
                <a:gd name="T12" fmla="*/ 699663 w 225045"/>
                <a:gd name="T13" fmla="*/ 20467 h 1239609"/>
                <a:gd name="T14" fmla="*/ 699663 w 225045"/>
                <a:gd name="T15" fmla="*/ 13029 h 1239609"/>
                <a:gd name="T16" fmla="*/ 169400 w 225045"/>
                <a:gd name="T17" fmla="*/ 13029 h 1239609"/>
                <a:gd name="T18" fmla="*/ 169400 w 225045"/>
                <a:gd name="T19" fmla="*/ 13029 h 1239609"/>
                <a:gd name="T20" fmla="*/ 169400 w 225045"/>
                <a:gd name="T21" fmla="*/ 225425 h 1239609"/>
                <a:gd name="T22" fmla="*/ 0 w 225045"/>
                <a:gd name="T23" fmla="*/ 225425 h 12396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5045" h="1239609">
                  <a:moveTo>
                    <a:pt x="0" y="1239609"/>
                  </a:moveTo>
                  <a:lnTo>
                    <a:pt x="0" y="40901"/>
                  </a:lnTo>
                  <a:lnTo>
                    <a:pt x="126997" y="40901"/>
                  </a:lnTo>
                  <a:lnTo>
                    <a:pt x="126997" y="0"/>
                  </a:lnTo>
                  <a:lnTo>
                    <a:pt x="225045" y="56275"/>
                  </a:lnTo>
                  <a:lnTo>
                    <a:pt x="126997" y="112550"/>
                  </a:lnTo>
                  <a:lnTo>
                    <a:pt x="126997" y="71649"/>
                  </a:lnTo>
                  <a:lnTo>
                    <a:pt x="30748" y="71649"/>
                  </a:lnTo>
                  <a:lnTo>
                    <a:pt x="30748" y="1239609"/>
                  </a:lnTo>
                  <a:lnTo>
                    <a:pt x="0" y="1239609"/>
                  </a:lnTo>
                  <a:close/>
                </a:path>
              </a:pathLst>
            </a:cu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12@|1FFC:0|FBC:0|LFC:9868950|LBC:16777215"/>
            <p:cNvSpPr>
              <a:spLocks noChangeArrowheads="1"/>
            </p:cNvSpPr>
            <p:nvPr/>
          </p:nvSpPr>
          <p:spPr bwMode="auto">
            <a:xfrm rot="18900000" flipH="1">
              <a:off x="6419056" y="2382044"/>
              <a:ext cx="223838" cy="31750"/>
            </a:xfrm>
            <a:prstGeom prst="rect">
              <a:avLst/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Bent Arrow 14@|1FFC:0|FBC:0|LFC:9868950|LBC:16777215"/>
            <p:cNvSpPr/>
            <p:nvPr/>
          </p:nvSpPr>
          <p:spPr bwMode="auto">
            <a:xfrm rot="2700000" flipH="1" flipV="1">
              <a:off x="6881814" y="3998914"/>
              <a:ext cx="223837" cy="1239837"/>
            </a:xfrm>
            <a:custGeom>
              <a:avLst/>
              <a:gdLst>
                <a:gd name="T0" fmla="*/ 0 w 225046"/>
                <a:gd name="T1" fmla="*/ 1239837 h 1239609"/>
                <a:gd name="T2" fmla="*/ 0 w 225046"/>
                <a:gd name="T3" fmla="*/ 40909 h 1239609"/>
                <a:gd name="T4" fmla="*/ 0 w 225046"/>
                <a:gd name="T5" fmla="*/ 40909 h 1239609"/>
                <a:gd name="T6" fmla="*/ 126316 w 225046"/>
                <a:gd name="T7" fmla="*/ 40909 h 1239609"/>
                <a:gd name="T8" fmla="*/ 126316 w 225046"/>
                <a:gd name="T9" fmla="*/ 0 h 1239609"/>
                <a:gd name="T10" fmla="*/ 223837 w 225046"/>
                <a:gd name="T11" fmla="*/ 56285 h 1239609"/>
                <a:gd name="T12" fmla="*/ 126316 w 225046"/>
                <a:gd name="T13" fmla="*/ 112571 h 1239609"/>
                <a:gd name="T14" fmla="*/ 126316 w 225046"/>
                <a:gd name="T15" fmla="*/ 71662 h 1239609"/>
                <a:gd name="T16" fmla="*/ 30583 w 225046"/>
                <a:gd name="T17" fmla="*/ 71662 h 1239609"/>
                <a:gd name="T18" fmla="*/ 30583 w 225046"/>
                <a:gd name="T19" fmla="*/ 71662 h 1239609"/>
                <a:gd name="T20" fmla="*/ 30583 w 225046"/>
                <a:gd name="T21" fmla="*/ 1239837 h 1239609"/>
                <a:gd name="T22" fmla="*/ 0 w 225046"/>
                <a:gd name="T23" fmla="*/ 1239837 h 12396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5046" h="1239609">
                  <a:moveTo>
                    <a:pt x="0" y="1239609"/>
                  </a:moveTo>
                  <a:lnTo>
                    <a:pt x="0" y="40901"/>
                  </a:lnTo>
                  <a:lnTo>
                    <a:pt x="126998" y="40901"/>
                  </a:lnTo>
                  <a:lnTo>
                    <a:pt x="126998" y="0"/>
                  </a:lnTo>
                  <a:lnTo>
                    <a:pt x="225046" y="56275"/>
                  </a:lnTo>
                  <a:lnTo>
                    <a:pt x="126998" y="112550"/>
                  </a:lnTo>
                  <a:lnTo>
                    <a:pt x="126998" y="71649"/>
                  </a:lnTo>
                  <a:lnTo>
                    <a:pt x="30748" y="71649"/>
                  </a:lnTo>
                  <a:lnTo>
                    <a:pt x="30748" y="1239609"/>
                  </a:lnTo>
                  <a:lnTo>
                    <a:pt x="0" y="1239609"/>
                  </a:lnTo>
                  <a:close/>
                </a:path>
              </a:pathLst>
            </a:cu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Rectangle 15@|1FFC:0|FBC:0|LFC:9868950|LBC:16777215"/>
            <p:cNvSpPr>
              <a:spLocks noChangeArrowheads="1"/>
            </p:cNvSpPr>
            <p:nvPr/>
          </p:nvSpPr>
          <p:spPr bwMode="auto">
            <a:xfrm rot="2700000" flipH="1">
              <a:off x="7394575" y="4067176"/>
              <a:ext cx="31750" cy="225425"/>
            </a:xfrm>
            <a:prstGeom prst="rect">
              <a:avLst/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20@|1FFC:2381804|FBC:16777215|LFC:16777215|LBC:16777215"/>
            <p:cNvSpPr>
              <a:spLocks noChangeArrowheads="1"/>
            </p:cNvSpPr>
            <p:nvPr/>
          </p:nvSpPr>
          <p:spPr bwMode="auto">
            <a:xfrm rot="18900000" flipV="1">
              <a:off x="6365876" y="3162301"/>
              <a:ext cx="1114425" cy="1114425"/>
            </a:xfrm>
            <a:prstGeom prst="roundRect">
              <a:avLst>
                <a:gd name="adj" fmla="val 9648"/>
              </a:avLst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pic>
          <p:nvPicPr>
            <p:cNvPr id="14" name="Group 3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6550" y="3517900"/>
              <a:ext cx="457200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ounded Rectangle 17@|1FFC:14657585|FBC:16777215|LFC:16777215|LBC:16777215"/>
            <p:cNvSpPr>
              <a:spLocks noChangeArrowheads="1"/>
            </p:cNvSpPr>
            <p:nvPr/>
          </p:nvSpPr>
          <p:spPr bwMode="auto">
            <a:xfrm rot="18900000" flipV="1">
              <a:off x="5538789" y="3990976"/>
              <a:ext cx="1114425" cy="1114425"/>
            </a:xfrm>
            <a:prstGeom prst="roundRect">
              <a:avLst>
                <a:gd name="adj" fmla="val 9648"/>
              </a:avLst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Shape 719@|5FFC:16777215|FBC:16777215|LFC:16777215|LBC:16777215"/>
            <p:cNvSpPr/>
            <p:nvPr/>
          </p:nvSpPr>
          <p:spPr bwMode="auto">
            <a:xfrm>
              <a:off x="5875339" y="4337051"/>
              <a:ext cx="441325" cy="379413"/>
            </a:xfrm>
            <a:custGeom>
              <a:avLst/>
              <a:gdLst>
                <a:gd name="T0" fmla="*/ 191616 w 21332"/>
                <a:gd name="T1" fmla="*/ 127503 h 21446"/>
                <a:gd name="T2" fmla="*/ 299465 w 21332"/>
                <a:gd name="T3" fmla="*/ 196518 h 21446"/>
                <a:gd name="T4" fmla="*/ 326794 w 21332"/>
                <a:gd name="T5" fmla="*/ 191069 h 21446"/>
                <a:gd name="T6" fmla="*/ 437767 w 21332"/>
                <a:gd name="T7" fmla="*/ 31332 h 21446"/>
                <a:gd name="T8" fmla="*/ 432657 w 21332"/>
                <a:gd name="T9" fmla="*/ 3538 h 21446"/>
                <a:gd name="T10" fmla="*/ 404748 w 21332"/>
                <a:gd name="T11" fmla="*/ 8616 h 21446"/>
                <a:gd name="T12" fmla="*/ 304823 w 21332"/>
                <a:gd name="T13" fmla="*/ 152466 h 21446"/>
                <a:gd name="T14" fmla="*/ 196333 w 21332"/>
                <a:gd name="T15" fmla="*/ 83044 h 21446"/>
                <a:gd name="T16" fmla="*/ 181168 w 21332"/>
                <a:gd name="T17" fmla="*/ 80337 h 21446"/>
                <a:gd name="T18" fmla="*/ 168548 w 21332"/>
                <a:gd name="T19" fmla="*/ 89148 h 21446"/>
                <a:gd name="T20" fmla="*/ 3145 w 21332"/>
                <a:gd name="T21" fmla="*/ 348736 h 21446"/>
                <a:gd name="T22" fmla="*/ 9310 w 21332"/>
                <a:gd name="T23" fmla="*/ 376282 h 21446"/>
                <a:gd name="T24" fmla="*/ 20047 w 21332"/>
                <a:gd name="T25" fmla="*/ 379413 h 21446"/>
                <a:gd name="T26" fmla="*/ 36991 w 21332"/>
                <a:gd name="T27" fmla="*/ 370125 h 21446"/>
                <a:gd name="T28" fmla="*/ 191616 w 21332"/>
                <a:gd name="T29" fmla="*/ 127503 h 21446"/>
                <a:gd name="T30" fmla="*/ 407810 w 21332"/>
                <a:gd name="T31" fmla="*/ 224807 h 21446"/>
                <a:gd name="T32" fmla="*/ 309333 w 21332"/>
                <a:gd name="T33" fmla="*/ 313406 h 21446"/>
                <a:gd name="T34" fmla="*/ 193540 w 21332"/>
                <a:gd name="T35" fmla="*/ 223851 h 21446"/>
                <a:gd name="T36" fmla="*/ 186071 w 21332"/>
                <a:gd name="T37" fmla="*/ 220260 h 21446"/>
                <a:gd name="T38" fmla="*/ 170659 w 21332"/>
                <a:gd name="T39" fmla="*/ 216438 h 21446"/>
                <a:gd name="T40" fmla="*/ 148005 w 21332"/>
                <a:gd name="T41" fmla="*/ 251963 h 21446"/>
                <a:gd name="T42" fmla="*/ 172272 w 21332"/>
                <a:gd name="T43" fmla="*/ 257978 h 21446"/>
                <a:gd name="T44" fmla="*/ 297996 w 21332"/>
                <a:gd name="T45" fmla="*/ 355211 h 21446"/>
                <a:gd name="T46" fmla="*/ 310305 w 21332"/>
                <a:gd name="T47" fmla="*/ 359439 h 21446"/>
                <a:gd name="T48" fmla="*/ 323773 w 21332"/>
                <a:gd name="T49" fmla="*/ 354291 h 21446"/>
                <a:gd name="T50" fmla="*/ 434705 w 21332"/>
                <a:gd name="T51" fmla="*/ 254440 h 21446"/>
                <a:gd name="T52" fmla="*/ 436132 w 21332"/>
                <a:gd name="T53" fmla="*/ 226240 h 21446"/>
                <a:gd name="T54" fmla="*/ 407810 w 21332"/>
                <a:gd name="T55" fmla="*/ 224807 h 21446"/>
                <a:gd name="T56" fmla="*/ 15206 w 21332"/>
                <a:gd name="T57" fmla="*/ 219057 h 21446"/>
                <a:gd name="T58" fmla="*/ 45308 w 21332"/>
                <a:gd name="T59" fmla="*/ 226523 h 21446"/>
                <a:gd name="T60" fmla="*/ 67941 w 21332"/>
                <a:gd name="T61" fmla="*/ 190980 h 21446"/>
                <a:gd name="T62" fmla="*/ 24909 w 21332"/>
                <a:gd name="T63" fmla="*/ 180312 h 21446"/>
                <a:gd name="T64" fmla="*/ 579 w 21332"/>
                <a:gd name="T65" fmla="*/ 194872 h 21446"/>
                <a:gd name="T66" fmla="*/ 15206 w 21332"/>
                <a:gd name="T67" fmla="*/ 219057 h 214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Rounded Rectangle 23@|1FFC:0|FBC:0|LFC:16777215|LBC:16777215"/>
            <p:cNvSpPr>
              <a:spLocks noChangeArrowheads="1"/>
            </p:cNvSpPr>
            <p:nvPr/>
          </p:nvSpPr>
          <p:spPr bwMode="auto">
            <a:xfrm rot="18900000" flipV="1">
              <a:off x="4711701" y="3162301"/>
              <a:ext cx="1114425" cy="1114425"/>
            </a:xfrm>
            <a:prstGeom prst="roundRect">
              <a:avLst>
                <a:gd name="adj" fmla="val 9648"/>
              </a:avLst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Shape 2102@|5FFC:16777215|FBC:16777215|LFC:16777215|LBC:16777215"/>
            <p:cNvSpPr/>
            <p:nvPr/>
          </p:nvSpPr>
          <p:spPr bwMode="auto">
            <a:xfrm>
              <a:off x="4991100" y="3498850"/>
              <a:ext cx="539750" cy="431800"/>
            </a:xfrm>
            <a:custGeom>
              <a:avLst/>
              <a:gdLst>
                <a:gd name="T0" fmla="*/ 453365 w 21600"/>
                <a:gd name="T1" fmla="*/ 215900 h 21600"/>
                <a:gd name="T2" fmla="*/ 417532 w 21600"/>
                <a:gd name="T3" fmla="*/ 248265 h 21600"/>
                <a:gd name="T4" fmla="*/ 269875 w 21600"/>
                <a:gd name="T5" fmla="*/ 367010 h 21600"/>
                <a:gd name="T6" fmla="*/ 163024 w 21600"/>
                <a:gd name="T7" fmla="*/ 322771 h 21600"/>
                <a:gd name="T8" fmla="*/ 117221 w 21600"/>
                <a:gd name="T9" fmla="*/ 322771 h 21600"/>
                <a:gd name="T10" fmla="*/ 117221 w 21600"/>
                <a:gd name="T11" fmla="*/ 368569 h 21600"/>
                <a:gd name="T12" fmla="*/ 269875 w 21600"/>
                <a:gd name="T13" fmla="*/ 431800 h 21600"/>
                <a:gd name="T14" fmla="*/ 475855 w 21600"/>
                <a:gd name="T15" fmla="*/ 280650 h 21600"/>
                <a:gd name="T16" fmla="*/ 539750 w 21600"/>
                <a:gd name="T17" fmla="*/ 280650 h 21600"/>
                <a:gd name="T18" fmla="*/ 539750 w 21600"/>
                <a:gd name="T19" fmla="*/ 215900 h 21600"/>
                <a:gd name="T20" fmla="*/ 453365 w 21600"/>
                <a:gd name="T21" fmla="*/ 215900 h 21600"/>
                <a:gd name="T22" fmla="*/ 122218 w 21600"/>
                <a:gd name="T23" fmla="*/ 183515 h 21600"/>
                <a:gd name="T24" fmla="*/ 269875 w 21600"/>
                <a:gd name="T25" fmla="*/ 64770 h 21600"/>
                <a:gd name="T26" fmla="*/ 376726 w 21600"/>
                <a:gd name="T27" fmla="*/ 109030 h 21600"/>
                <a:gd name="T28" fmla="*/ 422529 w 21600"/>
                <a:gd name="T29" fmla="*/ 109030 h 21600"/>
                <a:gd name="T30" fmla="*/ 422529 w 21600"/>
                <a:gd name="T31" fmla="*/ 63231 h 21600"/>
                <a:gd name="T32" fmla="*/ 269875 w 21600"/>
                <a:gd name="T33" fmla="*/ 0 h 21600"/>
                <a:gd name="T34" fmla="*/ 63895 w 21600"/>
                <a:gd name="T35" fmla="*/ 151130 h 21600"/>
                <a:gd name="T36" fmla="*/ 0 w 21600"/>
                <a:gd name="T37" fmla="*/ 151130 h 21600"/>
                <a:gd name="T38" fmla="*/ 0 w 21600"/>
                <a:gd name="T39" fmla="*/ 215900 h 21600"/>
                <a:gd name="T40" fmla="*/ 86385 w 21600"/>
                <a:gd name="T41" fmla="*/ 215900 h 21600"/>
                <a:gd name="T42" fmla="*/ 122218 w 21600"/>
                <a:gd name="T43" fmla="*/ 183515 h 21600"/>
                <a:gd name="T44" fmla="*/ 183490 w 21600"/>
                <a:gd name="T45" fmla="*/ 215900 h 21600"/>
                <a:gd name="T46" fmla="*/ 269875 w 21600"/>
                <a:gd name="T47" fmla="*/ 302260 h 21600"/>
                <a:gd name="T48" fmla="*/ 356210 w 21600"/>
                <a:gd name="T49" fmla="*/ 215900 h 21600"/>
                <a:gd name="T50" fmla="*/ 269875 w 21600"/>
                <a:gd name="T51" fmla="*/ 129540 h 21600"/>
                <a:gd name="T52" fmla="*/ 183490 w 21600"/>
                <a:gd name="T53" fmla="*/ 215900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ounded Rectangle 26@|1FFC:4308095|FBC:16777215|LFC:16777215|LBC:16777215"/>
            <p:cNvSpPr>
              <a:spLocks noChangeArrowheads="1"/>
            </p:cNvSpPr>
            <p:nvPr/>
          </p:nvSpPr>
          <p:spPr bwMode="auto">
            <a:xfrm rot="18900000" flipV="1">
              <a:off x="5538789" y="2335214"/>
              <a:ext cx="1114425" cy="1114425"/>
            </a:xfrm>
            <a:prstGeom prst="roundRect">
              <a:avLst>
                <a:gd name="adj" fmla="val 9648"/>
              </a:avLst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38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56@|5FFC:16777215|FBC:16777215|LFC:16777215|LBC:16777215"/>
            <p:cNvSpPr/>
            <p:nvPr/>
          </p:nvSpPr>
          <p:spPr bwMode="auto">
            <a:xfrm>
              <a:off x="5876926" y="2708275"/>
              <a:ext cx="498475" cy="407988"/>
            </a:xfrm>
            <a:custGeom>
              <a:avLst/>
              <a:gdLst>
                <a:gd name="T0" fmla="*/ 400607 w 382"/>
                <a:gd name="T1" fmla="*/ 176533 h 312"/>
                <a:gd name="T2" fmla="*/ 472377 w 382"/>
                <a:gd name="T3" fmla="*/ 92843 h 312"/>
                <a:gd name="T4" fmla="*/ 310568 w 382"/>
                <a:gd name="T5" fmla="*/ 32691 h 312"/>
                <a:gd name="T6" fmla="*/ 298824 w 382"/>
                <a:gd name="T7" fmla="*/ 24845 h 312"/>
                <a:gd name="T8" fmla="*/ 298824 w 382"/>
                <a:gd name="T9" fmla="*/ 175226 h 312"/>
                <a:gd name="T10" fmla="*/ 234884 w 382"/>
                <a:gd name="T11" fmla="*/ 279838 h 312"/>
                <a:gd name="T12" fmla="*/ 112222 w 382"/>
                <a:gd name="T13" fmla="*/ 247147 h 312"/>
                <a:gd name="T14" fmla="*/ 168333 w 382"/>
                <a:gd name="T15" fmla="*/ 126842 h 312"/>
                <a:gd name="T16" fmla="*/ 247933 w 382"/>
                <a:gd name="T17" fmla="*/ 121612 h 312"/>
                <a:gd name="T18" fmla="*/ 247933 w 382"/>
                <a:gd name="T19" fmla="*/ 5231 h 312"/>
                <a:gd name="T20" fmla="*/ 200956 w 382"/>
                <a:gd name="T21" fmla="*/ 0 h 312"/>
                <a:gd name="T22" fmla="*/ 0 w 382"/>
                <a:gd name="T23" fmla="*/ 203994 h 312"/>
                <a:gd name="T24" fmla="*/ 200956 w 382"/>
                <a:gd name="T25" fmla="*/ 407988 h 312"/>
                <a:gd name="T26" fmla="*/ 401912 w 382"/>
                <a:gd name="T27" fmla="*/ 203994 h 312"/>
                <a:gd name="T28" fmla="*/ 400607 w 382"/>
                <a:gd name="T29" fmla="*/ 176533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TextBox 35"/>
          <p:cNvSpPr txBox="1"/>
          <p:nvPr/>
        </p:nvSpPr>
        <p:spPr>
          <a:xfrm>
            <a:off x="1599922" y="3087381"/>
            <a:ext cx="2652495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100421" y="2699029"/>
            <a:ext cx="1641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3" name="TextBox 35"/>
          <p:cNvSpPr txBox="1"/>
          <p:nvPr/>
        </p:nvSpPr>
        <p:spPr>
          <a:xfrm>
            <a:off x="1599922" y="5032015"/>
            <a:ext cx="2652495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100421" y="4643663"/>
            <a:ext cx="1641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5" name="TextBox 35"/>
          <p:cNvSpPr txBox="1"/>
          <p:nvPr/>
        </p:nvSpPr>
        <p:spPr>
          <a:xfrm>
            <a:off x="8036635" y="3082414"/>
            <a:ext cx="2652495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537134" y="2694062"/>
            <a:ext cx="1641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7" name="TextBox 35"/>
          <p:cNvSpPr txBox="1"/>
          <p:nvPr/>
        </p:nvSpPr>
        <p:spPr>
          <a:xfrm>
            <a:off x="8036635" y="5027048"/>
            <a:ext cx="2652495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537134" y="4638696"/>
            <a:ext cx="1641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</p:spTree>
  </p:cSld>
  <p:clrMapOvr>
    <a:masterClrMapping/>
  </p:clrMapOvr>
  <p:transition advTm="215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1790065" y="-1162685"/>
            <a:ext cx="5180965" cy="8503285"/>
          </a:xfrm>
          <a:prstGeom prst="rect">
            <a:avLst/>
          </a:prstGeom>
        </p:spPr>
      </p:pic>
      <p:pic>
        <p:nvPicPr>
          <p:cNvPr id="35" name="图片 3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 flipH="1">
            <a:off x="8546465" y="-1122680"/>
            <a:ext cx="5156200" cy="8503285"/>
          </a:xfrm>
          <a:prstGeom prst="rect">
            <a:avLst/>
          </a:prstGeom>
        </p:spPr>
      </p:pic>
      <p:grpSp>
        <p:nvGrpSpPr>
          <p:cNvPr id="5300" name="组合 5299"/>
          <p:cNvGrpSpPr/>
          <p:nvPr/>
        </p:nvGrpSpPr>
        <p:grpSpPr>
          <a:xfrm>
            <a:off x="3648711" y="1551940"/>
            <a:ext cx="4893945" cy="3753485"/>
            <a:chOff x="6332827" y="512891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1109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4060824" y="3264883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7" name="矩形 36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388609" y="2041238"/>
            <a:ext cx="15925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</p:spTree>
  </p:cSld>
  <p:clrMapOvr>
    <a:masterClrMapping/>
  </p:clrMapOvr>
  <p:transition advTm="472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355286" y="2968739"/>
            <a:ext cx="7645954" cy="1924367"/>
            <a:chOff x="2736851" y="2733676"/>
            <a:chExt cx="6597649" cy="1660525"/>
          </a:xfrm>
        </p:grpSpPr>
        <p:sp>
          <p:nvSpPr>
            <p:cNvPr id="5" name="Freeform 17"/>
            <p:cNvSpPr>
              <a:spLocks noChangeAspect="1"/>
            </p:cNvSpPr>
            <p:nvPr/>
          </p:nvSpPr>
          <p:spPr bwMode="auto">
            <a:xfrm>
              <a:off x="6421438" y="2962276"/>
              <a:ext cx="1454150" cy="1431925"/>
            </a:xfrm>
            <a:custGeom>
              <a:avLst/>
              <a:gdLst>
                <a:gd name="T0" fmla="*/ 1454150 w 145"/>
                <a:gd name="T1" fmla="*/ 740996 h 143"/>
                <a:gd name="T2" fmla="*/ 1333807 w 145"/>
                <a:gd name="T3" fmla="*/ 881185 h 143"/>
                <a:gd name="T4" fmla="*/ 80229 w 145"/>
                <a:gd name="T5" fmla="*/ 1431925 h 143"/>
                <a:gd name="T6" fmla="*/ 20057 w 145"/>
                <a:gd name="T7" fmla="*/ 1411898 h 143"/>
                <a:gd name="T8" fmla="*/ 0 w 145"/>
                <a:gd name="T9" fmla="*/ 1351817 h 143"/>
                <a:gd name="T10" fmla="*/ 60172 w 145"/>
                <a:gd name="T11" fmla="*/ 1081454 h 143"/>
                <a:gd name="T12" fmla="*/ 501431 w 145"/>
                <a:gd name="T13" fmla="*/ 730983 h 143"/>
                <a:gd name="T14" fmla="*/ 210601 w 145"/>
                <a:gd name="T15" fmla="*/ 440592 h 143"/>
                <a:gd name="T16" fmla="*/ 290830 w 145"/>
                <a:gd name="T17" fmla="*/ 80108 h 143"/>
                <a:gd name="T18" fmla="*/ 361030 w 145"/>
                <a:gd name="T19" fmla="*/ 10013 h 143"/>
                <a:gd name="T20" fmla="*/ 441259 w 145"/>
                <a:gd name="T21" fmla="*/ 30040 h 143"/>
                <a:gd name="T22" fmla="*/ 1383950 w 145"/>
                <a:gd name="T23" fmla="*/ 610821 h 143"/>
                <a:gd name="T24" fmla="*/ 1454150 w 145"/>
                <a:gd name="T25" fmla="*/ 740996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Freeform 17"/>
            <p:cNvSpPr/>
            <p:nvPr/>
          </p:nvSpPr>
          <p:spPr bwMode="auto">
            <a:xfrm>
              <a:off x="5672138" y="3141664"/>
              <a:ext cx="1111250" cy="1093787"/>
            </a:xfrm>
            <a:custGeom>
              <a:avLst/>
              <a:gdLst>
                <a:gd name="T0" fmla="*/ 1111250 w 145"/>
                <a:gd name="T1" fmla="*/ 566016 h 143"/>
                <a:gd name="T2" fmla="*/ 1019284 w 145"/>
                <a:gd name="T3" fmla="*/ 673100 h 143"/>
                <a:gd name="T4" fmla="*/ 61310 w 145"/>
                <a:gd name="T5" fmla="*/ 1093787 h 143"/>
                <a:gd name="T6" fmla="*/ 15328 w 145"/>
                <a:gd name="T7" fmla="*/ 1078489 h 143"/>
                <a:gd name="T8" fmla="*/ 0 w 145"/>
                <a:gd name="T9" fmla="*/ 1032596 h 143"/>
                <a:gd name="T10" fmla="*/ 45983 w 145"/>
                <a:gd name="T11" fmla="*/ 826077 h 143"/>
                <a:gd name="T12" fmla="*/ 383190 w 145"/>
                <a:gd name="T13" fmla="*/ 558367 h 143"/>
                <a:gd name="T14" fmla="*/ 160940 w 145"/>
                <a:gd name="T15" fmla="*/ 336550 h 143"/>
                <a:gd name="T16" fmla="*/ 222250 w 145"/>
                <a:gd name="T17" fmla="*/ 61191 h 143"/>
                <a:gd name="T18" fmla="*/ 275897 w 145"/>
                <a:gd name="T19" fmla="*/ 7649 h 143"/>
                <a:gd name="T20" fmla="*/ 337207 w 145"/>
                <a:gd name="T21" fmla="*/ 22947 h 143"/>
                <a:gd name="T22" fmla="*/ 1057603 w 145"/>
                <a:gd name="T23" fmla="*/ 466580 h 143"/>
                <a:gd name="T24" fmla="*/ 1111250 w 145"/>
                <a:gd name="T25" fmla="*/ 566016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18"/>
            <p:cNvSpPr/>
            <p:nvPr/>
          </p:nvSpPr>
          <p:spPr bwMode="auto">
            <a:xfrm>
              <a:off x="4981575" y="3232151"/>
              <a:ext cx="973138" cy="949325"/>
            </a:xfrm>
            <a:custGeom>
              <a:avLst/>
              <a:gdLst>
                <a:gd name="T0" fmla="*/ 973138 w 127"/>
                <a:gd name="T1" fmla="*/ 489974 h 124"/>
                <a:gd name="T2" fmla="*/ 896513 w 127"/>
                <a:gd name="T3" fmla="*/ 581844 h 124"/>
                <a:gd name="T4" fmla="*/ 61300 w 127"/>
                <a:gd name="T5" fmla="*/ 949325 h 124"/>
                <a:gd name="T6" fmla="*/ 15325 w 127"/>
                <a:gd name="T7" fmla="*/ 941669 h 124"/>
                <a:gd name="T8" fmla="*/ 7663 w 127"/>
                <a:gd name="T9" fmla="*/ 903390 h 124"/>
                <a:gd name="T10" fmla="*/ 45975 w 127"/>
                <a:gd name="T11" fmla="*/ 719650 h 124"/>
                <a:gd name="T12" fmla="*/ 298838 w 127"/>
                <a:gd name="T13" fmla="*/ 474663 h 124"/>
                <a:gd name="T14" fmla="*/ 145588 w 127"/>
                <a:gd name="T15" fmla="*/ 290922 h 124"/>
                <a:gd name="T16" fmla="*/ 199225 w 127"/>
                <a:gd name="T17" fmla="*/ 45935 h 124"/>
                <a:gd name="T18" fmla="*/ 245200 w 127"/>
                <a:gd name="T19" fmla="*/ 7656 h 124"/>
                <a:gd name="T20" fmla="*/ 298838 w 127"/>
                <a:gd name="T21" fmla="*/ 15312 h 124"/>
                <a:gd name="T22" fmla="*/ 927163 w 127"/>
                <a:gd name="T23" fmla="*/ 398104 h 124"/>
                <a:gd name="T24" fmla="*/ 973138 w 127"/>
                <a:gd name="T25" fmla="*/ 489974 h 1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19"/>
            <p:cNvSpPr/>
            <p:nvPr/>
          </p:nvSpPr>
          <p:spPr bwMode="auto">
            <a:xfrm>
              <a:off x="4440239" y="3325813"/>
              <a:ext cx="771525" cy="781050"/>
            </a:xfrm>
            <a:custGeom>
              <a:avLst/>
              <a:gdLst>
                <a:gd name="T0" fmla="*/ 114583 w 101"/>
                <a:gd name="T1" fmla="*/ 237378 h 102"/>
                <a:gd name="T2" fmla="*/ 160416 w 101"/>
                <a:gd name="T3" fmla="*/ 38287 h 102"/>
                <a:gd name="T4" fmla="*/ 198610 w 101"/>
                <a:gd name="T5" fmla="*/ 7657 h 102"/>
                <a:gd name="T6" fmla="*/ 244444 w 101"/>
                <a:gd name="T7" fmla="*/ 15315 h 102"/>
                <a:gd name="T8" fmla="*/ 725692 w 101"/>
                <a:gd name="T9" fmla="*/ 313951 h 102"/>
                <a:gd name="T10" fmla="*/ 771525 w 101"/>
                <a:gd name="T11" fmla="*/ 390525 h 102"/>
                <a:gd name="T12" fmla="*/ 718053 w 101"/>
                <a:gd name="T13" fmla="*/ 482413 h 102"/>
                <a:gd name="T14" fmla="*/ 45833 w 101"/>
                <a:gd name="T15" fmla="*/ 781050 h 102"/>
                <a:gd name="T16" fmla="*/ 15278 w 101"/>
                <a:gd name="T17" fmla="*/ 773393 h 102"/>
                <a:gd name="T18" fmla="*/ 0 w 101"/>
                <a:gd name="T19" fmla="*/ 742763 h 102"/>
                <a:gd name="T20" fmla="*/ 38194 w 101"/>
                <a:gd name="T21" fmla="*/ 589616 h 102"/>
                <a:gd name="T22" fmla="*/ 114583 w 101"/>
                <a:gd name="T23" fmla="*/ 237378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任意多边形 100"/>
            <p:cNvSpPr/>
            <p:nvPr/>
          </p:nvSpPr>
          <p:spPr bwMode="auto">
            <a:xfrm>
              <a:off x="7423150" y="3263900"/>
              <a:ext cx="1911350" cy="215900"/>
            </a:xfrm>
            <a:custGeom>
              <a:avLst/>
              <a:gdLst>
                <a:gd name="T0" fmla="*/ 0 w 1600200"/>
                <a:gd name="T1" fmla="*/ 215900 h 552450"/>
                <a:gd name="T2" fmla="*/ 204788 w 1600200"/>
                <a:gd name="T3" fmla="*/ 0 h 552450"/>
                <a:gd name="T4" fmla="*/ 1911350 w 1600200"/>
                <a:gd name="T5" fmla="*/ 0 h 5524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>
              <a:solidFill>
                <a:srgbClr val="ADBACA"/>
              </a:solidFill>
              <a:round/>
              <a:headEnd type="oval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108"/>
            <p:cNvSpPr/>
            <p:nvPr/>
          </p:nvSpPr>
          <p:spPr bwMode="auto">
            <a:xfrm flipH="1">
              <a:off x="2736851" y="3495676"/>
              <a:ext cx="1914525" cy="214313"/>
            </a:xfrm>
            <a:custGeom>
              <a:avLst/>
              <a:gdLst>
                <a:gd name="T0" fmla="*/ 0 w 1600200"/>
                <a:gd name="T1" fmla="*/ 214313 h 552450"/>
                <a:gd name="T2" fmla="*/ 205128 w 1600200"/>
                <a:gd name="T3" fmla="*/ 0 h 552450"/>
                <a:gd name="T4" fmla="*/ 1914525 w 1600200"/>
                <a:gd name="T5" fmla="*/ 0 h 5524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>
              <a:solidFill>
                <a:srgbClr val="ADBACA"/>
              </a:solidFill>
              <a:round/>
              <a:headEnd type="oval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任意多边形 112"/>
            <p:cNvSpPr/>
            <p:nvPr/>
          </p:nvSpPr>
          <p:spPr bwMode="auto">
            <a:xfrm>
              <a:off x="6227764" y="2738439"/>
              <a:ext cx="504825" cy="752475"/>
            </a:xfrm>
            <a:custGeom>
              <a:avLst/>
              <a:gdLst>
                <a:gd name="T0" fmla="*/ 0 w 647700"/>
                <a:gd name="T1" fmla="*/ 752475 h 965200"/>
                <a:gd name="T2" fmla="*/ 79188 w 647700"/>
                <a:gd name="T3" fmla="*/ 405940 h 965200"/>
                <a:gd name="T4" fmla="*/ 504825 w 647700"/>
                <a:gd name="T5" fmla="*/ 0 h 965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>
              <a:solidFill>
                <a:srgbClr val="ADBACA"/>
              </a:solidFill>
              <a:round/>
              <a:headEnd type="oval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任意多边形 113"/>
            <p:cNvSpPr/>
            <p:nvPr/>
          </p:nvSpPr>
          <p:spPr bwMode="auto">
            <a:xfrm flipH="1">
              <a:off x="4943476" y="2733676"/>
              <a:ext cx="504825" cy="752475"/>
            </a:xfrm>
            <a:custGeom>
              <a:avLst/>
              <a:gdLst>
                <a:gd name="T0" fmla="*/ 0 w 647700"/>
                <a:gd name="T1" fmla="*/ 752475 h 965200"/>
                <a:gd name="T2" fmla="*/ 79188 w 647700"/>
                <a:gd name="T3" fmla="*/ 405940 h 965200"/>
                <a:gd name="T4" fmla="*/ 504825 w 647700"/>
                <a:gd name="T5" fmla="*/ 0 h 965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>
              <a:solidFill>
                <a:srgbClr val="ADBACA"/>
              </a:solidFill>
              <a:round/>
              <a:headEnd type="oval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6"/>
            <p:cNvSpPr>
              <a:spLocks noChangeAspect="1" noEditPoints="1"/>
            </p:cNvSpPr>
            <p:nvPr/>
          </p:nvSpPr>
          <p:spPr bwMode="auto">
            <a:xfrm>
              <a:off x="4773613" y="3613151"/>
              <a:ext cx="169862" cy="180975"/>
            </a:xfrm>
            <a:custGeom>
              <a:avLst/>
              <a:gdLst>
                <a:gd name="T0" fmla="*/ 30268 w 376"/>
                <a:gd name="T1" fmla="*/ 1354 h 401"/>
                <a:gd name="T2" fmla="*/ 28009 w 376"/>
                <a:gd name="T3" fmla="*/ 1354 h 401"/>
                <a:gd name="T4" fmla="*/ 0 w 376"/>
                <a:gd name="T5" fmla="*/ 71758 h 401"/>
                <a:gd name="T6" fmla="*/ 29364 w 376"/>
                <a:gd name="T7" fmla="*/ 100642 h 401"/>
                <a:gd name="T8" fmla="*/ 58277 w 376"/>
                <a:gd name="T9" fmla="*/ 71758 h 401"/>
                <a:gd name="T10" fmla="*/ 30268 w 376"/>
                <a:gd name="T11" fmla="*/ 1354 h 401"/>
                <a:gd name="T12" fmla="*/ 141401 w 376"/>
                <a:gd name="T13" fmla="*/ 1354 h 401"/>
                <a:gd name="T14" fmla="*/ 139594 w 376"/>
                <a:gd name="T15" fmla="*/ 1354 h 401"/>
                <a:gd name="T16" fmla="*/ 111133 w 376"/>
                <a:gd name="T17" fmla="*/ 71758 h 401"/>
                <a:gd name="T18" fmla="*/ 140498 w 376"/>
                <a:gd name="T19" fmla="*/ 100642 h 401"/>
                <a:gd name="T20" fmla="*/ 169862 w 376"/>
                <a:gd name="T21" fmla="*/ 71758 h 401"/>
                <a:gd name="T22" fmla="*/ 141401 w 376"/>
                <a:gd name="T23" fmla="*/ 1354 h 401"/>
                <a:gd name="T24" fmla="*/ 83576 w 376"/>
                <a:gd name="T25" fmla="*/ 81236 h 401"/>
                <a:gd name="T26" fmla="*/ 55567 w 376"/>
                <a:gd name="T27" fmla="*/ 152091 h 401"/>
                <a:gd name="T28" fmla="*/ 84931 w 376"/>
                <a:gd name="T29" fmla="*/ 180975 h 401"/>
                <a:gd name="T30" fmla="*/ 114295 w 376"/>
                <a:gd name="T31" fmla="*/ 152091 h 401"/>
                <a:gd name="T32" fmla="*/ 85835 w 376"/>
                <a:gd name="T33" fmla="*/ 81236 h 401"/>
                <a:gd name="T34" fmla="*/ 83576 w 376"/>
                <a:gd name="T35" fmla="*/ 81236 h 40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26"/>
            <p:cNvSpPr>
              <a:spLocks noChangeAspect="1"/>
            </p:cNvSpPr>
            <p:nvPr/>
          </p:nvSpPr>
          <p:spPr bwMode="auto">
            <a:xfrm>
              <a:off x="7169151" y="3614738"/>
              <a:ext cx="182563" cy="188912"/>
            </a:xfrm>
            <a:custGeom>
              <a:avLst/>
              <a:gdLst>
                <a:gd name="T0" fmla="*/ 68628 w 274"/>
                <a:gd name="T1" fmla="*/ 188912 h 284"/>
                <a:gd name="T2" fmla="*/ 53303 w 274"/>
                <a:gd name="T3" fmla="*/ 181595 h 284"/>
                <a:gd name="T4" fmla="*/ 5997 w 274"/>
                <a:gd name="T5" fmla="*/ 118403 h 284"/>
                <a:gd name="T6" fmla="*/ 9328 w 274"/>
                <a:gd name="T7" fmla="*/ 92460 h 284"/>
                <a:gd name="T8" fmla="*/ 35313 w 274"/>
                <a:gd name="T9" fmla="*/ 96452 h 284"/>
                <a:gd name="T10" fmla="*/ 66629 w 274"/>
                <a:gd name="T11" fmla="*/ 137693 h 284"/>
                <a:gd name="T12" fmla="*/ 145917 w 274"/>
                <a:gd name="T13" fmla="*/ 11308 h 284"/>
                <a:gd name="T14" fmla="*/ 171236 w 274"/>
                <a:gd name="T15" fmla="*/ 5321 h 284"/>
                <a:gd name="T16" fmla="*/ 177233 w 274"/>
                <a:gd name="T17" fmla="*/ 31264 h 284"/>
                <a:gd name="T18" fmla="*/ 83952 w 274"/>
                <a:gd name="T19" fmla="*/ 180265 h 284"/>
                <a:gd name="T20" fmla="*/ 69294 w 274"/>
                <a:gd name="T21" fmla="*/ 188912 h 284"/>
                <a:gd name="T22" fmla="*/ 68628 w 274"/>
                <a:gd name="T23" fmla="*/ 188912 h 2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442"/>
            <p:cNvSpPr>
              <a:spLocks noEditPoints="1"/>
            </p:cNvSpPr>
            <p:nvPr/>
          </p:nvSpPr>
          <p:spPr bwMode="auto">
            <a:xfrm>
              <a:off x="5410201" y="3627439"/>
              <a:ext cx="193675" cy="166687"/>
            </a:xfrm>
            <a:custGeom>
              <a:avLst/>
              <a:gdLst>
                <a:gd name="T0" fmla="*/ 186950 w 288"/>
                <a:gd name="T1" fmla="*/ 0 h 246"/>
                <a:gd name="T2" fmla="*/ 34969 w 288"/>
                <a:gd name="T3" fmla="*/ 0 h 246"/>
                <a:gd name="T4" fmla="*/ 28244 w 288"/>
                <a:gd name="T5" fmla="*/ 6776 h 246"/>
                <a:gd name="T6" fmla="*/ 28244 w 288"/>
                <a:gd name="T7" fmla="*/ 29136 h 246"/>
                <a:gd name="T8" fmla="*/ 6725 w 288"/>
                <a:gd name="T9" fmla="*/ 29136 h 246"/>
                <a:gd name="T10" fmla="*/ 0 w 288"/>
                <a:gd name="T11" fmla="*/ 35912 h 246"/>
                <a:gd name="T12" fmla="*/ 0 w 288"/>
                <a:gd name="T13" fmla="*/ 148392 h 246"/>
                <a:gd name="T14" fmla="*/ 18157 w 288"/>
                <a:gd name="T15" fmla="*/ 166687 h 246"/>
                <a:gd name="T16" fmla="*/ 34969 w 288"/>
                <a:gd name="T17" fmla="*/ 166687 h 246"/>
                <a:gd name="T18" fmla="*/ 162068 w 288"/>
                <a:gd name="T19" fmla="*/ 166687 h 246"/>
                <a:gd name="T20" fmla="*/ 186950 w 288"/>
                <a:gd name="T21" fmla="*/ 166687 h 246"/>
                <a:gd name="T22" fmla="*/ 193675 w 288"/>
                <a:gd name="T23" fmla="*/ 159911 h 246"/>
                <a:gd name="T24" fmla="*/ 193675 w 288"/>
                <a:gd name="T25" fmla="*/ 6776 h 246"/>
                <a:gd name="T26" fmla="*/ 186950 w 288"/>
                <a:gd name="T27" fmla="*/ 0 h 246"/>
                <a:gd name="T28" fmla="*/ 182243 w 288"/>
                <a:gd name="T29" fmla="*/ 155168 h 246"/>
                <a:gd name="T30" fmla="*/ 162068 w 288"/>
                <a:gd name="T31" fmla="*/ 155168 h 246"/>
                <a:gd name="T32" fmla="*/ 34969 w 288"/>
                <a:gd name="T33" fmla="*/ 155168 h 246"/>
                <a:gd name="T34" fmla="*/ 18157 w 288"/>
                <a:gd name="T35" fmla="*/ 155168 h 246"/>
                <a:gd name="T36" fmla="*/ 11432 w 288"/>
                <a:gd name="T37" fmla="*/ 148392 h 246"/>
                <a:gd name="T38" fmla="*/ 11432 w 288"/>
                <a:gd name="T39" fmla="*/ 40655 h 246"/>
                <a:gd name="T40" fmla="*/ 28244 w 288"/>
                <a:gd name="T41" fmla="*/ 40655 h 246"/>
                <a:gd name="T42" fmla="*/ 28244 w 288"/>
                <a:gd name="T43" fmla="*/ 145004 h 246"/>
                <a:gd name="T44" fmla="*/ 39676 w 288"/>
                <a:gd name="T45" fmla="*/ 145004 h 246"/>
                <a:gd name="T46" fmla="*/ 39676 w 288"/>
                <a:gd name="T47" fmla="*/ 40655 h 246"/>
                <a:gd name="T48" fmla="*/ 39676 w 288"/>
                <a:gd name="T49" fmla="*/ 40655 h 246"/>
                <a:gd name="T50" fmla="*/ 39676 w 288"/>
                <a:gd name="T51" fmla="*/ 29136 h 246"/>
                <a:gd name="T52" fmla="*/ 39676 w 288"/>
                <a:gd name="T53" fmla="*/ 11519 h 246"/>
                <a:gd name="T54" fmla="*/ 182243 w 288"/>
                <a:gd name="T55" fmla="*/ 11519 h 246"/>
                <a:gd name="T56" fmla="*/ 182243 w 288"/>
                <a:gd name="T57" fmla="*/ 155168 h 2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Rectangle 443"/>
            <p:cNvSpPr>
              <a:spLocks noChangeArrowheads="1"/>
            </p:cNvSpPr>
            <p:nvPr/>
          </p:nvSpPr>
          <p:spPr bwMode="auto">
            <a:xfrm>
              <a:off x="5465763" y="3654425"/>
              <a:ext cx="50800" cy="50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444"/>
            <p:cNvSpPr>
              <a:spLocks noChangeArrowheads="1"/>
            </p:cNvSpPr>
            <p:nvPr/>
          </p:nvSpPr>
          <p:spPr bwMode="auto">
            <a:xfrm>
              <a:off x="5532438" y="3662364"/>
              <a:ext cx="42862" cy="79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Rectangle 445"/>
            <p:cNvSpPr>
              <a:spLocks noChangeArrowheads="1"/>
            </p:cNvSpPr>
            <p:nvPr/>
          </p:nvSpPr>
          <p:spPr bwMode="auto">
            <a:xfrm>
              <a:off x="5532438" y="3687764"/>
              <a:ext cx="42862" cy="79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446"/>
            <p:cNvSpPr>
              <a:spLocks noChangeArrowheads="1"/>
            </p:cNvSpPr>
            <p:nvPr/>
          </p:nvSpPr>
          <p:spPr bwMode="auto">
            <a:xfrm>
              <a:off x="5465764" y="3724275"/>
              <a:ext cx="109537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447"/>
            <p:cNvSpPr>
              <a:spLocks noChangeArrowheads="1"/>
            </p:cNvSpPr>
            <p:nvPr/>
          </p:nvSpPr>
          <p:spPr bwMode="auto">
            <a:xfrm>
              <a:off x="5465764" y="3751264"/>
              <a:ext cx="109537" cy="79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56"/>
            <p:cNvSpPr>
              <a:spLocks noChangeArrowheads="1"/>
            </p:cNvSpPr>
            <p:nvPr/>
          </p:nvSpPr>
          <p:spPr bwMode="auto">
            <a:xfrm>
              <a:off x="6227763" y="3597276"/>
              <a:ext cx="227012" cy="227013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57"/>
            <p:cNvSpPr/>
            <p:nvPr/>
          </p:nvSpPr>
          <p:spPr bwMode="auto">
            <a:xfrm>
              <a:off x="6262689" y="3627438"/>
              <a:ext cx="117475" cy="106362"/>
            </a:xfrm>
            <a:custGeom>
              <a:avLst/>
              <a:gdLst>
                <a:gd name="T0" fmla="*/ 9893 w 95"/>
                <a:gd name="T1" fmla="*/ 40344 h 87"/>
                <a:gd name="T2" fmla="*/ 35861 w 95"/>
                <a:gd name="T3" fmla="*/ 90469 h 87"/>
                <a:gd name="T4" fmla="*/ 70485 w 95"/>
                <a:gd name="T5" fmla="*/ 103917 h 87"/>
                <a:gd name="T6" fmla="*/ 66775 w 95"/>
                <a:gd name="T7" fmla="*/ 99027 h 87"/>
                <a:gd name="T8" fmla="*/ 59356 w 95"/>
                <a:gd name="T9" fmla="*/ 92914 h 87"/>
                <a:gd name="T10" fmla="*/ 55646 w 95"/>
                <a:gd name="T11" fmla="*/ 81911 h 87"/>
                <a:gd name="T12" fmla="*/ 44517 w 95"/>
                <a:gd name="T13" fmla="*/ 78243 h 87"/>
                <a:gd name="T14" fmla="*/ 55646 w 95"/>
                <a:gd name="T15" fmla="*/ 63573 h 87"/>
                <a:gd name="T16" fmla="*/ 87797 w 95"/>
                <a:gd name="T17" fmla="*/ 40344 h 87"/>
                <a:gd name="T18" fmla="*/ 53173 w 95"/>
                <a:gd name="T19" fmla="*/ 3668 h 87"/>
                <a:gd name="T20" fmla="*/ 7419 w 95"/>
                <a:gd name="T21" fmla="*/ 17116 h 87"/>
                <a:gd name="T22" fmla="*/ 9893 w 95"/>
                <a:gd name="T23" fmla="*/ 40344 h 8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Freeform 58"/>
            <p:cNvSpPr/>
            <p:nvPr/>
          </p:nvSpPr>
          <p:spPr bwMode="auto">
            <a:xfrm>
              <a:off x="6324600" y="3709989"/>
              <a:ext cx="90488" cy="103187"/>
            </a:xfrm>
            <a:custGeom>
              <a:avLst/>
              <a:gdLst>
                <a:gd name="T0" fmla="*/ 14875 w 73"/>
                <a:gd name="T1" fmla="*/ 38847 h 85"/>
                <a:gd name="T2" fmla="*/ 14875 w 73"/>
                <a:gd name="T3" fmla="*/ 54628 h 85"/>
                <a:gd name="T4" fmla="*/ 30989 w 73"/>
                <a:gd name="T5" fmla="*/ 70410 h 85"/>
                <a:gd name="T6" fmla="*/ 23552 w 73"/>
                <a:gd name="T7" fmla="*/ 97117 h 85"/>
                <a:gd name="T8" fmla="*/ 55780 w 73"/>
                <a:gd name="T9" fmla="*/ 80122 h 85"/>
                <a:gd name="T10" fmla="*/ 81811 w 73"/>
                <a:gd name="T11" fmla="*/ 44917 h 85"/>
                <a:gd name="T12" fmla="*/ 66936 w 73"/>
                <a:gd name="T13" fmla="*/ 29135 h 85"/>
                <a:gd name="T14" fmla="*/ 29749 w 73"/>
                <a:gd name="T15" fmla="*/ 13354 h 85"/>
                <a:gd name="T16" fmla="*/ 14875 w 73"/>
                <a:gd name="T17" fmla="*/ 38847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Freeform 59"/>
            <p:cNvSpPr/>
            <p:nvPr/>
          </p:nvSpPr>
          <p:spPr bwMode="auto">
            <a:xfrm>
              <a:off x="6372225" y="3603626"/>
              <a:ext cx="77788" cy="144463"/>
            </a:xfrm>
            <a:custGeom>
              <a:avLst/>
              <a:gdLst>
                <a:gd name="T0" fmla="*/ 0 w 63"/>
                <a:gd name="T1" fmla="*/ 0 h 119"/>
                <a:gd name="T2" fmla="*/ 13582 w 63"/>
                <a:gd name="T3" fmla="*/ 36419 h 119"/>
                <a:gd name="T4" fmla="*/ 56798 w 63"/>
                <a:gd name="T5" fmla="*/ 65555 h 119"/>
                <a:gd name="T6" fmla="*/ 66675 w 63"/>
                <a:gd name="T7" fmla="*/ 98332 h 119"/>
                <a:gd name="T8" fmla="*/ 64206 w 63"/>
                <a:gd name="T9" fmla="*/ 134751 h 119"/>
                <a:gd name="T10" fmla="*/ 77788 w 63"/>
                <a:gd name="T11" fmla="*/ 137179 h 1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TextBox 35"/>
          <p:cNvSpPr txBox="1"/>
          <p:nvPr/>
        </p:nvSpPr>
        <p:spPr>
          <a:xfrm>
            <a:off x="1369492" y="4402163"/>
            <a:ext cx="2489672" cy="57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869990" y="4013811"/>
            <a:ext cx="1540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7" name="TextBox 35"/>
          <p:cNvSpPr txBox="1"/>
          <p:nvPr/>
        </p:nvSpPr>
        <p:spPr>
          <a:xfrm>
            <a:off x="3105394" y="2269101"/>
            <a:ext cx="2489672" cy="57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605892" y="1880749"/>
            <a:ext cx="1540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9" name="TextBox 35"/>
          <p:cNvSpPr txBox="1"/>
          <p:nvPr/>
        </p:nvSpPr>
        <p:spPr>
          <a:xfrm>
            <a:off x="5799944" y="2269101"/>
            <a:ext cx="2489672" cy="57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300442" y="1880749"/>
            <a:ext cx="1540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31" name="TextBox 35"/>
          <p:cNvSpPr txBox="1"/>
          <p:nvPr/>
        </p:nvSpPr>
        <p:spPr>
          <a:xfrm>
            <a:off x="8402230" y="4157210"/>
            <a:ext cx="2489672" cy="57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902728" y="3768858"/>
            <a:ext cx="1540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</p:spTree>
  </p:cSld>
  <p:clrMapOvr>
    <a:masterClrMapping/>
  </p:clrMapOvr>
  <p:transition advTm="224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297958" y="2260760"/>
            <a:ext cx="9744081" cy="1465797"/>
            <a:chOff x="1212082" y="2089253"/>
            <a:chExt cx="5401827" cy="812594"/>
          </a:xfrm>
          <a:solidFill>
            <a:srgbClr val="FF9400"/>
          </a:solidFill>
        </p:grpSpPr>
        <p:sp>
          <p:nvSpPr>
            <p:cNvPr id="16" name="Freeform 15"/>
            <p:cNvSpPr>
              <a:spLocks noChangeAspect="1"/>
            </p:cNvSpPr>
            <p:nvPr/>
          </p:nvSpPr>
          <p:spPr>
            <a:xfrm>
              <a:off x="5166109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>
            <a:xfrm>
              <a:off x="3848100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/>
            </a:p>
          </p:txBody>
        </p:sp>
        <p:sp>
          <p:nvSpPr>
            <p:cNvPr id="2" name="Freeform 17"/>
            <p:cNvSpPr>
              <a:spLocks noChangeAspect="1"/>
            </p:cNvSpPr>
            <p:nvPr/>
          </p:nvSpPr>
          <p:spPr>
            <a:xfrm>
              <a:off x="2530091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/>
            </a:p>
          </p:txBody>
        </p:sp>
        <p:sp>
          <p:nvSpPr>
            <p:cNvPr id="19" name="Freeform 18"/>
            <p:cNvSpPr>
              <a:spLocks noChangeAspect="1"/>
            </p:cNvSpPr>
            <p:nvPr/>
          </p:nvSpPr>
          <p:spPr>
            <a:xfrm>
              <a:off x="1212082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5"/>
            </a:p>
          </p:txBody>
        </p:sp>
      </p:grpSp>
      <p:sp>
        <p:nvSpPr>
          <p:cNvPr id="21" name="Oval 20"/>
          <p:cNvSpPr>
            <a:spLocks noChangeAspect="1"/>
          </p:cNvSpPr>
          <p:nvPr/>
        </p:nvSpPr>
        <p:spPr>
          <a:xfrm>
            <a:off x="2177972" y="1862052"/>
            <a:ext cx="905912" cy="921826"/>
          </a:xfrm>
          <a:prstGeom prst="ellipse">
            <a:avLst/>
          </a:prstGeom>
          <a:solidFill>
            <a:srgbClr val="69C293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622890" y="1862052"/>
            <a:ext cx="905912" cy="921826"/>
          </a:xfrm>
          <a:prstGeom prst="ellipse">
            <a:avLst/>
          </a:prstGeom>
          <a:solidFill>
            <a:srgbClr val="1E9C8C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7002130" y="1862052"/>
            <a:ext cx="905912" cy="921826"/>
          </a:xfrm>
          <a:prstGeom prst="ellipse">
            <a:avLst/>
          </a:prstGeom>
          <a:solidFill>
            <a:srgbClr val="69C293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9365062" y="1862052"/>
            <a:ext cx="905912" cy="921826"/>
          </a:xfrm>
          <a:prstGeom prst="ellipse">
            <a:avLst/>
          </a:prstGeom>
          <a:solidFill>
            <a:srgbClr val="1E9C8C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1095379" y="4446755"/>
            <a:ext cx="2389598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1095378" y="412575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3" name="TextBox 23"/>
          <p:cNvSpPr txBox="1"/>
          <p:nvPr/>
        </p:nvSpPr>
        <p:spPr>
          <a:xfrm>
            <a:off x="3816754" y="4446755"/>
            <a:ext cx="2389598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3816752" y="412575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5" name="TextBox 23"/>
          <p:cNvSpPr txBox="1"/>
          <p:nvPr/>
        </p:nvSpPr>
        <p:spPr>
          <a:xfrm>
            <a:off x="6357506" y="4446755"/>
            <a:ext cx="2389598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6" name="TextBox 24"/>
          <p:cNvSpPr txBox="1"/>
          <p:nvPr/>
        </p:nvSpPr>
        <p:spPr>
          <a:xfrm>
            <a:off x="6357505" y="412575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9078881" y="4446755"/>
            <a:ext cx="2389598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8" name="TextBox 24"/>
          <p:cNvSpPr txBox="1"/>
          <p:nvPr/>
        </p:nvSpPr>
        <p:spPr>
          <a:xfrm>
            <a:off x="9078880" y="412575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430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2251557" y="3856350"/>
            <a:ext cx="739375" cy="739375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/>
              <a:t>01</a:t>
            </a:r>
            <a:endParaRPr lang="zh-CN" altLang="en-US" sz="1705" dirty="0"/>
          </a:p>
        </p:txBody>
      </p:sp>
      <p:grpSp>
        <p:nvGrpSpPr>
          <p:cNvPr id="2" name="Group 1"/>
          <p:cNvGrpSpPr/>
          <p:nvPr/>
        </p:nvGrpSpPr>
        <p:grpSpPr>
          <a:xfrm>
            <a:off x="-594876" y="1675628"/>
            <a:ext cx="12988248" cy="1772634"/>
            <a:chOff x="-669892" y="3206745"/>
            <a:chExt cx="11992433" cy="1636725"/>
          </a:xfrm>
        </p:grpSpPr>
        <p:sp>
          <p:nvSpPr>
            <p:cNvPr id="16" name="Color 1"/>
            <p:cNvSpPr/>
            <p:nvPr/>
          </p:nvSpPr>
          <p:spPr bwMode="auto">
            <a:xfrm>
              <a:off x="8567812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17" name="Color 3"/>
            <p:cNvSpPr/>
            <p:nvPr/>
          </p:nvSpPr>
          <p:spPr bwMode="auto">
            <a:xfrm>
              <a:off x="5490609" y="3206757"/>
              <a:ext cx="2753207" cy="1636713"/>
            </a:xfrm>
            <a:custGeom>
              <a:avLst/>
              <a:gdLst>
                <a:gd name="T0" fmla="*/ 766 w 766"/>
                <a:gd name="T1" fmla="*/ 0 h 453"/>
                <a:gd name="T2" fmla="*/ 669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2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69" y="85"/>
                  </a:cubicBezTo>
                  <a:cubicBezTo>
                    <a:pt x="622" y="161"/>
                    <a:pt x="494" y="357"/>
                    <a:pt x="470" y="390"/>
                  </a:cubicBezTo>
                  <a:cubicBezTo>
                    <a:pt x="441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4" y="428"/>
                    <a:pt x="133" y="390"/>
                  </a:cubicBezTo>
                  <a:cubicBezTo>
                    <a:pt x="157" y="357"/>
                    <a:pt x="285" y="161"/>
                    <a:pt x="332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3" name="Color 2"/>
            <p:cNvSpPr/>
            <p:nvPr/>
          </p:nvSpPr>
          <p:spPr bwMode="auto">
            <a:xfrm>
              <a:off x="7028450" y="3206757"/>
              <a:ext cx="2751687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5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19" name="Color 5"/>
            <p:cNvSpPr/>
            <p:nvPr/>
          </p:nvSpPr>
          <p:spPr bwMode="auto">
            <a:xfrm>
              <a:off x="2407320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20" name="Color 4"/>
            <p:cNvSpPr/>
            <p:nvPr/>
          </p:nvSpPr>
          <p:spPr bwMode="auto">
            <a:xfrm>
              <a:off x="3946684" y="3206757"/>
              <a:ext cx="2754729" cy="1636713"/>
            </a:xfrm>
            <a:custGeom>
              <a:avLst/>
              <a:gdLst>
                <a:gd name="T0" fmla="*/ 0 w 766"/>
                <a:gd name="T1" fmla="*/ 0 h 453"/>
                <a:gd name="T2" fmla="*/ 96 w 766"/>
                <a:gd name="T3" fmla="*/ 85 h 453"/>
                <a:gd name="T4" fmla="*/ 296 w 766"/>
                <a:gd name="T5" fmla="*/ 390 h 453"/>
                <a:gd name="T6" fmla="*/ 429 w 766"/>
                <a:gd name="T7" fmla="*/ 453 h 453"/>
                <a:gd name="T8" fmla="*/ 766 w 766"/>
                <a:gd name="T9" fmla="*/ 453 h 453"/>
                <a:gd name="T10" fmla="*/ 633 w 766"/>
                <a:gd name="T11" fmla="*/ 390 h 453"/>
                <a:gd name="T12" fmla="*/ 433 w 766"/>
                <a:gd name="T13" fmla="*/ 85 h 453"/>
                <a:gd name="T14" fmla="*/ 337 w 766"/>
                <a:gd name="T15" fmla="*/ 0 h 453"/>
                <a:gd name="T16" fmla="*/ 0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6" y="390"/>
                  </a:cubicBezTo>
                  <a:cubicBezTo>
                    <a:pt x="324" y="428"/>
                    <a:pt x="360" y="453"/>
                    <a:pt x="429" y="453"/>
                  </a:cubicBezTo>
                  <a:cubicBezTo>
                    <a:pt x="766" y="453"/>
                    <a:pt x="766" y="453"/>
                    <a:pt x="766" y="453"/>
                  </a:cubicBezTo>
                  <a:cubicBezTo>
                    <a:pt x="697" y="453"/>
                    <a:pt x="661" y="428"/>
                    <a:pt x="633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21" name="Side Color"/>
            <p:cNvSpPr/>
            <p:nvPr/>
          </p:nvSpPr>
          <p:spPr bwMode="auto">
            <a:xfrm>
              <a:off x="-669892" y="3206745"/>
              <a:ext cx="2754728" cy="971989"/>
            </a:xfrm>
            <a:custGeom>
              <a:avLst/>
              <a:gdLst>
                <a:gd name="T0" fmla="*/ 766 w 766"/>
                <a:gd name="T1" fmla="*/ 0 h 269"/>
                <a:gd name="T2" fmla="*/ 670 w 766"/>
                <a:gd name="T3" fmla="*/ 50 h 269"/>
                <a:gd name="T4" fmla="*/ 470 w 766"/>
                <a:gd name="T5" fmla="*/ 232 h 269"/>
                <a:gd name="T6" fmla="*/ 337 w 766"/>
                <a:gd name="T7" fmla="*/ 269 h 269"/>
                <a:gd name="T8" fmla="*/ 0 w 766"/>
                <a:gd name="T9" fmla="*/ 269 h 269"/>
                <a:gd name="T10" fmla="*/ 133 w 766"/>
                <a:gd name="T11" fmla="*/ 232 h 269"/>
                <a:gd name="T12" fmla="*/ 332 w 766"/>
                <a:gd name="T13" fmla="*/ 50 h 269"/>
                <a:gd name="T14" fmla="*/ 429 w 766"/>
                <a:gd name="T15" fmla="*/ 0 h 269"/>
                <a:gd name="T16" fmla="*/ 766 w 766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269">
                  <a:moveTo>
                    <a:pt x="766" y="0"/>
                  </a:moveTo>
                  <a:cubicBezTo>
                    <a:pt x="766" y="0"/>
                    <a:pt x="720" y="1"/>
                    <a:pt x="670" y="50"/>
                  </a:cubicBezTo>
                  <a:cubicBezTo>
                    <a:pt x="623" y="96"/>
                    <a:pt x="495" y="212"/>
                    <a:pt x="470" y="232"/>
                  </a:cubicBezTo>
                  <a:cubicBezTo>
                    <a:pt x="442" y="255"/>
                    <a:pt x="406" y="269"/>
                    <a:pt x="337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69" y="269"/>
                    <a:pt x="104" y="255"/>
                    <a:pt x="133" y="232"/>
                  </a:cubicBezTo>
                  <a:cubicBezTo>
                    <a:pt x="158" y="212"/>
                    <a:pt x="285" y="96"/>
                    <a:pt x="332" y="50"/>
                  </a:cubicBezTo>
                  <a:cubicBezTo>
                    <a:pt x="383" y="1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22" name="Color 6"/>
            <p:cNvSpPr/>
            <p:nvPr/>
          </p:nvSpPr>
          <p:spPr bwMode="auto">
            <a:xfrm>
              <a:off x="869476" y="3206754"/>
              <a:ext cx="2750165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/>
            <a:lstStyle/>
            <a:p>
              <a:endParaRPr lang="en-US" sz="3000">
                <a:solidFill>
                  <a:schemeClr val="bg1"/>
                </a:solidFill>
                <a:latin typeface="League Gothic Regular"/>
                <a:cs typeface="League Gothic Regular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9783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83566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65628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96433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913628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682530" y="3843413"/>
              <a:ext cx="719625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094952" y="4226037"/>
            <a:ext cx="2253049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94951" y="3905038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31" name="椭圆 30"/>
          <p:cNvSpPr/>
          <p:nvPr/>
        </p:nvSpPr>
        <p:spPr>
          <a:xfrm>
            <a:off x="2251557" y="5012332"/>
            <a:ext cx="739375" cy="739375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/>
              <a:t>02</a:t>
            </a:r>
            <a:endParaRPr lang="zh-CN" altLang="en-US" sz="1705" dirty="0"/>
          </a:p>
        </p:txBody>
      </p:sp>
      <p:sp>
        <p:nvSpPr>
          <p:cNvPr id="32" name="TextBox 23"/>
          <p:cNvSpPr txBox="1"/>
          <p:nvPr/>
        </p:nvSpPr>
        <p:spPr>
          <a:xfrm>
            <a:off x="3094952" y="5382019"/>
            <a:ext cx="2253049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3094951" y="5061020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432962" y="3856350"/>
            <a:ext cx="739375" cy="739375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/>
              <a:t>03</a:t>
            </a:r>
            <a:endParaRPr lang="zh-CN" altLang="en-US" sz="1705" dirty="0"/>
          </a:p>
        </p:txBody>
      </p:sp>
      <p:sp>
        <p:nvSpPr>
          <p:cNvPr id="37" name="TextBox 23"/>
          <p:cNvSpPr txBox="1"/>
          <p:nvPr/>
        </p:nvSpPr>
        <p:spPr>
          <a:xfrm>
            <a:off x="7276357" y="4226037"/>
            <a:ext cx="2253049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276355" y="3905038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0" name="椭圆 39"/>
          <p:cNvSpPr/>
          <p:nvPr/>
        </p:nvSpPr>
        <p:spPr>
          <a:xfrm>
            <a:off x="6432962" y="5012332"/>
            <a:ext cx="739375" cy="739375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/>
              <a:t>04</a:t>
            </a:r>
            <a:endParaRPr lang="zh-CN" altLang="en-US" sz="1705" dirty="0"/>
          </a:p>
        </p:txBody>
      </p:sp>
      <p:sp>
        <p:nvSpPr>
          <p:cNvPr id="41" name="TextBox 23"/>
          <p:cNvSpPr txBox="1"/>
          <p:nvPr/>
        </p:nvSpPr>
        <p:spPr>
          <a:xfrm>
            <a:off x="7276357" y="5382019"/>
            <a:ext cx="2253049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276355" y="5061020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486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3" grpId="0"/>
      <p:bldP spid="25" grpId="0"/>
      <p:bldP spid="31" grpId="0" bldLvl="0" animBg="1"/>
      <p:bldP spid="32" grpId="0"/>
      <p:bldP spid="34" grpId="0"/>
      <p:bldP spid="35" grpId="0" bldLvl="0" animBg="1"/>
      <p:bldP spid="37" grpId="0"/>
      <p:bldP spid="38" grpId="0"/>
      <p:bldP spid="40" grpId="0" bldLvl="0" animBg="1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65" name="Up Arrow 64"/>
          <p:cNvSpPr/>
          <p:nvPr/>
        </p:nvSpPr>
        <p:spPr>
          <a:xfrm>
            <a:off x="5695161" y="1355262"/>
            <a:ext cx="493980" cy="5502573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5817226" y="2311463"/>
            <a:ext cx="3116263" cy="454637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2979736" y="3225812"/>
            <a:ext cx="3116263" cy="363202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5818721" y="3733784"/>
            <a:ext cx="2764984" cy="312405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720422" y="4527610"/>
            <a:ext cx="2375578" cy="2330226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69C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09841" y="5189337"/>
            <a:ext cx="2296775" cy="104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r>
              <a:rPr lang="en-US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sz="85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67341" y="3788142"/>
            <a:ext cx="2266827" cy="104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85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63438" y="3466266"/>
            <a:ext cx="2266827" cy="1179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r>
              <a:rPr lang="en-US" altLang="zh-CN" sz="170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170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170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46218" y="1475500"/>
            <a:ext cx="2266827" cy="104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85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963438" y="2090028"/>
            <a:ext cx="2266827" cy="104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  <a: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85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855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3" name="Freeform 245"/>
          <p:cNvSpPr/>
          <p:nvPr/>
        </p:nvSpPr>
        <p:spPr bwMode="auto">
          <a:xfrm>
            <a:off x="5039228" y="5135453"/>
            <a:ext cx="442125" cy="44212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69C293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291923" y="1662484"/>
            <a:ext cx="493799" cy="49379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1E9C8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107899" y="3862896"/>
            <a:ext cx="505146" cy="37886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69C293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308485" y="4339738"/>
            <a:ext cx="452101" cy="45517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1E9C8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262203" y="2948546"/>
            <a:ext cx="404459" cy="37886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1E9C8C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057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54" grpId="0" bldLvl="0" animBg="1"/>
      <p:bldP spid="51" grpId="0" bldLvl="0" animBg="1"/>
      <p:bldP spid="57" grpId="0" bldLvl="0" animBg="1"/>
      <p:bldP spid="67" grpId="0"/>
      <p:bldP spid="69" grpId="0"/>
      <p:bldP spid="70" grpId="0"/>
      <p:bldP spid="71" grpId="0"/>
      <p:bldP spid="72" grpId="0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63490" name="AutoShape 2"/>
          <p:cNvSpPr/>
          <p:nvPr/>
        </p:nvSpPr>
        <p:spPr bwMode="auto">
          <a:xfrm>
            <a:off x="7143609" y="5170647"/>
            <a:ext cx="550039" cy="6349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ffec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Light" charset="0"/>
              </a:rPr>
              <a:t> </a:t>
            </a:r>
          </a:p>
        </p:txBody>
      </p:sp>
      <p:sp>
        <p:nvSpPr>
          <p:cNvPr id="63492" name="AutoShape 4"/>
          <p:cNvSpPr/>
          <p:nvPr/>
        </p:nvSpPr>
        <p:spPr bwMode="auto">
          <a:xfrm>
            <a:off x="4528346" y="3156221"/>
            <a:ext cx="550039" cy="6349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/>
          <p:nvPr/>
        </p:nvSpPr>
        <p:spPr bwMode="auto">
          <a:xfrm>
            <a:off x="7125829" y="3675145"/>
            <a:ext cx="550039" cy="6349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/>
          <p:nvPr/>
        </p:nvSpPr>
        <p:spPr bwMode="auto">
          <a:xfrm>
            <a:off x="4515646" y="1835493"/>
            <a:ext cx="550039" cy="63496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Helvetica Light" charset="0"/>
              </a:rPr>
              <a:t> </a:t>
            </a:r>
          </a:p>
        </p:txBody>
      </p:sp>
      <p:sp>
        <p:nvSpPr>
          <p:cNvPr id="63498" name="AutoShape 10"/>
          <p:cNvSpPr/>
          <p:nvPr/>
        </p:nvSpPr>
        <p:spPr bwMode="auto">
          <a:xfrm>
            <a:off x="4548188" y="4635690"/>
            <a:ext cx="550039" cy="6349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/>
          <p:nvPr/>
        </p:nvSpPr>
        <p:spPr bwMode="auto">
          <a:xfrm>
            <a:off x="7126147" y="2360133"/>
            <a:ext cx="550039" cy="63496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170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335545" y="4980952"/>
            <a:ext cx="1570745" cy="469874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7965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337927" y="4003105"/>
            <a:ext cx="1538996" cy="964354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7965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333957" y="3481641"/>
            <a:ext cx="1541378" cy="519084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7965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337132" y="2696664"/>
            <a:ext cx="1508042" cy="78815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7965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349038" y="2151389"/>
            <a:ext cx="1492962" cy="533370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7965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9" name="AutoShape 21"/>
          <p:cNvSpPr/>
          <p:nvPr/>
        </p:nvSpPr>
        <p:spPr bwMode="auto">
          <a:xfrm>
            <a:off x="6733262" y="2572847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69C29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/>
          <p:nvPr/>
        </p:nvSpPr>
        <p:spPr bwMode="auto">
          <a:xfrm>
            <a:off x="6766597" y="3884843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1E9C8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/>
          <p:nvPr/>
        </p:nvSpPr>
        <p:spPr bwMode="auto">
          <a:xfrm>
            <a:off x="6809457" y="5357962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69C29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/>
          <p:nvPr/>
        </p:nvSpPr>
        <p:spPr bwMode="auto">
          <a:xfrm>
            <a:off x="5256968" y="2039475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1E9C8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/>
          <p:nvPr/>
        </p:nvSpPr>
        <p:spPr bwMode="auto">
          <a:xfrm>
            <a:off x="5239506" y="3360203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69C29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/>
          <p:nvPr/>
        </p:nvSpPr>
        <p:spPr bwMode="auto">
          <a:xfrm>
            <a:off x="5231569" y="4849990"/>
            <a:ext cx="215889" cy="215889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1E9C8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91465">
              <a:defRPr/>
            </a:pPr>
            <a:endParaRPr lang="es-ES" sz="200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25093" y="2218429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30432" y="183549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1425093" y="3515639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2330432" y="313270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1425093" y="4873043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30432" y="4490108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8425054" y="2218429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425053" y="183549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8425054" y="3515639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9" name="TextBox 24"/>
          <p:cNvSpPr txBox="1"/>
          <p:nvPr/>
        </p:nvSpPr>
        <p:spPr>
          <a:xfrm>
            <a:off x="8425053" y="313270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8425054" y="4873043"/>
            <a:ext cx="2447750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425053" y="4490108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13572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ldLvl="0" animBg="1" autoUpdateAnimBg="0"/>
      <p:bldP spid="63496" grpId="0" bldLvl="0" animBg="1" autoUpdateAnimBg="0"/>
      <p:bldP spid="63500" grpId="0" bldLvl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1790065" y="-1162685"/>
            <a:ext cx="5180965" cy="850328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 flipH="1">
            <a:off x="8546465" y="-1122680"/>
            <a:ext cx="5156200" cy="8503285"/>
          </a:xfrm>
          <a:prstGeom prst="rect">
            <a:avLst/>
          </a:prstGeom>
        </p:spPr>
      </p:pic>
      <p:grpSp>
        <p:nvGrpSpPr>
          <p:cNvPr id="5300" name="组合 5299"/>
          <p:cNvGrpSpPr/>
          <p:nvPr/>
        </p:nvGrpSpPr>
        <p:grpSpPr>
          <a:xfrm>
            <a:off x="3648711" y="1551940"/>
            <a:ext cx="4893945" cy="3753485"/>
            <a:chOff x="6332827" y="512891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1109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060824" y="3264883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9" name="矩形 8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88609" y="2041238"/>
            <a:ext cx="15925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</p:spTree>
  </p:cSld>
  <p:clrMapOvr>
    <a:masterClrMapping/>
  </p:clrMapOvr>
  <p:transition advTm="468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3" name="Freeform 9"/>
          <p:cNvSpPr>
            <a:spLocks noEditPoints="1"/>
          </p:cNvSpPr>
          <p:nvPr/>
        </p:nvSpPr>
        <p:spPr bwMode="auto">
          <a:xfrm>
            <a:off x="4412917" y="1746303"/>
            <a:ext cx="3366166" cy="3366168"/>
          </a:xfrm>
          <a:custGeom>
            <a:avLst/>
            <a:gdLst>
              <a:gd name="T0" fmla="*/ 566 w 741"/>
              <a:gd name="T1" fmla="*/ 225 h 741"/>
              <a:gd name="T2" fmla="*/ 413 w 741"/>
              <a:gd name="T3" fmla="*/ 348 h 741"/>
              <a:gd name="T4" fmla="*/ 495 w 741"/>
              <a:gd name="T5" fmla="*/ 225 h 741"/>
              <a:gd name="T6" fmla="*/ 495 w 741"/>
              <a:gd name="T7" fmla="*/ 125 h 741"/>
              <a:gd name="T8" fmla="*/ 245 w 741"/>
              <a:gd name="T9" fmla="*/ 125 h 741"/>
              <a:gd name="T10" fmla="*/ 245 w 741"/>
              <a:gd name="T11" fmla="*/ 225 h 741"/>
              <a:gd name="T12" fmla="*/ 327 w 741"/>
              <a:gd name="T13" fmla="*/ 348 h 741"/>
              <a:gd name="T14" fmla="*/ 175 w 741"/>
              <a:gd name="T15" fmla="*/ 225 h 741"/>
              <a:gd name="T16" fmla="*/ 0 w 741"/>
              <a:gd name="T17" fmla="*/ 371 h 741"/>
              <a:gd name="T18" fmla="*/ 175 w 741"/>
              <a:gd name="T19" fmla="*/ 516 h 741"/>
              <a:gd name="T20" fmla="*/ 327 w 741"/>
              <a:gd name="T21" fmla="*/ 393 h 741"/>
              <a:gd name="T22" fmla="*/ 245 w 741"/>
              <a:gd name="T23" fmla="*/ 516 h 741"/>
              <a:gd name="T24" fmla="*/ 245 w 741"/>
              <a:gd name="T25" fmla="*/ 616 h 741"/>
              <a:gd name="T26" fmla="*/ 495 w 741"/>
              <a:gd name="T27" fmla="*/ 616 h 741"/>
              <a:gd name="T28" fmla="*/ 495 w 741"/>
              <a:gd name="T29" fmla="*/ 516 h 741"/>
              <a:gd name="T30" fmla="*/ 413 w 741"/>
              <a:gd name="T31" fmla="*/ 393 h 741"/>
              <a:gd name="T32" fmla="*/ 566 w 741"/>
              <a:gd name="T33" fmla="*/ 516 h 741"/>
              <a:gd name="T34" fmla="*/ 741 w 741"/>
              <a:gd name="T35" fmla="*/ 371 h 741"/>
              <a:gd name="T36" fmla="*/ 268 w 741"/>
              <a:gd name="T37" fmla="*/ 203 h 741"/>
              <a:gd name="T38" fmla="*/ 268 w 741"/>
              <a:gd name="T39" fmla="*/ 148 h 741"/>
              <a:gd name="T40" fmla="*/ 473 w 741"/>
              <a:gd name="T41" fmla="*/ 148 h 741"/>
              <a:gd name="T42" fmla="*/ 473 w 741"/>
              <a:gd name="T43" fmla="*/ 203 h 741"/>
              <a:gd name="T44" fmla="*/ 268 w 741"/>
              <a:gd name="T45" fmla="*/ 203 h 741"/>
              <a:gd name="T46" fmla="*/ 175 w 741"/>
              <a:gd name="T47" fmla="*/ 484 h 741"/>
              <a:gd name="T48" fmla="*/ 45 w 741"/>
              <a:gd name="T49" fmla="*/ 371 h 741"/>
              <a:gd name="T50" fmla="*/ 175 w 741"/>
              <a:gd name="T51" fmla="*/ 257 h 741"/>
              <a:gd name="T52" fmla="*/ 305 w 741"/>
              <a:gd name="T53" fmla="*/ 371 h 741"/>
              <a:gd name="T54" fmla="*/ 473 w 741"/>
              <a:gd name="T55" fmla="*/ 539 h 741"/>
              <a:gd name="T56" fmla="*/ 473 w 741"/>
              <a:gd name="T57" fmla="*/ 594 h 741"/>
              <a:gd name="T58" fmla="*/ 268 w 741"/>
              <a:gd name="T59" fmla="*/ 594 h 741"/>
              <a:gd name="T60" fmla="*/ 268 w 741"/>
              <a:gd name="T61" fmla="*/ 539 h 741"/>
              <a:gd name="T62" fmla="*/ 473 w 741"/>
              <a:gd name="T63" fmla="*/ 539 h 741"/>
              <a:gd name="T64" fmla="*/ 350 w 741"/>
              <a:gd name="T65" fmla="*/ 371 h 741"/>
              <a:gd name="T66" fmla="*/ 391 w 741"/>
              <a:gd name="T67" fmla="*/ 371 h 741"/>
              <a:gd name="T68" fmla="*/ 593 w 741"/>
              <a:gd name="T69" fmla="*/ 473 h 741"/>
              <a:gd name="T70" fmla="*/ 538 w 741"/>
              <a:gd name="T71" fmla="*/ 473 h 741"/>
              <a:gd name="T72" fmla="*/ 538 w 741"/>
              <a:gd name="T73" fmla="*/ 268 h 741"/>
              <a:gd name="T74" fmla="*/ 593 w 741"/>
              <a:gd name="T75" fmla="*/ 268 h 741"/>
              <a:gd name="T76" fmla="*/ 593 w 741"/>
              <a:gd name="T77" fmla="*/ 47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6681724" y="3277092"/>
            <a:ext cx="309688" cy="307764"/>
          </a:xfrm>
          <a:custGeom>
            <a:avLst/>
            <a:gdLst>
              <a:gd name="T0" fmla="*/ 14 w 68"/>
              <a:gd name="T1" fmla="*/ 25 h 68"/>
              <a:gd name="T2" fmla="*/ 15 w 68"/>
              <a:gd name="T3" fmla="*/ 20 h 68"/>
              <a:gd name="T4" fmla="*/ 17 w 68"/>
              <a:gd name="T5" fmla="*/ 17 h 68"/>
              <a:gd name="T6" fmla="*/ 20 w 68"/>
              <a:gd name="T7" fmla="*/ 14 h 68"/>
              <a:gd name="T8" fmla="*/ 26 w 68"/>
              <a:gd name="T9" fmla="*/ 13 h 68"/>
              <a:gd name="T10" fmla="*/ 22 w 68"/>
              <a:gd name="T11" fmla="*/ 17 h 68"/>
              <a:gd name="T12" fmla="*/ 17 w 68"/>
              <a:gd name="T13" fmla="*/ 21 h 68"/>
              <a:gd name="T14" fmla="*/ 55 w 68"/>
              <a:gd name="T15" fmla="*/ 50 h 68"/>
              <a:gd name="T16" fmla="*/ 67 w 68"/>
              <a:gd name="T17" fmla="*/ 63 h 68"/>
              <a:gd name="T18" fmla="*/ 63 w 68"/>
              <a:gd name="T19" fmla="*/ 67 h 68"/>
              <a:gd name="T20" fmla="*/ 43 w 68"/>
              <a:gd name="T21" fmla="*/ 59 h 68"/>
              <a:gd name="T22" fmla="*/ 19 w 68"/>
              <a:gd name="T23" fmla="*/ 59 h 68"/>
              <a:gd name="T24" fmla="*/ 3 w 68"/>
              <a:gd name="T25" fmla="*/ 42 h 68"/>
              <a:gd name="T26" fmla="*/ 0 w 68"/>
              <a:gd name="T27" fmla="*/ 31 h 68"/>
              <a:gd name="T28" fmla="*/ 9 w 68"/>
              <a:gd name="T29" fmla="*/ 9 h 68"/>
              <a:gd name="T30" fmla="*/ 43 w 68"/>
              <a:gd name="T31" fmla="*/ 2 h 68"/>
              <a:gd name="T32" fmla="*/ 43 w 68"/>
              <a:gd name="T33" fmla="*/ 2 h 68"/>
              <a:gd name="T34" fmla="*/ 53 w 68"/>
              <a:gd name="T35" fmla="*/ 9 h 68"/>
              <a:gd name="T36" fmla="*/ 60 w 68"/>
              <a:gd name="T37" fmla="*/ 19 h 68"/>
              <a:gd name="T38" fmla="*/ 60 w 68"/>
              <a:gd name="T39" fmla="*/ 42 h 68"/>
              <a:gd name="T40" fmla="*/ 41 w 68"/>
              <a:gd name="T41" fmla="*/ 7 h 68"/>
              <a:gd name="T42" fmla="*/ 31 w 68"/>
              <a:gd name="T43" fmla="*/ 6 h 68"/>
              <a:gd name="T44" fmla="*/ 8 w 68"/>
              <a:gd name="T45" fmla="*/ 21 h 68"/>
              <a:gd name="T46" fmla="*/ 8 w 68"/>
              <a:gd name="T47" fmla="*/ 40 h 68"/>
              <a:gd name="T48" fmla="*/ 13 w 68"/>
              <a:gd name="T49" fmla="*/ 48 h 68"/>
              <a:gd name="T50" fmla="*/ 31 w 68"/>
              <a:gd name="T51" fmla="*/ 56 h 68"/>
              <a:gd name="T52" fmla="*/ 49 w 68"/>
              <a:gd name="T53" fmla="*/ 49 h 68"/>
              <a:gd name="T54" fmla="*/ 54 w 68"/>
              <a:gd name="T55" fmla="*/ 40 h 68"/>
              <a:gd name="T56" fmla="*/ 54 w 68"/>
              <a:gd name="T57" fmla="*/ 21 h 68"/>
              <a:gd name="T58" fmla="*/ 49 w 68"/>
              <a:gd name="T59" fmla="*/ 13 h 68"/>
              <a:gd name="T60" fmla="*/ 41 w 68"/>
              <a:gd name="T61" fmla="*/ 7 h 68"/>
              <a:gd name="T62" fmla="*/ 48 w 68"/>
              <a:gd name="T63" fmla="*/ 31 h 68"/>
              <a:gd name="T64" fmla="*/ 49 w 68"/>
              <a:gd name="T65" fmla="*/ 29 h 68"/>
              <a:gd name="T66" fmla="*/ 50 w 68"/>
              <a:gd name="T67" fmla="*/ 38 h 68"/>
              <a:gd name="T68" fmla="*/ 45 w 68"/>
              <a:gd name="T69" fmla="*/ 45 h 68"/>
              <a:gd name="T70" fmla="*/ 31 w 68"/>
              <a:gd name="T71" fmla="*/ 51 h 68"/>
              <a:gd name="T72" fmla="*/ 31 w 68"/>
              <a:gd name="T73" fmla="*/ 47 h 68"/>
              <a:gd name="T74" fmla="*/ 43 w 68"/>
              <a:gd name="T75" fmla="*/ 42 h 68"/>
              <a:gd name="T76" fmla="*/ 46 w 68"/>
              <a:gd name="T77" fmla="*/ 3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11"/>
          <p:cNvSpPr>
            <a:spLocks noEditPoints="1"/>
          </p:cNvSpPr>
          <p:nvPr/>
        </p:nvSpPr>
        <p:spPr bwMode="auto">
          <a:xfrm>
            <a:off x="5953155" y="2525440"/>
            <a:ext cx="290452" cy="334694"/>
          </a:xfrm>
          <a:custGeom>
            <a:avLst/>
            <a:gdLst>
              <a:gd name="T0" fmla="*/ 14 w 64"/>
              <a:gd name="T1" fmla="*/ 55 h 74"/>
              <a:gd name="T2" fmla="*/ 49 w 64"/>
              <a:gd name="T3" fmla="*/ 53 h 74"/>
              <a:gd name="T4" fmla="*/ 49 w 64"/>
              <a:gd name="T5" fmla="*/ 57 h 74"/>
              <a:gd name="T6" fmla="*/ 8 w 64"/>
              <a:gd name="T7" fmla="*/ 0 h 74"/>
              <a:gd name="T8" fmla="*/ 41 w 64"/>
              <a:gd name="T9" fmla="*/ 0 h 74"/>
              <a:gd name="T10" fmla="*/ 64 w 64"/>
              <a:gd name="T11" fmla="*/ 22 h 74"/>
              <a:gd name="T12" fmla="*/ 64 w 64"/>
              <a:gd name="T13" fmla="*/ 24 h 74"/>
              <a:gd name="T14" fmla="*/ 62 w 64"/>
              <a:gd name="T15" fmla="*/ 72 h 74"/>
              <a:gd name="T16" fmla="*/ 62 w 64"/>
              <a:gd name="T17" fmla="*/ 72 h 74"/>
              <a:gd name="T18" fmla="*/ 8 w 64"/>
              <a:gd name="T19" fmla="*/ 74 h 74"/>
              <a:gd name="T20" fmla="*/ 0 w 64"/>
              <a:gd name="T21" fmla="*/ 66 h 74"/>
              <a:gd name="T22" fmla="*/ 2 w 64"/>
              <a:gd name="T23" fmla="*/ 3 h 74"/>
              <a:gd name="T24" fmla="*/ 39 w 64"/>
              <a:gd name="T25" fmla="*/ 6 h 74"/>
              <a:gd name="T26" fmla="*/ 8 w 64"/>
              <a:gd name="T27" fmla="*/ 6 h 74"/>
              <a:gd name="T28" fmla="*/ 6 w 64"/>
              <a:gd name="T29" fmla="*/ 8 h 74"/>
              <a:gd name="T30" fmla="*/ 6 w 64"/>
              <a:gd name="T31" fmla="*/ 68 h 74"/>
              <a:gd name="T32" fmla="*/ 8 w 64"/>
              <a:gd name="T33" fmla="*/ 68 h 74"/>
              <a:gd name="T34" fmla="*/ 58 w 64"/>
              <a:gd name="T35" fmla="*/ 68 h 74"/>
              <a:gd name="T36" fmla="*/ 59 w 64"/>
              <a:gd name="T37" fmla="*/ 66 h 74"/>
              <a:gd name="T38" fmla="*/ 46 w 64"/>
              <a:gd name="T39" fmla="*/ 25 h 74"/>
              <a:gd name="T40" fmla="*/ 41 w 64"/>
              <a:gd name="T41" fmla="*/ 23 h 74"/>
              <a:gd name="T42" fmla="*/ 39 w 64"/>
              <a:gd name="T43" fmla="*/ 6 h 74"/>
              <a:gd name="T44" fmla="*/ 56 w 64"/>
              <a:gd name="T45" fmla="*/ 22 h 74"/>
              <a:gd name="T46" fmla="*/ 43 w 64"/>
              <a:gd name="T47" fmla="*/ 19 h 74"/>
              <a:gd name="T48" fmla="*/ 44 w 64"/>
              <a:gd name="T49" fmla="*/ 21 h 74"/>
              <a:gd name="T50" fmla="*/ 56 w 64"/>
              <a:gd name="T51" fmla="*/ 22 h 74"/>
              <a:gd name="T52" fmla="*/ 16 w 64"/>
              <a:gd name="T53" fmla="*/ 33 h 74"/>
              <a:gd name="T54" fmla="*/ 16 w 64"/>
              <a:gd name="T55" fmla="*/ 29 h 74"/>
              <a:gd name="T56" fmla="*/ 50 w 64"/>
              <a:gd name="T57" fmla="*/ 31 h 74"/>
              <a:gd name="T58" fmla="*/ 16 w 64"/>
              <a:gd name="T59" fmla="*/ 33 h 74"/>
              <a:gd name="T60" fmla="*/ 16 w 64"/>
              <a:gd name="T61" fmla="*/ 45 h 74"/>
              <a:gd name="T62" fmla="*/ 16 w 64"/>
              <a:gd name="T63" fmla="*/ 41 h 74"/>
              <a:gd name="T64" fmla="*/ 50 w 64"/>
              <a:gd name="T65" fmla="*/ 43 h 74"/>
              <a:gd name="T66" fmla="*/ 16 w 64"/>
              <a:gd name="T67" fmla="*/ 4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4" h="74">
                <a:moveTo>
                  <a:pt x="16" y="57"/>
                </a:moveTo>
                <a:cubicBezTo>
                  <a:pt x="15" y="57"/>
                  <a:pt x="14" y="56"/>
                  <a:pt x="14" y="55"/>
                </a:cubicBezTo>
                <a:cubicBezTo>
                  <a:pt x="14" y="54"/>
                  <a:pt x="15" y="53"/>
                  <a:pt x="16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50" y="53"/>
                  <a:pt x="50" y="54"/>
                  <a:pt x="50" y="55"/>
                </a:cubicBezTo>
                <a:cubicBezTo>
                  <a:pt x="50" y="56"/>
                  <a:pt x="50" y="57"/>
                  <a:pt x="49" y="57"/>
                </a:cubicBezTo>
                <a:cubicBezTo>
                  <a:pt x="16" y="57"/>
                  <a:pt x="16" y="57"/>
                  <a:pt x="16" y="57"/>
                </a:cubicBezTo>
                <a:close/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2" y="0"/>
                  <a:pt x="43" y="1"/>
                  <a:pt x="43" y="1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3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8"/>
                  <a:pt x="64" y="70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1" y="73"/>
                  <a:pt x="59" y="74"/>
                  <a:pt x="57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6" y="74"/>
                  <a:pt x="4" y="73"/>
                  <a:pt x="2" y="72"/>
                </a:cubicBezTo>
                <a:cubicBezTo>
                  <a:pt x="1" y="70"/>
                  <a:pt x="0" y="68"/>
                  <a:pt x="0" y="6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3"/>
                </a:cubicBezTo>
                <a:cubicBezTo>
                  <a:pt x="4" y="1"/>
                  <a:pt x="6" y="0"/>
                  <a:pt x="8" y="0"/>
                </a:cubicBezTo>
                <a:close/>
                <a:moveTo>
                  <a:pt x="39" y="6"/>
                </a:moveTo>
                <a:cubicBezTo>
                  <a:pt x="39" y="6"/>
                  <a:pt x="39" y="6"/>
                  <a:pt x="39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6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7"/>
                  <a:pt x="6" y="67"/>
                  <a:pt x="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7" y="68"/>
                  <a:pt x="7" y="68"/>
                  <a:pt x="8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7"/>
                  <a:pt x="59" y="67"/>
                  <a:pt x="59" y="66"/>
                </a:cubicBezTo>
                <a:cubicBezTo>
                  <a:pt x="59" y="25"/>
                  <a:pt x="59" y="25"/>
                  <a:pt x="59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5"/>
                  <a:pt x="41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40" y="22"/>
                  <a:pt x="39" y="21"/>
                  <a:pt x="39" y="19"/>
                </a:cubicBezTo>
                <a:cubicBezTo>
                  <a:pt x="39" y="6"/>
                  <a:pt x="39" y="6"/>
                  <a:pt x="39" y="6"/>
                </a:cubicBezTo>
                <a:close/>
                <a:moveTo>
                  <a:pt x="56" y="22"/>
                </a:moveTo>
                <a:cubicBezTo>
                  <a:pt x="56" y="22"/>
                  <a:pt x="56" y="22"/>
                  <a:pt x="56" y="22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20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5" y="22"/>
                  <a:pt x="46" y="22"/>
                </a:cubicBezTo>
                <a:cubicBezTo>
                  <a:pt x="56" y="22"/>
                  <a:pt x="56" y="22"/>
                  <a:pt x="56" y="22"/>
                </a:cubicBezTo>
                <a:close/>
                <a:moveTo>
                  <a:pt x="16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0"/>
                  <a:pt x="15" y="29"/>
                  <a:pt x="16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30"/>
                  <a:pt x="50" y="31"/>
                </a:cubicBezTo>
                <a:cubicBezTo>
                  <a:pt x="50" y="32"/>
                  <a:pt x="50" y="33"/>
                  <a:pt x="49" y="33"/>
                </a:cubicBezTo>
                <a:cubicBezTo>
                  <a:pt x="16" y="33"/>
                  <a:pt x="16" y="33"/>
                  <a:pt x="16" y="33"/>
                </a:cubicBezTo>
                <a:close/>
                <a:moveTo>
                  <a:pt x="16" y="45"/>
                </a:move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4"/>
                  <a:pt x="14" y="43"/>
                </a:cubicBezTo>
                <a:cubicBezTo>
                  <a:pt x="14" y="42"/>
                  <a:pt x="15" y="41"/>
                  <a:pt x="16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1"/>
                  <a:pt x="50" y="42"/>
                  <a:pt x="50" y="43"/>
                </a:cubicBezTo>
                <a:cubicBezTo>
                  <a:pt x="50" y="44"/>
                  <a:pt x="50" y="45"/>
                  <a:pt x="49" y="45"/>
                </a:cubicBezTo>
                <a:cubicBezTo>
                  <a:pt x="16" y="45"/>
                  <a:pt x="16" y="45"/>
                  <a:pt x="16" y="45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5930073" y="3989376"/>
            <a:ext cx="336616" cy="313534"/>
          </a:xfrm>
          <a:custGeom>
            <a:avLst/>
            <a:gdLst>
              <a:gd name="T0" fmla="*/ 58 w 74"/>
              <a:gd name="T1" fmla="*/ 39 h 69"/>
              <a:gd name="T2" fmla="*/ 61 w 74"/>
              <a:gd name="T3" fmla="*/ 36 h 69"/>
              <a:gd name="T4" fmla="*/ 63 w 74"/>
              <a:gd name="T5" fmla="*/ 39 h 69"/>
              <a:gd name="T6" fmla="*/ 63 w 74"/>
              <a:gd name="T7" fmla="*/ 66 h 69"/>
              <a:gd name="T8" fmla="*/ 61 w 74"/>
              <a:gd name="T9" fmla="*/ 69 h 69"/>
              <a:gd name="T10" fmla="*/ 61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9 h 69"/>
              <a:gd name="T20" fmla="*/ 14 w 74"/>
              <a:gd name="T21" fmla="*/ 36 h 69"/>
              <a:gd name="T22" fmla="*/ 17 w 74"/>
              <a:gd name="T23" fmla="*/ 39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6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9 w 74"/>
              <a:gd name="T37" fmla="*/ 36 h 69"/>
              <a:gd name="T38" fmla="*/ 49 w 74"/>
              <a:gd name="T39" fmla="*/ 36 h 69"/>
              <a:gd name="T40" fmla="*/ 49 w 74"/>
              <a:gd name="T41" fmla="*/ 63 h 69"/>
              <a:gd name="T42" fmla="*/ 58 w 74"/>
              <a:gd name="T43" fmla="*/ 63 h 69"/>
              <a:gd name="T44" fmla="*/ 58 w 74"/>
              <a:gd name="T45" fmla="*/ 39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5191213" y="3263460"/>
            <a:ext cx="344310" cy="336616"/>
          </a:xfrm>
          <a:custGeom>
            <a:avLst/>
            <a:gdLst>
              <a:gd name="T0" fmla="*/ 27 w 76"/>
              <a:gd name="T1" fmla="*/ 29 h 74"/>
              <a:gd name="T2" fmla="*/ 76 w 76"/>
              <a:gd name="T3" fmla="*/ 32 h 74"/>
              <a:gd name="T4" fmla="*/ 76 w 76"/>
              <a:gd name="T5" fmla="*/ 65 h 74"/>
              <a:gd name="T6" fmla="*/ 73 w 76"/>
              <a:gd name="T7" fmla="*/ 68 h 74"/>
              <a:gd name="T8" fmla="*/ 52 w 76"/>
              <a:gd name="T9" fmla="*/ 70 h 74"/>
              <a:gd name="T10" fmla="*/ 62 w 76"/>
              <a:gd name="T11" fmla="*/ 72 h 74"/>
              <a:gd name="T12" fmla="*/ 39 w 76"/>
              <a:gd name="T13" fmla="*/ 74 h 74"/>
              <a:gd name="T14" fmla="*/ 39 w 76"/>
              <a:gd name="T15" fmla="*/ 70 h 74"/>
              <a:gd name="T16" fmla="*/ 47 w 76"/>
              <a:gd name="T17" fmla="*/ 68 h 74"/>
              <a:gd name="T18" fmla="*/ 24 w 76"/>
              <a:gd name="T19" fmla="*/ 65 h 74"/>
              <a:gd name="T20" fmla="*/ 24 w 76"/>
              <a:gd name="T21" fmla="*/ 32 h 74"/>
              <a:gd name="T22" fmla="*/ 37 w 76"/>
              <a:gd name="T23" fmla="*/ 0 h 74"/>
              <a:gd name="T24" fmla="*/ 11 w 76"/>
              <a:gd name="T25" fmla="*/ 10 h 74"/>
              <a:gd name="T26" fmla="*/ 11 w 76"/>
              <a:gd name="T27" fmla="*/ 62 h 74"/>
              <a:gd name="T28" fmla="*/ 19 w 76"/>
              <a:gd name="T29" fmla="*/ 62 h 74"/>
              <a:gd name="T30" fmla="*/ 17 w 76"/>
              <a:gd name="T31" fmla="*/ 38 h 74"/>
              <a:gd name="T32" fmla="*/ 21 w 76"/>
              <a:gd name="T33" fmla="*/ 43 h 74"/>
              <a:gd name="T34" fmla="*/ 21 w 76"/>
              <a:gd name="T35" fmla="*/ 43 h 74"/>
              <a:gd name="T36" fmla="*/ 25 w 76"/>
              <a:gd name="T37" fmla="*/ 18 h 74"/>
              <a:gd name="T38" fmla="*/ 35 w 76"/>
              <a:gd name="T39" fmla="*/ 25 h 74"/>
              <a:gd name="T40" fmla="*/ 39 w 76"/>
              <a:gd name="T41" fmla="*/ 21 h 74"/>
              <a:gd name="T42" fmla="*/ 51 w 76"/>
              <a:gd name="T43" fmla="*/ 18 h 74"/>
              <a:gd name="T44" fmla="*/ 56 w 76"/>
              <a:gd name="T45" fmla="*/ 25 h 74"/>
              <a:gd name="T46" fmla="*/ 58 w 76"/>
              <a:gd name="T47" fmla="*/ 14 h 74"/>
              <a:gd name="T48" fmla="*/ 66 w 76"/>
              <a:gd name="T49" fmla="*/ 25 h 74"/>
              <a:gd name="T50" fmla="*/ 63 w 76"/>
              <a:gd name="T51" fmla="*/ 10 h 74"/>
              <a:gd name="T52" fmla="*/ 56 w 76"/>
              <a:gd name="T53" fmla="*/ 11 h 74"/>
              <a:gd name="T54" fmla="*/ 53 w 76"/>
              <a:gd name="T55" fmla="*/ 13 h 74"/>
              <a:gd name="T56" fmla="*/ 49 w 76"/>
              <a:gd name="T57" fmla="*/ 8 h 74"/>
              <a:gd name="T58" fmla="*/ 42 w 76"/>
              <a:gd name="T59" fmla="*/ 6 h 74"/>
              <a:gd name="T60" fmla="*/ 49 w 76"/>
              <a:gd name="T61" fmla="*/ 13 h 74"/>
              <a:gd name="T62" fmla="*/ 48 w 76"/>
              <a:gd name="T63" fmla="*/ 15 h 74"/>
              <a:gd name="T64" fmla="*/ 39 w 76"/>
              <a:gd name="T65" fmla="*/ 5 h 74"/>
              <a:gd name="T66" fmla="*/ 35 w 76"/>
              <a:gd name="T67" fmla="*/ 5 h 74"/>
              <a:gd name="T68" fmla="*/ 35 w 76"/>
              <a:gd name="T69" fmla="*/ 17 h 74"/>
              <a:gd name="T70" fmla="*/ 25 w 76"/>
              <a:gd name="T71" fmla="*/ 15 h 74"/>
              <a:gd name="T72" fmla="*/ 32 w 76"/>
              <a:gd name="T73" fmla="*/ 6 h 74"/>
              <a:gd name="T74" fmla="*/ 25 w 76"/>
              <a:gd name="T75" fmla="*/ 8 h 74"/>
              <a:gd name="T76" fmla="*/ 22 w 76"/>
              <a:gd name="T77" fmla="*/ 11 h 74"/>
              <a:gd name="T78" fmla="*/ 19 w 76"/>
              <a:gd name="T79" fmla="*/ 11 h 74"/>
              <a:gd name="T80" fmla="*/ 16 w 76"/>
              <a:gd name="T81" fmla="*/ 14 h 74"/>
              <a:gd name="T82" fmla="*/ 20 w 76"/>
              <a:gd name="T83" fmla="*/ 16 h 74"/>
              <a:gd name="T84" fmla="*/ 6 w 76"/>
              <a:gd name="T85" fmla="*/ 35 h 74"/>
              <a:gd name="T86" fmla="*/ 16 w 76"/>
              <a:gd name="T87" fmla="*/ 14 h 74"/>
              <a:gd name="T88" fmla="*/ 70 w 76"/>
              <a:gd name="T89" fmla="*/ 35 h 74"/>
              <a:gd name="T90" fmla="*/ 29 w 76"/>
              <a:gd name="T91" fmla="*/ 62 h 74"/>
              <a:gd name="T92" fmla="*/ 70 w 76"/>
              <a:gd name="T93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74">
                <a:moveTo>
                  <a:pt x="26" y="29"/>
                </a:moveTo>
                <a:cubicBezTo>
                  <a:pt x="27" y="29"/>
                  <a:pt x="27" y="29"/>
                  <a:pt x="2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6" y="31"/>
                  <a:pt x="76" y="32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4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2" y="70"/>
                  <a:pt x="62" y="71"/>
                  <a:pt x="62" y="72"/>
                </a:cubicBezTo>
                <a:cubicBezTo>
                  <a:pt x="62" y="73"/>
                  <a:pt x="62" y="74"/>
                  <a:pt x="61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4"/>
                  <a:pt x="37" y="73"/>
                  <a:pt x="37" y="72"/>
                </a:cubicBezTo>
                <a:cubicBezTo>
                  <a:pt x="37" y="71"/>
                  <a:pt x="38" y="70"/>
                  <a:pt x="3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68"/>
                  <a:pt x="47" y="68"/>
                  <a:pt x="47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4" y="66"/>
                  <a:pt x="24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5" y="29"/>
                  <a:pt x="26" y="29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27" y="0"/>
                  <a:pt x="18" y="4"/>
                  <a:pt x="11" y="10"/>
                </a:cubicBezTo>
                <a:cubicBezTo>
                  <a:pt x="4" y="17"/>
                  <a:pt x="0" y="26"/>
                  <a:pt x="0" y="36"/>
                </a:cubicBezTo>
                <a:cubicBezTo>
                  <a:pt x="0" y="46"/>
                  <a:pt x="4" y="56"/>
                  <a:pt x="11" y="62"/>
                </a:cubicBezTo>
                <a:cubicBezTo>
                  <a:pt x="13" y="64"/>
                  <a:pt x="14" y="65"/>
                  <a:pt x="16" y="66"/>
                </a:cubicBezTo>
                <a:cubicBezTo>
                  <a:pt x="19" y="69"/>
                  <a:pt x="22" y="64"/>
                  <a:pt x="19" y="62"/>
                </a:cubicBezTo>
                <a:cubicBezTo>
                  <a:pt x="12" y="56"/>
                  <a:pt x="7" y="48"/>
                  <a:pt x="6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40"/>
                  <a:pt x="17" y="42"/>
                  <a:pt x="17" y="44"/>
                </a:cubicBezTo>
                <a:cubicBezTo>
                  <a:pt x="17" y="46"/>
                  <a:pt x="21" y="46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35"/>
                  <a:pt x="20" y="25"/>
                  <a:pt x="23" y="18"/>
                </a:cubicBezTo>
                <a:cubicBezTo>
                  <a:pt x="24" y="18"/>
                  <a:pt x="24" y="18"/>
                  <a:pt x="25" y="18"/>
                </a:cubicBezTo>
                <a:cubicBezTo>
                  <a:pt x="28" y="20"/>
                  <a:pt x="32" y="20"/>
                  <a:pt x="35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7"/>
                  <a:pt x="39" y="27"/>
                  <a:pt x="39" y="25"/>
                </a:cubicBezTo>
                <a:cubicBezTo>
                  <a:pt x="39" y="21"/>
                  <a:pt x="39" y="21"/>
                  <a:pt x="39" y="21"/>
                </a:cubicBezTo>
                <a:cubicBezTo>
                  <a:pt x="43" y="20"/>
                  <a:pt x="46" y="20"/>
                  <a:pt x="50" y="18"/>
                </a:cubicBezTo>
                <a:cubicBezTo>
                  <a:pt x="50" y="18"/>
                  <a:pt x="50" y="18"/>
                  <a:pt x="51" y="18"/>
                </a:cubicBezTo>
                <a:cubicBezTo>
                  <a:pt x="52" y="20"/>
                  <a:pt x="53" y="23"/>
                  <a:pt x="53" y="26"/>
                </a:cubicBezTo>
                <a:cubicBezTo>
                  <a:pt x="54" y="28"/>
                  <a:pt x="57" y="27"/>
                  <a:pt x="56" y="25"/>
                </a:cubicBezTo>
                <a:cubicBezTo>
                  <a:pt x="56" y="22"/>
                  <a:pt x="55" y="19"/>
                  <a:pt x="54" y="16"/>
                </a:cubicBezTo>
                <a:cubicBezTo>
                  <a:pt x="56" y="15"/>
                  <a:pt x="57" y="15"/>
                  <a:pt x="58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62" y="17"/>
                  <a:pt x="65" y="21"/>
                  <a:pt x="66" y="25"/>
                </a:cubicBezTo>
                <a:cubicBezTo>
                  <a:pt x="68" y="29"/>
                  <a:pt x="73" y="26"/>
                  <a:pt x="71" y="23"/>
                </a:cubicBezTo>
                <a:cubicBezTo>
                  <a:pt x="70" y="18"/>
                  <a:pt x="67" y="14"/>
                  <a:pt x="63" y="10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5" y="12"/>
                  <a:pt x="54" y="13"/>
                  <a:pt x="53" y="13"/>
                </a:cubicBezTo>
                <a:cubicBezTo>
                  <a:pt x="52" y="13"/>
                  <a:pt x="52" y="12"/>
                  <a:pt x="52" y="11"/>
                </a:cubicBezTo>
                <a:cubicBezTo>
                  <a:pt x="51" y="10"/>
                  <a:pt x="50" y="9"/>
                  <a:pt x="49" y="8"/>
                </a:cubicBezTo>
                <a:cubicBezTo>
                  <a:pt x="52" y="9"/>
                  <a:pt x="54" y="10"/>
                  <a:pt x="56" y="11"/>
                </a:cubicBezTo>
                <a:close/>
                <a:moveTo>
                  <a:pt x="42" y="6"/>
                </a:moveTo>
                <a:cubicBezTo>
                  <a:pt x="42" y="6"/>
                  <a:pt x="42" y="6"/>
                  <a:pt x="42" y="6"/>
                </a:cubicBezTo>
                <a:cubicBezTo>
                  <a:pt x="45" y="7"/>
                  <a:pt x="47" y="10"/>
                  <a:pt x="49" y="13"/>
                </a:cubicBezTo>
                <a:cubicBezTo>
                  <a:pt x="49" y="14"/>
                  <a:pt x="49" y="14"/>
                  <a:pt x="50" y="15"/>
                </a:cubicBezTo>
                <a:cubicBezTo>
                  <a:pt x="49" y="15"/>
                  <a:pt x="49" y="15"/>
                  <a:pt x="48" y="15"/>
                </a:cubicBezTo>
                <a:cubicBezTo>
                  <a:pt x="45" y="16"/>
                  <a:pt x="42" y="17"/>
                  <a:pt x="39" y="17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1" y="5"/>
                  <a:pt x="42" y="6"/>
                </a:cubicBezTo>
                <a:close/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17"/>
                  <a:pt x="35" y="17"/>
                  <a:pt x="35" y="17"/>
                </a:cubicBezTo>
                <a:cubicBezTo>
                  <a:pt x="32" y="17"/>
                  <a:pt x="29" y="16"/>
                  <a:pt x="26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3"/>
                </a:cubicBezTo>
                <a:cubicBezTo>
                  <a:pt x="27" y="10"/>
                  <a:pt x="30" y="7"/>
                  <a:pt x="32" y="6"/>
                </a:cubicBezTo>
                <a:cubicBezTo>
                  <a:pt x="33" y="5"/>
                  <a:pt x="34" y="5"/>
                  <a:pt x="35" y="5"/>
                </a:cubicBezTo>
                <a:close/>
                <a:moveTo>
                  <a:pt x="25" y="8"/>
                </a:moveTo>
                <a:cubicBezTo>
                  <a:pt x="25" y="8"/>
                  <a:pt x="25" y="8"/>
                  <a:pt x="25" y="8"/>
                </a:cubicBezTo>
                <a:cubicBezTo>
                  <a:pt x="24" y="9"/>
                  <a:pt x="23" y="10"/>
                  <a:pt x="22" y="11"/>
                </a:cubicBezTo>
                <a:cubicBezTo>
                  <a:pt x="22" y="12"/>
                  <a:pt x="22" y="13"/>
                  <a:pt x="22" y="13"/>
                </a:cubicBezTo>
                <a:cubicBezTo>
                  <a:pt x="21" y="13"/>
                  <a:pt x="20" y="12"/>
                  <a:pt x="19" y="11"/>
                </a:cubicBezTo>
                <a:cubicBezTo>
                  <a:pt x="21" y="10"/>
                  <a:pt x="23" y="9"/>
                  <a:pt x="25" y="8"/>
                </a:cubicBezTo>
                <a:close/>
                <a:moveTo>
                  <a:pt x="16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7" y="15"/>
                  <a:pt x="19" y="15"/>
                  <a:pt x="20" y="16"/>
                </a:cubicBezTo>
                <a:cubicBezTo>
                  <a:pt x="18" y="22"/>
                  <a:pt x="17" y="28"/>
                  <a:pt x="1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27"/>
                  <a:pt x="10" y="20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62"/>
                  <a:pt x="29" y="62"/>
                  <a:pt x="29" y="62"/>
                </a:cubicBezTo>
                <a:cubicBezTo>
                  <a:pt x="70" y="62"/>
                  <a:pt x="70" y="62"/>
                  <a:pt x="70" y="62"/>
                </a:cubicBezTo>
                <a:cubicBezTo>
                  <a:pt x="70" y="35"/>
                  <a:pt x="70" y="35"/>
                  <a:pt x="70" y="35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H="1">
            <a:off x="4267680" y="2349886"/>
            <a:ext cx="1221438" cy="2"/>
          </a:xfrm>
          <a:prstGeom prst="line">
            <a:avLst/>
          </a:prstGeom>
          <a:noFill/>
          <a:ln w="6350">
            <a:solidFill>
              <a:srgbClr val="69C293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 flipH="1">
            <a:off x="3729579" y="3870037"/>
            <a:ext cx="1221440" cy="2"/>
          </a:xfrm>
          <a:prstGeom prst="line">
            <a:avLst/>
          </a:prstGeom>
          <a:noFill/>
          <a:ln w="6350">
            <a:solidFill>
              <a:srgbClr val="69C293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7562751" y="3212569"/>
            <a:ext cx="1242596" cy="2"/>
          </a:xfrm>
          <a:prstGeom prst="line">
            <a:avLst/>
          </a:prstGeom>
          <a:noFill/>
          <a:ln w="6350">
            <a:solidFill>
              <a:srgbClr val="69C293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6536487" y="4678835"/>
            <a:ext cx="1242596" cy="2"/>
          </a:xfrm>
          <a:prstGeom prst="line">
            <a:avLst/>
          </a:prstGeom>
          <a:noFill/>
          <a:ln w="6350">
            <a:solidFill>
              <a:srgbClr val="69C293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Box 35"/>
          <p:cNvSpPr txBox="1"/>
          <p:nvPr/>
        </p:nvSpPr>
        <p:spPr>
          <a:xfrm>
            <a:off x="1501519" y="2433094"/>
            <a:ext cx="1885134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002017" y="2044742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5" name="TextBox 35"/>
          <p:cNvSpPr txBox="1"/>
          <p:nvPr/>
        </p:nvSpPr>
        <p:spPr>
          <a:xfrm>
            <a:off x="1501519" y="4377728"/>
            <a:ext cx="1885134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002017" y="3989376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023293" y="2313757"/>
            <a:ext cx="1885134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523791" y="1925405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9" name="TextBox 35"/>
          <p:cNvSpPr txBox="1"/>
          <p:nvPr/>
        </p:nvSpPr>
        <p:spPr>
          <a:xfrm>
            <a:off x="9023293" y="4258391"/>
            <a:ext cx="1885134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23791" y="3870039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</p:spTree>
  </p:cSld>
  <p:clrMapOvr>
    <a:masterClrMapping/>
  </p:clrMapOvr>
  <p:transition advTm="215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/>
      <p:bldP spid="14" grpId="0"/>
      <p:bldP spid="15" grpId="0"/>
      <p:bldP spid="16" grpId="0"/>
      <p:bldP spid="17" grpId="0"/>
      <p:bldP spid="2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4497" y="2370133"/>
            <a:ext cx="3732064" cy="29856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160" y="2633700"/>
            <a:ext cx="3308736" cy="1942128"/>
          </a:xfrm>
          <a:prstGeom prst="rect">
            <a:avLst/>
          </a:prstGeom>
        </p:spPr>
      </p:pic>
      <p:grpSp>
        <p:nvGrpSpPr>
          <p:cNvPr id="6" name="Group 2"/>
          <p:cNvGrpSpPr/>
          <p:nvPr/>
        </p:nvGrpSpPr>
        <p:grpSpPr>
          <a:xfrm>
            <a:off x="1672949" y="4070307"/>
            <a:ext cx="1274634" cy="1185812"/>
            <a:chOff x="3671323" y="596839"/>
            <a:chExt cx="1896557" cy="1772642"/>
          </a:xfrm>
        </p:grpSpPr>
        <p:sp>
          <p:nvSpPr>
            <p:cNvPr id="7" name="Rectangle 10"/>
            <p:cNvSpPr/>
            <p:nvPr/>
          </p:nvSpPr>
          <p:spPr bwMode="auto">
            <a:xfrm>
              <a:off x="3671323" y="596839"/>
              <a:ext cx="1896557" cy="1772642"/>
            </a:xfrm>
            <a:prstGeom prst="rect">
              <a:avLst/>
            </a:prstGeom>
            <a:solidFill>
              <a:srgbClr val="69C293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marL="0" marR="0" lvl="0" indent="0" algn="ctr" defTabSz="9137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database</a:t>
              </a:r>
            </a:p>
          </p:txBody>
        </p:sp>
        <p:pic>
          <p:nvPicPr>
            <p:cNvPr id="8" name="Picture 6" descr="C:\Users\Jonahs\Dropbox\Projects SCOTT\MEET Windows Azure\source\Background\tile-icon-databas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856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1"/>
          <p:cNvGrpSpPr/>
          <p:nvPr/>
        </p:nvGrpSpPr>
        <p:grpSpPr>
          <a:xfrm>
            <a:off x="1672949" y="2339006"/>
            <a:ext cx="1274634" cy="1185812"/>
            <a:chOff x="1685919" y="596839"/>
            <a:chExt cx="1896557" cy="1772642"/>
          </a:xfrm>
        </p:grpSpPr>
        <p:sp>
          <p:nvSpPr>
            <p:cNvPr id="10" name="Rectangle 7"/>
            <p:cNvSpPr/>
            <p:nvPr/>
          </p:nvSpPr>
          <p:spPr bwMode="auto">
            <a:xfrm>
              <a:off x="1685919" y="596839"/>
              <a:ext cx="1896557" cy="1772642"/>
            </a:xfrm>
            <a:prstGeom prst="rect">
              <a:avLst/>
            </a:prstGeom>
            <a:solidFill>
              <a:srgbClr val="1E9C8C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marL="0" marR="0" lvl="0" indent="0" algn="ctr" defTabSz="9137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big data</a:t>
              </a:r>
            </a:p>
          </p:txBody>
        </p:sp>
        <p:pic>
          <p:nvPicPr>
            <p:cNvPr id="11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075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35"/>
          <p:cNvSpPr txBox="1"/>
          <p:nvPr/>
        </p:nvSpPr>
        <p:spPr>
          <a:xfrm>
            <a:off x="3421294" y="2878487"/>
            <a:ext cx="28401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请在此处填入你需要的内容。请在此处填入你需要的内容。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421295" y="2509155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添加文字</a:t>
            </a:r>
          </a:p>
        </p:txBody>
      </p:sp>
      <p:sp>
        <p:nvSpPr>
          <p:cNvPr id="14" name="TextBox 35"/>
          <p:cNvSpPr txBox="1"/>
          <p:nvPr/>
        </p:nvSpPr>
        <p:spPr>
          <a:xfrm>
            <a:off x="3421294" y="4642425"/>
            <a:ext cx="28401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请在此处填入你需要的内容。请在此处填入你需要的内容。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421295" y="4273093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添加文字</a:t>
            </a:r>
          </a:p>
        </p:txBody>
      </p:sp>
    </p:spTree>
  </p:cSld>
  <p:clrMapOvr>
    <a:masterClrMapping/>
  </p:clrMapOvr>
  <p:transition advTm="145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-15875" y="1420813"/>
            <a:ext cx="12168188" cy="881062"/>
          </a:xfrm>
          <a:prstGeom prst="rect">
            <a:avLst/>
          </a:prstGeom>
          <a:solidFill>
            <a:srgbClr val="1E9C8C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076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Rounded Rectangle 34"/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35"/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1E9C8C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38"/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1E9C8C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53"/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54"/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55"/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cture 33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 415"/>
          <p:cNvSpPr/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138853 w 165"/>
              <a:gd name="T1" fmla="*/ 32475 h 287"/>
              <a:gd name="T2" fmla="*/ 137160 w 165"/>
              <a:gd name="T3" fmla="*/ 32475 h 287"/>
              <a:gd name="T4" fmla="*/ 137160 w 165"/>
              <a:gd name="T5" fmla="*/ 345257 h 287"/>
              <a:gd name="T6" fmla="*/ 94827 w 165"/>
              <a:gd name="T7" fmla="*/ 336711 h 287"/>
              <a:gd name="T8" fmla="*/ 0 w 165"/>
              <a:gd name="T9" fmla="*/ 413624 h 287"/>
              <a:gd name="T10" fmla="*/ 94827 w 165"/>
              <a:gd name="T11" fmla="*/ 490538 h 287"/>
              <a:gd name="T12" fmla="*/ 189653 w 165"/>
              <a:gd name="T13" fmla="*/ 415334 h 287"/>
              <a:gd name="T14" fmla="*/ 189653 w 165"/>
              <a:gd name="T15" fmla="*/ 415334 h 287"/>
              <a:gd name="T16" fmla="*/ 189653 w 165"/>
              <a:gd name="T17" fmla="*/ 123062 h 287"/>
              <a:gd name="T18" fmla="*/ 279400 w 165"/>
              <a:gd name="T19" fmla="*/ 100842 h 287"/>
              <a:gd name="T20" fmla="*/ 279400 w 165"/>
              <a:gd name="T21" fmla="*/ 0 h 287"/>
              <a:gd name="T22" fmla="*/ 138853 w 165"/>
              <a:gd name="T23" fmla="*/ 32475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252"/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445017 w 301"/>
              <a:gd name="T1" fmla="*/ 162114 h 285"/>
              <a:gd name="T2" fmla="*/ 207372 w 301"/>
              <a:gd name="T3" fmla="*/ 13636 h 285"/>
              <a:gd name="T4" fmla="*/ 10596 w 301"/>
              <a:gd name="T5" fmla="*/ 210597 h 285"/>
              <a:gd name="T6" fmla="*/ 96875 w 301"/>
              <a:gd name="T7" fmla="*/ 330289 h 285"/>
              <a:gd name="T8" fmla="*/ 54492 w 301"/>
              <a:gd name="T9" fmla="*/ 406044 h 285"/>
              <a:gd name="T10" fmla="*/ 184667 w 301"/>
              <a:gd name="T11" fmla="*/ 359076 h 285"/>
              <a:gd name="T12" fmla="*/ 248241 w 301"/>
              <a:gd name="T13" fmla="*/ 359076 h 285"/>
              <a:gd name="T14" fmla="*/ 445017 w 301"/>
              <a:gd name="T15" fmla="*/ 162114 h 285"/>
              <a:gd name="T16" fmla="*/ 121093 w 301"/>
              <a:gd name="T17" fmla="*/ 216658 h 285"/>
              <a:gd name="T18" fmla="*/ 90820 w 301"/>
              <a:gd name="T19" fmla="*/ 186356 h 285"/>
              <a:gd name="T20" fmla="*/ 121093 w 301"/>
              <a:gd name="T21" fmla="*/ 156054 h 285"/>
              <a:gd name="T22" fmla="*/ 151366 w 301"/>
              <a:gd name="T23" fmla="*/ 186356 h 285"/>
              <a:gd name="T24" fmla="*/ 121093 w 301"/>
              <a:gd name="T25" fmla="*/ 216658 h 285"/>
              <a:gd name="T26" fmla="*/ 228563 w 301"/>
              <a:gd name="T27" fmla="*/ 216658 h 285"/>
              <a:gd name="T28" fmla="*/ 198290 w 301"/>
              <a:gd name="T29" fmla="*/ 186356 h 285"/>
              <a:gd name="T30" fmla="*/ 228563 w 301"/>
              <a:gd name="T31" fmla="*/ 156054 h 285"/>
              <a:gd name="T32" fmla="*/ 260350 w 301"/>
              <a:gd name="T33" fmla="*/ 186356 h 285"/>
              <a:gd name="T34" fmla="*/ 228563 w 301"/>
              <a:gd name="T35" fmla="*/ 216658 h 285"/>
              <a:gd name="T36" fmla="*/ 337547 w 301"/>
              <a:gd name="T37" fmla="*/ 216658 h 285"/>
              <a:gd name="T38" fmla="*/ 307274 w 301"/>
              <a:gd name="T39" fmla="*/ 186356 h 285"/>
              <a:gd name="T40" fmla="*/ 337547 w 301"/>
              <a:gd name="T41" fmla="*/ 156054 h 285"/>
              <a:gd name="T42" fmla="*/ 367820 w 301"/>
              <a:gd name="T43" fmla="*/ 186356 h 285"/>
              <a:gd name="T44" fmla="*/ 337547 w 301"/>
              <a:gd name="T45" fmla="*/ 216658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9"/>
          <p:cNvSpPr>
            <a:spLocks noChangeArrowheads="1"/>
          </p:cNvSpPr>
          <p:nvPr/>
        </p:nvSpPr>
        <p:spPr bwMode="auto">
          <a:xfrm>
            <a:off x="1714500" y="1654175"/>
            <a:ext cx="7077075" cy="516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5" name="TextBox 35"/>
          <p:cNvSpPr txBox="1"/>
          <p:nvPr/>
        </p:nvSpPr>
        <p:spPr>
          <a:xfrm>
            <a:off x="1114486" y="4832730"/>
            <a:ext cx="154134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99427" y="4387851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3914393" y="4832730"/>
            <a:ext cx="154134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99334" y="4387851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9" name="TextBox 35"/>
          <p:cNvSpPr txBox="1"/>
          <p:nvPr/>
        </p:nvSpPr>
        <p:spPr>
          <a:xfrm>
            <a:off x="6714300" y="4849206"/>
            <a:ext cx="154134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999241" y="4404327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1" name="TextBox 35"/>
          <p:cNvSpPr txBox="1"/>
          <p:nvPr/>
        </p:nvSpPr>
        <p:spPr>
          <a:xfrm>
            <a:off x="9510662" y="4849206"/>
            <a:ext cx="154134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795603" y="4404327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3" name="Rounded Rectangle 35"/>
          <p:cNvSpPr>
            <a:spLocks noChangeAspect="1" noChangeArrowheads="1"/>
          </p:cNvSpPr>
          <p:nvPr/>
        </p:nvSpPr>
        <p:spPr bwMode="auto">
          <a:xfrm>
            <a:off x="4315579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69C293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38"/>
          <p:cNvSpPr>
            <a:spLocks noChangeAspect="1" noChangeArrowheads="1"/>
          </p:cNvSpPr>
          <p:nvPr/>
        </p:nvSpPr>
        <p:spPr bwMode="auto">
          <a:xfrm>
            <a:off x="9898817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69C293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Freeform 415"/>
          <p:cNvSpPr/>
          <p:nvPr/>
        </p:nvSpPr>
        <p:spPr bwMode="auto">
          <a:xfrm>
            <a:off x="10181318" y="3295350"/>
            <a:ext cx="279400" cy="490538"/>
          </a:xfrm>
          <a:custGeom>
            <a:avLst/>
            <a:gdLst>
              <a:gd name="T0" fmla="*/ 138853 w 165"/>
              <a:gd name="T1" fmla="*/ 32475 h 287"/>
              <a:gd name="T2" fmla="*/ 137160 w 165"/>
              <a:gd name="T3" fmla="*/ 32475 h 287"/>
              <a:gd name="T4" fmla="*/ 137160 w 165"/>
              <a:gd name="T5" fmla="*/ 345257 h 287"/>
              <a:gd name="T6" fmla="*/ 94827 w 165"/>
              <a:gd name="T7" fmla="*/ 336711 h 287"/>
              <a:gd name="T8" fmla="*/ 0 w 165"/>
              <a:gd name="T9" fmla="*/ 413624 h 287"/>
              <a:gd name="T10" fmla="*/ 94827 w 165"/>
              <a:gd name="T11" fmla="*/ 490538 h 287"/>
              <a:gd name="T12" fmla="*/ 189653 w 165"/>
              <a:gd name="T13" fmla="*/ 415334 h 287"/>
              <a:gd name="T14" fmla="*/ 189653 w 165"/>
              <a:gd name="T15" fmla="*/ 415334 h 287"/>
              <a:gd name="T16" fmla="*/ 189653 w 165"/>
              <a:gd name="T17" fmla="*/ 123062 h 287"/>
              <a:gd name="T18" fmla="*/ 279400 w 165"/>
              <a:gd name="T19" fmla="*/ 100842 h 287"/>
              <a:gd name="T20" fmla="*/ 279400 w 165"/>
              <a:gd name="T21" fmla="*/ 0 h 287"/>
              <a:gd name="T22" fmla="*/ 138853 w 165"/>
              <a:gd name="T23" fmla="*/ 32475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252"/>
          <p:cNvSpPr>
            <a:spLocks noEditPoints="1"/>
          </p:cNvSpPr>
          <p:nvPr/>
        </p:nvSpPr>
        <p:spPr bwMode="auto">
          <a:xfrm>
            <a:off x="4520293" y="3319163"/>
            <a:ext cx="455613" cy="431800"/>
          </a:xfrm>
          <a:custGeom>
            <a:avLst/>
            <a:gdLst>
              <a:gd name="T0" fmla="*/ 445017 w 301"/>
              <a:gd name="T1" fmla="*/ 162114 h 285"/>
              <a:gd name="T2" fmla="*/ 207372 w 301"/>
              <a:gd name="T3" fmla="*/ 13636 h 285"/>
              <a:gd name="T4" fmla="*/ 10596 w 301"/>
              <a:gd name="T5" fmla="*/ 210597 h 285"/>
              <a:gd name="T6" fmla="*/ 96875 w 301"/>
              <a:gd name="T7" fmla="*/ 330289 h 285"/>
              <a:gd name="T8" fmla="*/ 54492 w 301"/>
              <a:gd name="T9" fmla="*/ 406044 h 285"/>
              <a:gd name="T10" fmla="*/ 184667 w 301"/>
              <a:gd name="T11" fmla="*/ 359076 h 285"/>
              <a:gd name="T12" fmla="*/ 248241 w 301"/>
              <a:gd name="T13" fmla="*/ 359076 h 285"/>
              <a:gd name="T14" fmla="*/ 445017 w 301"/>
              <a:gd name="T15" fmla="*/ 162114 h 285"/>
              <a:gd name="T16" fmla="*/ 121093 w 301"/>
              <a:gd name="T17" fmla="*/ 216658 h 285"/>
              <a:gd name="T18" fmla="*/ 90820 w 301"/>
              <a:gd name="T19" fmla="*/ 186356 h 285"/>
              <a:gd name="T20" fmla="*/ 121093 w 301"/>
              <a:gd name="T21" fmla="*/ 156054 h 285"/>
              <a:gd name="T22" fmla="*/ 151366 w 301"/>
              <a:gd name="T23" fmla="*/ 186356 h 285"/>
              <a:gd name="T24" fmla="*/ 121093 w 301"/>
              <a:gd name="T25" fmla="*/ 216658 h 285"/>
              <a:gd name="T26" fmla="*/ 228563 w 301"/>
              <a:gd name="T27" fmla="*/ 216658 h 285"/>
              <a:gd name="T28" fmla="*/ 198290 w 301"/>
              <a:gd name="T29" fmla="*/ 186356 h 285"/>
              <a:gd name="T30" fmla="*/ 228563 w 301"/>
              <a:gd name="T31" fmla="*/ 156054 h 285"/>
              <a:gd name="T32" fmla="*/ 260350 w 301"/>
              <a:gd name="T33" fmla="*/ 186356 h 285"/>
              <a:gd name="T34" fmla="*/ 228563 w 301"/>
              <a:gd name="T35" fmla="*/ 216658 h 285"/>
              <a:gd name="T36" fmla="*/ 337547 w 301"/>
              <a:gd name="T37" fmla="*/ 216658 h 285"/>
              <a:gd name="T38" fmla="*/ 307274 w 301"/>
              <a:gd name="T39" fmla="*/ 186356 h 285"/>
              <a:gd name="T40" fmla="*/ 337547 w 301"/>
              <a:gd name="T41" fmla="*/ 156054 h 285"/>
              <a:gd name="T42" fmla="*/ 367820 w 301"/>
              <a:gd name="T43" fmla="*/ 186356 h 285"/>
              <a:gd name="T44" fmla="*/ 337547 w 301"/>
              <a:gd name="T45" fmla="*/ 216658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07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/>
      <p:bldP spid="15" grpId="0"/>
      <p:bldP spid="16" grpId="0"/>
      <p:bldP spid="17" grpId="0"/>
      <p:bldP spid="2" grpId="0"/>
      <p:bldP spid="19" grpId="0"/>
      <p:bldP spid="20" grpId="0"/>
      <p:bldP spid="21" grpId="0"/>
      <p:bldP spid="22" grpId="0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3" name="组合 3"/>
          <p:cNvGrpSpPr/>
          <p:nvPr/>
        </p:nvGrpSpPr>
        <p:grpSpPr bwMode="auto">
          <a:xfrm>
            <a:off x="1299847" y="1917155"/>
            <a:ext cx="2889164" cy="3201335"/>
            <a:chOff x="0" y="0"/>
            <a:chExt cx="3926934" cy="4352253"/>
          </a:xfrm>
        </p:grpSpPr>
        <p:sp>
          <p:nvSpPr>
            <p:cNvPr id="5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868069" y="2216212"/>
            <a:ext cx="604867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请在此处填入你需要的内容。请在此处填入你需要的内容。请在此处填入你需要的内容。请在此处填入你需要的内容。请在此处填入你需要的内容。请在此处填入你需要的内容。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77836" y="1814130"/>
            <a:ext cx="265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/>
                </a:solidFill>
              </a:rPr>
              <a:t>单击输入标题文字</a:t>
            </a:r>
          </a:p>
        </p:txBody>
      </p:sp>
      <p:sp>
        <p:nvSpPr>
          <p:cNvPr id="12" name="矩形 11"/>
          <p:cNvSpPr/>
          <p:nvPr/>
        </p:nvSpPr>
        <p:spPr>
          <a:xfrm>
            <a:off x="4868069" y="3382695"/>
            <a:ext cx="604867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请在此处填入你需要的内容。请在此处填入你需要的内容。请在此处填入你需要的内容。请在此处填入你需要的内容。请在此处填入你需要的内容。请在此处填入你需要的内容。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877836" y="2980613"/>
            <a:ext cx="265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/>
                </a:solidFill>
              </a:rPr>
              <a:t>单击输入标题文字</a:t>
            </a:r>
          </a:p>
        </p:txBody>
      </p:sp>
      <p:sp>
        <p:nvSpPr>
          <p:cNvPr id="14" name="矩形 13"/>
          <p:cNvSpPr/>
          <p:nvPr/>
        </p:nvSpPr>
        <p:spPr>
          <a:xfrm>
            <a:off x="4877836" y="4646331"/>
            <a:ext cx="604867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请在此处填入你需要的内容。请在此处填入你需要的内容。请在此处填入你需要的内容。请在此处填入你需要的内容。请在此处填入你需要的内容。请在此处填入你需要的内容。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87603" y="4244249"/>
            <a:ext cx="265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/>
                </a:solidFill>
              </a:rPr>
              <a:t>单击输入标题文字</a:t>
            </a:r>
          </a:p>
        </p:txBody>
      </p:sp>
    </p:spTree>
  </p:cSld>
  <p:clrMapOvr>
    <a:masterClrMapping/>
  </p:clrMapOvr>
  <p:transition advTm="388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pic>
        <p:nvPicPr>
          <p:cNvPr id="3" name="Group 33"/>
          <p:cNvPicPr>
            <a:picLocks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594" y="2099582"/>
            <a:ext cx="3706812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1"/>
          <p:cNvSpPr/>
          <p:nvPr/>
        </p:nvSpPr>
        <p:spPr bwMode="auto">
          <a:xfrm>
            <a:off x="3314813" y="6030231"/>
            <a:ext cx="5475288" cy="628650"/>
          </a:xfrm>
          <a:custGeom>
            <a:avLst/>
            <a:gdLst>
              <a:gd name="T0" fmla="*/ 5475288 w 1229"/>
              <a:gd name="T1" fmla="*/ 547758 h 272"/>
              <a:gd name="T2" fmla="*/ 0 w 1229"/>
              <a:gd name="T3" fmla="*/ 628650 h 272"/>
              <a:gd name="T4" fmla="*/ 5475288 w 1229"/>
              <a:gd name="T5" fmla="*/ 547758 h 2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29" h="272">
                <a:moveTo>
                  <a:pt x="1229" y="237"/>
                </a:moveTo>
                <a:cubicBezTo>
                  <a:pt x="1229" y="237"/>
                  <a:pt x="463" y="138"/>
                  <a:pt x="0" y="272"/>
                </a:cubicBezTo>
                <a:cubicBezTo>
                  <a:pt x="0" y="272"/>
                  <a:pt x="516" y="0"/>
                  <a:pt x="1229" y="237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13"/>
          <p:cNvSpPr/>
          <p:nvPr/>
        </p:nvSpPr>
        <p:spPr bwMode="auto">
          <a:xfrm flipV="1">
            <a:off x="5761831" y="1515382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5912644" y="1672545"/>
            <a:ext cx="366712" cy="355600"/>
          </a:xfrm>
          <a:custGeom>
            <a:avLst/>
            <a:gdLst>
              <a:gd name="T0" fmla="*/ 360269 w 683"/>
              <a:gd name="T1" fmla="*/ 39213 h 662"/>
              <a:gd name="T2" fmla="*/ 305504 w 683"/>
              <a:gd name="T3" fmla="*/ 13429 h 662"/>
              <a:gd name="T4" fmla="*/ 309262 w 683"/>
              <a:gd name="T5" fmla="*/ 2149 h 662"/>
              <a:gd name="T6" fmla="*/ 304430 w 683"/>
              <a:gd name="T7" fmla="*/ 0 h 662"/>
              <a:gd name="T8" fmla="*/ 59597 w 683"/>
              <a:gd name="T9" fmla="*/ 537 h 662"/>
              <a:gd name="T10" fmla="*/ 57450 w 683"/>
              <a:gd name="T11" fmla="*/ 9669 h 662"/>
              <a:gd name="T12" fmla="*/ 55302 w 683"/>
              <a:gd name="T13" fmla="*/ 39213 h 662"/>
              <a:gd name="T14" fmla="*/ 2148 w 683"/>
              <a:gd name="T15" fmla="*/ 41361 h 662"/>
              <a:gd name="T16" fmla="*/ 35973 w 683"/>
              <a:gd name="T17" fmla="*/ 136439 h 662"/>
              <a:gd name="T18" fmla="*/ 129396 w 683"/>
              <a:gd name="T19" fmla="*/ 210567 h 662"/>
              <a:gd name="T20" fmla="*/ 145504 w 683"/>
              <a:gd name="T21" fmla="*/ 238499 h 662"/>
              <a:gd name="T22" fmla="*/ 156779 w 683"/>
              <a:gd name="T23" fmla="*/ 316924 h 662"/>
              <a:gd name="T24" fmla="*/ 136376 w 683"/>
              <a:gd name="T25" fmla="*/ 319073 h 662"/>
              <a:gd name="T26" fmla="*/ 109530 w 683"/>
              <a:gd name="T27" fmla="*/ 337874 h 662"/>
              <a:gd name="T28" fmla="*/ 114363 w 683"/>
              <a:gd name="T29" fmla="*/ 355600 h 662"/>
              <a:gd name="T30" fmla="*/ 257182 w 683"/>
              <a:gd name="T31" fmla="*/ 351303 h 662"/>
              <a:gd name="T32" fmla="*/ 253423 w 683"/>
              <a:gd name="T33" fmla="*/ 331428 h 662"/>
              <a:gd name="T34" fmla="*/ 222282 w 683"/>
              <a:gd name="T35" fmla="*/ 316924 h 662"/>
              <a:gd name="T36" fmla="*/ 223356 w 683"/>
              <a:gd name="T37" fmla="*/ 244408 h 662"/>
              <a:gd name="T38" fmla="*/ 217987 w 683"/>
              <a:gd name="T39" fmla="*/ 234739 h 662"/>
              <a:gd name="T40" fmla="*/ 231410 w 683"/>
              <a:gd name="T41" fmla="*/ 213253 h 662"/>
              <a:gd name="T42" fmla="*/ 244296 w 683"/>
              <a:gd name="T43" fmla="*/ 191766 h 662"/>
              <a:gd name="T44" fmla="*/ 366712 w 683"/>
              <a:gd name="T45" fmla="*/ 45659 h 662"/>
              <a:gd name="T46" fmla="*/ 78389 w 683"/>
              <a:gd name="T47" fmla="*/ 154702 h 662"/>
              <a:gd name="T48" fmla="*/ 51007 w 683"/>
              <a:gd name="T49" fmla="*/ 131067 h 662"/>
              <a:gd name="T50" fmla="*/ 43490 w 683"/>
              <a:gd name="T51" fmla="*/ 123010 h 662"/>
              <a:gd name="T52" fmla="*/ 41879 w 683"/>
              <a:gd name="T53" fmla="*/ 120324 h 662"/>
              <a:gd name="T54" fmla="*/ 23087 w 683"/>
              <a:gd name="T55" fmla="*/ 89169 h 662"/>
              <a:gd name="T56" fmla="*/ 22013 w 683"/>
              <a:gd name="T57" fmla="*/ 86483 h 662"/>
              <a:gd name="T58" fmla="*/ 16107 w 683"/>
              <a:gd name="T59" fmla="*/ 69831 h 662"/>
              <a:gd name="T60" fmla="*/ 12349 w 683"/>
              <a:gd name="T61" fmla="*/ 52105 h 662"/>
              <a:gd name="T62" fmla="*/ 96644 w 683"/>
              <a:gd name="T63" fmla="*/ 164908 h 662"/>
              <a:gd name="T64" fmla="*/ 243222 w 683"/>
              <a:gd name="T65" fmla="*/ 75740 h 662"/>
              <a:gd name="T66" fmla="*/ 221745 w 683"/>
              <a:gd name="T67" fmla="*/ 142885 h 662"/>
              <a:gd name="T68" fmla="*/ 183624 w 683"/>
              <a:gd name="T69" fmla="*/ 119250 h 662"/>
              <a:gd name="T70" fmla="*/ 145504 w 683"/>
              <a:gd name="T71" fmla="*/ 142885 h 662"/>
              <a:gd name="T72" fmla="*/ 123490 w 683"/>
              <a:gd name="T73" fmla="*/ 75740 h 662"/>
              <a:gd name="T74" fmla="*/ 168591 w 683"/>
              <a:gd name="T75" fmla="*/ 72517 h 662"/>
              <a:gd name="T76" fmla="*/ 185235 w 683"/>
              <a:gd name="T77" fmla="*/ 30618 h 662"/>
              <a:gd name="T78" fmla="*/ 242685 w 683"/>
              <a:gd name="T79" fmla="*/ 72517 h 662"/>
              <a:gd name="T80" fmla="*/ 350605 w 683"/>
              <a:gd name="T81" fmla="*/ 55327 h 662"/>
              <a:gd name="T82" fmla="*/ 342551 w 683"/>
              <a:gd name="T83" fmla="*/ 83797 h 662"/>
              <a:gd name="T84" fmla="*/ 340940 w 683"/>
              <a:gd name="T85" fmla="*/ 87557 h 662"/>
              <a:gd name="T86" fmla="*/ 336645 w 683"/>
              <a:gd name="T87" fmla="*/ 96152 h 662"/>
              <a:gd name="T88" fmla="*/ 321074 w 683"/>
              <a:gd name="T89" fmla="*/ 121398 h 662"/>
              <a:gd name="T90" fmla="*/ 317316 w 683"/>
              <a:gd name="T91" fmla="*/ 125695 h 662"/>
              <a:gd name="T92" fmla="*/ 302282 w 683"/>
              <a:gd name="T93" fmla="*/ 141273 h 662"/>
              <a:gd name="T94" fmla="*/ 266846 w 683"/>
              <a:gd name="T95" fmla="*/ 164908 h 662"/>
              <a:gd name="T96" fmla="*/ 351142 w 683"/>
              <a:gd name="T97" fmla="*/ 52105 h 662"/>
              <a:gd name="T98" fmla="*/ 350605 w 683"/>
              <a:gd name="T99" fmla="*/ 55327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19"/>
          <p:cNvSpPr/>
          <p:nvPr/>
        </p:nvSpPr>
        <p:spPr bwMode="auto">
          <a:xfrm flipV="1">
            <a:off x="7630319" y="4220482"/>
            <a:ext cx="669925" cy="669925"/>
          </a:xfrm>
          <a:custGeom>
            <a:avLst/>
            <a:gdLst>
              <a:gd name="T0" fmla="*/ 0 w 905504"/>
              <a:gd name="T1" fmla="*/ 334963 h 905504"/>
              <a:gd name="T2" fmla="*/ 98108 w 905504"/>
              <a:gd name="T3" fmla="*/ 98108 h 905504"/>
              <a:gd name="T4" fmla="*/ 334963 w 905504"/>
              <a:gd name="T5" fmla="*/ 0 h 905504"/>
              <a:gd name="T6" fmla="*/ 571817 w 905504"/>
              <a:gd name="T7" fmla="*/ 98108 h 905504"/>
              <a:gd name="T8" fmla="*/ 669925 w 905504"/>
              <a:gd name="T9" fmla="*/ 334963 h 905504"/>
              <a:gd name="T10" fmla="*/ 571817 w 905504"/>
              <a:gd name="T11" fmla="*/ 571817 h 905504"/>
              <a:gd name="T12" fmla="*/ 334963 w 905504"/>
              <a:gd name="T13" fmla="*/ 669925 h 905504"/>
              <a:gd name="T14" fmla="*/ 98108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177"/>
          <p:cNvSpPr>
            <a:spLocks noEditPoints="1"/>
          </p:cNvSpPr>
          <p:nvPr/>
        </p:nvSpPr>
        <p:spPr bwMode="auto">
          <a:xfrm>
            <a:off x="7776369" y="4357007"/>
            <a:ext cx="377825" cy="398463"/>
          </a:xfrm>
          <a:custGeom>
            <a:avLst/>
            <a:gdLst>
              <a:gd name="T0" fmla="*/ 367330 w 360"/>
              <a:gd name="T1" fmla="*/ 188746 h 380"/>
              <a:gd name="T2" fmla="*/ 10495 w 360"/>
              <a:gd name="T3" fmla="*/ 188746 h 380"/>
              <a:gd name="T4" fmla="*/ 5248 w 360"/>
              <a:gd name="T5" fmla="*/ 179308 h 380"/>
              <a:gd name="T6" fmla="*/ 178417 w 360"/>
              <a:gd name="T7" fmla="*/ 8389 h 380"/>
              <a:gd name="T8" fmla="*/ 198358 w 360"/>
              <a:gd name="T9" fmla="*/ 9437 h 380"/>
              <a:gd name="T10" fmla="*/ 262378 w 360"/>
              <a:gd name="T11" fmla="*/ 72352 h 380"/>
              <a:gd name="T12" fmla="*/ 262378 w 360"/>
              <a:gd name="T13" fmla="*/ 47186 h 380"/>
              <a:gd name="T14" fmla="*/ 294913 w 360"/>
              <a:gd name="T15" fmla="*/ 47186 h 380"/>
              <a:gd name="T16" fmla="*/ 294913 w 360"/>
              <a:gd name="T17" fmla="*/ 104859 h 380"/>
              <a:gd name="T18" fmla="*/ 370478 w 360"/>
              <a:gd name="T19" fmla="*/ 179308 h 380"/>
              <a:gd name="T20" fmla="*/ 367330 w 360"/>
              <a:gd name="T21" fmla="*/ 188746 h 380"/>
              <a:gd name="T22" fmla="*/ 329547 w 360"/>
              <a:gd name="T23" fmla="*/ 384831 h 380"/>
              <a:gd name="T24" fmla="*/ 314854 w 360"/>
              <a:gd name="T25" fmla="*/ 398463 h 380"/>
              <a:gd name="T26" fmla="*/ 203606 w 360"/>
              <a:gd name="T27" fmla="*/ 398463 h 380"/>
              <a:gd name="T28" fmla="*/ 203606 w 360"/>
              <a:gd name="T29" fmla="*/ 316673 h 380"/>
              <a:gd name="T30" fmla="*/ 153229 w 360"/>
              <a:gd name="T31" fmla="*/ 316673 h 380"/>
              <a:gd name="T32" fmla="*/ 153229 w 360"/>
              <a:gd name="T33" fmla="*/ 398463 h 380"/>
              <a:gd name="T34" fmla="*/ 60872 w 360"/>
              <a:gd name="T35" fmla="*/ 398463 h 380"/>
              <a:gd name="T36" fmla="*/ 46179 w 360"/>
              <a:gd name="T37" fmla="*/ 383783 h 380"/>
              <a:gd name="T38" fmla="*/ 46179 w 360"/>
              <a:gd name="T39" fmla="*/ 197134 h 380"/>
              <a:gd name="T40" fmla="*/ 329547 w 360"/>
              <a:gd name="T41" fmla="*/ 197134 h 380"/>
              <a:gd name="T42" fmla="*/ 329547 w 360"/>
              <a:gd name="T43" fmla="*/ 384831 h 380"/>
              <a:gd name="T44" fmla="*/ 286517 w 360"/>
              <a:gd name="T45" fmla="*/ 253758 h 380"/>
              <a:gd name="T46" fmla="*/ 236141 w 360"/>
              <a:gd name="T47" fmla="*/ 253758 h 380"/>
              <a:gd name="T48" fmla="*/ 236141 w 360"/>
              <a:gd name="T49" fmla="*/ 295701 h 380"/>
              <a:gd name="T50" fmla="*/ 286517 w 360"/>
              <a:gd name="T51" fmla="*/ 295701 h 380"/>
              <a:gd name="T52" fmla="*/ 286517 w 360"/>
              <a:gd name="T53" fmla="*/ 253758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22"/>
          <p:cNvSpPr/>
          <p:nvPr/>
        </p:nvSpPr>
        <p:spPr bwMode="auto">
          <a:xfrm flipV="1">
            <a:off x="3879056" y="4220482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23"/>
          <p:cNvSpPr>
            <a:spLocks noEditPoints="1"/>
          </p:cNvSpPr>
          <p:nvPr/>
        </p:nvSpPr>
        <p:spPr bwMode="auto">
          <a:xfrm>
            <a:off x="4075906" y="4355420"/>
            <a:ext cx="274638" cy="400050"/>
          </a:xfrm>
          <a:custGeom>
            <a:avLst/>
            <a:gdLst>
              <a:gd name="T0" fmla="*/ 137319 w 70"/>
              <a:gd name="T1" fmla="*/ 0 h 102"/>
              <a:gd name="T2" fmla="*/ 0 w 70"/>
              <a:gd name="T3" fmla="*/ 137272 h 102"/>
              <a:gd name="T4" fmla="*/ 62774 w 70"/>
              <a:gd name="T5" fmla="*/ 290232 h 102"/>
              <a:gd name="T6" fmla="*/ 137319 w 70"/>
              <a:gd name="T7" fmla="*/ 400050 h 102"/>
              <a:gd name="T8" fmla="*/ 211864 w 70"/>
              <a:gd name="T9" fmla="*/ 290232 h 102"/>
              <a:gd name="T10" fmla="*/ 274638 w 70"/>
              <a:gd name="T11" fmla="*/ 137272 h 102"/>
              <a:gd name="T12" fmla="*/ 137319 w 70"/>
              <a:gd name="T13" fmla="*/ 0 h 102"/>
              <a:gd name="T14" fmla="*/ 168706 w 70"/>
              <a:gd name="T15" fmla="*/ 341219 h 102"/>
              <a:gd name="T16" fmla="*/ 105932 w 70"/>
              <a:gd name="T17" fmla="*/ 349063 h 102"/>
              <a:gd name="T18" fmla="*/ 102008 w 70"/>
              <a:gd name="T19" fmla="*/ 325531 h 102"/>
              <a:gd name="T20" fmla="*/ 102008 w 70"/>
              <a:gd name="T21" fmla="*/ 325531 h 102"/>
              <a:gd name="T22" fmla="*/ 176553 w 70"/>
              <a:gd name="T23" fmla="*/ 313765 h 102"/>
              <a:gd name="T24" fmla="*/ 172630 w 70"/>
              <a:gd name="T25" fmla="*/ 325531 h 102"/>
              <a:gd name="T26" fmla="*/ 168706 w 70"/>
              <a:gd name="T27" fmla="*/ 341219 h 102"/>
              <a:gd name="T28" fmla="*/ 98085 w 70"/>
              <a:gd name="T29" fmla="*/ 309843 h 102"/>
              <a:gd name="T30" fmla="*/ 90238 w 70"/>
              <a:gd name="T31" fmla="*/ 286310 h 102"/>
              <a:gd name="T32" fmla="*/ 184400 w 70"/>
              <a:gd name="T33" fmla="*/ 286310 h 102"/>
              <a:gd name="T34" fmla="*/ 180476 w 70"/>
              <a:gd name="T35" fmla="*/ 301999 h 102"/>
              <a:gd name="T36" fmla="*/ 98085 w 70"/>
              <a:gd name="T37" fmla="*/ 309843 h 102"/>
              <a:gd name="T38" fmla="*/ 137319 w 70"/>
              <a:gd name="T39" fmla="*/ 376518 h 102"/>
              <a:gd name="T40" fmla="*/ 113779 w 70"/>
              <a:gd name="T41" fmla="*/ 360829 h 102"/>
              <a:gd name="T42" fmla="*/ 164783 w 70"/>
              <a:gd name="T43" fmla="*/ 352985 h 102"/>
              <a:gd name="T44" fmla="*/ 137319 w 70"/>
              <a:gd name="T45" fmla="*/ 376518 h 102"/>
              <a:gd name="T46" fmla="*/ 196170 w 70"/>
              <a:gd name="T47" fmla="*/ 262778 h 102"/>
              <a:gd name="T48" fmla="*/ 78468 w 70"/>
              <a:gd name="T49" fmla="*/ 262778 h 102"/>
              <a:gd name="T50" fmla="*/ 58851 w 70"/>
              <a:gd name="T51" fmla="*/ 223557 h 102"/>
              <a:gd name="T52" fmla="*/ 23540 w 70"/>
              <a:gd name="T53" fmla="*/ 137272 h 102"/>
              <a:gd name="T54" fmla="*/ 137319 w 70"/>
              <a:gd name="T55" fmla="*/ 23532 h 102"/>
              <a:gd name="T56" fmla="*/ 251098 w 70"/>
              <a:gd name="T57" fmla="*/ 137272 h 102"/>
              <a:gd name="T58" fmla="*/ 215787 w 70"/>
              <a:gd name="T59" fmla="*/ 223557 h 102"/>
              <a:gd name="T60" fmla="*/ 196170 w 70"/>
              <a:gd name="T61" fmla="*/ 262778 h 102"/>
              <a:gd name="T62" fmla="*/ 196170 w 70"/>
              <a:gd name="T63" fmla="*/ 262778 h 102"/>
              <a:gd name="T64" fmla="*/ 196170 w 70"/>
              <a:gd name="T65" fmla="*/ 262778 h 10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10"/>
          <p:cNvSpPr/>
          <p:nvPr/>
        </p:nvSpPr>
        <p:spPr bwMode="auto">
          <a:xfrm flipV="1">
            <a:off x="6768306" y="1888445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70"/>
          <p:cNvSpPr>
            <a:spLocks noEditPoints="1"/>
          </p:cNvSpPr>
          <p:nvPr/>
        </p:nvSpPr>
        <p:spPr bwMode="auto">
          <a:xfrm>
            <a:off x="6923881" y="2071007"/>
            <a:ext cx="358775" cy="303213"/>
          </a:xfrm>
          <a:custGeom>
            <a:avLst/>
            <a:gdLst>
              <a:gd name="T0" fmla="*/ 341957 w 256"/>
              <a:gd name="T1" fmla="*/ 303213 h 216"/>
              <a:gd name="T2" fmla="*/ 16818 w 256"/>
              <a:gd name="T3" fmla="*/ 303213 h 216"/>
              <a:gd name="T4" fmla="*/ 0 w 256"/>
              <a:gd name="T5" fmla="*/ 286368 h 216"/>
              <a:gd name="T6" fmla="*/ 0 w 256"/>
              <a:gd name="T7" fmla="*/ 16845 h 216"/>
              <a:gd name="T8" fmla="*/ 16818 w 256"/>
              <a:gd name="T9" fmla="*/ 0 h 216"/>
              <a:gd name="T10" fmla="*/ 33635 w 256"/>
              <a:gd name="T11" fmla="*/ 16845 h 216"/>
              <a:gd name="T12" fmla="*/ 33635 w 256"/>
              <a:gd name="T13" fmla="*/ 230217 h 216"/>
              <a:gd name="T14" fmla="*/ 33635 w 256"/>
              <a:gd name="T15" fmla="*/ 269523 h 216"/>
              <a:gd name="T16" fmla="*/ 341957 w 256"/>
              <a:gd name="T17" fmla="*/ 269523 h 216"/>
              <a:gd name="T18" fmla="*/ 358775 w 256"/>
              <a:gd name="T19" fmla="*/ 286368 h 216"/>
              <a:gd name="T20" fmla="*/ 341957 w 256"/>
              <a:gd name="T21" fmla="*/ 303213 h 216"/>
              <a:gd name="T22" fmla="*/ 302716 w 256"/>
              <a:gd name="T23" fmla="*/ 252678 h 216"/>
              <a:gd name="T24" fmla="*/ 269081 w 256"/>
              <a:gd name="T25" fmla="*/ 252678 h 216"/>
              <a:gd name="T26" fmla="*/ 252264 w 256"/>
              <a:gd name="T27" fmla="*/ 235832 h 216"/>
              <a:gd name="T28" fmla="*/ 252264 w 256"/>
              <a:gd name="T29" fmla="*/ 117916 h 216"/>
              <a:gd name="T30" fmla="*/ 269081 w 256"/>
              <a:gd name="T31" fmla="*/ 101071 h 216"/>
              <a:gd name="T32" fmla="*/ 302716 w 256"/>
              <a:gd name="T33" fmla="*/ 101071 h 216"/>
              <a:gd name="T34" fmla="*/ 319534 w 256"/>
              <a:gd name="T35" fmla="*/ 117916 h 216"/>
              <a:gd name="T36" fmla="*/ 319534 w 256"/>
              <a:gd name="T37" fmla="*/ 235832 h 216"/>
              <a:gd name="T38" fmla="*/ 302716 w 256"/>
              <a:gd name="T39" fmla="*/ 252678 h 216"/>
              <a:gd name="T40" fmla="*/ 207417 w 256"/>
              <a:gd name="T41" fmla="*/ 252678 h 216"/>
              <a:gd name="T42" fmla="*/ 173782 w 256"/>
              <a:gd name="T43" fmla="*/ 252678 h 216"/>
              <a:gd name="T44" fmla="*/ 156964 w 256"/>
              <a:gd name="T45" fmla="*/ 235832 h 216"/>
              <a:gd name="T46" fmla="*/ 156964 w 256"/>
              <a:gd name="T47" fmla="*/ 50536 h 216"/>
              <a:gd name="T48" fmla="*/ 173782 w 256"/>
              <a:gd name="T49" fmla="*/ 33690 h 216"/>
              <a:gd name="T50" fmla="*/ 207417 w 256"/>
              <a:gd name="T51" fmla="*/ 33690 h 216"/>
              <a:gd name="T52" fmla="*/ 224234 w 256"/>
              <a:gd name="T53" fmla="*/ 50536 h 216"/>
              <a:gd name="T54" fmla="*/ 224234 w 256"/>
              <a:gd name="T55" fmla="*/ 235832 h 216"/>
              <a:gd name="T56" fmla="*/ 207417 w 256"/>
              <a:gd name="T57" fmla="*/ 252678 h 216"/>
              <a:gd name="T58" fmla="*/ 112117 w 256"/>
              <a:gd name="T59" fmla="*/ 252678 h 216"/>
              <a:gd name="T60" fmla="*/ 78482 w 256"/>
              <a:gd name="T61" fmla="*/ 252678 h 216"/>
              <a:gd name="T62" fmla="*/ 61664 w 256"/>
              <a:gd name="T63" fmla="*/ 235832 h 216"/>
              <a:gd name="T64" fmla="*/ 61664 w 256"/>
              <a:gd name="T65" fmla="*/ 202142 h 216"/>
              <a:gd name="T66" fmla="*/ 78482 w 256"/>
              <a:gd name="T67" fmla="*/ 185297 h 216"/>
              <a:gd name="T68" fmla="*/ 112117 w 256"/>
              <a:gd name="T69" fmla="*/ 185297 h 216"/>
              <a:gd name="T70" fmla="*/ 128935 w 256"/>
              <a:gd name="T71" fmla="*/ 202142 h 216"/>
              <a:gd name="T72" fmla="*/ 128935 w 256"/>
              <a:gd name="T73" fmla="*/ 235832 h 216"/>
              <a:gd name="T74" fmla="*/ 112117 w 256"/>
              <a:gd name="T75" fmla="*/ 252678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25"/>
          <p:cNvSpPr/>
          <p:nvPr/>
        </p:nvSpPr>
        <p:spPr bwMode="auto">
          <a:xfrm flipV="1">
            <a:off x="4753769" y="1888445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120"/>
          <p:cNvSpPr>
            <a:spLocks noEditPoints="1"/>
          </p:cNvSpPr>
          <p:nvPr/>
        </p:nvSpPr>
        <p:spPr bwMode="auto">
          <a:xfrm>
            <a:off x="4914106" y="2071007"/>
            <a:ext cx="349250" cy="303213"/>
          </a:xfrm>
          <a:custGeom>
            <a:avLst/>
            <a:gdLst>
              <a:gd name="T0" fmla="*/ 283579 w 117"/>
              <a:gd name="T1" fmla="*/ 21015 h 101"/>
              <a:gd name="T2" fmla="*/ 283579 w 117"/>
              <a:gd name="T3" fmla="*/ 42030 h 101"/>
              <a:gd name="T4" fmla="*/ 44776 w 117"/>
              <a:gd name="T5" fmla="*/ 108076 h 101"/>
              <a:gd name="T6" fmla="*/ 0 w 117"/>
              <a:gd name="T7" fmla="*/ 84059 h 101"/>
              <a:gd name="T8" fmla="*/ 0 w 117"/>
              <a:gd name="T9" fmla="*/ 216152 h 101"/>
              <a:gd name="T10" fmla="*/ 44776 w 117"/>
              <a:gd name="T11" fmla="*/ 195137 h 101"/>
              <a:gd name="T12" fmla="*/ 71641 w 117"/>
              <a:gd name="T13" fmla="*/ 201141 h 101"/>
              <a:gd name="T14" fmla="*/ 62686 w 117"/>
              <a:gd name="T15" fmla="*/ 228160 h 101"/>
              <a:gd name="T16" fmla="*/ 86566 w 117"/>
              <a:gd name="T17" fmla="*/ 267188 h 101"/>
              <a:gd name="T18" fmla="*/ 149252 w 117"/>
              <a:gd name="T19" fmla="*/ 285200 h 101"/>
              <a:gd name="T20" fmla="*/ 158207 w 117"/>
              <a:gd name="T21" fmla="*/ 285200 h 101"/>
              <a:gd name="T22" fmla="*/ 191043 w 117"/>
              <a:gd name="T23" fmla="*/ 261183 h 101"/>
              <a:gd name="T24" fmla="*/ 197013 w 117"/>
              <a:gd name="T25" fmla="*/ 234164 h 101"/>
              <a:gd name="T26" fmla="*/ 283579 w 117"/>
              <a:gd name="T27" fmla="*/ 258181 h 101"/>
              <a:gd name="T28" fmla="*/ 283579 w 117"/>
              <a:gd name="T29" fmla="*/ 282198 h 101"/>
              <a:gd name="T30" fmla="*/ 349250 w 117"/>
              <a:gd name="T31" fmla="*/ 303213 h 101"/>
              <a:gd name="T32" fmla="*/ 349250 w 117"/>
              <a:gd name="T33" fmla="*/ 0 h 101"/>
              <a:gd name="T34" fmla="*/ 283579 w 117"/>
              <a:gd name="T35" fmla="*/ 21015 h 101"/>
              <a:gd name="T36" fmla="*/ 170147 w 117"/>
              <a:gd name="T37" fmla="*/ 255179 h 101"/>
              <a:gd name="T38" fmla="*/ 155222 w 117"/>
              <a:gd name="T39" fmla="*/ 264186 h 101"/>
              <a:gd name="T40" fmla="*/ 92536 w 117"/>
              <a:gd name="T41" fmla="*/ 246173 h 101"/>
              <a:gd name="T42" fmla="*/ 83581 w 117"/>
              <a:gd name="T43" fmla="*/ 234164 h 101"/>
              <a:gd name="T44" fmla="*/ 92536 w 117"/>
              <a:gd name="T45" fmla="*/ 207146 h 101"/>
              <a:gd name="T46" fmla="*/ 176118 w 117"/>
              <a:gd name="T47" fmla="*/ 231162 h 101"/>
              <a:gd name="T48" fmla="*/ 170147 w 117"/>
              <a:gd name="T49" fmla="*/ 255179 h 101"/>
              <a:gd name="T50" fmla="*/ 283579 w 117"/>
              <a:gd name="T51" fmla="*/ 150105 h 101"/>
              <a:gd name="T52" fmla="*/ 44776 w 117"/>
              <a:gd name="T53" fmla="*/ 150105 h 101"/>
              <a:gd name="T54" fmla="*/ 44776 w 117"/>
              <a:gd name="T55" fmla="*/ 129091 h 101"/>
              <a:gd name="T56" fmla="*/ 283579 w 117"/>
              <a:gd name="T57" fmla="*/ 63044 h 101"/>
              <a:gd name="T58" fmla="*/ 283579 w 117"/>
              <a:gd name="T59" fmla="*/ 150105 h 101"/>
              <a:gd name="T60" fmla="*/ 325370 w 117"/>
              <a:gd name="T61" fmla="*/ 150105 h 101"/>
              <a:gd name="T62" fmla="*/ 304474 w 117"/>
              <a:gd name="T63" fmla="*/ 150105 h 101"/>
              <a:gd name="T64" fmla="*/ 304474 w 117"/>
              <a:gd name="T65" fmla="*/ 42030 h 101"/>
              <a:gd name="T66" fmla="*/ 325370 w 117"/>
              <a:gd name="T67" fmla="*/ 42030 h 101"/>
              <a:gd name="T68" fmla="*/ 325370 w 117"/>
              <a:gd name="T69" fmla="*/ 150105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16"/>
          <p:cNvSpPr/>
          <p:nvPr/>
        </p:nvSpPr>
        <p:spPr bwMode="auto">
          <a:xfrm flipV="1">
            <a:off x="3912394" y="2988582"/>
            <a:ext cx="668337" cy="668338"/>
          </a:xfrm>
          <a:custGeom>
            <a:avLst/>
            <a:gdLst>
              <a:gd name="T0" fmla="*/ 0 w 905504"/>
              <a:gd name="T1" fmla="*/ 334169 h 905504"/>
              <a:gd name="T2" fmla="*/ 97876 w 905504"/>
              <a:gd name="T3" fmla="*/ 97876 h 905504"/>
              <a:gd name="T4" fmla="*/ 334169 w 905504"/>
              <a:gd name="T5" fmla="*/ 0 h 905504"/>
              <a:gd name="T6" fmla="*/ 570461 w 905504"/>
              <a:gd name="T7" fmla="*/ 97876 h 905504"/>
              <a:gd name="T8" fmla="*/ 668337 w 905504"/>
              <a:gd name="T9" fmla="*/ 334169 h 905504"/>
              <a:gd name="T10" fmla="*/ 570461 w 905504"/>
              <a:gd name="T11" fmla="*/ 570462 h 905504"/>
              <a:gd name="T12" fmla="*/ 334169 w 905504"/>
              <a:gd name="T13" fmla="*/ 668338 h 905504"/>
              <a:gd name="T14" fmla="*/ 97876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4053681" y="3113995"/>
            <a:ext cx="385763" cy="417512"/>
          </a:xfrm>
          <a:custGeom>
            <a:avLst/>
            <a:gdLst>
              <a:gd name="T0" fmla="*/ 339767 w 889"/>
              <a:gd name="T1" fmla="*/ 351316 h 965"/>
              <a:gd name="T2" fmla="*/ 296808 w 889"/>
              <a:gd name="T3" fmla="*/ 304156 h 965"/>
              <a:gd name="T4" fmla="*/ 302883 w 889"/>
              <a:gd name="T5" fmla="*/ 256132 h 965"/>
              <a:gd name="T6" fmla="*/ 292468 w 889"/>
              <a:gd name="T7" fmla="*/ 208972 h 965"/>
              <a:gd name="T8" fmla="*/ 267734 w 889"/>
              <a:gd name="T9" fmla="*/ 167437 h 965"/>
              <a:gd name="T10" fmla="*/ 230850 w 889"/>
              <a:gd name="T11" fmla="*/ 136286 h 965"/>
              <a:gd name="T12" fmla="*/ 185722 w 889"/>
              <a:gd name="T13" fmla="*/ 118980 h 965"/>
              <a:gd name="T14" fmla="*/ 137122 w 889"/>
              <a:gd name="T15" fmla="*/ 116817 h 965"/>
              <a:gd name="T16" fmla="*/ 90691 w 889"/>
              <a:gd name="T17" fmla="*/ 131094 h 965"/>
              <a:gd name="T18" fmla="*/ 51638 w 889"/>
              <a:gd name="T19" fmla="*/ 158784 h 965"/>
              <a:gd name="T20" fmla="*/ 23432 w 889"/>
              <a:gd name="T21" fmla="*/ 198156 h 965"/>
              <a:gd name="T22" fmla="*/ 9546 w 889"/>
              <a:gd name="T23" fmla="*/ 244450 h 965"/>
              <a:gd name="T24" fmla="*/ 11716 w 889"/>
              <a:gd name="T25" fmla="*/ 292907 h 965"/>
              <a:gd name="T26" fmla="*/ 29507 w 889"/>
              <a:gd name="T27" fmla="*/ 337903 h 965"/>
              <a:gd name="T28" fmla="*/ 60750 w 889"/>
              <a:gd name="T29" fmla="*/ 374679 h 965"/>
              <a:gd name="T30" fmla="*/ 102407 w 889"/>
              <a:gd name="T31" fmla="*/ 399340 h 965"/>
              <a:gd name="T32" fmla="*/ 149706 w 889"/>
              <a:gd name="T33" fmla="*/ 408859 h 965"/>
              <a:gd name="T34" fmla="*/ 197872 w 889"/>
              <a:gd name="T35" fmla="*/ 402802 h 965"/>
              <a:gd name="T36" fmla="*/ 241265 w 889"/>
              <a:gd name="T37" fmla="*/ 381602 h 965"/>
              <a:gd name="T38" fmla="*/ 262527 w 889"/>
              <a:gd name="T39" fmla="*/ 353479 h 965"/>
              <a:gd name="T40" fmla="*/ 333692 w 889"/>
              <a:gd name="T41" fmla="*/ 407994 h 965"/>
              <a:gd name="T42" fmla="*/ 365802 w 889"/>
              <a:gd name="T43" fmla="*/ 353912 h 965"/>
              <a:gd name="T44" fmla="*/ 197872 w 889"/>
              <a:gd name="T45" fmla="*/ 267381 h 965"/>
              <a:gd name="T46" fmla="*/ 137556 w 889"/>
              <a:gd name="T47" fmla="*/ 235797 h 965"/>
              <a:gd name="T48" fmla="*/ 165327 w 889"/>
              <a:gd name="T49" fmla="*/ 272573 h 965"/>
              <a:gd name="T50" fmla="*/ 119764 w 889"/>
              <a:gd name="T51" fmla="*/ 265650 h 965"/>
              <a:gd name="T52" fmla="*/ 176609 w 889"/>
              <a:gd name="T53" fmla="*/ 302858 h 965"/>
              <a:gd name="T54" fmla="*/ 177043 w 889"/>
              <a:gd name="T55" fmla="*/ 347855 h 965"/>
              <a:gd name="T56" fmla="*/ 133216 w 889"/>
              <a:gd name="T57" fmla="*/ 176956 h 965"/>
              <a:gd name="T58" fmla="*/ 238661 w 889"/>
              <a:gd name="T59" fmla="*/ 291609 h 965"/>
              <a:gd name="T60" fmla="*/ 249943 w 889"/>
              <a:gd name="T61" fmla="*/ 298099 h 965"/>
              <a:gd name="T62" fmla="*/ 129745 w 889"/>
              <a:gd name="T63" fmla="*/ 163976 h 965"/>
              <a:gd name="T64" fmla="*/ 180081 w 889"/>
              <a:gd name="T65" fmla="*/ 360402 h 965"/>
              <a:gd name="T66" fmla="*/ 236057 w 889"/>
              <a:gd name="T67" fmla="*/ 337903 h 965"/>
              <a:gd name="T68" fmla="*/ 47298 w 889"/>
              <a:gd name="T69" fmla="*/ 289879 h 965"/>
              <a:gd name="T70" fmla="*/ 262527 w 889"/>
              <a:gd name="T71" fmla="*/ 234932 h 965"/>
              <a:gd name="T72" fmla="*/ 364067 w 889"/>
              <a:gd name="T73" fmla="*/ 389389 h 965"/>
              <a:gd name="T74" fmla="*/ 335427 w 889"/>
              <a:gd name="T75" fmla="*/ 389389 h 965"/>
              <a:gd name="T76" fmla="*/ 350181 w 889"/>
              <a:gd name="T77" fmla="*/ 364295 h 965"/>
              <a:gd name="T78" fmla="*/ 364067 w 889"/>
              <a:gd name="T79" fmla="*/ 389389 h 965"/>
              <a:gd name="T80" fmla="*/ 235624 w 889"/>
              <a:gd name="T81" fmla="*/ 97780 h 965"/>
              <a:gd name="T82" fmla="*/ 247340 w 889"/>
              <a:gd name="T83" fmla="*/ 126768 h 965"/>
              <a:gd name="T84" fmla="*/ 269036 w 889"/>
              <a:gd name="T85" fmla="*/ 134988 h 965"/>
              <a:gd name="T86" fmla="*/ 298109 w 889"/>
              <a:gd name="T87" fmla="*/ 147103 h 965"/>
              <a:gd name="T88" fmla="*/ 319372 w 889"/>
              <a:gd name="T89" fmla="*/ 137584 h 965"/>
              <a:gd name="T90" fmla="*/ 348011 w 889"/>
              <a:gd name="T91" fmla="*/ 125470 h 965"/>
              <a:gd name="T92" fmla="*/ 356256 w 889"/>
              <a:gd name="T93" fmla="*/ 103837 h 965"/>
              <a:gd name="T94" fmla="*/ 368406 w 889"/>
              <a:gd name="T95" fmla="*/ 74849 h 965"/>
              <a:gd name="T96" fmla="*/ 358859 w 889"/>
              <a:gd name="T97" fmla="*/ 53649 h 965"/>
              <a:gd name="T98" fmla="*/ 347143 w 889"/>
              <a:gd name="T99" fmla="*/ 25094 h 965"/>
              <a:gd name="T100" fmla="*/ 325013 w 889"/>
              <a:gd name="T101" fmla="*/ 16874 h 965"/>
              <a:gd name="T102" fmla="*/ 296374 w 889"/>
              <a:gd name="T103" fmla="*/ 4759 h 965"/>
              <a:gd name="T104" fmla="*/ 275111 w 889"/>
              <a:gd name="T105" fmla="*/ 14278 h 965"/>
              <a:gd name="T106" fmla="*/ 246038 w 889"/>
              <a:gd name="T107" fmla="*/ 25959 h 965"/>
              <a:gd name="T108" fmla="*/ 237793 w 889"/>
              <a:gd name="T109" fmla="*/ 48025 h 965"/>
              <a:gd name="T110" fmla="*/ 226077 w 889"/>
              <a:gd name="T111" fmla="*/ 76580 h 965"/>
              <a:gd name="T112" fmla="*/ 297241 w 889"/>
              <a:gd name="T113" fmla="*/ 40237 h 965"/>
              <a:gd name="T114" fmla="*/ 297241 w 889"/>
              <a:gd name="T115" fmla="*/ 111625 h 965"/>
              <a:gd name="T116" fmla="*/ 297241 w 889"/>
              <a:gd name="T117" fmla="*/ 40237 h 965"/>
              <a:gd name="T118" fmla="*/ 297241 w 889"/>
              <a:gd name="T119" fmla="*/ 40237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Freeform 7"/>
          <p:cNvSpPr/>
          <p:nvPr/>
        </p:nvSpPr>
        <p:spPr bwMode="auto">
          <a:xfrm flipV="1">
            <a:off x="7603331" y="2988582"/>
            <a:ext cx="669925" cy="668338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2 h 905504"/>
              <a:gd name="T12" fmla="*/ 334963 w 905504"/>
              <a:gd name="T13" fmla="*/ 668338 h 905504"/>
              <a:gd name="T14" fmla="*/ 98108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 lIns="243364" tIns="210266" rIns="210266" bIns="121682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206"/>
          <p:cNvSpPr>
            <a:spLocks noEditPoints="1"/>
          </p:cNvSpPr>
          <p:nvPr/>
        </p:nvSpPr>
        <p:spPr bwMode="auto">
          <a:xfrm>
            <a:off x="7754144" y="3139395"/>
            <a:ext cx="368300" cy="366712"/>
          </a:xfrm>
          <a:custGeom>
            <a:avLst/>
            <a:gdLst>
              <a:gd name="T0" fmla="*/ 358229 w 256"/>
              <a:gd name="T1" fmla="*/ 307981 h 256"/>
              <a:gd name="T2" fmla="*/ 368300 w 256"/>
              <a:gd name="T3" fmla="*/ 332333 h 256"/>
              <a:gd name="T4" fmla="*/ 333772 w 256"/>
              <a:gd name="T5" fmla="*/ 366712 h 256"/>
              <a:gd name="T6" fmla="*/ 309314 w 256"/>
              <a:gd name="T7" fmla="*/ 356685 h 256"/>
              <a:gd name="T8" fmla="*/ 208607 w 256"/>
              <a:gd name="T9" fmla="*/ 256412 h 256"/>
              <a:gd name="T10" fmla="*/ 138113 w 256"/>
              <a:gd name="T11" fmla="*/ 275034 h 256"/>
              <a:gd name="T12" fmla="*/ 0 w 256"/>
              <a:gd name="T13" fmla="*/ 137517 h 256"/>
              <a:gd name="T14" fmla="*/ 138113 w 256"/>
              <a:gd name="T15" fmla="*/ 0 h 256"/>
              <a:gd name="T16" fmla="*/ 276225 w 256"/>
              <a:gd name="T17" fmla="*/ 137517 h 256"/>
              <a:gd name="T18" fmla="*/ 257522 w 256"/>
              <a:gd name="T19" fmla="*/ 207708 h 256"/>
              <a:gd name="T20" fmla="*/ 358229 w 256"/>
              <a:gd name="T21" fmla="*/ 307981 h 256"/>
              <a:gd name="T22" fmla="*/ 138113 w 256"/>
              <a:gd name="T23" fmla="*/ 34379 h 256"/>
              <a:gd name="T24" fmla="*/ 34528 w 256"/>
              <a:gd name="T25" fmla="*/ 137517 h 256"/>
              <a:gd name="T26" fmla="*/ 138113 w 256"/>
              <a:gd name="T27" fmla="*/ 240655 h 256"/>
              <a:gd name="T28" fmla="*/ 241697 w 256"/>
              <a:gd name="T29" fmla="*/ 137517 h 256"/>
              <a:gd name="T30" fmla="*/ 138113 w 256"/>
              <a:gd name="T31" fmla="*/ 34379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1499394" y="4393004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1502569" y="4678754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499394" y="3094310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502569" y="3380060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074862" y="1885727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2078037" y="2171477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8513762" y="4419991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8516937" y="4705741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8513762" y="3121297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8516937" y="3407047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7946231" y="1832268"/>
            <a:ext cx="195262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7949406" y="2118018"/>
            <a:ext cx="233362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135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1790065" y="-1162685"/>
            <a:ext cx="5180965" cy="850328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 flipH="1">
            <a:off x="8546465" y="-1122680"/>
            <a:ext cx="5156200" cy="8503285"/>
          </a:xfrm>
          <a:prstGeom prst="rect">
            <a:avLst/>
          </a:prstGeom>
        </p:spPr>
      </p:pic>
      <p:grpSp>
        <p:nvGrpSpPr>
          <p:cNvPr id="5300" name="组合 5299"/>
          <p:cNvGrpSpPr/>
          <p:nvPr/>
        </p:nvGrpSpPr>
        <p:grpSpPr>
          <a:xfrm>
            <a:off x="3648711" y="1551940"/>
            <a:ext cx="4893945" cy="3753485"/>
            <a:chOff x="6332827" y="512891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1109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060824" y="3264883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9" name="矩形 8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88609" y="2041238"/>
            <a:ext cx="15925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</p:spTree>
  </p:cSld>
  <p:clrMapOvr>
    <a:masterClrMapping/>
  </p:clrMapOvr>
  <p:transition advTm="449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cxnSp>
        <p:nvCxnSpPr>
          <p:cNvPr id="3" name="Straight Connector 49"/>
          <p:cNvCxnSpPr>
            <a:cxnSpLocks noChangeShapeType="1"/>
          </p:cNvCxnSpPr>
          <p:nvPr/>
        </p:nvCxnSpPr>
        <p:spPr bwMode="auto">
          <a:xfrm>
            <a:off x="3231787" y="3216910"/>
            <a:ext cx="8937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Connector 52"/>
          <p:cNvCxnSpPr>
            <a:cxnSpLocks noChangeShapeType="1"/>
          </p:cNvCxnSpPr>
          <p:nvPr/>
        </p:nvCxnSpPr>
        <p:spPr bwMode="auto">
          <a:xfrm>
            <a:off x="3231787" y="4661535"/>
            <a:ext cx="120491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Connector 38"/>
          <p:cNvCxnSpPr>
            <a:cxnSpLocks noChangeShapeType="1"/>
          </p:cNvCxnSpPr>
          <p:nvPr/>
        </p:nvCxnSpPr>
        <p:spPr bwMode="auto">
          <a:xfrm>
            <a:off x="6446475" y="1919922"/>
            <a:ext cx="2141537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41"/>
          <p:cNvCxnSpPr>
            <a:cxnSpLocks noChangeShapeType="1"/>
          </p:cNvCxnSpPr>
          <p:nvPr/>
        </p:nvCxnSpPr>
        <p:spPr bwMode="auto">
          <a:xfrm>
            <a:off x="7694250" y="3216910"/>
            <a:ext cx="89376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51"/>
          <p:cNvCxnSpPr>
            <a:cxnSpLocks noChangeShapeType="1"/>
          </p:cNvCxnSpPr>
          <p:nvPr/>
        </p:nvCxnSpPr>
        <p:spPr bwMode="auto">
          <a:xfrm>
            <a:off x="7333887" y="4661535"/>
            <a:ext cx="125412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6186125" y="2407285"/>
            <a:ext cx="1595437" cy="1619250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5032012" y="1707197"/>
            <a:ext cx="1595438" cy="1619250"/>
          </a:xfrm>
          <a:prstGeom prst="ellipse">
            <a:avLst/>
          </a:prstGeom>
          <a:solidFill>
            <a:srgbClr val="69C293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4016012" y="2407285"/>
            <a:ext cx="1595438" cy="1619250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5830525" y="3737610"/>
            <a:ext cx="1595437" cy="1619250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4374787" y="3737610"/>
            <a:ext cx="1595438" cy="1619250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Freeform 57"/>
          <p:cNvSpPr>
            <a:spLocks noEditPoints="1"/>
          </p:cNvSpPr>
          <p:nvPr/>
        </p:nvSpPr>
        <p:spPr bwMode="auto">
          <a:xfrm>
            <a:off x="5576525" y="2186622"/>
            <a:ext cx="422275" cy="412750"/>
          </a:xfrm>
          <a:custGeom>
            <a:avLst/>
            <a:gdLst>
              <a:gd name="T0" fmla="*/ 363157 w 100"/>
              <a:gd name="T1" fmla="*/ 255309 h 97"/>
              <a:gd name="T2" fmla="*/ 422275 w 100"/>
              <a:gd name="T3" fmla="*/ 229778 h 97"/>
              <a:gd name="T4" fmla="*/ 422275 w 100"/>
              <a:gd name="T5" fmla="*/ 182972 h 97"/>
              <a:gd name="T6" fmla="*/ 363157 w 100"/>
              <a:gd name="T7" fmla="*/ 161696 h 97"/>
              <a:gd name="T8" fmla="*/ 350488 w 100"/>
              <a:gd name="T9" fmla="*/ 136165 h 97"/>
              <a:gd name="T10" fmla="*/ 375825 w 100"/>
              <a:gd name="T11" fmla="*/ 76593 h 97"/>
              <a:gd name="T12" fmla="*/ 342043 w 100"/>
              <a:gd name="T13" fmla="*/ 46807 h 97"/>
              <a:gd name="T14" fmla="*/ 282924 w 100"/>
              <a:gd name="T15" fmla="*/ 68082 h 97"/>
              <a:gd name="T16" fmla="*/ 257588 w 100"/>
              <a:gd name="T17" fmla="*/ 59572 h 97"/>
              <a:gd name="T18" fmla="*/ 232251 w 100"/>
              <a:gd name="T19" fmla="*/ 0 h 97"/>
              <a:gd name="T20" fmla="*/ 185801 w 100"/>
              <a:gd name="T21" fmla="*/ 0 h 97"/>
              <a:gd name="T22" fmla="*/ 164687 w 100"/>
              <a:gd name="T23" fmla="*/ 59572 h 97"/>
              <a:gd name="T24" fmla="*/ 139351 w 100"/>
              <a:gd name="T25" fmla="*/ 68082 h 97"/>
              <a:gd name="T26" fmla="*/ 80232 w 100"/>
              <a:gd name="T27" fmla="*/ 46807 h 97"/>
              <a:gd name="T28" fmla="*/ 46450 w 100"/>
              <a:gd name="T29" fmla="*/ 80848 h 97"/>
              <a:gd name="T30" fmla="*/ 71787 w 100"/>
              <a:gd name="T31" fmla="*/ 136165 h 97"/>
              <a:gd name="T32" fmla="*/ 59119 w 100"/>
              <a:gd name="T33" fmla="*/ 161696 h 97"/>
              <a:gd name="T34" fmla="*/ 0 w 100"/>
              <a:gd name="T35" fmla="*/ 187227 h 97"/>
              <a:gd name="T36" fmla="*/ 0 w 100"/>
              <a:gd name="T37" fmla="*/ 229778 h 97"/>
              <a:gd name="T38" fmla="*/ 59119 w 100"/>
              <a:gd name="T39" fmla="*/ 255309 h 97"/>
              <a:gd name="T40" fmla="*/ 71787 w 100"/>
              <a:gd name="T41" fmla="*/ 280840 h 97"/>
              <a:gd name="T42" fmla="*/ 46450 w 100"/>
              <a:gd name="T43" fmla="*/ 340412 h 97"/>
              <a:gd name="T44" fmla="*/ 80232 w 100"/>
              <a:gd name="T45" fmla="*/ 370198 h 97"/>
              <a:gd name="T46" fmla="*/ 139351 w 100"/>
              <a:gd name="T47" fmla="*/ 348923 h 97"/>
              <a:gd name="T48" fmla="*/ 164687 w 100"/>
              <a:gd name="T49" fmla="*/ 357433 h 97"/>
              <a:gd name="T50" fmla="*/ 190024 w 100"/>
              <a:gd name="T51" fmla="*/ 412750 h 97"/>
              <a:gd name="T52" fmla="*/ 236474 w 100"/>
              <a:gd name="T53" fmla="*/ 412750 h 97"/>
              <a:gd name="T54" fmla="*/ 257588 w 100"/>
              <a:gd name="T55" fmla="*/ 357433 h 97"/>
              <a:gd name="T56" fmla="*/ 282924 w 100"/>
              <a:gd name="T57" fmla="*/ 348923 h 97"/>
              <a:gd name="T58" fmla="*/ 342043 w 100"/>
              <a:gd name="T59" fmla="*/ 370198 h 97"/>
              <a:gd name="T60" fmla="*/ 375825 w 100"/>
              <a:gd name="T61" fmla="*/ 336157 h 97"/>
              <a:gd name="T62" fmla="*/ 350488 w 100"/>
              <a:gd name="T63" fmla="*/ 280840 h 97"/>
              <a:gd name="T64" fmla="*/ 363157 w 100"/>
              <a:gd name="T65" fmla="*/ 255309 h 97"/>
              <a:gd name="T66" fmla="*/ 211138 w 100"/>
              <a:gd name="T67" fmla="*/ 272330 h 97"/>
              <a:gd name="T68" fmla="*/ 143574 w 100"/>
              <a:gd name="T69" fmla="*/ 208503 h 97"/>
              <a:gd name="T70" fmla="*/ 211138 w 100"/>
              <a:gd name="T71" fmla="*/ 140420 h 97"/>
              <a:gd name="T72" fmla="*/ 278702 w 100"/>
              <a:gd name="T73" fmla="*/ 208503 h 97"/>
              <a:gd name="T74" fmla="*/ 211138 w 100"/>
              <a:gd name="T75" fmla="*/ 272330 h 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" h="97">
                <a:moveTo>
                  <a:pt x="86" y="60"/>
                </a:moveTo>
                <a:cubicBezTo>
                  <a:pt x="86" y="60"/>
                  <a:pt x="100" y="55"/>
                  <a:pt x="100" y="5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86" y="38"/>
                  <a:pt x="86" y="38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9" y="19"/>
                  <a:pt x="89" y="18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0"/>
                  <a:pt x="67" y="16"/>
                  <a:pt x="67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4"/>
                  <a:pt x="56" y="0"/>
                  <a:pt x="5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39" y="14"/>
                  <a:pt x="39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19" y="10"/>
                  <a:pt x="19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17" y="32"/>
                  <a:pt x="17" y="32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0" y="43"/>
                  <a:pt x="0" y="4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4" y="60"/>
                  <a:pt x="14" y="60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1" y="79"/>
                  <a:pt x="11" y="80"/>
                </a:cubicBezTo>
                <a:cubicBezTo>
                  <a:pt x="19" y="87"/>
                  <a:pt x="19" y="87"/>
                  <a:pt x="19" y="87"/>
                </a:cubicBezTo>
                <a:cubicBezTo>
                  <a:pt x="20" y="88"/>
                  <a:pt x="33" y="82"/>
                  <a:pt x="33" y="82"/>
                </a:cubicBezTo>
                <a:cubicBezTo>
                  <a:pt x="39" y="84"/>
                  <a:pt x="39" y="84"/>
                  <a:pt x="39" y="84"/>
                </a:cubicBezTo>
                <a:cubicBezTo>
                  <a:pt x="39" y="84"/>
                  <a:pt x="44" y="97"/>
                  <a:pt x="4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56" y="97"/>
                  <a:pt x="61" y="84"/>
                  <a:pt x="61" y="84"/>
                </a:cubicBezTo>
                <a:cubicBezTo>
                  <a:pt x="67" y="82"/>
                  <a:pt x="67" y="82"/>
                  <a:pt x="67" y="82"/>
                </a:cubicBezTo>
                <a:cubicBezTo>
                  <a:pt x="67" y="82"/>
                  <a:pt x="81" y="87"/>
                  <a:pt x="81" y="87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9"/>
                  <a:pt x="83" y="66"/>
                  <a:pt x="83" y="66"/>
                </a:cubicBezTo>
                <a:lnTo>
                  <a:pt x="86" y="60"/>
                </a:lnTo>
                <a:close/>
                <a:moveTo>
                  <a:pt x="50" y="64"/>
                </a:moveTo>
                <a:cubicBezTo>
                  <a:pt x="41" y="64"/>
                  <a:pt x="34" y="57"/>
                  <a:pt x="34" y="49"/>
                </a:cubicBezTo>
                <a:cubicBezTo>
                  <a:pt x="34" y="40"/>
                  <a:pt x="41" y="33"/>
                  <a:pt x="50" y="33"/>
                </a:cubicBezTo>
                <a:cubicBezTo>
                  <a:pt x="59" y="33"/>
                  <a:pt x="66" y="40"/>
                  <a:pt x="66" y="49"/>
                </a:cubicBezTo>
                <a:cubicBezTo>
                  <a:pt x="66" y="57"/>
                  <a:pt x="59" y="64"/>
                  <a:pt x="5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58"/>
          <p:cNvSpPr>
            <a:spLocks noEditPoints="1"/>
          </p:cNvSpPr>
          <p:nvPr/>
        </p:nvSpPr>
        <p:spPr bwMode="auto">
          <a:xfrm>
            <a:off x="5970225" y="2396172"/>
            <a:ext cx="196850" cy="196850"/>
          </a:xfrm>
          <a:custGeom>
            <a:avLst/>
            <a:gdLst>
              <a:gd name="T0" fmla="*/ 171720 w 47"/>
              <a:gd name="T1" fmla="*/ 92143 h 47"/>
              <a:gd name="T2" fmla="*/ 171720 w 47"/>
              <a:gd name="T3" fmla="*/ 79578 h 47"/>
              <a:gd name="T4" fmla="*/ 188473 w 47"/>
              <a:gd name="T5" fmla="*/ 54448 h 47"/>
              <a:gd name="T6" fmla="*/ 175909 w 47"/>
              <a:gd name="T7" fmla="*/ 37695 h 47"/>
              <a:gd name="T8" fmla="*/ 146590 w 47"/>
              <a:gd name="T9" fmla="*/ 41883 h 47"/>
              <a:gd name="T10" fmla="*/ 138214 w 47"/>
              <a:gd name="T11" fmla="*/ 33506 h 47"/>
              <a:gd name="T12" fmla="*/ 134026 w 47"/>
              <a:gd name="T13" fmla="*/ 4188 h 47"/>
              <a:gd name="T14" fmla="*/ 113084 w 47"/>
              <a:gd name="T15" fmla="*/ 0 h 47"/>
              <a:gd name="T16" fmla="*/ 96331 w 47"/>
              <a:gd name="T17" fmla="*/ 25130 h 47"/>
              <a:gd name="T18" fmla="*/ 83766 w 47"/>
              <a:gd name="T19" fmla="*/ 25130 h 47"/>
              <a:gd name="T20" fmla="*/ 58636 w 47"/>
              <a:gd name="T21" fmla="*/ 8377 h 47"/>
              <a:gd name="T22" fmla="*/ 37695 w 47"/>
              <a:gd name="T23" fmla="*/ 20941 h 47"/>
              <a:gd name="T24" fmla="*/ 41883 w 47"/>
              <a:gd name="T25" fmla="*/ 50260 h 47"/>
              <a:gd name="T26" fmla="*/ 37695 w 47"/>
              <a:gd name="T27" fmla="*/ 58636 h 47"/>
              <a:gd name="T28" fmla="*/ 8377 w 47"/>
              <a:gd name="T29" fmla="*/ 67013 h 47"/>
              <a:gd name="T30" fmla="*/ 4188 w 47"/>
              <a:gd name="T31" fmla="*/ 87954 h 47"/>
              <a:gd name="T32" fmla="*/ 25130 w 47"/>
              <a:gd name="T33" fmla="*/ 104707 h 47"/>
              <a:gd name="T34" fmla="*/ 29318 w 47"/>
              <a:gd name="T35" fmla="*/ 117272 h 47"/>
              <a:gd name="T36" fmla="*/ 12565 w 47"/>
              <a:gd name="T37" fmla="*/ 142402 h 47"/>
              <a:gd name="T38" fmla="*/ 20941 w 47"/>
              <a:gd name="T39" fmla="*/ 159155 h 47"/>
              <a:gd name="T40" fmla="*/ 50260 w 47"/>
              <a:gd name="T41" fmla="*/ 154967 h 47"/>
              <a:gd name="T42" fmla="*/ 58636 w 47"/>
              <a:gd name="T43" fmla="*/ 163344 h 47"/>
              <a:gd name="T44" fmla="*/ 67013 w 47"/>
              <a:gd name="T45" fmla="*/ 192662 h 47"/>
              <a:gd name="T46" fmla="*/ 87954 w 47"/>
              <a:gd name="T47" fmla="*/ 196850 h 47"/>
              <a:gd name="T48" fmla="*/ 104707 w 47"/>
              <a:gd name="T49" fmla="*/ 171720 h 47"/>
              <a:gd name="T50" fmla="*/ 117272 w 47"/>
              <a:gd name="T51" fmla="*/ 171720 h 47"/>
              <a:gd name="T52" fmla="*/ 138214 w 47"/>
              <a:gd name="T53" fmla="*/ 188473 h 47"/>
              <a:gd name="T54" fmla="*/ 159155 w 47"/>
              <a:gd name="T55" fmla="*/ 175909 h 47"/>
              <a:gd name="T56" fmla="*/ 154967 w 47"/>
              <a:gd name="T57" fmla="*/ 146590 h 47"/>
              <a:gd name="T58" fmla="*/ 163344 w 47"/>
              <a:gd name="T59" fmla="*/ 138214 h 47"/>
              <a:gd name="T60" fmla="*/ 192662 w 47"/>
              <a:gd name="T61" fmla="*/ 129837 h 47"/>
              <a:gd name="T62" fmla="*/ 196850 w 47"/>
              <a:gd name="T63" fmla="*/ 108896 h 47"/>
              <a:gd name="T64" fmla="*/ 171720 w 47"/>
              <a:gd name="T65" fmla="*/ 92143 h 47"/>
              <a:gd name="T66" fmla="*/ 129837 w 47"/>
              <a:gd name="T67" fmla="*/ 104707 h 47"/>
              <a:gd name="T68" fmla="*/ 92143 w 47"/>
              <a:gd name="T69" fmla="*/ 129837 h 47"/>
              <a:gd name="T70" fmla="*/ 67013 w 47"/>
              <a:gd name="T71" fmla="*/ 92143 h 47"/>
              <a:gd name="T72" fmla="*/ 104707 w 47"/>
              <a:gd name="T73" fmla="*/ 67013 h 47"/>
              <a:gd name="T74" fmla="*/ 129837 w 47"/>
              <a:gd name="T75" fmla="*/ 104707 h 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" h="47">
                <a:moveTo>
                  <a:pt x="41" y="22"/>
                </a:move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5" y="14"/>
                  <a:pt x="45" y="13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35" y="10"/>
                  <a:pt x="35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2" y="1"/>
                  <a:pt x="32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3" y="6"/>
                  <a:pt x="23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14" y="2"/>
                  <a:pt x="14" y="2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12"/>
                  <a:pt x="10" y="12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" y="15"/>
                  <a:pt x="2" y="16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6" y="25"/>
                  <a:pt x="6" y="25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2" y="33"/>
                  <a:pt x="3" y="34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8"/>
                  <a:pt x="12" y="37"/>
                  <a:pt x="12" y="37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5" y="46"/>
                  <a:pt x="16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7"/>
                  <a:pt x="25" y="41"/>
                  <a:pt x="2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33" y="45"/>
                  <a:pt x="33" y="45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7" y="35"/>
                  <a:pt x="37" y="35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45" y="32"/>
                  <a:pt x="46" y="31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1" y="22"/>
                  <a:pt x="41" y="22"/>
                </a:cubicBezTo>
                <a:close/>
                <a:moveTo>
                  <a:pt x="31" y="25"/>
                </a:moveTo>
                <a:cubicBezTo>
                  <a:pt x="30" y="29"/>
                  <a:pt x="26" y="32"/>
                  <a:pt x="22" y="31"/>
                </a:cubicBezTo>
                <a:cubicBezTo>
                  <a:pt x="18" y="30"/>
                  <a:pt x="15" y="26"/>
                  <a:pt x="16" y="22"/>
                </a:cubicBezTo>
                <a:cubicBezTo>
                  <a:pt x="17" y="18"/>
                  <a:pt x="22" y="15"/>
                  <a:pt x="25" y="16"/>
                </a:cubicBezTo>
                <a:cubicBezTo>
                  <a:pt x="29" y="17"/>
                  <a:pt x="32" y="21"/>
                  <a:pt x="31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68"/>
          <p:cNvSpPr>
            <a:spLocks noEditPoints="1"/>
          </p:cNvSpPr>
          <p:nvPr/>
        </p:nvSpPr>
        <p:spPr bwMode="auto">
          <a:xfrm>
            <a:off x="4803412" y="4350385"/>
            <a:ext cx="252413" cy="457200"/>
          </a:xfrm>
          <a:custGeom>
            <a:avLst/>
            <a:gdLst>
              <a:gd name="T0" fmla="*/ 252413 w 50"/>
              <a:gd name="T1" fmla="*/ 421640 h 90"/>
              <a:gd name="T2" fmla="*/ 252413 w 50"/>
              <a:gd name="T3" fmla="*/ 35560 h 90"/>
              <a:gd name="T4" fmla="*/ 222123 w 50"/>
              <a:gd name="T5" fmla="*/ 0 h 90"/>
              <a:gd name="T6" fmla="*/ 30290 w 50"/>
              <a:gd name="T7" fmla="*/ 0 h 90"/>
              <a:gd name="T8" fmla="*/ 0 w 50"/>
              <a:gd name="T9" fmla="*/ 35560 h 90"/>
              <a:gd name="T10" fmla="*/ 0 w 50"/>
              <a:gd name="T11" fmla="*/ 421640 h 90"/>
              <a:gd name="T12" fmla="*/ 30290 w 50"/>
              <a:gd name="T13" fmla="*/ 457200 h 90"/>
              <a:gd name="T14" fmla="*/ 222123 w 50"/>
              <a:gd name="T15" fmla="*/ 457200 h 90"/>
              <a:gd name="T16" fmla="*/ 252413 w 50"/>
              <a:gd name="T17" fmla="*/ 421640 h 90"/>
              <a:gd name="T18" fmla="*/ 196882 w 50"/>
              <a:gd name="T19" fmla="*/ 25400 h 90"/>
              <a:gd name="T20" fmla="*/ 206979 w 50"/>
              <a:gd name="T21" fmla="*/ 30480 h 90"/>
              <a:gd name="T22" fmla="*/ 196882 w 50"/>
              <a:gd name="T23" fmla="*/ 40640 h 90"/>
              <a:gd name="T24" fmla="*/ 191834 w 50"/>
              <a:gd name="T25" fmla="*/ 30480 h 90"/>
              <a:gd name="T26" fmla="*/ 196882 w 50"/>
              <a:gd name="T27" fmla="*/ 25400 h 90"/>
              <a:gd name="T28" fmla="*/ 80772 w 50"/>
              <a:gd name="T29" fmla="*/ 25400 h 90"/>
              <a:gd name="T30" fmla="*/ 171641 w 50"/>
              <a:gd name="T31" fmla="*/ 25400 h 90"/>
              <a:gd name="T32" fmla="*/ 171641 w 50"/>
              <a:gd name="T33" fmla="*/ 35560 h 90"/>
              <a:gd name="T34" fmla="*/ 80772 w 50"/>
              <a:gd name="T35" fmla="*/ 35560 h 90"/>
              <a:gd name="T36" fmla="*/ 80772 w 50"/>
              <a:gd name="T37" fmla="*/ 25400 h 90"/>
              <a:gd name="T38" fmla="*/ 25241 w 50"/>
              <a:gd name="T39" fmla="*/ 350520 h 90"/>
              <a:gd name="T40" fmla="*/ 25241 w 50"/>
              <a:gd name="T41" fmla="*/ 55880 h 90"/>
              <a:gd name="T42" fmla="*/ 227172 w 50"/>
              <a:gd name="T43" fmla="*/ 55880 h 90"/>
              <a:gd name="T44" fmla="*/ 227172 w 50"/>
              <a:gd name="T45" fmla="*/ 350520 h 90"/>
              <a:gd name="T46" fmla="*/ 25241 w 50"/>
              <a:gd name="T47" fmla="*/ 350520 h 90"/>
              <a:gd name="T48" fmla="*/ 126207 w 50"/>
              <a:gd name="T49" fmla="*/ 421640 h 90"/>
              <a:gd name="T50" fmla="*/ 106013 w 50"/>
              <a:gd name="T51" fmla="*/ 401320 h 90"/>
              <a:gd name="T52" fmla="*/ 126207 w 50"/>
              <a:gd name="T53" fmla="*/ 381000 h 90"/>
              <a:gd name="T54" fmla="*/ 146400 w 50"/>
              <a:gd name="T55" fmla="*/ 401320 h 90"/>
              <a:gd name="T56" fmla="*/ 126207 w 50"/>
              <a:gd name="T57" fmla="*/ 42164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69"/>
          <p:cNvSpPr>
            <a:spLocks noEditPoints="1"/>
          </p:cNvSpPr>
          <p:nvPr/>
        </p:nvSpPr>
        <p:spPr bwMode="auto">
          <a:xfrm>
            <a:off x="5097100" y="4521835"/>
            <a:ext cx="260350" cy="457200"/>
          </a:xfrm>
          <a:custGeom>
            <a:avLst/>
            <a:gdLst>
              <a:gd name="T0" fmla="*/ 224616 w 51"/>
              <a:gd name="T1" fmla="*/ 0 h 90"/>
              <a:gd name="T2" fmla="*/ 35734 w 51"/>
              <a:gd name="T3" fmla="*/ 0 h 90"/>
              <a:gd name="T4" fmla="*/ 0 w 51"/>
              <a:gd name="T5" fmla="*/ 35560 h 90"/>
              <a:gd name="T6" fmla="*/ 0 w 51"/>
              <a:gd name="T7" fmla="*/ 421640 h 90"/>
              <a:gd name="T8" fmla="*/ 35734 w 51"/>
              <a:gd name="T9" fmla="*/ 457200 h 90"/>
              <a:gd name="T10" fmla="*/ 224616 w 51"/>
              <a:gd name="T11" fmla="*/ 457200 h 90"/>
              <a:gd name="T12" fmla="*/ 260350 w 51"/>
              <a:gd name="T13" fmla="*/ 421640 h 90"/>
              <a:gd name="T14" fmla="*/ 260350 w 51"/>
              <a:gd name="T15" fmla="*/ 35560 h 90"/>
              <a:gd name="T16" fmla="*/ 224616 w 51"/>
              <a:gd name="T17" fmla="*/ 0 h 90"/>
              <a:gd name="T18" fmla="*/ 204196 w 51"/>
              <a:gd name="T19" fmla="*/ 25400 h 90"/>
              <a:gd name="T20" fmla="*/ 214406 w 51"/>
              <a:gd name="T21" fmla="*/ 30480 h 90"/>
              <a:gd name="T22" fmla="*/ 204196 w 51"/>
              <a:gd name="T23" fmla="*/ 40640 h 90"/>
              <a:gd name="T24" fmla="*/ 193986 w 51"/>
              <a:gd name="T25" fmla="*/ 30480 h 90"/>
              <a:gd name="T26" fmla="*/ 204196 w 51"/>
              <a:gd name="T27" fmla="*/ 25400 h 90"/>
              <a:gd name="T28" fmla="*/ 86783 w 51"/>
              <a:gd name="T29" fmla="*/ 25400 h 90"/>
              <a:gd name="T30" fmla="*/ 173567 w 51"/>
              <a:gd name="T31" fmla="*/ 25400 h 90"/>
              <a:gd name="T32" fmla="*/ 173567 w 51"/>
              <a:gd name="T33" fmla="*/ 35560 h 90"/>
              <a:gd name="T34" fmla="*/ 86783 w 51"/>
              <a:gd name="T35" fmla="*/ 35560 h 90"/>
              <a:gd name="T36" fmla="*/ 86783 w 51"/>
              <a:gd name="T37" fmla="*/ 25400 h 90"/>
              <a:gd name="T38" fmla="*/ 132727 w 51"/>
              <a:gd name="T39" fmla="*/ 421640 h 90"/>
              <a:gd name="T40" fmla="*/ 107203 w 51"/>
              <a:gd name="T41" fmla="*/ 401320 h 90"/>
              <a:gd name="T42" fmla="*/ 132727 w 51"/>
              <a:gd name="T43" fmla="*/ 381000 h 90"/>
              <a:gd name="T44" fmla="*/ 153147 w 51"/>
              <a:gd name="T45" fmla="*/ 401320 h 90"/>
              <a:gd name="T46" fmla="*/ 132727 w 51"/>
              <a:gd name="T47" fmla="*/ 421640 h 90"/>
              <a:gd name="T48" fmla="*/ 234825 w 51"/>
              <a:gd name="T49" fmla="*/ 350520 h 90"/>
              <a:gd name="T50" fmla="*/ 25525 w 51"/>
              <a:gd name="T51" fmla="*/ 350520 h 90"/>
              <a:gd name="T52" fmla="*/ 25525 w 51"/>
              <a:gd name="T53" fmla="*/ 55880 h 90"/>
              <a:gd name="T54" fmla="*/ 234825 w 51"/>
              <a:gd name="T55" fmla="*/ 55880 h 90"/>
              <a:gd name="T56" fmla="*/ 234825 w 51"/>
              <a:gd name="T57" fmla="*/ 35052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Freeform 70"/>
          <p:cNvSpPr/>
          <p:nvPr/>
        </p:nvSpPr>
        <p:spPr bwMode="auto">
          <a:xfrm>
            <a:off x="5078050" y="4377372"/>
            <a:ext cx="152400" cy="125413"/>
          </a:xfrm>
          <a:custGeom>
            <a:avLst/>
            <a:gdLst>
              <a:gd name="T0" fmla="*/ 121920 w 40"/>
              <a:gd name="T1" fmla="*/ 125413 h 33"/>
              <a:gd name="T2" fmla="*/ 152400 w 40"/>
              <a:gd name="T3" fmla="*/ 125413 h 33"/>
              <a:gd name="T4" fmla="*/ 152400 w 40"/>
              <a:gd name="T5" fmla="*/ 30403 h 33"/>
              <a:gd name="T6" fmla="*/ 152400 w 40"/>
              <a:gd name="T7" fmla="*/ 0 h 33"/>
              <a:gd name="T8" fmla="*/ 121920 w 40"/>
              <a:gd name="T9" fmla="*/ 0 h 33"/>
              <a:gd name="T10" fmla="*/ 0 w 40"/>
              <a:gd name="T11" fmla="*/ 0 h 33"/>
              <a:gd name="T12" fmla="*/ 0 w 40"/>
              <a:gd name="T13" fmla="*/ 30403 h 33"/>
              <a:gd name="T14" fmla="*/ 121920 w 40"/>
              <a:gd name="T15" fmla="*/ 30403 h 33"/>
              <a:gd name="T16" fmla="*/ 121920 w 40"/>
              <a:gd name="T17" fmla="*/ 125413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71"/>
          <p:cNvSpPr/>
          <p:nvPr/>
        </p:nvSpPr>
        <p:spPr bwMode="auto">
          <a:xfrm>
            <a:off x="4941525" y="4834572"/>
            <a:ext cx="125412" cy="125413"/>
          </a:xfrm>
          <a:custGeom>
            <a:avLst/>
            <a:gdLst>
              <a:gd name="T0" fmla="*/ 30403 w 33"/>
              <a:gd name="T1" fmla="*/ 0 h 33"/>
              <a:gd name="T2" fmla="*/ 0 w 33"/>
              <a:gd name="T3" fmla="*/ 0 h 33"/>
              <a:gd name="T4" fmla="*/ 0 w 33"/>
              <a:gd name="T5" fmla="*/ 95010 h 33"/>
              <a:gd name="T6" fmla="*/ 0 w 33"/>
              <a:gd name="T7" fmla="*/ 125413 h 33"/>
              <a:gd name="T8" fmla="*/ 30403 w 33"/>
              <a:gd name="T9" fmla="*/ 125413 h 33"/>
              <a:gd name="T10" fmla="*/ 125412 w 33"/>
              <a:gd name="T11" fmla="*/ 125413 h 33"/>
              <a:gd name="T12" fmla="*/ 125412 w 33"/>
              <a:gd name="T13" fmla="*/ 95010 h 33"/>
              <a:gd name="T14" fmla="*/ 30403 w 33"/>
              <a:gd name="T15" fmla="*/ 95010 h 33"/>
              <a:gd name="T16" fmla="*/ 30403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121"/>
          <p:cNvSpPr>
            <a:spLocks noEditPoints="1"/>
          </p:cNvSpPr>
          <p:nvPr/>
        </p:nvSpPr>
        <p:spPr bwMode="auto">
          <a:xfrm>
            <a:off x="6514737" y="4363085"/>
            <a:ext cx="315913" cy="431800"/>
          </a:xfrm>
          <a:custGeom>
            <a:avLst/>
            <a:gdLst>
              <a:gd name="T0" fmla="*/ 157957 w 84"/>
              <a:gd name="T1" fmla="*/ 18774 h 115"/>
              <a:gd name="T2" fmla="*/ 297109 w 84"/>
              <a:gd name="T3" fmla="*/ 157701 h 115"/>
              <a:gd name="T4" fmla="*/ 210609 w 84"/>
              <a:gd name="T5" fmla="*/ 416781 h 115"/>
              <a:gd name="T6" fmla="*/ 116587 w 84"/>
              <a:gd name="T7" fmla="*/ 416781 h 115"/>
              <a:gd name="T8" fmla="*/ 15043 w 84"/>
              <a:gd name="T9" fmla="*/ 157701 h 115"/>
              <a:gd name="T10" fmla="*/ 157957 w 84"/>
              <a:gd name="T11" fmla="*/ 18774 h 115"/>
              <a:gd name="T12" fmla="*/ 157957 w 84"/>
              <a:gd name="T13" fmla="*/ 0 h 115"/>
              <a:gd name="T14" fmla="*/ 0 w 84"/>
              <a:gd name="T15" fmla="*/ 157701 h 115"/>
              <a:gd name="T16" fmla="*/ 109065 w 84"/>
              <a:gd name="T17" fmla="*/ 431800 h 115"/>
              <a:gd name="T18" fmla="*/ 218130 w 84"/>
              <a:gd name="T19" fmla="*/ 431800 h 115"/>
              <a:gd name="T20" fmla="*/ 315913 w 84"/>
              <a:gd name="T21" fmla="*/ 157701 h 115"/>
              <a:gd name="T22" fmla="*/ 157957 w 84"/>
              <a:gd name="T23" fmla="*/ 0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4" h="115">
                <a:moveTo>
                  <a:pt x="42" y="5"/>
                </a:moveTo>
                <a:cubicBezTo>
                  <a:pt x="63" y="5"/>
                  <a:pt x="79" y="22"/>
                  <a:pt x="79" y="42"/>
                </a:cubicBezTo>
                <a:cubicBezTo>
                  <a:pt x="79" y="60"/>
                  <a:pt x="60" y="101"/>
                  <a:pt x="56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23" y="95"/>
                  <a:pt x="4" y="58"/>
                  <a:pt x="4" y="42"/>
                </a:cubicBezTo>
                <a:cubicBezTo>
                  <a:pt x="4" y="22"/>
                  <a:pt x="21" y="5"/>
                  <a:pt x="42" y="5"/>
                </a:cubicBezTo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63"/>
                  <a:pt x="29" y="115"/>
                  <a:pt x="29" y="115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5"/>
                  <a:pt x="84" y="63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Freeform 122"/>
          <p:cNvSpPr/>
          <p:nvPr/>
        </p:nvSpPr>
        <p:spPr bwMode="auto">
          <a:xfrm>
            <a:off x="6622687" y="4901247"/>
            <a:ext cx="109538" cy="12700"/>
          </a:xfrm>
          <a:custGeom>
            <a:avLst/>
            <a:gdLst>
              <a:gd name="T0" fmla="*/ 3777 w 29"/>
              <a:gd name="T1" fmla="*/ 12700 h 3"/>
              <a:gd name="T2" fmla="*/ 101984 w 29"/>
              <a:gd name="T3" fmla="*/ 12700 h 3"/>
              <a:gd name="T4" fmla="*/ 109538 w 29"/>
              <a:gd name="T5" fmla="*/ 0 h 3"/>
              <a:gd name="T6" fmla="*/ 0 w 29"/>
              <a:gd name="T7" fmla="*/ 0 h 3"/>
              <a:gd name="T8" fmla="*/ 3777 w 29"/>
              <a:gd name="T9" fmla="*/ 12700 h 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">
                <a:moveTo>
                  <a:pt x="1" y="3"/>
                </a:moveTo>
                <a:cubicBezTo>
                  <a:pt x="27" y="3"/>
                  <a:pt x="27" y="3"/>
                  <a:pt x="27" y="3"/>
                </a:cubicBezTo>
                <a:cubicBezTo>
                  <a:pt x="28" y="2"/>
                  <a:pt x="28" y="1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Freeform 123"/>
          <p:cNvSpPr/>
          <p:nvPr/>
        </p:nvSpPr>
        <p:spPr bwMode="auto">
          <a:xfrm>
            <a:off x="6640150" y="4925060"/>
            <a:ext cx="77787" cy="14287"/>
          </a:xfrm>
          <a:custGeom>
            <a:avLst/>
            <a:gdLst>
              <a:gd name="T0" fmla="*/ 37041 w 21"/>
              <a:gd name="T1" fmla="*/ 14287 h 4"/>
              <a:gd name="T2" fmla="*/ 77787 w 21"/>
              <a:gd name="T3" fmla="*/ 0 h 4"/>
              <a:gd name="T4" fmla="*/ 0 w 21"/>
              <a:gd name="T5" fmla="*/ 0 h 4"/>
              <a:gd name="T6" fmla="*/ 37041 w 21"/>
              <a:gd name="T7" fmla="*/ 14287 h 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4">
                <a:moveTo>
                  <a:pt x="10" y="4"/>
                </a:moveTo>
                <a:cubicBezTo>
                  <a:pt x="14" y="4"/>
                  <a:pt x="18" y="2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2"/>
                  <a:pt x="6" y="4"/>
                  <a:pt x="1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Freeform 124"/>
          <p:cNvSpPr/>
          <p:nvPr/>
        </p:nvSpPr>
        <p:spPr bwMode="auto">
          <a:xfrm>
            <a:off x="6619512" y="4812347"/>
            <a:ext cx="115888" cy="77788"/>
          </a:xfrm>
          <a:custGeom>
            <a:avLst/>
            <a:gdLst>
              <a:gd name="T0" fmla="*/ 115888 w 31"/>
              <a:gd name="T1" fmla="*/ 0 h 21"/>
              <a:gd name="T2" fmla="*/ 0 w 31"/>
              <a:gd name="T3" fmla="*/ 0 h 21"/>
              <a:gd name="T4" fmla="*/ 0 w 31"/>
              <a:gd name="T5" fmla="*/ 70380 h 21"/>
              <a:gd name="T6" fmla="*/ 0 w 31"/>
              <a:gd name="T7" fmla="*/ 77788 h 21"/>
              <a:gd name="T8" fmla="*/ 112150 w 31"/>
              <a:gd name="T9" fmla="*/ 77788 h 21"/>
              <a:gd name="T10" fmla="*/ 115888 w 31"/>
              <a:gd name="T11" fmla="*/ 70380 h 21"/>
              <a:gd name="T12" fmla="*/ 115888 w 31"/>
              <a:gd name="T13" fmla="*/ 0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21"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0"/>
                  <a:pt x="31" y="20"/>
                  <a:pt x="31" y="19"/>
                </a:cubicBezTo>
                <a:lnTo>
                  <a:pt x="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Freeform 125"/>
          <p:cNvSpPr>
            <a:spLocks noEditPoints="1"/>
          </p:cNvSpPr>
          <p:nvPr/>
        </p:nvSpPr>
        <p:spPr bwMode="auto">
          <a:xfrm>
            <a:off x="6616337" y="4559935"/>
            <a:ext cx="119063" cy="234950"/>
          </a:xfrm>
          <a:custGeom>
            <a:avLst/>
            <a:gdLst>
              <a:gd name="T0" fmla="*/ 119063 w 42"/>
              <a:gd name="T1" fmla="*/ 5661 h 83"/>
              <a:gd name="T2" fmla="*/ 119063 w 42"/>
              <a:gd name="T3" fmla="*/ 5661 h 83"/>
              <a:gd name="T4" fmla="*/ 119063 w 42"/>
              <a:gd name="T5" fmla="*/ 5661 h 83"/>
              <a:gd name="T6" fmla="*/ 104889 w 42"/>
              <a:gd name="T7" fmla="*/ 0 h 83"/>
              <a:gd name="T8" fmla="*/ 56697 w 42"/>
              <a:gd name="T9" fmla="*/ 16984 h 83"/>
              <a:gd name="T10" fmla="*/ 14174 w 42"/>
              <a:gd name="T11" fmla="*/ 0 h 83"/>
              <a:gd name="T12" fmla="*/ 0 w 42"/>
              <a:gd name="T13" fmla="*/ 2831 h 83"/>
              <a:gd name="T14" fmla="*/ 0 w 42"/>
              <a:gd name="T15" fmla="*/ 5661 h 83"/>
              <a:gd name="T16" fmla="*/ 0 w 42"/>
              <a:gd name="T17" fmla="*/ 5661 h 83"/>
              <a:gd name="T18" fmla="*/ 51027 w 42"/>
              <a:gd name="T19" fmla="*/ 234950 h 83"/>
              <a:gd name="T20" fmla="*/ 68036 w 42"/>
              <a:gd name="T21" fmla="*/ 234950 h 83"/>
              <a:gd name="T22" fmla="*/ 119063 w 42"/>
              <a:gd name="T23" fmla="*/ 5661 h 83"/>
              <a:gd name="T24" fmla="*/ 119063 w 42"/>
              <a:gd name="T25" fmla="*/ 5661 h 83"/>
              <a:gd name="T26" fmla="*/ 119063 w 42"/>
              <a:gd name="T27" fmla="*/ 5661 h 83"/>
              <a:gd name="T28" fmla="*/ 59532 w 42"/>
              <a:gd name="T29" fmla="*/ 206643 h 83"/>
              <a:gd name="T30" fmla="*/ 14174 w 42"/>
              <a:gd name="T31" fmla="*/ 11323 h 83"/>
              <a:gd name="T32" fmla="*/ 56697 w 42"/>
              <a:gd name="T33" fmla="*/ 25477 h 83"/>
              <a:gd name="T34" fmla="*/ 104889 w 42"/>
              <a:gd name="T35" fmla="*/ 11323 h 83"/>
              <a:gd name="T36" fmla="*/ 59532 w 42"/>
              <a:gd name="T37" fmla="*/ 206643 h 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" h="83">
                <a:moveTo>
                  <a:pt x="42" y="2"/>
                </a:moveTo>
                <a:lnTo>
                  <a:pt x="42" y="2"/>
                </a:lnTo>
                <a:lnTo>
                  <a:pt x="37" y="0"/>
                </a:lnTo>
                <a:lnTo>
                  <a:pt x="20" y="6"/>
                </a:lnTo>
                <a:lnTo>
                  <a:pt x="5" y="0"/>
                </a:lnTo>
                <a:lnTo>
                  <a:pt x="0" y="1"/>
                </a:lnTo>
                <a:lnTo>
                  <a:pt x="0" y="2"/>
                </a:lnTo>
                <a:lnTo>
                  <a:pt x="18" y="83"/>
                </a:lnTo>
                <a:lnTo>
                  <a:pt x="24" y="83"/>
                </a:lnTo>
                <a:lnTo>
                  <a:pt x="42" y="2"/>
                </a:lnTo>
                <a:close/>
                <a:moveTo>
                  <a:pt x="21" y="73"/>
                </a:moveTo>
                <a:lnTo>
                  <a:pt x="5" y="4"/>
                </a:lnTo>
                <a:lnTo>
                  <a:pt x="20" y="9"/>
                </a:lnTo>
                <a:lnTo>
                  <a:pt x="37" y="4"/>
                </a:lnTo>
                <a:lnTo>
                  <a:pt x="21" y="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Freeform 101"/>
          <p:cNvSpPr>
            <a:spLocks noEditPoints="1"/>
          </p:cNvSpPr>
          <p:nvPr/>
        </p:nvSpPr>
        <p:spPr bwMode="auto">
          <a:xfrm>
            <a:off x="6830650" y="2996247"/>
            <a:ext cx="407987" cy="441325"/>
          </a:xfrm>
          <a:custGeom>
            <a:avLst/>
            <a:gdLst>
              <a:gd name="T0" fmla="*/ 399053 w 137"/>
              <a:gd name="T1" fmla="*/ 211717 h 148"/>
              <a:gd name="T2" fmla="*/ 375229 w 137"/>
              <a:gd name="T3" fmla="*/ 113313 h 148"/>
              <a:gd name="T4" fmla="*/ 396075 w 137"/>
              <a:gd name="T5" fmla="*/ 107349 h 148"/>
              <a:gd name="T6" fmla="*/ 375229 w 137"/>
              <a:gd name="T7" fmla="*/ 35783 h 148"/>
              <a:gd name="T8" fmla="*/ 303757 w 137"/>
              <a:gd name="T9" fmla="*/ 14910 h 148"/>
              <a:gd name="T10" fmla="*/ 294823 w 137"/>
              <a:gd name="T11" fmla="*/ 35783 h 148"/>
              <a:gd name="T12" fmla="*/ 199526 w 137"/>
              <a:gd name="T13" fmla="*/ 11928 h 148"/>
              <a:gd name="T14" fmla="*/ 113164 w 137"/>
              <a:gd name="T15" fmla="*/ 32801 h 148"/>
              <a:gd name="T16" fmla="*/ 107208 w 137"/>
              <a:gd name="T17" fmla="*/ 14910 h 148"/>
              <a:gd name="T18" fmla="*/ 35736 w 137"/>
              <a:gd name="T19" fmla="*/ 35783 h 148"/>
              <a:gd name="T20" fmla="*/ 14890 w 137"/>
              <a:gd name="T21" fmla="*/ 107349 h 148"/>
              <a:gd name="T22" fmla="*/ 26802 w 137"/>
              <a:gd name="T23" fmla="*/ 113313 h 148"/>
              <a:gd name="T24" fmla="*/ 0 w 137"/>
              <a:gd name="T25" fmla="*/ 211717 h 148"/>
              <a:gd name="T26" fmla="*/ 80406 w 137"/>
              <a:gd name="T27" fmla="*/ 372741 h 148"/>
              <a:gd name="T28" fmla="*/ 38714 w 137"/>
              <a:gd name="T29" fmla="*/ 417470 h 148"/>
              <a:gd name="T30" fmla="*/ 62538 w 137"/>
              <a:gd name="T31" fmla="*/ 441325 h 148"/>
              <a:gd name="T32" fmla="*/ 110186 w 137"/>
              <a:gd name="T33" fmla="*/ 393614 h 148"/>
              <a:gd name="T34" fmla="*/ 199526 w 137"/>
              <a:gd name="T35" fmla="*/ 414488 h 148"/>
              <a:gd name="T36" fmla="*/ 288867 w 137"/>
              <a:gd name="T37" fmla="*/ 393614 h 148"/>
              <a:gd name="T38" fmla="*/ 336515 w 137"/>
              <a:gd name="T39" fmla="*/ 441325 h 148"/>
              <a:gd name="T40" fmla="*/ 360339 w 137"/>
              <a:gd name="T41" fmla="*/ 417470 h 148"/>
              <a:gd name="T42" fmla="*/ 318647 w 137"/>
              <a:gd name="T43" fmla="*/ 372741 h 148"/>
              <a:gd name="T44" fmla="*/ 399053 w 137"/>
              <a:gd name="T45" fmla="*/ 211717 h 148"/>
              <a:gd name="T46" fmla="*/ 32758 w 137"/>
              <a:gd name="T47" fmla="*/ 220663 h 148"/>
              <a:gd name="T48" fmla="*/ 59560 w 137"/>
              <a:gd name="T49" fmla="*/ 220663 h 148"/>
              <a:gd name="T50" fmla="*/ 68494 w 137"/>
              <a:gd name="T51" fmla="*/ 211717 h 148"/>
              <a:gd name="T52" fmla="*/ 59560 w 137"/>
              <a:gd name="T53" fmla="*/ 205753 h 148"/>
              <a:gd name="T54" fmla="*/ 32758 w 137"/>
              <a:gd name="T55" fmla="*/ 205753 h 148"/>
              <a:gd name="T56" fmla="*/ 190592 w 137"/>
              <a:gd name="T57" fmla="*/ 44729 h 148"/>
              <a:gd name="T58" fmla="*/ 190592 w 137"/>
              <a:gd name="T59" fmla="*/ 44729 h 148"/>
              <a:gd name="T60" fmla="*/ 190592 w 137"/>
              <a:gd name="T61" fmla="*/ 77530 h 148"/>
              <a:gd name="T62" fmla="*/ 199526 w 137"/>
              <a:gd name="T63" fmla="*/ 86476 h 148"/>
              <a:gd name="T64" fmla="*/ 208461 w 137"/>
              <a:gd name="T65" fmla="*/ 77530 h 148"/>
              <a:gd name="T66" fmla="*/ 208461 w 137"/>
              <a:gd name="T67" fmla="*/ 44729 h 148"/>
              <a:gd name="T68" fmla="*/ 208461 w 137"/>
              <a:gd name="T69" fmla="*/ 44729 h 148"/>
              <a:gd name="T70" fmla="*/ 366295 w 137"/>
              <a:gd name="T71" fmla="*/ 205753 h 148"/>
              <a:gd name="T72" fmla="*/ 339493 w 137"/>
              <a:gd name="T73" fmla="*/ 205753 h 148"/>
              <a:gd name="T74" fmla="*/ 330559 w 137"/>
              <a:gd name="T75" fmla="*/ 211717 h 148"/>
              <a:gd name="T76" fmla="*/ 339493 w 137"/>
              <a:gd name="T77" fmla="*/ 220663 h 148"/>
              <a:gd name="T78" fmla="*/ 366295 w 137"/>
              <a:gd name="T79" fmla="*/ 220663 h 148"/>
              <a:gd name="T80" fmla="*/ 208461 w 137"/>
              <a:gd name="T81" fmla="*/ 381686 h 148"/>
              <a:gd name="T82" fmla="*/ 208461 w 137"/>
              <a:gd name="T83" fmla="*/ 351867 h 148"/>
              <a:gd name="T84" fmla="*/ 199526 w 137"/>
              <a:gd name="T85" fmla="*/ 342921 h 148"/>
              <a:gd name="T86" fmla="*/ 190592 w 137"/>
              <a:gd name="T87" fmla="*/ 351867 h 148"/>
              <a:gd name="T88" fmla="*/ 190592 w 137"/>
              <a:gd name="T89" fmla="*/ 381686 h 148"/>
              <a:gd name="T90" fmla="*/ 32758 w 137"/>
              <a:gd name="T91" fmla="*/ 220663 h 14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37" h="148">
                <a:moveTo>
                  <a:pt x="134" y="71"/>
                </a:moveTo>
                <a:cubicBezTo>
                  <a:pt x="134" y="59"/>
                  <a:pt x="131" y="48"/>
                  <a:pt x="126" y="38"/>
                </a:cubicBezTo>
                <a:cubicBezTo>
                  <a:pt x="128" y="38"/>
                  <a:pt x="131" y="38"/>
                  <a:pt x="133" y="36"/>
                </a:cubicBezTo>
                <a:cubicBezTo>
                  <a:pt x="137" y="31"/>
                  <a:pt x="134" y="20"/>
                  <a:pt x="126" y="12"/>
                </a:cubicBezTo>
                <a:cubicBezTo>
                  <a:pt x="117" y="3"/>
                  <a:pt x="107" y="0"/>
                  <a:pt x="102" y="5"/>
                </a:cubicBezTo>
                <a:cubicBezTo>
                  <a:pt x="100" y="7"/>
                  <a:pt x="99" y="9"/>
                  <a:pt x="99" y="12"/>
                </a:cubicBezTo>
                <a:cubicBezTo>
                  <a:pt x="90" y="7"/>
                  <a:pt x="79" y="4"/>
                  <a:pt x="67" y="4"/>
                </a:cubicBezTo>
                <a:cubicBezTo>
                  <a:pt x="57" y="4"/>
                  <a:pt x="47" y="6"/>
                  <a:pt x="38" y="11"/>
                </a:cubicBezTo>
                <a:cubicBezTo>
                  <a:pt x="38" y="8"/>
                  <a:pt x="37" y="7"/>
                  <a:pt x="36" y="5"/>
                </a:cubicBezTo>
                <a:cubicBezTo>
                  <a:pt x="31" y="0"/>
                  <a:pt x="20" y="3"/>
                  <a:pt x="12" y="12"/>
                </a:cubicBezTo>
                <a:cubicBezTo>
                  <a:pt x="3" y="20"/>
                  <a:pt x="0" y="31"/>
                  <a:pt x="5" y="36"/>
                </a:cubicBezTo>
                <a:cubicBezTo>
                  <a:pt x="6" y="37"/>
                  <a:pt x="7" y="37"/>
                  <a:pt x="9" y="38"/>
                </a:cubicBezTo>
                <a:cubicBezTo>
                  <a:pt x="3" y="48"/>
                  <a:pt x="0" y="59"/>
                  <a:pt x="0" y="71"/>
                </a:cubicBezTo>
                <a:cubicBezTo>
                  <a:pt x="0" y="94"/>
                  <a:pt x="10" y="113"/>
                  <a:pt x="27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46" y="136"/>
                  <a:pt x="56" y="139"/>
                  <a:pt x="67" y="139"/>
                </a:cubicBezTo>
                <a:cubicBezTo>
                  <a:pt x="78" y="139"/>
                  <a:pt x="88" y="136"/>
                  <a:pt x="97" y="132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24" y="113"/>
                  <a:pt x="134" y="94"/>
                  <a:pt x="134" y="71"/>
                </a:cubicBezTo>
                <a:close/>
                <a:moveTo>
                  <a:pt x="11" y="74"/>
                </a:moveTo>
                <a:cubicBezTo>
                  <a:pt x="20" y="74"/>
                  <a:pt x="20" y="74"/>
                  <a:pt x="20" y="74"/>
                </a:cubicBezTo>
                <a:cubicBezTo>
                  <a:pt x="22" y="74"/>
                  <a:pt x="23" y="73"/>
                  <a:pt x="23" y="71"/>
                </a:cubicBezTo>
                <a:cubicBezTo>
                  <a:pt x="23" y="70"/>
                  <a:pt x="22" y="69"/>
                  <a:pt x="20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2" y="40"/>
                  <a:pt x="35" y="17"/>
                  <a:pt x="64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7"/>
                  <a:pt x="65" y="29"/>
                  <a:pt x="67" y="29"/>
                </a:cubicBezTo>
                <a:cubicBezTo>
                  <a:pt x="69" y="29"/>
                  <a:pt x="70" y="27"/>
                  <a:pt x="70" y="26"/>
                </a:cubicBezTo>
                <a:cubicBezTo>
                  <a:pt x="70" y="15"/>
                  <a:pt x="70" y="15"/>
                  <a:pt x="70" y="15"/>
                </a:cubicBezTo>
                <a:cubicBezTo>
                  <a:pt x="70" y="15"/>
                  <a:pt x="70" y="15"/>
                  <a:pt x="70" y="15"/>
                </a:cubicBezTo>
                <a:cubicBezTo>
                  <a:pt x="99" y="17"/>
                  <a:pt x="122" y="40"/>
                  <a:pt x="123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2" y="69"/>
                  <a:pt x="111" y="70"/>
                  <a:pt x="111" y="71"/>
                </a:cubicBezTo>
                <a:cubicBezTo>
                  <a:pt x="111" y="73"/>
                  <a:pt x="112" y="74"/>
                  <a:pt x="114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2" y="103"/>
                  <a:pt x="99" y="126"/>
                  <a:pt x="70" y="12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70" y="116"/>
                  <a:pt x="69" y="115"/>
                  <a:pt x="67" y="115"/>
                </a:cubicBezTo>
                <a:cubicBezTo>
                  <a:pt x="65" y="115"/>
                  <a:pt x="64" y="116"/>
                  <a:pt x="64" y="11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35" y="126"/>
                  <a:pt x="12" y="103"/>
                  <a:pt x="11" y="7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102"/>
          <p:cNvSpPr/>
          <p:nvPr/>
        </p:nvSpPr>
        <p:spPr bwMode="auto">
          <a:xfrm>
            <a:off x="7021150" y="3099435"/>
            <a:ext cx="127000" cy="115887"/>
          </a:xfrm>
          <a:custGeom>
            <a:avLst/>
            <a:gdLst>
              <a:gd name="T0" fmla="*/ 8860 w 43"/>
              <a:gd name="T1" fmla="*/ 115887 h 39"/>
              <a:gd name="T2" fmla="*/ 8860 w 43"/>
              <a:gd name="T3" fmla="*/ 115887 h 39"/>
              <a:gd name="T4" fmla="*/ 118140 w 43"/>
              <a:gd name="T5" fmla="*/ 115887 h 39"/>
              <a:gd name="T6" fmla="*/ 127000 w 43"/>
              <a:gd name="T7" fmla="*/ 106973 h 39"/>
              <a:gd name="T8" fmla="*/ 118140 w 43"/>
              <a:gd name="T9" fmla="*/ 101030 h 39"/>
              <a:gd name="T10" fmla="*/ 17721 w 43"/>
              <a:gd name="T11" fmla="*/ 101030 h 39"/>
              <a:gd name="T12" fmla="*/ 17721 w 43"/>
              <a:gd name="T13" fmla="*/ 8914 h 39"/>
              <a:gd name="T14" fmla="*/ 8860 w 43"/>
              <a:gd name="T15" fmla="*/ 0 h 39"/>
              <a:gd name="T16" fmla="*/ 0 w 43"/>
              <a:gd name="T17" fmla="*/ 8914 h 39"/>
              <a:gd name="T18" fmla="*/ 0 w 43"/>
              <a:gd name="T19" fmla="*/ 106973 h 39"/>
              <a:gd name="T20" fmla="*/ 8860 w 43"/>
              <a:gd name="T21" fmla="*/ 115887 h 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Freeform 129"/>
          <p:cNvSpPr/>
          <p:nvPr/>
        </p:nvSpPr>
        <p:spPr bwMode="auto">
          <a:xfrm>
            <a:off x="4443050" y="3150235"/>
            <a:ext cx="498475" cy="182562"/>
          </a:xfrm>
          <a:custGeom>
            <a:avLst/>
            <a:gdLst>
              <a:gd name="T0" fmla="*/ 250695 w 171"/>
              <a:gd name="T1" fmla="*/ 104321 h 63"/>
              <a:gd name="T2" fmla="*/ 69961 w 171"/>
              <a:gd name="T3" fmla="*/ 0 h 63"/>
              <a:gd name="T4" fmla="*/ 0 w 171"/>
              <a:gd name="T5" fmla="*/ 43467 h 63"/>
              <a:gd name="T6" fmla="*/ 250695 w 171"/>
              <a:gd name="T7" fmla="*/ 182562 h 63"/>
              <a:gd name="T8" fmla="*/ 498475 w 171"/>
              <a:gd name="T9" fmla="*/ 43467 h 63"/>
              <a:gd name="T10" fmla="*/ 428514 w 171"/>
              <a:gd name="T11" fmla="*/ 0 h 63"/>
              <a:gd name="T12" fmla="*/ 250695 w 171"/>
              <a:gd name="T13" fmla="*/ 104321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3">
                <a:moveTo>
                  <a:pt x="86" y="36"/>
                </a:moveTo>
                <a:lnTo>
                  <a:pt x="24" y="0"/>
                </a:lnTo>
                <a:lnTo>
                  <a:pt x="0" y="15"/>
                </a:lnTo>
                <a:lnTo>
                  <a:pt x="86" y="63"/>
                </a:lnTo>
                <a:lnTo>
                  <a:pt x="171" y="15"/>
                </a:lnTo>
                <a:lnTo>
                  <a:pt x="147" y="0"/>
                </a:lnTo>
                <a:lnTo>
                  <a:pt x="86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Freeform 130"/>
          <p:cNvSpPr/>
          <p:nvPr/>
        </p:nvSpPr>
        <p:spPr bwMode="auto">
          <a:xfrm>
            <a:off x="4443050" y="3272472"/>
            <a:ext cx="498475" cy="180975"/>
          </a:xfrm>
          <a:custGeom>
            <a:avLst/>
            <a:gdLst>
              <a:gd name="T0" fmla="*/ 250695 w 171"/>
              <a:gd name="T1" fmla="*/ 99244 h 62"/>
              <a:gd name="T2" fmla="*/ 69961 w 171"/>
              <a:gd name="T3" fmla="*/ 0 h 62"/>
              <a:gd name="T4" fmla="*/ 0 w 171"/>
              <a:gd name="T5" fmla="*/ 37946 h 62"/>
              <a:gd name="T6" fmla="*/ 250695 w 171"/>
              <a:gd name="T7" fmla="*/ 180975 h 62"/>
              <a:gd name="T8" fmla="*/ 498475 w 171"/>
              <a:gd name="T9" fmla="*/ 37946 h 62"/>
              <a:gd name="T10" fmla="*/ 428514 w 171"/>
              <a:gd name="T11" fmla="*/ 0 h 62"/>
              <a:gd name="T12" fmla="*/ 250695 w 171"/>
              <a:gd name="T13" fmla="*/ 99244 h 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2">
                <a:moveTo>
                  <a:pt x="86" y="34"/>
                </a:moveTo>
                <a:lnTo>
                  <a:pt x="24" y="0"/>
                </a:lnTo>
                <a:lnTo>
                  <a:pt x="0" y="13"/>
                </a:lnTo>
                <a:lnTo>
                  <a:pt x="86" y="62"/>
                </a:lnTo>
                <a:lnTo>
                  <a:pt x="171" y="13"/>
                </a:lnTo>
                <a:lnTo>
                  <a:pt x="147" y="0"/>
                </a:lnTo>
                <a:lnTo>
                  <a:pt x="86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Freeform 131"/>
          <p:cNvSpPr/>
          <p:nvPr/>
        </p:nvSpPr>
        <p:spPr bwMode="auto">
          <a:xfrm>
            <a:off x="4443050" y="2935922"/>
            <a:ext cx="498475" cy="284163"/>
          </a:xfrm>
          <a:custGeom>
            <a:avLst/>
            <a:gdLst>
              <a:gd name="T0" fmla="*/ 498475 w 171"/>
              <a:gd name="T1" fmla="*/ 140617 h 97"/>
              <a:gd name="T2" fmla="*/ 250695 w 171"/>
              <a:gd name="T3" fmla="*/ 0 h 97"/>
              <a:gd name="T4" fmla="*/ 0 w 171"/>
              <a:gd name="T5" fmla="*/ 140617 h 97"/>
              <a:gd name="T6" fmla="*/ 250695 w 171"/>
              <a:gd name="T7" fmla="*/ 284163 h 97"/>
              <a:gd name="T8" fmla="*/ 498475 w 171"/>
              <a:gd name="T9" fmla="*/ 140617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1" h="97">
                <a:moveTo>
                  <a:pt x="171" y="48"/>
                </a:moveTo>
                <a:lnTo>
                  <a:pt x="86" y="0"/>
                </a:lnTo>
                <a:lnTo>
                  <a:pt x="0" y="48"/>
                </a:lnTo>
                <a:lnTo>
                  <a:pt x="86" y="97"/>
                </a:lnTo>
                <a:lnTo>
                  <a:pt x="171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Oval 57"/>
          <p:cNvSpPr>
            <a:spLocks noChangeArrowheads="1"/>
          </p:cNvSpPr>
          <p:nvPr/>
        </p:nvSpPr>
        <p:spPr bwMode="auto">
          <a:xfrm>
            <a:off x="8140337" y="2888297"/>
            <a:ext cx="630238" cy="639763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Oval 67"/>
          <p:cNvSpPr>
            <a:spLocks noChangeArrowheads="1"/>
          </p:cNvSpPr>
          <p:nvPr/>
        </p:nvSpPr>
        <p:spPr bwMode="auto">
          <a:xfrm>
            <a:off x="8140337" y="4361497"/>
            <a:ext cx="630238" cy="639763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Oval 68"/>
          <p:cNvSpPr>
            <a:spLocks noChangeArrowheads="1"/>
          </p:cNvSpPr>
          <p:nvPr/>
        </p:nvSpPr>
        <p:spPr bwMode="auto">
          <a:xfrm>
            <a:off x="8140337" y="1600835"/>
            <a:ext cx="630238" cy="639762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Oval 69"/>
          <p:cNvSpPr>
            <a:spLocks noChangeArrowheads="1"/>
          </p:cNvSpPr>
          <p:nvPr/>
        </p:nvSpPr>
        <p:spPr bwMode="auto">
          <a:xfrm>
            <a:off x="3049225" y="4361497"/>
            <a:ext cx="630237" cy="639763"/>
          </a:xfrm>
          <a:prstGeom prst="ellipse">
            <a:avLst/>
          </a:prstGeom>
          <a:solidFill>
            <a:srgbClr val="69C29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Oval 70"/>
          <p:cNvSpPr>
            <a:spLocks noChangeArrowheads="1"/>
          </p:cNvSpPr>
          <p:nvPr/>
        </p:nvSpPr>
        <p:spPr bwMode="auto">
          <a:xfrm>
            <a:off x="3049225" y="2864485"/>
            <a:ext cx="630237" cy="639762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3119075" y="3075622"/>
            <a:ext cx="490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3125425" y="4559935"/>
            <a:ext cx="492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8210187" y="1784985"/>
            <a:ext cx="4921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8210187" y="3053397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8210187" y="4532947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40" name="TextBox 35"/>
          <p:cNvSpPr txBox="1"/>
          <p:nvPr/>
        </p:nvSpPr>
        <p:spPr>
          <a:xfrm>
            <a:off x="896201" y="2935922"/>
            <a:ext cx="213752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96201" y="2597368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2" name="TextBox 35"/>
          <p:cNvSpPr txBox="1"/>
          <p:nvPr/>
        </p:nvSpPr>
        <p:spPr>
          <a:xfrm>
            <a:off x="891064" y="4661535"/>
            <a:ext cx="213752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91064" y="4322981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4" name="TextBox 35"/>
          <p:cNvSpPr txBox="1"/>
          <p:nvPr/>
        </p:nvSpPr>
        <p:spPr>
          <a:xfrm>
            <a:off x="9032137" y="1745292"/>
            <a:ext cx="213752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032137" y="1406738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6" name="TextBox 35"/>
          <p:cNvSpPr txBox="1"/>
          <p:nvPr/>
        </p:nvSpPr>
        <p:spPr>
          <a:xfrm>
            <a:off x="9032137" y="3150235"/>
            <a:ext cx="213752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9032137" y="2811681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8" name="TextBox 35"/>
          <p:cNvSpPr txBox="1"/>
          <p:nvPr/>
        </p:nvSpPr>
        <p:spPr>
          <a:xfrm>
            <a:off x="9031729" y="4551995"/>
            <a:ext cx="213752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031729" y="4213441"/>
            <a:ext cx="1166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</p:spTree>
  </p:cSld>
  <p:clrMapOvr>
    <a:masterClrMapping/>
  </p:clrMapOvr>
  <p:transition advTm="196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2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878392" y="2481132"/>
            <a:ext cx="2409693" cy="2411280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165" tIns="46987" rIns="90165" bIns="4698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 sz="17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726140" y="3227216"/>
            <a:ext cx="1033407" cy="1031818"/>
          </a:xfrm>
          <a:prstGeom prst="ellipse">
            <a:avLst/>
          </a:prstGeom>
          <a:solidFill>
            <a:srgbClr val="1E9C8C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70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70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556148" y="3482788"/>
            <a:ext cx="674650" cy="674651"/>
          </a:xfrm>
          <a:prstGeom prst="ellipse">
            <a:avLst/>
          </a:prstGeom>
          <a:solidFill>
            <a:srgbClr val="1E9C8C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746707" y="2144601"/>
            <a:ext cx="673063" cy="674650"/>
          </a:xfrm>
          <a:prstGeom prst="ellipse">
            <a:avLst/>
          </a:prstGeom>
          <a:solidFill>
            <a:srgbClr val="69C293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641938" y="4451110"/>
            <a:ext cx="674650" cy="674651"/>
          </a:xfrm>
          <a:prstGeom prst="ellipse">
            <a:avLst/>
          </a:prstGeom>
          <a:solidFill>
            <a:srgbClr val="69C293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6907246" y="2481132"/>
            <a:ext cx="2411281" cy="2411280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165" tIns="46987" rIns="90165" bIns="4698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 sz="17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437371" y="3227216"/>
            <a:ext cx="1031818" cy="1031818"/>
          </a:xfrm>
          <a:prstGeom prst="ellipse">
            <a:avLst/>
          </a:prstGeom>
          <a:solidFill>
            <a:srgbClr val="1E9C8C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70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70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8966121" y="3482788"/>
            <a:ext cx="673063" cy="674651"/>
          </a:xfrm>
          <a:prstGeom prst="ellipse">
            <a:avLst/>
          </a:prstGeom>
          <a:solidFill>
            <a:srgbClr val="1E9C8C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7775562" y="2144601"/>
            <a:ext cx="674650" cy="674650"/>
          </a:xfrm>
          <a:prstGeom prst="ellipse">
            <a:avLst/>
          </a:prstGeom>
          <a:solidFill>
            <a:srgbClr val="69C293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7880331" y="4451110"/>
            <a:ext cx="673063" cy="674651"/>
          </a:xfrm>
          <a:prstGeom prst="ellipse">
            <a:avLst/>
          </a:prstGeom>
          <a:solidFill>
            <a:srgbClr val="69C293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32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TITLE</a:t>
            </a:r>
            <a:endParaRPr lang="zh-CN" altLang="en-US" sz="132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4997589" y="2841474"/>
            <a:ext cx="2217615" cy="2217616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sz="1705"/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4981715" y="2425572"/>
            <a:ext cx="2219203" cy="2217616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sz="1705"/>
          </a:p>
        </p:txBody>
      </p:sp>
      <p:sp>
        <p:nvSpPr>
          <p:cNvPr id="16" name="TextBox 23"/>
          <p:cNvSpPr txBox="1"/>
          <p:nvPr/>
        </p:nvSpPr>
        <p:spPr>
          <a:xfrm>
            <a:off x="4519632" y="5216883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4519631" y="494232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8648139" y="5216883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648138" y="494232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1358743" y="1875372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358742" y="160081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87250" y="1875372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487249" y="160081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542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ldLvl="0" animBg="1"/>
      <p:bldP spid="32771" grpId="0" bldLvl="0" animBg="1"/>
      <p:bldP spid="32772" grpId="0" bldLvl="0" animBg="1"/>
      <p:bldP spid="32773" grpId="0" bldLvl="0" animBg="1"/>
      <p:bldP spid="32774" grpId="0" bldLvl="0" animBg="1"/>
      <p:bldP spid="32775" grpId="0" bldLvl="0" animBg="1"/>
      <p:bldP spid="32776" grpId="0" bldLvl="0" animBg="1"/>
      <p:bldP spid="32777" grpId="0" bldLvl="0" animBg="1"/>
      <p:bldP spid="32778" grpId="0" bldLvl="0" animBg="1"/>
      <p:bldP spid="32779" grpId="0" bldLvl="0" animBg="1"/>
      <p:bldP spid="32782" grpId="0" bldLvl="0" animBg="1"/>
      <p:bldP spid="32783" grpId="0" bldLvl="0" animBg="1"/>
      <p:bldP spid="16" grpId="0"/>
      <p:bldP spid="17" grpId="0"/>
      <p:bldP spid="2" grpId="0"/>
      <p:bldP spid="19" grpId="0"/>
      <p:bldP spid="21" grpId="0"/>
      <p:bldP spid="22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sp>
        <p:nvSpPr>
          <p:cNvPr id="92" name="Isosceles Triangle 91"/>
          <p:cNvSpPr/>
          <p:nvPr/>
        </p:nvSpPr>
        <p:spPr>
          <a:xfrm rot="3600000" flipH="1">
            <a:off x="7397637" y="2746983"/>
            <a:ext cx="462928" cy="39907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/>
          </a:p>
        </p:txBody>
      </p:sp>
      <p:sp>
        <p:nvSpPr>
          <p:cNvPr id="93" name="Donut 92"/>
          <p:cNvSpPr/>
          <p:nvPr/>
        </p:nvSpPr>
        <p:spPr>
          <a:xfrm flipH="1">
            <a:off x="6577611" y="2061872"/>
            <a:ext cx="1369243" cy="1369243"/>
          </a:xfrm>
          <a:prstGeom prst="donut">
            <a:avLst>
              <a:gd name="adj" fmla="val 19079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340565" y="2429315"/>
            <a:ext cx="1670941" cy="423539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rgbClr val="69C2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7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Text Placeholder 3"/>
            <p:cNvSpPr txBox="1"/>
            <p:nvPr/>
          </p:nvSpPr>
          <p:spPr>
            <a:xfrm>
              <a:off x="1852786" y="1511430"/>
              <a:ext cx="280273" cy="28737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27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448434" y="4602223"/>
            <a:ext cx="462928" cy="39907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/>
          </a:p>
        </p:txBody>
      </p:sp>
      <p:sp>
        <p:nvSpPr>
          <p:cNvPr id="100" name="Donut 99"/>
          <p:cNvSpPr/>
          <p:nvPr/>
        </p:nvSpPr>
        <p:spPr>
          <a:xfrm flipH="1">
            <a:off x="6628408" y="3917112"/>
            <a:ext cx="1369243" cy="1369243"/>
          </a:xfrm>
          <a:prstGeom prst="donut">
            <a:avLst>
              <a:gd name="adj" fmla="val 19079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391365" y="4288433"/>
            <a:ext cx="1670941" cy="423540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rgbClr val="69C2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7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3" name="Text Placeholder 3"/>
            <p:cNvSpPr txBox="1"/>
            <p:nvPr/>
          </p:nvSpPr>
          <p:spPr>
            <a:xfrm>
              <a:off x="1852787" y="1504882"/>
              <a:ext cx="280273" cy="28737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27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327999" y="1793475"/>
            <a:ext cx="1320728" cy="6846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327999" y="3014889"/>
            <a:ext cx="1320728" cy="68462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327999" y="4770521"/>
            <a:ext cx="1320728" cy="68462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327999" y="3750308"/>
            <a:ext cx="1320728" cy="68462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085682" y="1793966"/>
            <a:ext cx="462928" cy="39907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/>
          </a:p>
        </p:txBody>
      </p:sp>
      <p:sp>
        <p:nvSpPr>
          <p:cNvPr id="116" name="Donut 115"/>
          <p:cNvSpPr/>
          <p:nvPr/>
        </p:nvSpPr>
        <p:spPr>
          <a:xfrm>
            <a:off x="3999394" y="1108854"/>
            <a:ext cx="1369243" cy="1369243"/>
          </a:xfrm>
          <a:prstGeom prst="donut">
            <a:avLst>
              <a:gd name="adj" fmla="val 19079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2934745" y="1480175"/>
            <a:ext cx="1670941" cy="423540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69C2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7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1870846" y="1491804"/>
              <a:ext cx="265799" cy="28737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27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085682" y="3700002"/>
            <a:ext cx="462928" cy="39907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/>
          </a:p>
        </p:txBody>
      </p:sp>
      <p:sp>
        <p:nvSpPr>
          <p:cNvPr id="123" name="Donut 122"/>
          <p:cNvSpPr/>
          <p:nvPr/>
        </p:nvSpPr>
        <p:spPr>
          <a:xfrm>
            <a:off x="3999394" y="3014890"/>
            <a:ext cx="1369243" cy="1369243"/>
          </a:xfrm>
          <a:prstGeom prst="donut">
            <a:avLst>
              <a:gd name="adj" fmla="val 19079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2934747" y="3386211"/>
            <a:ext cx="1670941" cy="423540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69C2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7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1874428" y="1504882"/>
              <a:ext cx="280273" cy="28737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27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085682" y="5606037"/>
            <a:ext cx="462928" cy="39907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/>
          </a:p>
        </p:txBody>
      </p:sp>
      <p:sp>
        <p:nvSpPr>
          <p:cNvPr id="130" name="Donut 129"/>
          <p:cNvSpPr/>
          <p:nvPr/>
        </p:nvSpPr>
        <p:spPr>
          <a:xfrm>
            <a:off x="3999394" y="4920926"/>
            <a:ext cx="1369243" cy="1369243"/>
          </a:xfrm>
          <a:prstGeom prst="donut">
            <a:avLst>
              <a:gd name="adj" fmla="val 19079"/>
            </a:avLst>
          </a:prstGeom>
          <a:solidFill>
            <a:srgbClr val="1E9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2934747" y="5292247"/>
            <a:ext cx="1670941" cy="423540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69C2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7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Text Placeholder 3"/>
            <p:cNvSpPr txBox="1"/>
            <p:nvPr/>
          </p:nvSpPr>
          <p:spPr>
            <a:xfrm>
              <a:off x="1874428" y="1504882"/>
              <a:ext cx="280273" cy="28737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27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52969" y="5195488"/>
            <a:ext cx="2187281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6" name="TextBox 24"/>
          <p:cNvSpPr txBox="1"/>
          <p:nvPr/>
        </p:nvSpPr>
        <p:spPr>
          <a:xfrm>
            <a:off x="1397840" y="492092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789093" y="3628562"/>
            <a:ext cx="2187281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48" name="TextBox 24"/>
          <p:cNvSpPr txBox="1"/>
          <p:nvPr/>
        </p:nvSpPr>
        <p:spPr>
          <a:xfrm>
            <a:off x="1433964" y="3354000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789093" y="1678701"/>
            <a:ext cx="2187281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1433964" y="1404139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9143592" y="2618279"/>
            <a:ext cx="2187281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9143592" y="2343717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9143592" y="4578030"/>
            <a:ext cx="2187281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9143592" y="4303468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10062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ldLvl="0" animBg="1"/>
      <p:bldP spid="93" grpId="0" bldLvl="0" animBg="1"/>
      <p:bldP spid="99" grpId="0" bldLvl="0" animBg="1"/>
      <p:bldP spid="100" grpId="0" bldLvl="0" animBg="1"/>
      <p:bldP spid="115" grpId="0" bldLvl="0" animBg="1"/>
      <p:bldP spid="116" grpId="0" bldLvl="0" animBg="1"/>
      <p:bldP spid="122" grpId="0" bldLvl="0" animBg="1"/>
      <p:bldP spid="123" grpId="0" bldLvl="0" animBg="1"/>
      <p:bldP spid="129" grpId="0" bldLvl="0" animBg="1"/>
      <p:bldP spid="130" grpId="0" bldLvl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68" name="Group 3"/>
          <p:cNvGrpSpPr/>
          <p:nvPr/>
        </p:nvGrpSpPr>
        <p:grpSpPr>
          <a:xfrm>
            <a:off x="1202015" y="3392488"/>
            <a:ext cx="1499696" cy="396309"/>
            <a:chOff x="1424694" y="3437117"/>
            <a:chExt cx="1499779" cy="396331"/>
          </a:xfrm>
          <a:solidFill>
            <a:srgbClr val="69C293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496" y="3539110"/>
            <a:ext cx="1499696" cy="385307"/>
            <a:chOff x="2993261" y="3583747"/>
            <a:chExt cx="1499779" cy="385328"/>
          </a:xfrm>
          <a:solidFill>
            <a:srgbClr val="1E9C8C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8976" y="3392489"/>
            <a:ext cx="1499696" cy="396308"/>
            <a:chOff x="4561827" y="3437117"/>
            <a:chExt cx="1499779" cy="396330"/>
          </a:xfrm>
          <a:solidFill>
            <a:srgbClr val="69C29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57" y="3539110"/>
            <a:ext cx="1499696" cy="385307"/>
            <a:chOff x="6130393" y="3583747"/>
            <a:chExt cx="1499779" cy="385328"/>
          </a:xfrm>
          <a:solidFill>
            <a:srgbClr val="1E9C8C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417" y="3539111"/>
            <a:ext cx="1499696" cy="385306"/>
            <a:chOff x="9267526" y="3583748"/>
            <a:chExt cx="1499779" cy="385327"/>
          </a:xfrm>
          <a:solidFill>
            <a:srgbClr val="1E9C8C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937" y="3392488"/>
            <a:ext cx="1499696" cy="396309"/>
            <a:chOff x="7698960" y="3437117"/>
            <a:chExt cx="1499779" cy="396331"/>
          </a:xfrm>
          <a:solidFill>
            <a:srgbClr val="69C293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2105" y="4010083"/>
            <a:ext cx="464319" cy="465112"/>
            <a:chOff x="9145588" y="4435475"/>
            <a:chExt cx="464344" cy="465138"/>
          </a:xfrm>
          <a:solidFill>
            <a:srgbClr val="1E9C8C"/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407" y="2857642"/>
            <a:ext cx="464319" cy="464319"/>
            <a:chOff x="7287419" y="2577307"/>
            <a:chExt cx="464344" cy="464344"/>
          </a:xfrm>
          <a:solidFill>
            <a:srgbClr val="69C293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215469" y="4000657"/>
            <a:ext cx="465112" cy="464319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1E9C8C"/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algn="ctr" defTabSz="227965" hangingPunct="0">
              <a:lnSpc>
                <a:spcPct val="130000"/>
              </a:lnSpc>
            </a:pPr>
            <a:endParaRPr lang="en-US" sz="1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050" y="2851212"/>
            <a:ext cx="465112" cy="391298"/>
            <a:chOff x="5368132" y="2625725"/>
            <a:chExt cx="465138" cy="391319"/>
          </a:xfrm>
          <a:solidFill>
            <a:srgbClr val="69C293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704" y="2857247"/>
            <a:ext cx="464319" cy="362725"/>
            <a:chOff x="2581275" y="1710532"/>
            <a:chExt cx="464344" cy="362744"/>
          </a:xfrm>
          <a:solidFill>
            <a:srgbClr val="69C293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70" y="4000656"/>
            <a:ext cx="319071" cy="465112"/>
            <a:chOff x="5441157" y="4440238"/>
            <a:chExt cx="319088" cy="465138"/>
          </a:xfrm>
          <a:solidFill>
            <a:srgbClr val="1E9C8C"/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895245" y="209402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30" name="TextBox 24"/>
          <p:cNvSpPr txBox="1"/>
          <p:nvPr/>
        </p:nvSpPr>
        <p:spPr>
          <a:xfrm>
            <a:off x="8895244" y="180140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423995" y="477924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32" name="TextBox 24"/>
          <p:cNvSpPr txBox="1"/>
          <p:nvPr/>
        </p:nvSpPr>
        <p:spPr>
          <a:xfrm>
            <a:off x="7423994" y="450468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646235" y="209402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34" name="TextBox 24"/>
          <p:cNvSpPr txBox="1"/>
          <p:nvPr/>
        </p:nvSpPr>
        <p:spPr>
          <a:xfrm>
            <a:off x="5646234" y="180140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358890" y="477924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36" name="TextBox 24"/>
          <p:cNvSpPr txBox="1"/>
          <p:nvPr/>
        </p:nvSpPr>
        <p:spPr>
          <a:xfrm>
            <a:off x="4358889" y="450468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651189" y="209402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38" name="TextBox 24"/>
          <p:cNvSpPr txBox="1"/>
          <p:nvPr/>
        </p:nvSpPr>
        <p:spPr>
          <a:xfrm>
            <a:off x="2651188" y="180140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23727" y="4779245"/>
            <a:ext cx="2237912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140" name="TextBox 24"/>
          <p:cNvSpPr txBox="1"/>
          <p:nvPr/>
        </p:nvSpPr>
        <p:spPr>
          <a:xfrm>
            <a:off x="1223726" y="450468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936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ldLvl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574765" y="231518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4BA56F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0000">
            <a:off x="-215900" y="-464185"/>
            <a:ext cx="871855" cy="14306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08926" y="1912054"/>
            <a:ext cx="4216168" cy="3301818"/>
            <a:chOff x="1591445" y="2300385"/>
            <a:chExt cx="4446740" cy="3482386"/>
          </a:xfrm>
        </p:grpSpPr>
        <p:sp>
          <p:nvSpPr>
            <p:cNvPr id="28674" name="MH_Other_1"/>
            <p:cNvSpPr/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705"/>
            </a:p>
          </p:txBody>
        </p:sp>
        <p:sp>
          <p:nvSpPr>
            <p:cNvPr id="28675" name="MH_Other_2"/>
            <p:cNvSpPr/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705"/>
            </a:p>
          </p:txBody>
        </p:sp>
        <p:sp>
          <p:nvSpPr>
            <p:cNvPr id="28676" name="MH_Other_3"/>
            <p:cNvSpPr/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705"/>
            </a:p>
          </p:txBody>
        </p:sp>
        <p:sp>
          <p:nvSpPr>
            <p:cNvPr id="28677" name="MH_Other_4"/>
            <p:cNvSpPr/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705"/>
            </a:p>
          </p:txBody>
        </p:sp>
        <p:sp>
          <p:nvSpPr>
            <p:cNvPr id="28678" name="MH_Other_5"/>
            <p:cNvSpPr/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705"/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477388" y="1553299"/>
            <a:ext cx="668301" cy="668301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>
                <a:solidFill>
                  <a:srgbClr val="FFFFFF"/>
                </a:solidFill>
                <a:latin typeface="Calibri" panose="020F0502020204030204" charset="0"/>
                <a:ea typeface="Gungsuh" panose="02030600000101010101" pitchFamily="18" charset="-127"/>
              </a:rPr>
              <a:t>01</a:t>
            </a:r>
            <a:endParaRPr lang="zh-CN" altLang="en-US" sz="2400" dirty="0">
              <a:solidFill>
                <a:srgbClr val="FFFFFF"/>
              </a:solidFill>
              <a:latin typeface="Calibri" panose="020F0502020204030204" charset="0"/>
              <a:ea typeface="Gungsuh" panose="02030600000101010101" pitchFamily="18" charset="-127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406025" y="2358118"/>
            <a:ext cx="668300" cy="668300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>
                <a:solidFill>
                  <a:srgbClr val="FFFFFF"/>
                </a:solidFill>
                <a:latin typeface="Calibri" panose="020F0502020204030204" charset="0"/>
                <a:ea typeface="Gungsuh" panose="02030600000101010101" pitchFamily="18" charset="-127"/>
              </a:rPr>
              <a:t>02</a:t>
            </a:r>
            <a:endParaRPr lang="zh-CN" altLang="en-US" sz="2400" dirty="0">
              <a:solidFill>
                <a:srgbClr val="FFFFFF"/>
              </a:solidFill>
              <a:latin typeface="Calibri" panose="020F0502020204030204" charset="0"/>
              <a:ea typeface="Gungsuh" panose="02030600000101010101" pitchFamily="18" charset="-127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4931388" y="3226433"/>
            <a:ext cx="668301" cy="669888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>
                <a:solidFill>
                  <a:srgbClr val="FFFFFF"/>
                </a:solidFill>
                <a:latin typeface="Calibri" panose="020F0502020204030204" charset="0"/>
                <a:ea typeface="Gungsuh" panose="02030600000101010101" pitchFamily="18" charset="-127"/>
              </a:rPr>
              <a:t>03</a:t>
            </a:r>
            <a:endParaRPr lang="zh-CN" altLang="en-US" sz="2400">
              <a:solidFill>
                <a:srgbClr val="FFFFFF"/>
              </a:solidFill>
              <a:latin typeface="Calibri" panose="020F0502020204030204" charset="0"/>
              <a:ea typeface="Gungsuh" panose="02030600000101010101" pitchFamily="18" charset="-127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402851" y="3967755"/>
            <a:ext cx="668300" cy="669888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>
                <a:solidFill>
                  <a:srgbClr val="FFFFFF"/>
                </a:solidFill>
                <a:latin typeface="Calibri" panose="020F0502020204030204" charset="0"/>
                <a:ea typeface="Gungsuh" panose="02030600000101010101" pitchFamily="18" charset="-127"/>
              </a:rPr>
              <a:t>04</a:t>
            </a:r>
            <a:endParaRPr lang="zh-CN" altLang="en-US" sz="2400">
              <a:solidFill>
                <a:srgbClr val="FFFFFF"/>
              </a:solidFill>
              <a:latin typeface="Calibri" panose="020F0502020204030204" charset="0"/>
              <a:ea typeface="Gungsuh" panose="02030600000101010101" pitchFamily="18" charset="-127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445640" y="4901153"/>
            <a:ext cx="668301" cy="668300"/>
          </a:xfrm>
          <a:prstGeom prst="ellipse">
            <a:avLst/>
          </a:prstGeom>
          <a:solidFill>
            <a:srgbClr val="1E9C8C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>
                <a:solidFill>
                  <a:srgbClr val="FFFFFF"/>
                </a:solidFill>
                <a:latin typeface="Calibri" panose="020F0502020204030204" charset="0"/>
                <a:ea typeface="Gungsuh" panose="02030600000101010101" pitchFamily="18" charset="-127"/>
              </a:rPr>
              <a:t>05</a:t>
            </a:r>
            <a:endParaRPr lang="zh-CN" altLang="en-US" sz="2400">
              <a:solidFill>
                <a:srgbClr val="FFFFFF"/>
              </a:solidFill>
              <a:latin typeface="Calibri" panose="020F0502020204030204" charset="0"/>
              <a:ea typeface="Gungsuh" panose="02030600000101010101" pitchFamily="18" charset="-127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1680" y="2297291"/>
            <a:ext cx="1868622" cy="2700540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</p:spPr>
        <p:txBody>
          <a:bodyPr lIns="0" tIns="0" rIns="107944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275" dirty="0">
                <a:solidFill>
                  <a:srgbClr val="FFFFFF"/>
                </a:solidFill>
                <a:ea typeface="微软雅黑" panose="020B0503020204020204" charset="-122"/>
                <a:cs typeface="Arial" panose="020B0604020202020204" pitchFamily="34" charset="0"/>
              </a:rPr>
              <a:t>THE TITLE</a:t>
            </a:r>
            <a:endParaRPr lang="zh-CN" altLang="en-US" sz="2275" dirty="0">
              <a:solidFill>
                <a:srgbClr val="FFFFFF"/>
              </a:solidFill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5753222" y="1573306"/>
            <a:ext cx="3569445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5753222" y="130828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13809" y="2526754"/>
            <a:ext cx="3569445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13808" y="2261730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5924813" y="3445805"/>
            <a:ext cx="3569445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5924813" y="318078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222840" y="4294730"/>
            <a:ext cx="3569445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8" name="TextBox 24"/>
          <p:cNvSpPr txBox="1"/>
          <p:nvPr/>
        </p:nvSpPr>
        <p:spPr>
          <a:xfrm>
            <a:off x="6222840" y="402970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482289" y="5318305"/>
            <a:ext cx="3569445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0" name="TextBox 24"/>
          <p:cNvSpPr txBox="1"/>
          <p:nvPr/>
        </p:nvSpPr>
        <p:spPr>
          <a:xfrm>
            <a:off x="5482288" y="5053282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/>
                </a:solidFill>
                <a:ea typeface="微软雅黑" panose="020B0503020204020204" charset="-122"/>
              </a:rPr>
              <a:t>请替换文字内容</a:t>
            </a:r>
          </a:p>
        </p:txBody>
      </p:sp>
    </p:spTree>
  </p:cSld>
  <p:clrMapOvr>
    <a:masterClrMapping/>
  </p:clrMapOvr>
  <p:transition advTm="594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bldLvl="0" animBg="1"/>
      <p:bldP spid="28685" grpId="0" bldLvl="0" animBg="1"/>
      <p:bldP spid="28686" grpId="0" bldLvl="0" animBg="1"/>
      <p:bldP spid="28687" grpId="0" bldLvl="0" animBg="1"/>
      <p:bldP spid="28688" grpId="0" bldLvl="0" animBg="1"/>
      <p:bldP spid="28689" grpId="0" bldLvl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24573" y="520700"/>
            <a:ext cx="10026650" cy="5972810"/>
          </a:xfrm>
          <a:prstGeom prst="rect">
            <a:avLst/>
          </a:prstGeom>
          <a:solidFill>
            <a:srgbClr val="1E9C8C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14755" y="718820"/>
            <a:ext cx="9646285" cy="5576570"/>
          </a:xfrm>
          <a:prstGeom prst="rect">
            <a:avLst/>
          </a:prstGeom>
          <a:solidFill>
            <a:srgbClr val="ED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70585" y="-552450"/>
            <a:ext cx="4420235" cy="542671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395" y="1541780"/>
            <a:ext cx="3342005" cy="54851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04645" y="858520"/>
            <a:ext cx="8866505" cy="5297170"/>
          </a:xfrm>
          <a:prstGeom prst="rect">
            <a:avLst/>
          </a:prstGeom>
          <a:solidFill>
            <a:srgbClr val="69C29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00" name="组合 5299"/>
          <p:cNvGrpSpPr/>
          <p:nvPr/>
        </p:nvGrpSpPr>
        <p:grpSpPr>
          <a:xfrm>
            <a:off x="3147060" y="1099820"/>
            <a:ext cx="6074410" cy="4658360"/>
            <a:chOff x="6332826" y="513574"/>
            <a:chExt cx="5267933" cy="4039934"/>
          </a:xfrm>
        </p:grpSpPr>
        <p:sp>
          <p:nvSpPr>
            <p:cNvPr id="5301" name="Freeform 18"/>
            <p:cNvSpPr/>
            <p:nvPr/>
          </p:nvSpPr>
          <p:spPr bwMode="auto">
            <a:xfrm rot="5400000">
              <a:off x="6946826" y="-100426"/>
              <a:ext cx="4039934" cy="5267933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02" name="Freeform 18"/>
            <p:cNvSpPr/>
            <p:nvPr/>
          </p:nvSpPr>
          <p:spPr bwMode="auto">
            <a:xfrm rot="5400000">
              <a:off x="7039595" y="20541"/>
              <a:ext cx="3854396" cy="5025998"/>
            </a:xfrm>
            <a:custGeom>
              <a:avLst/>
              <a:gdLst>
                <a:gd name="T0" fmla="*/ 381 w 762"/>
                <a:gd name="T1" fmla="*/ 762 h 762"/>
                <a:gd name="T2" fmla="*/ 315 w 762"/>
                <a:gd name="T3" fmla="*/ 722 h 762"/>
                <a:gd name="T4" fmla="*/ 301 w 762"/>
                <a:gd name="T5" fmla="*/ 712 h 762"/>
                <a:gd name="T6" fmla="*/ 120 w 762"/>
                <a:gd name="T7" fmla="*/ 585 h 762"/>
                <a:gd name="T8" fmla="*/ 149 w 762"/>
                <a:gd name="T9" fmla="*/ 534 h 762"/>
                <a:gd name="T10" fmla="*/ 133 w 762"/>
                <a:gd name="T11" fmla="*/ 506 h 762"/>
                <a:gd name="T12" fmla="*/ 100 w 762"/>
                <a:gd name="T13" fmla="*/ 516 h 762"/>
                <a:gd name="T14" fmla="*/ 46 w 762"/>
                <a:gd name="T15" fmla="*/ 456 h 762"/>
                <a:gd name="T16" fmla="*/ 38 w 762"/>
                <a:gd name="T17" fmla="*/ 446 h 762"/>
                <a:gd name="T18" fmla="*/ 0 w 762"/>
                <a:gd name="T19" fmla="*/ 381 h 762"/>
                <a:gd name="T20" fmla="*/ 38 w 762"/>
                <a:gd name="T21" fmla="*/ 316 h 762"/>
                <a:gd name="T22" fmla="*/ 46 w 762"/>
                <a:gd name="T23" fmla="*/ 306 h 762"/>
                <a:gd name="T24" fmla="*/ 100 w 762"/>
                <a:gd name="T25" fmla="*/ 246 h 762"/>
                <a:gd name="T26" fmla="*/ 133 w 762"/>
                <a:gd name="T27" fmla="*/ 256 h 762"/>
                <a:gd name="T28" fmla="*/ 149 w 762"/>
                <a:gd name="T29" fmla="*/ 228 h 762"/>
                <a:gd name="T30" fmla="*/ 120 w 762"/>
                <a:gd name="T31" fmla="*/ 177 h 762"/>
                <a:gd name="T32" fmla="*/ 301 w 762"/>
                <a:gd name="T33" fmla="*/ 50 h 762"/>
                <a:gd name="T34" fmla="*/ 315 w 762"/>
                <a:gd name="T35" fmla="*/ 40 h 762"/>
                <a:gd name="T36" fmla="*/ 381 w 762"/>
                <a:gd name="T37" fmla="*/ 0 h 762"/>
                <a:gd name="T38" fmla="*/ 448 w 762"/>
                <a:gd name="T39" fmla="*/ 40 h 762"/>
                <a:gd name="T40" fmla="*/ 461 w 762"/>
                <a:gd name="T41" fmla="*/ 50 h 762"/>
                <a:gd name="T42" fmla="*/ 642 w 762"/>
                <a:gd name="T43" fmla="*/ 177 h 762"/>
                <a:gd name="T44" fmla="*/ 614 w 762"/>
                <a:gd name="T45" fmla="*/ 228 h 762"/>
                <a:gd name="T46" fmla="*/ 630 w 762"/>
                <a:gd name="T47" fmla="*/ 256 h 762"/>
                <a:gd name="T48" fmla="*/ 662 w 762"/>
                <a:gd name="T49" fmla="*/ 246 h 762"/>
                <a:gd name="T50" fmla="*/ 716 w 762"/>
                <a:gd name="T51" fmla="*/ 306 h 762"/>
                <a:gd name="T52" fmla="*/ 724 w 762"/>
                <a:gd name="T53" fmla="*/ 316 h 762"/>
                <a:gd name="T54" fmla="*/ 762 w 762"/>
                <a:gd name="T55" fmla="*/ 381 h 762"/>
                <a:gd name="T56" fmla="*/ 724 w 762"/>
                <a:gd name="T57" fmla="*/ 446 h 762"/>
                <a:gd name="T58" fmla="*/ 716 w 762"/>
                <a:gd name="T59" fmla="*/ 456 h 762"/>
                <a:gd name="T60" fmla="*/ 662 w 762"/>
                <a:gd name="T61" fmla="*/ 516 h 762"/>
                <a:gd name="T62" fmla="*/ 630 w 762"/>
                <a:gd name="T63" fmla="*/ 506 h 762"/>
                <a:gd name="T64" fmla="*/ 614 w 762"/>
                <a:gd name="T65" fmla="*/ 534 h 762"/>
                <a:gd name="T66" fmla="*/ 642 w 762"/>
                <a:gd name="T67" fmla="*/ 585 h 762"/>
                <a:gd name="T68" fmla="*/ 461 w 762"/>
                <a:gd name="T69" fmla="*/ 712 h 762"/>
                <a:gd name="T70" fmla="*/ 448 w 762"/>
                <a:gd name="T71" fmla="*/ 722 h 762"/>
                <a:gd name="T72" fmla="*/ 381 w 762"/>
                <a:gd name="T73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2" h="762">
                  <a:moveTo>
                    <a:pt x="381" y="762"/>
                  </a:moveTo>
                  <a:cubicBezTo>
                    <a:pt x="358" y="762"/>
                    <a:pt x="328" y="751"/>
                    <a:pt x="315" y="722"/>
                  </a:cubicBezTo>
                  <a:cubicBezTo>
                    <a:pt x="301" y="712"/>
                    <a:pt x="301" y="712"/>
                    <a:pt x="301" y="712"/>
                  </a:cubicBezTo>
                  <a:cubicBezTo>
                    <a:pt x="228" y="706"/>
                    <a:pt x="132" y="638"/>
                    <a:pt x="120" y="585"/>
                  </a:cubicBezTo>
                  <a:cubicBezTo>
                    <a:pt x="115" y="565"/>
                    <a:pt x="125" y="548"/>
                    <a:pt x="149" y="534"/>
                  </a:cubicBezTo>
                  <a:cubicBezTo>
                    <a:pt x="133" y="506"/>
                    <a:pt x="133" y="506"/>
                    <a:pt x="133" y="506"/>
                  </a:cubicBezTo>
                  <a:cubicBezTo>
                    <a:pt x="121" y="513"/>
                    <a:pt x="110" y="516"/>
                    <a:pt x="100" y="516"/>
                  </a:cubicBezTo>
                  <a:cubicBezTo>
                    <a:pt x="69" y="516"/>
                    <a:pt x="53" y="479"/>
                    <a:pt x="46" y="456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10" y="433"/>
                    <a:pt x="0" y="404"/>
                    <a:pt x="0" y="381"/>
                  </a:cubicBezTo>
                  <a:cubicBezTo>
                    <a:pt x="0" y="358"/>
                    <a:pt x="10" y="329"/>
                    <a:pt x="38" y="316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53" y="284"/>
                    <a:pt x="69" y="246"/>
                    <a:pt x="100" y="246"/>
                  </a:cubicBezTo>
                  <a:cubicBezTo>
                    <a:pt x="110" y="246"/>
                    <a:pt x="121" y="249"/>
                    <a:pt x="133" y="256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25" y="215"/>
                    <a:pt x="115" y="198"/>
                    <a:pt x="120" y="177"/>
                  </a:cubicBezTo>
                  <a:cubicBezTo>
                    <a:pt x="132" y="124"/>
                    <a:pt x="228" y="56"/>
                    <a:pt x="301" y="5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28" y="11"/>
                    <a:pt x="358" y="0"/>
                    <a:pt x="381" y="0"/>
                  </a:cubicBezTo>
                  <a:cubicBezTo>
                    <a:pt x="405" y="0"/>
                    <a:pt x="435" y="11"/>
                    <a:pt x="448" y="40"/>
                  </a:cubicBezTo>
                  <a:cubicBezTo>
                    <a:pt x="461" y="50"/>
                    <a:pt x="461" y="50"/>
                    <a:pt x="461" y="50"/>
                  </a:cubicBezTo>
                  <a:cubicBezTo>
                    <a:pt x="534" y="56"/>
                    <a:pt x="631" y="124"/>
                    <a:pt x="642" y="177"/>
                  </a:cubicBezTo>
                  <a:cubicBezTo>
                    <a:pt x="647" y="198"/>
                    <a:pt x="638" y="215"/>
                    <a:pt x="614" y="228"/>
                  </a:cubicBezTo>
                  <a:cubicBezTo>
                    <a:pt x="630" y="256"/>
                    <a:pt x="630" y="256"/>
                    <a:pt x="630" y="256"/>
                  </a:cubicBezTo>
                  <a:cubicBezTo>
                    <a:pt x="641" y="249"/>
                    <a:pt x="652" y="246"/>
                    <a:pt x="662" y="246"/>
                  </a:cubicBezTo>
                  <a:cubicBezTo>
                    <a:pt x="693" y="246"/>
                    <a:pt x="709" y="284"/>
                    <a:pt x="716" y="306"/>
                  </a:cubicBezTo>
                  <a:cubicBezTo>
                    <a:pt x="724" y="316"/>
                    <a:pt x="724" y="316"/>
                    <a:pt x="724" y="316"/>
                  </a:cubicBezTo>
                  <a:cubicBezTo>
                    <a:pt x="752" y="329"/>
                    <a:pt x="762" y="358"/>
                    <a:pt x="762" y="381"/>
                  </a:cubicBezTo>
                  <a:cubicBezTo>
                    <a:pt x="762" y="404"/>
                    <a:pt x="752" y="433"/>
                    <a:pt x="724" y="44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09" y="479"/>
                    <a:pt x="693" y="516"/>
                    <a:pt x="662" y="516"/>
                  </a:cubicBezTo>
                  <a:cubicBezTo>
                    <a:pt x="652" y="516"/>
                    <a:pt x="641" y="513"/>
                    <a:pt x="630" y="506"/>
                  </a:cubicBezTo>
                  <a:cubicBezTo>
                    <a:pt x="614" y="534"/>
                    <a:pt x="614" y="534"/>
                    <a:pt x="614" y="534"/>
                  </a:cubicBezTo>
                  <a:cubicBezTo>
                    <a:pt x="638" y="548"/>
                    <a:pt x="647" y="565"/>
                    <a:pt x="642" y="585"/>
                  </a:cubicBezTo>
                  <a:cubicBezTo>
                    <a:pt x="631" y="638"/>
                    <a:pt x="534" y="706"/>
                    <a:pt x="461" y="712"/>
                  </a:cubicBezTo>
                  <a:cubicBezTo>
                    <a:pt x="448" y="722"/>
                    <a:pt x="448" y="722"/>
                    <a:pt x="448" y="722"/>
                  </a:cubicBezTo>
                  <a:cubicBezTo>
                    <a:pt x="435" y="751"/>
                    <a:pt x="405" y="762"/>
                    <a:pt x="381" y="762"/>
                  </a:cubicBezTo>
                  <a:close/>
                </a:path>
              </a:pathLst>
            </a:custGeom>
            <a:noFill/>
            <a:ln w="19050">
              <a:solidFill>
                <a:srgbClr val="1E9C8C"/>
              </a:solidFill>
              <a:prstDash val="lgDash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985259" y="3264883"/>
            <a:ext cx="439801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E9C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谢谢聆听 欢迎指导</a:t>
            </a:r>
          </a:p>
        </p:txBody>
      </p:sp>
      <p:sp>
        <p:nvSpPr>
          <p:cNvPr id="9" name="矩形 8"/>
          <p:cNvSpPr/>
          <p:nvPr/>
        </p:nvSpPr>
        <p:spPr>
          <a:xfrm>
            <a:off x="3969158" y="3958869"/>
            <a:ext cx="4376567" cy="3143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年中总结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教学说课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信息化教学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述职报告等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43702" y="4320725"/>
            <a:ext cx="1427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rgbClr val="1E9C8C"/>
                </a:solidFill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69099" y="2041238"/>
            <a:ext cx="30316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000" b="1" smtClean="0">
                <a:solidFill>
                  <a:srgbClr val="1E9C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2018</a:t>
            </a:r>
            <a:endParaRPr lang="en-US" altLang="zh-CN" sz="9000" b="1" dirty="0">
              <a:solidFill>
                <a:srgbClr val="1E9C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781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3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3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1992</Words>
  <Application>Microsoft Office PowerPoint</Application>
  <PresentationFormat>自定义</PresentationFormat>
  <Paragraphs>294</Paragraphs>
  <Slides>27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7</cp:revision>
  <dcterms:created xsi:type="dcterms:W3CDTF">2017-06-26T12:07:00Z</dcterms:created>
  <dcterms:modified xsi:type="dcterms:W3CDTF">2017-07-23T06:27:49Z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