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740" r:id="rId2"/>
    <p:sldId id="4742" r:id="rId3"/>
    <p:sldId id="4743" r:id="rId4"/>
    <p:sldId id="4754" r:id="rId5"/>
    <p:sldId id="4762" r:id="rId6"/>
    <p:sldId id="4756" r:id="rId7"/>
    <p:sldId id="4769" r:id="rId8"/>
    <p:sldId id="4761" r:id="rId9"/>
    <p:sldId id="4744" r:id="rId10"/>
    <p:sldId id="4764" r:id="rId11"/>
    <p:sldId id="4760" r:id="rId12"/>
    <p:sldId id="4768" r:id="rId13"/>
    <p:sldId id="4753" r:id="rId14"/>
    <p:sldId id="4747" r:id="rId15"/>
    <p:sldId id="4745" r:id="rId16"/>
    <p:sldId id="4748" r:id="rId17"/>
    <p:sldId id="4765" r:id="rId18"/>
    <p:sldId id="4752" r:id="rId19"/>
    <p:sldId id="4763" r:id="rId20"/>
    <p:sldId id="4757" r:id="rId21"/>
    <p:sldId id="4746" r:id="rId22"/>
    <p:sldId id="4766" r:id="rId23"/>
    <p:sldId id="4758" r:id="rId24"/>
    <p:sldId id="4749" r:id="rId25"/>
    <p:sldId id="4741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C5F57"/>
    <a:srgbClr val="00B0F0"/>
    <a:srgbClr val="285301"/>
    <a:srgbClr val="93C53E"/>
    <a:srgbClr val="AF8D21"/>
    <a:srgbClr val="4ABBB9"/>
    <a:srgbClr val="A96DAB"/>
    <a:srgbClr val="E1922B"/>
    <a:srgbClr val="B8D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94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089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CA029A-C48D-41DA-884C-4A59F17A857D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5406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050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53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6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33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36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19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555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494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548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820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486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891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9818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332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832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734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546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340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9141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148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061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217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17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687619"/>
            <a:ext cx="11572875" cy="47732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66181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814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2" r:id="rId2"/>
    <p:sldLayoutId id="2147483733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15343" y="1022400"/>
            <a:ext cx="756084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dirty="0">
                <a:solidFill>
                  <a:schemeClr val="accent2"/>
                </a:solidFill>
                <a:cs typeface="Arial" panose="020B0604020202020204" pitchFamily="34" charset="0"/>
              </a:rPr>
              <a:t>心理健康演讲</a:t>
            </a:r>
            <a:r>
              <a:rPr lang="en-US" altLang="zh-CN" sz="4400" b="1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accent2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40743" y="674291"/>
            <a:ext cx="5823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accent2"/>
                </a:solidFill>
                <a:cs typeface="Arial" panose="020B0604020202020204" pitchFamily="34" charset="0"/>
              </a:rPr>
              <a:t>MEDICINE AND MEDICAL PPT</a:t>
            </a:r>
            <a:endParaRPr lang="zh-CN" altLang="en-US" sz="2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5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H_SubTitle_1"/>
          <p:cNvSpPr/>
          <p:nvPr>
            <p:custDataLst>
              <p:tags r:id="rId2"/>
            </p:custDataLst>
          </p:nvPr>
        </p:nvSpPr>
        <p:spPr>
          <a:xfrm>
            <a:off x="6357522" y="2643533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1"/>
          <p:cNvSpPr/>
          <p:nvPr>
            <p:custDataLst>
              <p:tags r:id="rId3"/>
            </p:custDataLst>
          </p:nvPr>
        </p:nvSpPr>
        <p:spPr>
          <a:xfrm>
            <a:off x="5517061" y="2616746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SubTitle_2"/>
          <p:cNvSpPr/>
          <p:nvPr>
            <p:custDataLst>
              <p:tags r:id="rId4"/>
            </p:custDataLst>
          </p:nvPr>
        </p:nvSpPr>
        <p:spPr>
          <a:xfrm>
            <a:off x="6357522" y="3463904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Other_2"/>
          <p:cNvSpPr/>
          <p:nvPr>
            <p:custDataLst>
              <p:tags r:id="rId5"/>
            </p:custDataLst>
          </p:nvPr>
        </p:nvSpPr>
        <p:spPr>
          <a:xfrm>
            <a:off x="5517061" y="343711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SubTitle_3"/>
          <p:cNvSpPr/>
          <p:nvPr>
            <p:custDataLst>
              <p:tags r:id="rId6"/>
            </p:custDataLst>
          </p:nvPr>
        </p:nvSpPr>
        <p:spPr>
          <a:xfrm>
            <a:off x="6357522" y="428259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Other_3"/>
          <p:cNvSpPr/>
          <p:nvPr>
            <p:custDataLst>
              <p:tags r:id="rId7"/>
            </p:custDataLst>
          </p:nvPr>
        </p:nvSpPr>
        <p:spPr>
          <a:xfrm>
            <a:off x="5517061" y="425748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4"/>
          <p:cNvSpPr/>
          <p:nvPr>
            <p:custDataLst>
              <p:tags r:id="rId8"/>
            </p:custDataLst>
          </p:nvPr>
        </p:nvSpPr>
        <p:spPr>
          <a:xfrm>
            <a:off x="6357522" y="510296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_4"/>
          <p:cNvSpPr/>
          <p:nvPr>
            <p:custDataLst>
              <p:tags r:id="rId9"/>
            </p:custDataLst>
          </p:nvPr>
        </p:nvSpPr>
        <p:spPr>
          <a:xfrm>
            <a:off x="5517061" y="5076181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2"/>
          <p:cNvSpPr/>
          <p:nvPr>
            <p:custDataLst>
              <p:tags r:id="rId10"/>
            </p:custDataLst>
          </p:nvPr>
        </p:nvSpPr>
        <p:spPr>
          <a:xfrm>
            <a:off x="353" y="773245"/>
            <a:ext cx="1460470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1"/>
          <p:cNvSpPr txBox="1"/>
          <p:nvPr>
            <p:custDataLst>
              <p:tags r:id="rId11"/>
            </p:custDataLst>
          </p:nvPr>
        </p:nvSpPr>
        <p:spPr>
          <a:xfrm>
            <a:off x="1587838" y="727718"/>
            <a:ext cx="1141729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4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2"/>
            </p:custDataLst>
          </p:nvPr>
        </p:nvSpPr>
        <p:spPr>
          <a:xfrm>
            <a:off x="857603" y="1343271"/>
            <a:ext cx="260219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/>
          <p:nvPr>
            <p:custDataLst>
              <p:tags r:id="rId13"/>
            </p:custDataLst>
          </p:nvPr>
        </p:nvSpPr>
        <p:spPr>
          <a:xfrm>
            <a:off x="2921293" y="773245"/>
            <a:ext cx="9937456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3256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319809" y="1960141"/>
            <a:ext cx="2176457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7312" y="3635862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7312" y="5311583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817468" y="3752884"/>
            <a:ext cx="432000" cy="372415"/>
            <a:chOff x="1118748" y="2344153"/>
            <a:chExt cx="693685" cy="598005"/>
          </a:xfrm>
        </p:grpSpPr>
        <p:sp>
          <p:nvSpPr>
            <p:cNvPr id="153" name="Hexagon 152"/>
            <p:cNvSpPr/>
            <p:nvPr/>
          </p:nvSpPr>
          <p:spPr>
            <a:xfrm>
              <a:off x="11187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6"/>
            <p:cNvSpPr>
              <a:spLocks/>
            </p:cNvSpPr>
            <p:nvPr/>
          </p:nvSpPr>
          <p:spPr bwMode="auto">
            <a:xfrm>
              <a:off x="12704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817468" y="5465203"/>
            <a:ext cx="432000" cy="372415"/>
            <a:chOff x="1118748" y="3692902"/>
            <a:chExt cx="693685" cy="598005"/>
          </a:xfrm>
        </p:grpSpPr>
        <p:sp>
          <p:nvSpPr>
            <p:cNvPr id="154" name="Hexagon 153"/>
            <p:cNvSpPr/>
            <p:nvPr/>
          </p:nvSpPr>
          <p:spPr>
            <a:xfrm>
              <a:off x="11187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2818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45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817468" y="2040565"/>
            <a:ext cx="432000" cy="372415"/>
            <a:chOff x="1118748" y="960485"/>
            <a:chExt cx="693685" cy="598005"/>
          </a:xfrm>
        </p:grpSpPr>
        <p:sp>
          <p:nvSpPr>
            <p:cNvPr id="152" name="Hexagon 151"/>
            <p:cNvSpPr/>
            <p:nvPr/>
          </p:nvSpPr>
          <p:spPr>
            <a:xfrm>
              <a:off x="11187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2589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9885761" y="1960141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885761" y="3712070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886621" y="5463998"/>
            <a:ext cx="2158605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356825" y="3752884"/>
            <a:ext cx="432000" cy="372415"/>
            <a:chOff x="7182348" y="2344153"/>
            <a:chExt cx="693685" cy="598005"/>
          </a:xfrm>
        </p:grpSpPr>
        <p:sp>
          <p:nvSpPr>
            <p:cNvPr id="156" name="Hexagon 155"/>
            <p:cNvSpPr/>
            <p:nvPr/>
          </p:nvSpPr>
          <p:spPr>
            <a:xfrm>
              <a:off x="71823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73340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9356825" y="5465203"/>
            <a:ext cx="432000" cy="372415"/>
            <a:chOff x="7182348" y="3692902"/>
            <a:chExt cx="693685" cy="598005"/>
          </a:xfrm>
        </p:grpSpPr>
        <p:sp>
          <p:nvSpPr>
            <p:cNvPr id="155" name="Hexagon 154"/>
            <p:cNvSpPr/>
            <p:nvPr/>
          </p:nvSpPr>
          <p:spPr>
            <a:xfrm>
              <a:off x="71823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73454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163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9356825" y="2040565"/>
            <a:ext cx="432000" cy="372415"/>
            <a:chOff x="7182348" y="960485"/>
            <a:chExt cx="693685" cy="598005"/>
          </a:xfrm>
        </p:grpSpPr>
        <p:sp>
          <p:nvSpPr>
            <p:cNvPr id="157" name="Hexagon 156"/>
            <p:cNvSpPr/>
            <p:nvPr/>
          </p:nvSpPr>
          <p:spPr>
            <a:xfrm>
              <a:off x="71823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73225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166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160580" y="2310064"/>
            <a:ext cx="4537592" cy="3505818"/>
            <a:chOff x="2493627" y="1228691"/>
            <a:chExt cx="4070609" cy="3145021"/>
          </a:xfrm>
        </p:grpSpPr>
        <p:grpSp>
          <p:nvGrpSpPr>
            <p:cNvPr id="8" name="Group 7"/>
            <p:cNvGrpSpPr/>
            <p:nvPr/>
          </p:nvGrpSpPr>
          <p:grpSpPr>
            <a:xfrm>
              <a:off x="4981565" y="1319083"/>
              <a:ext cx="1582671" cy="3054629"/>
              <a:chOff x="4927895" y="1499924"/>
              <a:chExt cx="1642540" cy="3170178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4927895" y="1499924"/>
                <a:ext cx="1642540" cy="3170178"/>
                <a:chOff x="265960" y="963330"/>
                <a:chExt cx="2041713" cy="3940600"/>
              </a:xfrm>
            </p:grpSpPr>
            <p:sp>
              <p:nvSpPr>
                <p:cNvPr id="149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2" name="Rectangle 9"/>
              <p:cNvSpPr>
                <a:spLocks noChangeArrowheads="1"/>
              </p:cNvSpPr>
              <p:nvPr/>
            </p:nvSpPr>
            <p:spPr bwMode="auto">
              <a:xfrm>
                <a:off x="5051990" y="1885845"/>
                <a:ext cx="1442874" cy="2237773"/>
              </a:xfrm>
              <a:prstGeom prst="rect">
                <a:avLst/>
              </a:prstGeom>
              <a:blipFill dpi="0"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493627" y="1228691"/>
              <a:ext cx="1622852" cy="3132180"/>
              <a:chOff x="2439013" y="1423368"/>
              <a:chExt cx="1684241" cy="3250663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2439013" y="1423368"/>
                <a:ext cx="1684241" cy="3250663"/>
                <a:chOff x="265960" y="963330"/>
                <a:chExt cx="2041713" cy="3940600"/>
              </a:xfrm>
            </p:grpSpPr>
            <p:sp>
              <p:nvSpPr>
                <p:cNvPr id="214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6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7" name="Rectangle 9"/>
              <p:cNvSpPr>
                <a:spLocks noChangeArrowheads="1"/>
              </p:cNvSpPr>
              <p:nvPr/>
            </p:nvSpPr>
            <p:spPr bwMode="auto">
              <a:xfrm>
                <a:off x="2563108" y="1931456"/>
                <a:ext cx="1479506" cy="2294586"/>
              </a:xfrm>
              <a:prstGeom prst="rect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74584" y="1504944"/>
            <a:ext cx="2509584" cy="4843612"/>
            <a:chOff x="3551144" y="743235"/>
            <a:chExt cx="2041713" cy="3940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" name="Group 142"/>
            <p:cNvGrpSpPr/>
            <p:nvPr/>
          </p:nvGrpSpPr>
          <p:grpSpPr>
            <a:xfrm>
              <a:off x="3551144" y="743235"/>
              <a:ext cx="2041713" cy="3940600"/>
              <a:chOff x="265960" y="963330"/>
              <a:chExt cx="2041713" cy="3940600"/>
            </a:xfrm>
          </p:grpSpPr>
          <p:sp>
            <p:nvSpPr>
              <p:cNvPr id="144" name="Freeform 8"/>
              <p:cNvSpPr>
                <a:spLocks/>
              </p:cNvSpPr>
              <p:nvPr/>
            </p:nvSpPr>
            <p:spPr bwMode="auto">
              <a:xfrm>
                <a:off x="265960" y="963330"/>
                <a:ext cx="2041713" cy="3940600"/>
              </a:xfrm>
              <a:custGeom>
                <a:avLst/>
                <a:gdLst>
                  <a:gd name="T0" fmla="*/ 560 w 560"/>
                  <a:gd name="T1" fmla="*/ 1006 h 1080"/>
                  <a:gd name="T2" fmla="*/ 487 w 560"/>
                  <a:gd name="T3" fmla="*/ 1080 h 1080"/>
                  <a:gd name="T4" fmla="*/ 73 w 560"/>
                  <a:gd name="T5" fmla="*/ 1080 h 1080"/>
                  <a:gd name="T6" fmla="*/ 0 w 560"/>
                  <a:gd name="T7" fmla="*/ 1006 h 1080"/>
                  <a:gd name="T8" fmla="*/ 0 w 560"/>
                  <a:gd name="T9" fmla="*/ 73 h 1080"/>
                  <a:gd name="T10" fmla="*/ 73 w 560"/>
                  <a:gd name="T11" fmla="*/ 0 h 1080"/>
                  <a:gd name="T12" fmla="*/ 487 w 560"/>
                  <a:gd name="T13" fmla="*/ 0 h 1080"/>
                  <a:gd name="T14" fmla="*/ 560 w 560"/>
                  <a:gd name="T15" fmla="*/ 73 h 1080"/>
                  <a:gd name="T16" fmla="*/ 560 w 560"/>
                  <a:gd name="T17" fmla="*/ 1006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1080">
                    <a:moveTo>
                      <a:pt x="560" y="1006"/>
                    </a:moveTo>
                    <a:cubicBezTo>
                      <a:pt x="560" y="1047"/>
                      <a:pt x="527" y="1080"/>
                      <a:pt x="487" y="1080"/>
                    </a:cubicBezTo>
                    <a:cubicBezTo>
                      <a:pt x="73" y="1080"/>
                      <a:pt x="73" y="1080"/>
                      <a:pt x="73" y="1080"/>
                    </a:cubicBezTo>
                    <a:cubicBezTo>
                      <a:pt x="33" y="1080"/>
                      <a:pt x="0" y="1047"/>
                      <a:pt x="0" y="1006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33"/>
                      <a:pt x="33" y="0"/>
                      <a:pt x="73" y="0"/>
                    </a:cubicBezTo>
                    <a:cubicBezTo>
                      <a:pt x="487" y="0"/>
                      <a:pt x="487" y="0"/>
                      <a:pt x="487" y="0"/>
                    </a:cubicBezTo>
                    <a:cubicBezTo>
                      <a:pt x="527" y="0"/>
                      <a:pt x="560" y="33"/>
                      <a:pt x="560" y="73"/>
                    </a:cubicBezTo>
                    <a:lnTo>
                      <a:pt x="560" y="1006"/>
                    </a:lnTo>
                    <a:close/>
                  </a:path>
                </a:pathLst>
              </a:custGeom>
              <a:solidFill>
                <a:srgbClr val="3138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Oval 10"/>
              <p:cNvSpPr>
                <a:spLocks noChangeArrowheads="1"/>
              </p:cNvSpPr>
              <p:nvPr/>
            </p:nvSpPr>
            <p:spPr bwMode="auto">
              <a:xfrm>
                <a:off x="1106527" y="4370088"/>
                <a:ext cx="358237" cy="360578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11"/>
              <p:cNvSpPr>
                <a:spLocks/>
              </p:cNvSpPr>
              <p:nvPr/>
            </p:nvSpPr>
            <p:spPr bwMode="auto">
              <a:xfrm>
                <a:off x="928579" y="1197471"/>
                <a:ext cx="714132" cy="107705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7" name="Rectangle 9"/>
            <p:cNvSpPr>
              <a:spLocks noChangeArrowheads="1"/>
            </p:cNvSpPr>
            <p:nvPr/>
          </p:nvSpPr>
          <p:spPr bwMode="auto">
            <a:xfrm>
              <a:off x="3675238" y="1251323"/>
              <a:ext cx="1793523" cy="27816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4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158" grpId="0"/>
      <p:bldP spid="159" grpId="0"/>
      <p:bldP spid="1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7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24825" y="970227"/>
            <a:ext cx="4123216" cy="723265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250334" y="897139"/>
            <a:ext cx="4123216" cy="723265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1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6467" y="2392189"/>
            <a:ext cx="12639904" cy="283516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89701" y="2992038"/>
            <a:ext cx="791180" cy="8100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104" y="3249358"/>
            <a:ext cx="330379" cy="295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272" y="2943545"/>
            <a:ext cx="791180" cy="8100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00" y="2923375"/>
            <a:ext cx="791180" cy="8100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697" y="2943545"/>
            <a:ext cx="791180" cy="8100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958" y="2943545"/>
            <a:ext cx="791180" cy="8100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621" y="3196685"/>
            <a:ext cx="303767" cy="3037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0" y="3164144"/>
            <a:ext cx="337100" cy="32850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109" tIns="128555" rIns="257109" bIns="12855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1160" y="3194918"/>
            <a:ext cx="296254" cy="307301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911" y="3167147"/>
            <a:ext cx="375275" cy="36284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4359" y="4007437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338" y="4042215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340" y="3974190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614" y="4053179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2348" y="4042215"/>
            <a:ext cx="165440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554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71793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04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4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1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467951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6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2328050"/>
            <a:ext cx="6978982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89334" y="3003829"/>
            <a:ext cx="5989649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916386" y="3679608"/>
            <a:ext cx="5062596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11994" y="4355387"/>
            <a:ext cx="3966987" cy="679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23323" y="5031164"/>
            <a:ext cx="2955659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538745" y="2922736"/>
            <a:ext cx="2507206" cy="3139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3933" y="2529446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33933" y="3192860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33933" y="3856274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88662" y="4519688"/>
            <a:ext cx="30411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57605" y="5183100"/>
            <a:ext cx="20722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677150" y="1558123"/>
            <a:ext cx="2558953" cy="4938898"/>
            <a:chOff x="3449485" y="474669"/>
            <a:chExt cx="1763960" cy="3404524"/>
          </a:xfrm>
          <a:effectLst/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32682" y="2194928"/>
            <a:ext cx="2247887" cy="3509054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6499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7913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76555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40090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78104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6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8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04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133365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2035086"/>
            <a:ext cx="0" cy="4187422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96923" y="2550851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96923" y="408010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96923" y="567387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Freeform 156"/>
          <p:cNvSpPr>
            <a:spLocks/>
          </p:cNvSpPr>
          <p:nvPr/>
        </p:nvSpPr>
        <p:spPr bwMode="auto">
          <a:xfrm>
            <a:off x="4828813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788240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769819" y="1904750"/>
            <a:ext cx="589716" cy="503649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6764478" y="2550851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764478" y="408010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764478" y="567387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8" name="Freeform 156"/>
          <p:cNvSpPr>
            <a:spLocks/>
          </p:cNvSpPr>
          <p:nvPr/>
        </p:nvSpPr>
        <p:spPr bwMode="auto">
          <a:xfrm>
            <a:off x="7590527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7549954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526684" y="1911843"/>
            <a:ext cx="599414" cy="511931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79599" y="1927752"/>
            <a:ext cx="10499553" cy="4402091"/>
            <a:chOff x="265960" y="963330"/>
            <a:chExt cx="9398838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9398838" cy="3940600"/>
              <a:chOff x="265960" y="963330"/>
              <a:chExt cx="9398838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Freeform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Freeform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/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7623084" y="963330"/>
                <a:ext cx="2041714" cy="3940600"/>
                <a:chOff x="1030898" y="963330"/>
                <a:chExt cx="2041714" cy="3940600"/>
              </a:xfrm>
            </p:grpSpPr>
            <p:sp>
              <p:nvSpPr>
                <p:cNvPr id="151" name="Freeform 8"/>
                <p:cNvSpPr>
                  <a:spLocks/>
                </p:cNvSpPr>
                <p:nvPr/>
              </p:nvSpPr>
              <p:spPr bwMode="auto">
                <a:xfrm>
                  <a:off x="1030898" y="963330"/>
                  <a:ext cx="2041714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872636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169468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7747179" y="1471418"/>
              <a:ext cx="1793523" cy="27816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/>
      <p:bldP spid="40" grpId="0"/>
      <p:bldP spid="49" grpId="0" animBg="1"/>
      <p:bldP spid="95" grpId="0"/>
      <p:bldP spid="96" grpId="0"/>
      <p:bldP spid="97" grpId="0"/>
      <p:bldP spid="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26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40743" y="1022400"/>
            <a:ext cx="756084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9600" b="1" dirty="0">
                <a:solidFill>
                  <a:schemeClr val="accent2"/>
                </a:solidFill>
                <a:cs typeface="Arial" panose="020B0604020202020204" pitchFamily="34" charset="0"/>
              </a:rPr>
              <a:t>谢谢观</a:t>
            </a:r>
            <a:r>
              <a:rPr lang="zh-CN" altLang="en-US" sz="96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看！</a:t>
            </a:r>
            <a:endParaRPr lang="zh-CN" altLang="en-US" sz="96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40743" y="674291"/>
            <a:ext cx="582316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2"/>
                </a:solidFill>
                <a:cs typeface="Arial" panose="020B0604020202020204" pitchFamily="34" charset="0"/>
              </a:rPr>
              <a:t>MEDICINE AND MEDICAL PPT</a:t>
            </a:r>
            <a:endParaRPr lang="zh-CN" altLang="en-US" sz="28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68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疗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52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第一PPT，www.1ppt.com">
  <a:themeElements>
    <a:clrScheme name="自定义 406">
      <a:dk1>
        <a:sysClr val="windowText" lastClr="000000"/>
      </a:dk1>
      <a:lt1>
        <a:sysClr val="window" lastClr="FFFFFF"/>
      </a:lt1>
      <a:dk2>
        <a:srgbClr val="46B9D0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3643</Words>
  <Application>Microsoft Office PowerPoint</Application>
  <PresentationFormat>自定义</PresentationFormat>
  <Paragraphs>277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Oxygen</vt:lpstr>
      <vt:lpstr>宋体</vt:lpstr>
      <vt:lpstr>微软雅黑</vt:lpstr>
      <vt:lpstr>Arial</vt:lpstr>
      <vt:lpstr>Calibri</vt:lpstr>
      <vt:lpstr>Calibri Light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</dc:title>
  <dc:creator/>
  <cp:keywords>www.1ppt.com</cp:keywords>
  <cp:lastModifiedBy/>
  <cp:revision>1</cp:revision>
  <dcterms:created xsi:type="dcterms:W3CDTF">2017-01-16T18:53:53Z</dcterms:created>
  <dcterms:modified xsi:type="dcterms:W3CDTF">2019-06-15T06:14:04Z</dcterms:modified>
</cp:coreProperties>
</file>