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handoutMasterIdLst>
    <p:handoutMasterId r:id="rId27"/>
  </p:handoutMasterIdLst>
  <p:sldIdLst>
    <p:sldId id="256" r:id="rId2"/>
    <p:sldId id="257" r:id="rId3"/>
    <p:sldId id="281" r:id="rId4"/>
    <p:sldId id="259" r:id="rId5"/>
    <p:sldId id="278" r:id="rId6"/>
    <p:sldId id="262" r:id="rId7"/>
    <p:sldId id="279" r:id="rId8"/>
    <p:sldId id="280" r:id="rId9"/>
    <p:sldId id="265" r:id="rId10"/>
    <p:sldId id="266" r:id="rId11"/>
    <p:sldId id="268" r:id="rId12"/>
    <p:sldId id="282" r:id="rId13"/>
    <p:sldId id="283" r:id="rId14"/>
    <p:sldId id="284" r:id="rId15"/>
    <p:sldId id="285" r:id="rId16"/>
    <p:sldId id="269" r:id="rId17"/>
    <p:sldId id="286" r:id="rId18"/>
    <p:sldId id="287" r:id="rId19"/>
    <p:sldId id="288" r:id="rId20"/>
    <p:sldId id="275" r:id="rId21"/>
    <p:sldId id="289" r:id="rId22"/>
    <p:sldId id="290" r:id="rId23"/>
    <p:sldId id="291" r:id="rId24"/>
    <p:sldId id="292" r:id="rId25"/>
  </p:sldIdLst>
  <p:sldSz cx="12192000" cy="6858000"/>
  <p:notesSz cx="6858000" cy="9144000"/>
  <p:custDataLst>
    <p:tags r:id="rId28"/>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guide id="3" orient="horz" pos="3861" userDrawn="1">
          <p15:clr>
            <a:srgbClr val="A4A3A4"/>
          </p15:clr>
        </p15:guide>
        <p15:guide id="4" orient="horz" pos="459" userDrawn="1">
          <p15:clr>
            <a:srgbClr val="A4A3A4"/>
          </p15:clr>
        </p15:guide>
        <p15:guide id="5" pos="4452" userDrawn="1">
          <p15:clr>
            <a:srgbClr val="A4A3A4"/>
          </p15:clr>
        </p15:guide>
        <p15:guide id="6" pos="3228" userDrawn="1">
          <p15:clr>
            <a:srgbClr val="A4A3A4"/>
          </p15:clr>
        </p15:guide>
        <p15:guide id="7" orient="horz" pos="3612"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C5169"/>
    <a:srgbClr val="FFFFFF"/>
    <a:srgbClr val="567288"/>
    <a:srgbClr val="F7F7F7"/>
    <a:srgbClr val="EDECE8"/>
    <a:srgbClr val="353637"/>
    <a:srgbClr val="FEFEF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2721" autoAdjust="0"/>
    <p:restoredTop sz="94660"/>
  </p:normalViewPr>
  <p:slideViewPr>
    <p:cSldViewPr snapToGrid="0" showGuides="1">
      <p:cViewPr varScale="1">
        <p:scale>
          <a:sx n="92" d="100"/>
          <a:sy n="92" d="100"/>
        </p:scale>
        <p:origin x="606" y="66"/>
      </p:cViewPr>
      <p:guideLst>
        <p:guide orient="horz" pos="2160"/>
        <p:guide pos="3840"/>
        <p:guide orient="horz" pos="3861"/>
        <p:guide orient="horz" pos="459"/>
        <p:guide pos="4452"/>
        <p:guide pos="3228"/>
        <p:guide orient="horz" pos="3612"/>
      </p:guideLst>
    </p:cSldViewPr>
  </p:slideViewPr>
  <p:notesTextViewPr>
    <p:cViewPr>
      <p:scale>
        <a:sx n="1" d="1"/>
        <a:sy n="1" d="1"/>
      </p:scale>
      <p:origin x="0" y="0"/>
    </p:cViewPr>
  </p:notesTextViewPr>
  <p:notesViewPr>
    <p:cSldViewPr snapToGrid="0" showGuides="1">
      <p:cViewPr varScale="1">
        <p:scale>
          <a:sx n="53" d="100"/>
          <a:sy n="53" d="100"/>
        </p:scale>
        <p:origin x="2658" y="9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handoutMaster" Target="handoutMasters/handoutMaster1.xml"/><Relationship Id="rId30"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5DDDAAE5-0C28-4ABE-8FD3-9AFC2835AAB7}" type="datetimeFigureOut">
              <a:rPr lang="zh-CN" altLang="en-US" smtClean="0"/>
              <a:t>2018/10/9</a:t>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736DE80-F4BA-49AE-8965-3A03167F1FE8}" type="slidenum">
              <a:rPr lang="zh-CN" altLang="en-US" smtClean="0"/>
              <a:t>‹#›</a:t>
            </a:fld>
            <a:endParaRPr lang="zh-CN" altLang="en-US"/>
          </a:p>
        </p:txBody>
      </p:sp>
    </p:spTree>
    <p:extLst>
      <p:ext uri="{BB962C8B-B14F-4D97-AF65-F5344CB8AC3E}">
        <p14:creationId xmlns:p14="http://schemas.microsoft.com/office/powerpoint/2010/main" val="67602158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30AE380-EC5B-4CB8-8701-4FDD8A33E9B2}" type="datetimeFigureOut">
              <a:rPr lang="zh-CN" altLang="en-US" smtClean="0"/>
              <a:t>2018/10/9</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A5BCE6A-5E5A-4F97-9A96-0ED72A8914ED}" type="slidenum">
              <a:rPr lang="zh-CN" altLang="en-US" smtClean="0"/>
              <a:t>‹#›</a:t>
            </a:fld>
            <a:endParaRPr lang="zh-CN" altLang="en-US"/>
          </a:p>
        </p:txBody>
      </p:sp>
    </p:spTree>
    <p:extLst>
      <p:ext uri="{BB962C8B-B14F-4D97-AF65-F5344CB8AC3E}">
        <p14:creationId xmlns:p14="http://schemas.microsoft.com/office/powerpoint/2010/main" val="292328952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2A5BCE6A-5E5A-4F97-9A96-0ED72A8914ED}" type="slidenum">
              <a:rPr lang="zh-CN" altLang="en-US" smtClean="0"/>
              <a:t>1</a:t>
            </a:fld>
            <a:endParaRPr lang="zh-CN" altLang="en-US"/>
          </a:p>
        </p:txBody>
      </p:sp>
    </p:spTree>
    <p:extLst>
      <p:ext uri="{BB962C8B-B14F-4D97-AF65-F5344CB8AC3E}">
        <p14:creationId xmlns:p14="http://schemas.microsoft.com/office/powerpoint/2010/main" val="387254637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A5BCE6A-5E5A-4F97-9A96-0ED72A8914ED}" type="slidenum">
              <a:rPr lang="zh-CN" altLang="en-US" smtClean="0"/>
              <a:t>2</a:t>
            </a:fld>
            <a:endParaRPr lang="zh-CN" altLang="en-US"/>
          </a:p>
        </p:txBody>
      </p:sp>
    </p:spTree>
    <p:extLst>
      <p:ext uri="{BB962C8B-B14F-4D97-AF65-F5344CB8AC3E}">
        <p14:creationId xmlns:p14="http://schemas.microsoft.com/office/powerpoint/2010/main" val="331766574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A5BCE6A-5E5A-4F97-9A96-0ED72A8914ED}" type="slidenum">
              <a:rPr lang="zh-CN" altLang="en-US" smtClean="0"/>
              <a:t>3</a:t>
            </a:fld>
            <a:endParaRPr lang="zh-CN" altLang="en-US"/>
          </a:p>
        </p:txBody>
      </p:sp>
    </p:spTree>
    <p:extLst>
      <p:ext uri="{BB962C8B-B14F-4D97-AF65-F5344CB8AC3E}">
        <p14:creationId xmlns:p14="http://schemas.microsoft.com/office/powerpoint/2010/main" val="195075668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A5BCE6A-5E5A-4F97-9A96-0ED72A8914ED}" type="slidenum">
              <a:rPr lang="zh-CN" altLang="en-US" smtClean="0"/>
              <a:t>4</a:t>
            </a:fld>
            <a:endParaRPr lang="zh-CN" altLang="en-US"/>
          </a:p>
        </p:txBody>
      </p:sp>
    </p:spTree>
    <p:extLst>
      <p:ext uri="{BB962C8B-B14F-4D97-AF65-F5344CB8AC3E}">
        <p14:creationId xmlns:p14="http://schemas.microsoft.com/office/powerpoint/2010/main" val="385015095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A5BCE6A-5E5A-4F97-9A96-0ED72A8914ED}" type="slidenum">
              <a:rPr lang="zh-CN" altLang="en-US" smtClean="0"/>
              <a:t>5</a:t>
            </a:fld>
            <a:endParaRPr lang="zh-CN" altLang="en-US"/>
          </a:p>
        </p:txBody>
      </p:sp>
    </p:spTree>
    <p:extLst>
      <p:ext uri="{BB962C8B-B14F-4D97-AF65-F5344CB8AC3E}">
        <p14:creationId xmlns:p14="http://schemas.microsoft.com/office/powerpoint/2010/main" val="85389130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A5BCE6A-5E5A-4F97-9A96-0ED72A8914ED}" type="slidenum">
              <a:rPr lang="zh-CN" altLang="en-US" smtClean="0"/>
              <a:t>6</a:t>
            </a:fld>
            <a:endParaRPr lang="zh-CN" altLang="en-US"/>
          </a:p>
        </p:txBody>
      </p:sp>
    </p:spTree>
    <p:extLst>
      <p:ext uri="{BB962C8B-B14F-4D97-AF65-F5344CB8AC3E}">
        <p14:creationId xmlns:p14="http://schemas.microsoft.com/office/powerpoint/2010/main" val="237022056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A5BCE6A-5E5A-4F97-9A96-0ED72A8914ED}" type="slidenum">
              <a:rPr lang="zh-CN" altLang="en-US" smtClean="0"/>
              <a:t>7</a:t>
            </a:fld>
            <a:endParaRPr lang="zh-CN" altLang="en-US"/>
          </a:p>
        </p:txBody>
      </p:sp>
    </p:spTree>
    <p:extLst>
      <p:ext uri="{BB962C8B-B14F-4D97-AF65-F5344CB8AC3E}">
        <p14:creationId xmlns:p14="http://schemas.microsoft.com/office/powerpoint/2010/main" val="28308522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A5BCE6A-5E5A-4F97-9A96-0ED72A8914ED}" type="slidenum">
              <a:rPr lang="zh-CN" altLang="en-US" smtClean="0"/>
              <a:t>8</a:t>
            </a:fld>
            <a:endParaRPr lang="zh-CN" altLang="en-US"/>
          </a:p>
        </p:txBody>
      </p:sp>
    </p:spTree>
    <p:extLst>
      <p:ext uri="{BB962C8B-B14F-4D97-AF65-F5344CB8AC3E}">
        <p14:creationId xmlns:p14="http://schemas.microsoft.com/office/powerpoint/2010/main" val="405946338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A5BCE6A-5E5A-4F97-9A96-0ED72A8914ED}" type="slidenum">
              <a:rPr lang="zh-CN" altLang="en-US" smtClean="0"/>
              <a:t>9</a:t>
            </a:fld>
            <a:endParaRPr lang="zh-CN" altLang="en-US"/>
          </a:p>
        </p:txBody>
      </p:sp>
    </p:spTree>
    <p:extLst>
      <p:ext uri="{BB962C8B-B14F-4D97-AF65-F5344CB8AC3E}">
        <p14:creationId xmlns:p14="http://schemas.microsoft.com/office/powerpoint/2010/main" val="123591864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A5BCE6A-5E5A-4F97-9A96-0ED72A8914ED}" type="slidenum">
              <a:rPr lang="zh-CN" altLang="en-US" smtClean="0"/>
              <a:t>10</a:t>
            </a:fld>
            <a:endParaRPr lang="zh-CN" altLang="en-US"/>
          </a:p>
        </p:txBody>
      </p:sp>
    </p:spTree>
    <p:extLst>
      <p:ext uri="{BB962C8B-B14F-4D97-AF65-F5344CB8AC3E}">
        <p14:creationId xmlns:p14="http://schemas.microsoft.com/office/powerpoint/2010/main" val="21173269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A5BCE6A-5E5A-4F97-9A96-0ED72A8914ED}" type="slidenum">
              <a:rPr lang="zh-CN" altLang="en-US" smtClean="0"/>
              <a:t>11</a:t>
            </a:fld>
            <a:endParaRPr lang="zh-CN" altLang="en-US"/>
          </a:p>
        </p:txBody>
      </p:sp>
    </p:spTree>
    <p:extLst>
      <p:ext uri="{BB962C8B-B14F-4D97-AF65-F5344CB8AC3E}">
        <p14:creationId xmlns:p14="http://schemas.microsoft.com/office/powerpoint/2010/main" val="17972702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A5BCE6A-5E5A-4F97-9A96-0ED72A8914ED}" type="slidenum">
              <a:rPr lang="zh-CN" altLang="en-US" smtClean="0"/>
              <a:t>12</a:t>
            </a:fld>
            <a:endParaRPr lang="zh-CN" altLang="en-US"/>
          </a:p>
        </p:txBody>
      </p:sp>
    </p:spTree>
    <p:extLst>
      <p:ext uri="{BB962C8B-B14F-4D97-AF65-F5344CB8AC3E}">
        <p14:creationId xmlns:p14="http://schemas.microsoft.com/office/powerpoint/2010/main" val="22003963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A5BCE6A-5E5A-4F97-9A96-0ED72A8914ED}" type="slidenum">
              <a:rPr lang="zh-CN" altLang="en-US" smtClean="0"/>
              <a:t>13</a:t>
            </a:fld>
            <a:endParaRPr lang="zh-CN" altLang="en-US"/>
          </a:p>
        </p:txBody>
      </p:sp>
    </p:spTree>
    <p:extLst>
      <p:ext uri="{BB962C8B-B14F-4D97-AF65-F5344CB8AC3E}">
        <p14:creationId xmlns:p14="http://schemas.microsoft.com/office/powerpoint/2010/main" val="11197127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A5BCE6A-5E5A-4F97-9A96-0ED72A8914ED}" type="slidenum">
              <a:rPr lang="zh-CN" altLang="en-US" smtClean="0"/>
              <a:t>14</a:t>
            </a:fld>
            <a:endParaRPr lang="zh-CN" altLang="en-US"/>
          </a:p>
        </p:txBody>
      </p:sp>
    </p:spTree>
    <p:extLst>
      <p:ext uri="{BB962C8B-B14F-4D97-AF65-F5344CB8AC3E}">
        <p14:creationId xmlns:p14="http://schemas.microsoft.com/office/powerpoint/2010/main" val="53164300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A5BCE6A-5E5A-4F97-9A96-0ED72A8914ED}" type="slidenum">
              <a:rPr lang="zh-CN" altLang="en-US" smtClean="0"/>
              <a:t>15</a:t>
            </a:fld>
            <a:endParaRPr lang="zh-CN" altLang="en-US"/>
          </a:p>
        </p:txBody>
      </p:sp>
    </p:spTree>
    <p:extLst>
      <p:ext uri="{BB962C8B-B14F-4D97-AF65-F5344CB8AC3E}">
        <p14:creationId xmlns:p14="http://schemas.microsoft.com/office/powerpoint/2010/main" val="146432336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A5BCE6A-5E5A-4F97-9A96-0ED72A8914ED}" type="slidenum">
              <a:rPr lang="zh-CN" altLang="en-US" smtClean="0"/>
              <a:t>16</a:t>
            </a:fld>
            <a:endParaRPr lang="zh-CN" altLang="en-US"/>
          </a:p>
        </p:txBody>
      </p:sp>
    </p:spTree>
    <p:extLst>
      <p:ext uri="{BB962C8B-B14F-4D97-AF65-F5344CB8AC3E}">
        <p14:creationId xmlns:p14="http://schemas.microsoft.com/office/powerpoint/2010/main" val="410370772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A5BCE6A-5E5A-4F97-9A96-0ED72A8914ED}" type="slidenum">
              <a:rPr lang="zh-CN" altLang="en-US" smtClean="0"/>
              <a:t>17</a:t>
            </a:fld>
            <a:endParaRPr lang="zh-CN" altLang="en-US"/>
          </a:p>
        </p:txBody>
      </p:sp>
    </p:spTree>
    <p:extLst>
      <p:ext uri="{BB962C8B-B14F-4D97-AF65-F5344CB8AC3E}">
        <p14:creationId xmlns:p14="http://schemas.microsoft.com/office/powerpoint/2010/main" val="145969146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A5BCE6A-5E5A-4F97-9A96-0ED72A8914ED}" type="slidenum">
              <a:rPr lang="zh-CN" altLang="en-US" smtClean="0"/>
              <a:t>18</a:t>
            </a:fld>
            <a:endParaRPr lang="zh-CN" altLang="en-US"/>
          </a:p>
        </p:txBody>
      </p:sp>
    </p:spTree>
    <p:extLst>
      <p:ext uri="{BB962C8B-B14F-4D97-AF65-F5344CB8AC3E}">
        <p14:creationId xmlns:p14="http://schemas.microsoft.com/office/powerpoint/2010/main" val="353740914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A5BCE6A-5E5A-4F97-9A96-0ED72A8914ED}" type="slidenum">
              <a:rPr lang="zh-CN" altLang="en-US" smtClean="0"/>
              <a:t>19</a:t>
            </a:fld>
            <a:endParaRPr lang="zh-CN" altLang="en-US"/>
          </a:p>
        </p:txBody>
      </p:sp>
    </p:spTree>
    <p:extLst>
      <p:ext uri="{BB962C8B-B14F-4D97-AF65-F5344CB8AC3E}">
        <p14:creationId xmlns:p14="http://schemas.microsoft.com/office/powerpoint/2010/main" val="148685281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A5BCE6A-5E5A-4F97-9A96-0ED72A8914ED}" type="slidenum">
              <a:rPr lang="zh-CN" altLang="en-US" smtClean="0"/>
              <a:t>20</a:t>
            </a:fld>
            <a:endParaRPr lang="zh-CN" altLang="en-US"/>
          </a:p>
        </p:txBody>
      </p:sp>
    </p:spTree>
    <p:extLst>
      <p:ext uri="{BB962C8B-B14F-4D97-AF65-F5344CB8AC3E}">
        <p14:creationId xmlns:p14="http://schemas.microsoft.com/office/powerpoint/2010/main" val="23909196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A5BCE6A-5E5A-4F97-9A96-0ED72A8914ED}" type="slidenum">
              <a:rPr lang="zh-CN" altLang="en-US" smtClean="0"/>
              <a:t>21</a:t>
            </a:fld>
            <a:endParaRPr lang="zh-CN" altLang="en-US"/>
          </a:p>
        </p:txBody>
      </p:sp>
    </p:spTree>
    <p:extLst>
      <p:ext uri="{BB962C8B-B14F-4D97-AF65-F5344CB8AC3E}">
        <p14:creationId xmlns:p14="http://schemas.microsoft.com/office/powerpoint/2010/main" val="32538299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A5BCE6A-5E5A-4F97-9A96-0ED72A8914ED}" type="slidenum">
              <a:rPr lang="zh-CN" altLang="en-US" smtClean="0"/>
              <a:t>22</a:t>
            </a:fld>
            <a:endParaRPr lang="zh-CN" altLang="en-US"/>
          </a:p>
        </p:txBody>
      </p:sp>
    </p:spTree>
    <p:extLst>
      <p:ext uri="{BB962C8B-B14F-4D97-AF65-F5344CB8AC3E}">
        <p14:creationId xmlns:p14="http://schemas.microsoft.com/office/powerpoint/2010/main" val="286448261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A5BCE6A-5E5A-4F97-9A96-0ED72A8914ED}" type="slidenum">
              <a:rPr lang="zh-CN" altLang="en-US" smtClean="0"/>
              <a:t>23</a:t>
            </a:fld>
            <a:endParaRPr lang="zh-CN" altLang="en-US"/>
          </a:p>
        </p:txBody>
      </p:sp>
    </p:spTree>
    <p:extLst>
      <p:ext uri="{BB962C8B-B14F-4D97-AF65-F5344CB8AC3E}">
        <p14:creationId xmlns:p14="http://schemas.microsoft.com/office/powerpoint/2010/main" val="303206021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2A5BCE6A-5E5A-4F97-9A96-0ED72A8914ED}" type="slidenum">
              <a:rPr lang="zh-CN" altLang="en-US" smtClean="0"/>
              <a:t>24</a:t>
            </a:fld>
            <a:endParaRPr lang="zh-CN" altLang="en-US"/>
          </a:p>
        </p:txBody>
      </p:sp>
    </p:spTree>
    <p:extLst>
      <p:ext uri="{BB962C8B-B14F-4D97-AF65-F5344CB8AC3E}">
        <p14:creationId xmlns:p14="http://schemas.microsoft.com/office/powerpoint/2010/main" val="3827780014"/>
      </p:ext>
    </p:extLst>
  </p:cSld>
  <p:clrMapOvr>
    <a:masterClrMapping/>
  </p:clrMapOvr>
</p:notes>
</file>

<file path=ppt/slideLayouts/_rels/slideLayout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
        <p:nvSpPr>
          <p:cNvPr id="7" name="矩形 6"/>
          <p:cNvSpPr/>
          <p:nvPr userDrawn="1"/>
        </p:nvSpPr>
        <p:spPr>
          <a:xfrm rot="10800000">
            <a:off x="0" y="4353418"/>
            <a:ext cx="12211050" cy="2504582"/>
          </a:xfrm>
          <a:prstGeom prst="rect">
            <a:avLst/>
          </a:prstGeom>
          <a:blipFill dpi="0" rotWithShape="1">
            <a:blip r:embed="rId2">
              <a:alphaModFix amt="80000"/>
              <a:duotone>
                <a:schemeClr val="accent5">
                  <a:shade val="45000"/>
                  <a:satMod val="135000"/>
                </a:schemeClr>
                <a:prstClr val="white"/>
              </a:duotone>
              <a:extLst>
                <a:ext uri="{BEBA8EAE-BF5A-486C-A8C5-ECC9F3942E4B}">
                  <a14:imgProps xmlns:a14="http://schemas.microsoft.com/office/drawing/2010/main">
                    <a14:imgLayer r:embed="rId3">
                      <a14:imgEffect>
                        <a14:saturation sat="400000"/>
                      </a14:imgEffect>
                    </a14:imgLayer>
                  </a14:imgProps>
                </a:ext>
              </a:extLst>
            </a:blip>
            <a:srcRect/>
            <a:stretch>
              <a:fillRect/>
            </a:stretch>
          </a:bli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4518232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sp>
        <p:nvSpPr>
          <p:cNvPr id="7" name="矩形 6"/>
          <p:cNvSpPr/>
          <p:nvPr userDrawn="1"/>
        </p:nvSpPr>
        <p:spPr>
          <a:xfrm>
            <a:off x="0" y="4119813"/>
            <a:ext cx="12211050" cy="2738187"/>
          </a:xfrm>
          <a:prstGeom prst="rect">
            <a:avLst/>
          </a:prstGeom>
          <a:blipFill dpi="0" rotWithShape="1">
            <a:blip r:embed="rId2">
              <a:alphaModFix amt="80000"/>
              <a:duotone>
                <a:schemeClr val="accent5">
                  <a:shade val="45000"/>
                  <a:satMod val="135000"/>
                </a:schemeClr>
                <a:prstClr val="white"/>
              </a:duotone>
            </a:blip>
            <a:srcRect/>
            <a:stretch>
              <a:fillRect b="-25284"/>
            </a:stretch>
          </a:bli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3" name="直接连接符 2"/>
          <p:cNvCxnSpPr/>
          <p:nvPr userDrawn="1"/>
        </p:nvCxnSpPr>
        <p:spPr>
          <a:xfrm flipH="1">
            <a:off x="2888343" y="671513"/>
            <a:ext cx="9303657" cy="0"/>
          </a:xfrm>
          <a:prstGeom prst="line">
            <a:avLst/>
          </a:prstGeom>
          <a:ln w="12700">
            <a:solidFill>
              <a:schemeClr val="accent5">
                <a:lumMod val="60000"/>
                <a:lumOff val="40000"/>
              </a:schemeClr>
            </a:solidFill>
            <a:tailEnd type="oval"/>
          </a:ln>
        </p:spPr>
        <p:style>
          <a:lnRef idx="1">
            <a:schemeClr val="accent1"/>
          </a:lnRef>
          <a:fillRef idx="0">
            <a:schemeClr val="accent1"/>
          </a:fillRef>
          <a:effectRef idx="0">
            <a:schemeClr val="accent1"/>
          </a:effectRef>
          <a:fontRef idx="minor">
            <a:schemeClr val="tx1"/>
          </a:fontRef>
        </p:style>
      </p:cxnSp>
      <p:cxnSp>
        <p:nvCxnSpPr>
          <p:cNvPr id="4" name="直接连接符 3"/>
          <p:cNvCxnSpPr/>
          <p:nvPr userDrawn="1"/>
        </p:nvCxnSpPr>
        <p:spPr>
          <a:xfrm>
            <a:off x="0" y="671513"/>
            <a:ext cx="1277257" cy="0"/>
          </a:xfrm>
          <a:prstGeom prst="line">
            <a:avLst/>
          </a:prstGeom>
          <a:ln w="12700">
            <a:solidFill>
              <a:schemeClr val="accent5">
                <a:lumMod val="60000"/>
                <a:lumOff val="40000"/>
              </a:schemeClr>
            </a:solidFill>
            <a:tailEnd type="oval"/>
          </a:ln>
        </p:spPr>
        <p:style>
          <a:lnRef idx="1">
            <a:schemeClr val="accent1"/>
          </a:lnRef>
          <a:fillRef idx="0">
            <a:schemeClr val="accent1"/>
          </a:fillRef>
          <a:effectRef idx="0">
            <a:schemeClr val="accent1"/>
          </a:effectRef>
          <a:fontRef idx="minor">
            <a:schemeClr val="tx1"/>
          </a:fontRef>
        </p:style>
      </p:cxnSp>
      <p:grpSp>
        <p:nvGrpSpPr>
          <p:cNvPr id="5" name="Group 4"/>
          <p:cNvGrpSpPr>
            <a:grpSpLocks noChangeAspect="1"/>
          </p:cNvGrpSpPr>
          <p:nvPr userDrawn="1"/>
        </p:nvGrpSpPr>
        <p:grpSpPr bwMode="auto">
          <a:xfrm>
            <a:off x="124397" y="262352"/>
            <a:ext cx="953941" cy="397534"/>
            <a:chOff x="255" y="3620"/>
            <a:chExt cx="1363" cy="568"/>
          </a:xfrm>
        </p:grpSpPr>
        <p:sp>
          <p:nvSpPr>
            <p:cNvPr id="6" name="Freeform 5"/>
            <p:cNvSpPr>
              <a:spLocks/>
            </p:cNvSpPr>
            <p:nvPr/>
          </p:nvSpPr>
          <p:spPr bwMode="auto">
            <a:xfrm>
              <a:off x="255" y="3872"/>
              <a:ext cx="857" cy="311"/>
            </a:xfrm>
            <a:custGeom>
              <a:avLst/>
              <a:gdLst>
                <a:gd name="T0" fmla="*/ 0 w 857"/>
                <a:gd name="T1" fmla="*/ 311 h 311"/>
                <a:gd name="T2" fmla="*/ 86 w 857"/>
                <a:gd name="T3" fmla="*/ 237 h 311"/>
                <a:gd name="T4" fmla="*/ 171 w 857"/>
                <a:gd name="T5" fmla="*/ 105 h 311"/>
                <a:gd name="T6" fmla="*/ 268 w 857"/>
                <a:gd name="T7" fmla="*/ 81 h 311"/>
                <a:gd name="T8" fmla="*/ 352 w 857"/>
                <a:gd name="T9" fmla="*/ 0 h 311"/>
                <a:gd name="T10" fmla="*/ 423 w 857"/>
                <a:gd name="T11" fmla="*/ 0 h 311"/>
                <a:gd name="T12" fmla="*/ 553 w 857"/>
                <a:gd name="T13" fmla="*/ 31 h 311"/>
                <a:gd name="T14" fmla="*/ 613 w 857"/>
                <a:gd name="T15" fmla="*/ 122 h 311"/>
                <a:gd name="T16" fmla="*/ 760 w 857"/>
                <a:gd name="T17" fmla="*/ 184 h 311"/>
                <a:gd name="T18" fmla="*/ 857 w 857"/>
                <a:gd name="T19" fmla="*/ 311 h 3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57" h="311">
                  <a:moveTo>
                    <a:pt x="0" y="311"/>
                  </a:moveTo>
                  <a:lnTo>
                    <a:pt x="86" y="237"/>
                  </a:lnTo>
                  <a:lnTo>
                    <a:pt x="171" y="105"/>
                  </a:lnTo>
                  <a:lnTo>
                    <a:pt x="268" y="81"/>
                  </a:lnTo>
                  <a:lnTo>
                    <a:pt x="352" y="0"/>
                  </a:lnTo>
                  <a:lnTo>
                    <a:pt x="423" y="0"/>
                  </a:lnTo>
                  <a:lnTo>
                    <a:pt x="553" y="31"/>
                  </a:lnTo>
                  <a:lnTo>
                    <a:pt x="613" y="122"/>
                  </a:lnTo>
                  <a:lnTo>
                    <a:pt x="760" y="184"/>
                  </a:lnTo>
                  <a:lnTo>
                    <a:pt x="857" y="311"/>
                  </a:lnTo>
                </a:path>
              </a:pathLst>
            </a:custGeom>
            <a:noFill/>
            <a:ln w="3175" cap="flat">
              <a:solidFill>
                <a:schemeClr val="accent5">
                  <a:lumMod val="60000"/>
                  <a:lumOff val="4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8" name="Freeform 6"/>
            <p:cNvSpPr>
              <a:spLocks/>
            </p:cNvSpPr>
            <p:nvPr/>
          </p:nvSpPr>
          <p:spPr bwMode="auto">
            <a:xfrm>
              <a:off x="324" y="4020"/>
              <a:ext cx="126" cy="163"/>
            </a:xfrm>
            <a:custGeom>
              <a:avLst/>
              <a:gdLst>
                <a:gd name="T0" fmla="*/ 0 w 126"/>
                <a:gd name="T1" fmla="*/ 163 h 163"/>
                <a:gd name="T2" fmla="*/ 45 w 126"/>
                <a:gd name="T3" fmla="*/ 122 h 163"/>
                <a:gd name="T4" fmla="*/ 126 w 126"/>
                <a:gd name="T5" fmla="*/ 0 h 163"/>
              </a:gdLst>
              <a:ahLst/>
              <a:cxnLst>
                <a:cxn ang="0">
                  <a:pos x="T0" y="T1"/>
                </a:cxn>
                <a:cxn ang="0">
                  <a:pos x="T2" y="T3"/>
                </a:cxn>
                <a:cxn ang="0">
                  <a:pos x="T4" y="T5"/>
                </a:cxn>
              </a:cxnLst>
              <a:rect l="0" t="0" r="r" b="b"/>
              <a:pathLst>
                <a:path w="126" h="163">
                  <a:moveTo>
                    <a:pt x="0" y="163"/>
                  </a:moveTo>
                  <a:lnTo>
                    <a:pt x="45" y="122"/>
                  </a:lnTo>
                  <a:lnTo>
                    <a:pt x="126" y="0"/>
                  </a:lnTo>
                </a:path>
              </a:pathLst>
            </a:custGeom>
            <a:noFill/>
            <a:ln w="3175" cap="flat">
              <a:solidFill>
                <a:schemeClr val="accent5">
                  <a:lumMod val="60000"/>
                  <a:lumOff val="4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9" name="Freeform 7"/>
            <p:cNvSpPr>
              <a:spLocks/>
            </p:cNvSpPr>
            <p:nvPr/>
          </p:nvSpPr>
          <p:spPr bwMode="auto">
            <a:xfrm>
              <a:off x="383" y="4085"/>
              <a:ext cx="76" cy="103"/>
            </a:xfrm>
            <a:custGeom>
              <a:avLst/>
              <a:gdLst>
                <a:gd name="T0" fmla="*/ 76 w 76"/>
                <a:gd name="T1" fmla="*/ 0 h 103"/>
                <a:gd name="T2" fmla="*/ 24 w 76"/>
                <a:gd name="T3" fmla="*/ 77 h 103"/>
                <a:gd name="T4" fmla="*/ 0 w 76"/>
                <a:gd name="T5" fmla="*/ 103 h 103"/>
              </a:gdLst>
              <a:ahLst/>
              <a:cxnLst>
                <a:cxn ang="0">
                  <a:pos x="T0" y="T1"/>
                </a:cxn>
                <a:cxn ang="0">
                  <a:pos x="T2" y="T3"/>
                </a:cxn>
                <a:cxn ang="0">
                  <a:pos x="T4" y="T5"/>
                </a:cxn>
              </a:cxnLst>
              <a:rect l="0" t="0" r="r" b="b"/>
              <a:pathLst>
                <a:path w="76" h="103">
                  <a:moveTo>
                    <a:pt x="76" y="0"/>
                  </a:moveTo>
                  <a:lnTo>
                    <a:pt x="24" y="77"/>
                  </a:lnTo>
                  <a:lnTo>
                    <a:pt x="0" y="103"/>
                  </a:lnTo>
                </a:path>
              </a:pathLst>
            </a:custGeom>
            <a:noFill/>
            <a:ln w="3175" cap="flat">
              <a:solidFill>
                <a:schemeClr val="accent5">
                  <a:lumMod val="60000"/>
                  <a:lumOff val="4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0" name="Line 8"/>
            <p:cNvSpPr>
              <a:spLocks noChangeShapeType="1"/>
            </p:cNvSpPr>
            <p:nvPr/>
          </p:nvSpPr>
          <p:spPr bwMode="auto">
            <a:xfrm flipH="1">
              <a:off x="469" y="4126"/>
              <a:ext cx="14" cy="24"/>
            </a:xfrm>
            <a:prstGeom prst="line">
              <a:avLst/>
            </a:prstGeom>
            <a:noFill/>
            <a:ln w="3175" cap="flat">
              <a:solidFill>
                <a:schemeClr val="accent5">
                  <a:lumMod val="60000"/>
                  <a:lumOff val="40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1" name="Line 9"/>
            <p:cNvSpPr>
              <a:spLocks noChangeShapeType="1"/>
            </p:cNvSpPr>
            <p:nvPr/>
          </p:nvSpPr>
          <p:spPr bwMode="auto">
            <a:xfrm flipH="1">
              <a:off x="438" y="4162"/>
              <a:ext cx="19" cy="26"/>
            </a:xfrm>
            <a:prstGeom prst="line">
              <a:avLst/>
            </a:prstGeom>
            <a:noFill/>
            <a:ln w="3175" cap="flat">
              <a:solidFill>
                <a:schemeClr val="accent5">
                  <a:lumMod val="60000"/>
                  <a:lumOff val="40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2" name="Freeform 10"/>
            <p:cNvSpPr>
              <a:spLocks/>
            </p:cNvSpPr>
            <p:nvPr/>
          </p:nvSpPr>
          <p:spPr bwMode="auto">
            <a:xfrm>
              <a:off x="542" y="3991"/>
              <a:ext cx="88" cy="197"/>
            </a:xfrm>
            <a:custGeom>
              <a:avLst/>
              <a:gdLst>
                <a:gd name="T0" fmla="*/ 62 w 88"/>
                <a:gd name="T1" fmla="*/ 0 h 197"/>
                <a:gd name="T2" fmla="*/ 62 w 88"/>
                <a:gd name="T3" fmla="*/ 39 h 197"/>
                <a:gd name="T4" fmla="*/ 88 w 88"/>
                <a:gd name="T5" fmla="*/ 89 h 197"/>
                <a:gd name="T6" fmla="*/ 0 w 88"/>
                <a:gd name="T7" fmla="*/ 197 h 197"/>
              </a:gdLst>
              <a:ahLst/>
              <a:cxnLst>
                <a:cxn ang="0">
                  <a:pos x="T0" y="T1"/>
                </a:cxn>
                <a:cxn ang="0">
                  <a:pos x="T2" y="T3"/>
                </a:cxn>
                <a:cxn ang="0">
                  <a:pos x="T4" y="T5"/>
                </a:cxn>
                <a:cxn ang="0">
                  <a:pos x="T6" y="T7"/>
                </a:cxn>
              </a:cxnLst>
              <a:rect l="0" t="0" r="r" b="b"/>
              <a:pathLst>
                <a:path w="88" h="197">
                  <a:moveTo>
                    <a:pt x="62" y="0"/>
                  </a:moveTo>
                  <a:lnTo>
                    <a:pt x="62" y="39"/>
                  </a:lnTo>
                  <a:lnTo>
                    <a:pt x="88" y="89"/>
                  </a:lnTo>
                  <a:lnTo>
                    <a:pt x="0" y="197"/>
                  </a:lnTo>
                </a:path>
              </a:pathLst>
            </a:custGeom>
            <a:noFill/>
            <a:ln w="3175" cap="flat">
              <a:solidFill>
                <a:schemeClr val="accent5">
                  <a:lumMod val="60000"/>
                  <a:lumOff val="4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3" name="Freeform 11"/>
            <p:cNvSpPr>
              <a:spLocks/>
            </p:cNvSpPr>
            <p:nvPr/>
          </p:nvSpPr>
          <p:spPr bwMode="auto">
            <a:xfrm>
              <a:off x="588" y="4030"/>
              <a:ext cx="87" cy="158"/>
            </a:xfrm>
            <a:custGeom>
              <a:avLst/>
              <a:gdLst>
                <a:gd name="T0" fmla="*/ 64 w 87"/>
                <a:gd name="T1" fmla="*/ 0 h 158"/>
                <a:gd name="T2" fmla="*/ 87 w 87"/>
                <a:gd name="T3" fmla="*/ 53 h 158"/>
                <a:gd name="T4" fmla="*/ 0 w 87"/>
                <a:gd name="T5" fmla="*/ 158 h 158"/>
              </a:gdLst>
              <a:ahLst/>
              <a:cxnLst>
                <a:cxn ang="0">
                  <a:pos x="T0" y="T1"/>
                </a:cxn>
                <a:cxn ang="0">
                  <a:pos x="T2" y="T3"/>
                </a:cxn>
                <a:cxn ang="0">
                  <a:pos x="T4" y="T5"/>
                </a:cxn>
              </a:cxnLst>
              <a:rect l="0" t="0" r="r" b="b"/>
              <a:pathLst>
                <a:path w="87" h="158">
                  <a:moveTo>
                    <a:pt x="64" y="0"/>
                  </a:moveTo>
                  <a:lnTo>
                    <a:pt x="87" y="53"/>
                  </a:lnTo>
                  <a:lnTo>
                    <a:pt x="0" y="158"/>
                  </a:lnTo>
                </a:path>
              </a:pathLst>
            </a:custGeom>
            <a:noFill/>
            <a:ln w="3175" cap="flat">
              <a:solidFill>
                <a:schemeClr val="accent5">
                  <a:lumMod val="60000"/>
                  <a:lumOff val="4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4" name="Line 12"/>
            <p:cNvSpPr>
              <a:spLocks noChangeShapeType="1"/>
            </p:cNvSpPr>
            <p:nvPr/>
          </p:nvSpPr>
          <p:spPr bwMode="auto">
            <a:xfrm flipH="1">
              <a:off x="640" y="4109"/>
              <a:ext cx="64" cy="79"/>
            </a:xfrm>
            <a:prstGeom prst="line">
              <a:avLst/>
            </a:prstGeom>
            <a:noFill/>
            <a:ln w="3175" cap="flat">
              <a:solidFill>
                <a:schemeClr val="accent5">
                  <a:lumMod val="60000"/>
                  <a:lumOff val="40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5" name="Line 13"/>
            <p:cNvSpPr>
              <a:spLocks noChangeShapeType="1"/>
            </p:cNvSpPr>
            <p:nvPr/>
          </p:nvSpPr>
          <p:spPr bwMode="auto">
            <a:xfrm flipH="1">
              <a:off x="699" y="4135"/>
              <a:ext cx="29" cy="41"/>
            </a:xfrm>
            <a:prstGeom prst="line">
              <a:avLst/>
            </a:prstGeom>
            <a:noFill/>
            <a:ln w="3175" cap="flat">
              <a:solidFill>
                <a:schemeClr val="accent5">
                  <a:lumMod val="60000"/>
                  <a:lumOff val="40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6" name="Freeform 14"/>
            <p:cNvSpPr>
              <a:spLocks/>
            </p:cNvSpPr>
            <p:nvPr/>
          </p:nvSpPr>
          <p:spPr bwMode="auto">
            <a:xfrm>
              <a:off x="699" y="3920"/>
              <a:ext cx="176" cy="117"/>
            </a:xfrm>
            <a:custGeom>
              <a:avLst/>
              <a:gdLst>
                <a:gd name="T0" fmla="*/ 0 w 176"/>
                <a:gd name="T1" fmla="*/ 0 h 117"/>
                <a:gd name="T2" fmla="*/ 88 w 176"/>
                <a:gd name="T3" fmla="*/ 24 h 117"/>
                <a:gd name="T4" fmla="*/ 147 w 176"/>
                <a:gd name="T5" fmla="*/ 115 h 117"/>
                <a:gd name="T6" fmla="*/ 176 w 176"/>
                <a:gd name="T7" fmla="*/ 117 h 117"/>
              </a:gdLst>
              <a:ahLst/>
              <a:cxnLst>
                <a:cxn ang="0">
                  <a:pos x="T0" y="T1"/>
                </a:cxn>
                <a:cxn ang="0">
                  <a:pos x="T2" y="T3"/>
                </a:cxn>
                <a:cxn ang="0">
                  <a:pos x="T4" y="T5"/>
                </a:cxn>
                <a:cxn ang="0">
                  <a:pos x="T6" y="T7"/>
                </a:cxn>
              </a:cxnLst>
              <a:rect l="0" t="0" r="r" b="b"/>
              <a:pathLst>
                <a:path w="176" h="117">
                  <a:moveTo>
                    <a:pt x="0" y="0"/>
                  </a:moveTo>
                  <a:lnTo>
                    <a:pt x="88" y="24"/>
                  </a:lnTo>
                  <a:lnTo>
                    <a:pt x="147" y="115"/>
                  </a:lnTo>
                  <a:lnTo>
                    <a:pt x="176" y="117"/>
                  </a:lnTo>
                </a:path>
              </a:pathLst>
            </a:custGeom>
            <a:noFill/>
            <a:ln w="3175" cap="flat">
              <a:solidFill>
                <a:schemeClr val="accent5">
                  <a:lumMod val="60000"/>
                  <a:lumOff val="4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7" name="Freeform 15"/>
            <p:cNvSpPr>
              <a:spLocks/>
            </p:cNvSpPr>
            <p:nvPr/>
          </p:nvSpPr>
          <p:spPr bwMode="auto">
            <a:xfrm>
              <a:off x="908" y="4059"/>
              <a:ext cx="154" cy="129"/>
            </a:xfrm>
            <a:custGeom>
              <a:avLst/>
              <a:gdLst>
                <a:gd name="T0" fmla="*/ 0 w 154"/>
                <a:gd name="T1" fmla="*/ 0 h 129"/>
                <a:gd name="T2" fmla="*/ 76 w 154"/>
                <a:gd name="T3" fmla="*/ 31 h 129"/>
                <a:gd name="T4" fmla="*/ 154 w 154"/>
                <a:gd name="T5" fmla="*/ 129 h 129"/>
              </a:gdLst>
              <a:ahLst/>
              <a:cxnLst>
                <a:cxn ang="0">
                  <a:pos x="T0" y="T1"/>
                </a:cxn>
                <a:cxn ang="0">
                  <a:pos x="T2" y="T3"/>
                </a:cxn>
                <a:cxn ang="0">
                  <a:pos x="T4" y="T5"/>
                </a:cxn>
              </a:cxnLst>
              <a:rect l="0" t="0" r="r" b="b"/>
              <a:pathLst>
                <a:path w="154" h="129">
                  <a:moveTo>
                    <a:pt x="0" y="0"/>
                  </a:moveTo>
                  <a:lnTo>
                    <a:pt x="76" y="31"/>
                  </a:lnTo>
                  <a:lnTo>
                    <a:pt x="154" y="129"/>
                  </a:lnTo>
                </a:path>
              </a:pathLst>
            </a:custGeom>
            <a:noFill/>
            <a:ln w="3175" cap="flat">
              <a:solidFill>
                <a:schemeClr val="accent5">
                  <a:lumMod val="60000"/>
                  <a:lumOff val="4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8" name="Freeform 16"/>
            <p:cNvSpPr>
              <a:spLocks/>
            </p:cNvSpPr>
            <p:nvPr/>
          </p:nvSpPr>
          <p:spPr bwMode="auto">
            <a:xfrm>
              <a:off x="706" y="3963"/>
              <a:ext cx="209" cy="139"/>
            </a:xfrm>
            <a:custGeom>
              <a:avLst/>
              <a:gdLst>
                <a:gd name="T0" fmla="*/ 0 w 209"/>
                <a:gd name="T1" fmla="*/ 0 h 139"/>
                <a:gd name="T2" fmla="*/ 52 w 209"/>
                <a:gd name="T3" fmla="*/ 17 h 139"/>
                <a:gd name="T4" fmla="*/ 112 w 209"/>
                <a:gd name="T5" fmla="*/ 103 h 139"/>
                <a:gd name="T6" fmla="*/ 209 w 209"/>
                <a:gd name="T7" fmla="*/ 139 h 139"/>
              </a:gdLst>
              <a:ahLst/>
              <a:cxnLst>
                <a:cxn ang="0">
                  <a:pos x="T0" y="T1"/>
                </a:cxn>
                <a:cxn ang="0">
                  <a:pos x="T2" y="T3"/>
                </a:cxn>
                <a:cxn ang="0">
                  <a:pos x="T4" y="T5"/>
                </a:cxn>
                <a:cxn ang="0">
                  <a:pos x="T6" y="T7"/>
                </a:cxn>
              </a:cxnLst>
              <a:rect l="0" t="0" r="r" b="b"/>
              <a:pathLst>
                <a:path w="209" h="139">
                  <a:moveTo>
                    <a:pt x="0" y="0"/>
                  </a:moveTo>
                  <a:lnTo>
                    <a:pt x="52" y="17"/>
                  </a:lnTo>
                  <a:lnTo>
                    <a:pt x="112" y="103"/>
                  </a:lnTo>
                  <a:lnTo>
                    <a:pt x="209" y="139"/>
                  </a:lnTo>
                </a:path>
              </a:pathLst>
            </a:custGeom>
            <a:noFill/>
            <a:ln w="3175" cap="flat">
              <a:solidFill>
                <a:schemeClr val="accent5">
                  <a:lumMod val="60000"/>
                  <a:lumOff val="4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9" name="Freeform 17"/>
            <p:cNvSpPr>
              <a:spLocks/>
            </p:cNvSpPr>
            <p:nvPr/>
          </p:nvSpPr>
          <p:spPr bwMode="auto">
            <a:xfrm>
              <a:off x="936" y="4114"/>
              <a:ext cx="72" cy="74"/>
            </a:xfrm>
            <a:custGeom>
              <a:avLst/>
              <a:gdLst>
                <a:gd name="T0" fmla="*/ 0 w 72"/>
                <a:gd name="T1" fmla="*/ 0 h 74"/>
                <a:gd name="T2" fmla="*/ 19 w 72"/>
                <a:gd name="T3" fmla="*/ 7 h 74"/>
                <a:gd name="T4" fmla="*/ 72 w 72"/>
                <a:gd name="T5" fmla="*/ 74 h 74"/>
              </a:gdLst>
              <a:ahLst/>
              <a:cxnLst>
                <a:cxn ang="0">
                  <a:pos x="T0" y="T1"/>
                </a:cxn>
                <a:cxn ang="0">
                  <a:pos x="T2" y="T3"/>
                </a:cxn>
                <a:cxn ang="0">
                  <a:pos x="T4" y="T5"/>
                </a:cxn>
              </a:cxnLst>
              <a:rect l="0" t="0" r="r" b="b"/>
              <a:pathLst>
                <a:path w="72" h="74">
                  <a:moveTo>
                    <a:pt x="0" y="0"/>
                  </a:moveTo>
                  <a:lnTo>
                    <a:pt x="19" y="7"/>
                  </a:lnTo>
                  <a:lnTo>
                    <a:pt x="72" y="74"/>
                  </a:lnTo>
                </a:path>
              </a:pathLst>
            </a:custGeom>
            <a:noFill/>
            <a:ln w="3175" cap="flat">
              <a:solidFill>
                <a:schemeClr val="accent5">
                  <a:lumMod val="60000"/>
                  <a:lumOff val="4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20" name="Freeform 18"/>
            <p:cNvSpPr>
              <a:spLocks/>
            </p:cNvSpPr>
            <p:nvPr/>
          </p:nvSpPr>
          <p:spPr bwMode="auto">
            <a:xfrm>
              <a:off x="732" y="4011"/>
              <a:ext cx="228" cy="177"/>
            </a:xfrm>
            <a:custGeom>
              <a:avLst/>
              <a:gdLst>
                <a:gd name="T0" fmla="*/ 0 w 228"/>
                <a:gd name="T1" fmla="*/ 0 h 177"/>
                <a:gd name="T2" fmla="*/ 55 w 228"/>
                <a:gd name="T3" fmla="*/ 81 h 177"/>
                <a:gd name="T4" fmla="*/ 200 w 228"/>
                <a:gd name="T5" fmla="*/ 143 h 177"/>
                <a:gd name="T6" fmla="*/ 228 w 228"/>
                <a:gd name="T7" fmla="*/ 177 h 177"/>
              </a:gdLst>
              <a:ahLst/>
              <a:cxnLst>
                <a:cxn ang="0">
                  <a:pos x="T0" y="T1"/>
                </a:cxn>
                <a:cxn ang="0">
                  <a:pos x="T2" y="T3"/>
                </a:cxn>
                <a:cxn ang="0">
                  <a:pos x="T4" y="T5"/>
                </a:cxn>
                <a:cxn ang="0">
                  <a:pos x="T6" y="T7"/>
                </a:cxn>
              </a:cxnLst>
              <a:rect l="0" t="0" r="r" b="b"/>
              <a:pathLst>
                <a:path w="228" h="177">
                  <a:moveTo>
                    <a:pt x="0" y="0"/>
                  </a:moveTo>
                  <a:lnTo>
                    <a:pt x="55" y="81"/>
                  </a:lnTo>
                  <a:lnTo>
                    <a:pt x="200" y="143"/>
                  </a:lnTo>
                  <a:lnTo>
                    <a:pt x="228" y="177"/>
                  </a:lnTo>
                </a:path>
              </a:pathLst>
            </a:custGeom>
            <a:noFill/>
            <a:ln w="3175" cap="flat">
              <a:solidFill>
                <a:schemeClr val="accent5">
                  <a:lumMod val="60000"/>
                  <a:lumOff val="4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21" name="Freeform 19"/>
            <p:cNvSpPr>
              <a:spLocks/>
            </p:cNvSpPr>
            <p:nvPr/>
          </p:nvSpPr>
          <p:spPr bwMode="auto">
            <a:xfrm>
              <a:off x="749" y="3620"/>
              <a:ext cx="869" cy="563"/>
            </a:xfrm>
            <a:custGeom>
              <a:avLst/>
              <a:gdLst>
                <a:gd name="T0" fmla="*/ 0 w 869"/>
                <a:gd name="T1" fmla="*/ 237 h 563"/>
                <a:gd name="T2" fmla="*/ 114 w 869"/>
                <a:gd name="T3" fmla="*/ 132 h 563"/>
                <a:gd name="T4" fmla="*/ 147 w 869"/>
                <a:gd name="T5" fmla="*/ 55 h 563"/>
                <a:gd name="T6" fmla="*/ 195 w 869"/>
                <a:gd name="T7" fmla="*/ 0 h 563"/>
                <a:gd name="T8" fmla="*/ 382 w 869"/>
                <a:gd name="T9" fmla="*/ 39 h 563"/>
                <a:gd name="T10" fmla="*/ 432 w 869"/>
                <a:gd name="T11" fmla="*/ 144 h 563"/>
                <a:gd name="T12" fmla="*/ 567 w 869"/>
                <a:gd name="T13" fmla="*/ 237 h 563"/>
                <a:gd name="T14" fmla="*/ 700 w 869"/>
                <a:gd name="T15" fmla="*/ 395 h 563"/>
                <a:gd name="T16" fmla="*/ 802 w 869"/>
                <a:gd name="T17" fmla="*/ 446 h 563"/>
                <a:gd name="T18" fmla="*/ 869 w 869"/>
                <a:gd name="T19" fmla="*/ 563 h 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69" h="563">
                  <a:moveTo>
                    <a:pt x="0" y="237"/>
                  </a:moveTo>
                  <a:lnTo>
                    <a:pt x="114" y="132"/>
                  </a:lnTo>
                  <a:lnTo>
                    <a:pt x="147" y="55"/>
                  </a:lnTo>
                  <a:lnTo>
                    <a:pt x="195" y="0"/>
                  </a:lnTo>
                  <a:lnTo>
                    <a:pt x="382" y="39"/>
                  </a:lnTo>
                  <a:lnTo>
                    <a:pt x="432" y="144"/>
                  </a:lnTo>
                  <a:lnTo>
                    <a:pt x="567" y="237"/>
                  </a:lnTo>
                  <a:lnTo>
                    <a:pt x="700" y="395"/>
                  </a:lnTo>
                  <a:lnTo>
                    <a:pt x="802" y="446"/>
                  </a:lnTo>
                  <a:lnTo>
                    <a:pt x="869" y="563"/>
                  </a:lnTo>
                </a:path>
              </a:pathLst>
            </a:custGeom>
            <a:noFill/>
            <a:ln w="3175" cap="flat">
              <a:solidFill>
                <a:schemeClr val="accent5">
                  <a:lumMod val="60000"/>
                  <a:lumOff val="4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22" name="Freeform 20"/>
            <p:cNvSpPr>
              <a:spLocks/>
            </p:cNvSpPr>
            <p:nvPr/>
          </p:nvSpPr>
          <p:spPr bwMode="auto">
            <a:xfrm>
              <a:off x="1055" y="3697"/>
              <a:ext cx="102" cy="105"/>
            </a:xfrm>
            <a:custGeom>
              <a:avLst/>
              <a:gdLst>
                <a:gd name="T0" fmla="*/ 0 w 102"/>
                <a:gd name="T1" fmla="*/ 0 h 105"/>
                <a:gd name="T2" fmla="*/ 36 w 102"/>
                <a:gd name="T3" fmla="*/ 7 h 105"/>
                <a:gd name="T4" fmla="*/ 83 w 102"/>
                <a:gd name="T5" fmla="*/ 88 h 105"/>
                <a:gd name="T6" fmla="*/ 102 w 102"/>
                <a:gd name="T7" fmla="*/ 105 h 105"/>
              </a:gdLst>
              <a:ahLst/>
              <a:cxnLst>
                <a:cxn ang="0">
                  <a:pos x="T0" y="T1"/>
                </a:cxn>
                <a:cxn ang="0">
                  <a:pos x="T2" y="T3"/>
                </a:cxn>
                <a:cxn ang="0">
                  <a:pos x="T4" y="T5"/>
                </a:cxn>
                <a:cxn ang="0">
                  <a:pos x="T6" y="T7"/>
                </a:cxn>
              </a:cxnLst>
              <a:rect l="0" t="0" r="r" b="b"/>
              <a:pathLst>
                <a:path w="102" h="105">
                  <a:moveTo>
                    <a:pt x="0" y="0"/>
                  </a:moveTo>
                  <a:lnTo>
                    <a:pt x="36" y="7"/>
                  </a:lnTo>
                  <a:lnTo>
                    <a:pt x="83" y="88"/>
                  </a:lnTo>
                  <a:lnTo>
                    <a:pt x="102" y="105"/>
                  </a:lnTo>
                </a:path>
              </a:pathLst>
            </a:custGeom>
            <a:noFill/>
            <a:ln w="3175" cap="flat">
              <a:solidFill>
                <a:schemeClr val="accent5">
                  <a:lumMod val="60000"/>
                  <a:lumOff val="4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23" name="Line 21"/>
            <p:cNvSpPr>
              <a:spLocks noChangeShapeType="1"/>
            </p:cNvSpPr>
            <p:nvPr/>
          </p:nvSpPr>
          <p:spPr bwMode="auto">
            <a:xfrm>
              <a:off x="1181" y="3819"/>
              <a:ext cx="24" cy="17"/>
            </a:xfrm>
            <a:prstGeom prst="line">
              <a:avLst/>
            </a:prstGeom>
            <a:noFill/>
            <a:ln w="3175" cap="flat">
              <a:solidFill>
                <a:schemeClr val="accent5">
                  <a:lumMod val="60000"/>
                  <a:lumOff val="40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24" name="Line 22"/>
            <p:cNvSpPr>
              <a:spLocks noChangeShapeType="1"/>
            </p:cNvSpPr>
            <p:nvPr/>
          </p:nvSpPr>
          <p:spPr bwMode="auto">
            <a:xfrm>
              <a:off x="1228" y="3853"/>
              <a:ext cx="69" cy="57"/>
            </a:xfrm>
            <a:prstGeom prst="line">
              <a:avLst/>
            </a:prstGeom>
            <a:noFill/>
            <a:ln w="3175" cap="flat">
              <a:solidFill>
                <a:schemeClr val="accent5">
                  <a:lumMod val="60000"/>
                  <a:lumOff val="40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25" name="Line 23"/>
            <p:cNvSpPr>
              <a:spLocks noChangeShapeType="1"/>
            </p:cNvSpPr>
            <p:nvPr/>
          </p:nvSpPr>
          <p:spPr bwMode="auto">
            <a:xfrm>
              <a:off x="1319" y="3932"/>
              <a:ext cx="14" cy="16"/>
            </a:xfrm>
            <a:prstGeom prst="line">
              <a:avLst/>
            </a:prstGeom>
            <a:noFill/>
            <a:ln w="3175" cap="flat">
              <a:solidFill>
                <a:schemeClr val="accent5">
                  <a:lumMod val="60000"/>
                  <a:lumOff val="40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26" name="Freeform 24"/>
            <p:cNvSpPr>
              <a:spLocks/>
            </p:cNvSpPr>
            <p:nvPr/>
          </p:nvSpPr>
          <p:spPr bwMode="auto">
            <a:xfrm>
              <a:off x="1342" y="3968"/>
              <a:ext cx="221" cy="220"/>
            </a:xfrm>
            <a:custGeom>
              <a:avLst/>
              <a:gdLst>
                <a:gd name="T0" fmla="*/ 0 w 221"/>
                <a:gd name="T1" fmla="*/ 0 h 220"/>
                <a:gd name="T2" fmla="*/ 69 w 221"/>
                <a:gd name="T3" fmla="*/ 79 h 220"/>
                <a:gd name="T4" fmla="*/ 162 w 221"/>
                <a:gd name="T5" fmla="*/ 126 h 220"/>
                <a:gd name="T6" fmla="*/ 221 w 221"/>
                <a:gd name="T7" fmla="*/ 220 h 220"/>
              </a:gdLst>
              <a:ahLst/>
              <a:cxnLst>
                <a:cxn ang="0">
                  <a:pos x="T0" y="T1"/>
                </a:cxn>
                <a:cxn ang="0">
                  <a:pos x="T2" y="T3"/>
                </a:cxn>
                <a:cxn ang="0">
                  <a:pos x="T4" y="T5"/>
                </a:cxn>
                <a:cxn ang="0">
                  <a:pos x="T6" y="T7"/>
                </a:cxn>
              </a:cxnLst>
              <a:rect l="0" t="0" r="r" b="b"/>
              <a:pathLst>
                <a:path w="221" h="220">
                  <a:moveTo>
                    <a:pt x="0" y="0"/>
                  </a:moveTo>
                  <a:lnTo>
                    <a:pt x="69" y="79"/>
                  </a:lnTo>
                  <a:lnTo>
                    <a:pt x="162" y="126"/>
                  </a:lnTo>
                  <a:lnTo>
                    <a:pt x="221" y="220"/>
                  </a:lnTo>
                </a:path>
              </a:pathLst>
            </a:custGeom>
            <a:noFill/>
            <a:ln w="3175" cap="flat">
              <a:solidFill>
                <a:schemeClr val="accent5">
                  <a:lumMod val="60000"/>
                  <a:lumOff val="4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27" name="Freeform 25"/>
            <p:cNvSpPr>
              <a:spLocks/>
            </p:cNvSpPr>
            <p:nvPr/>
          </p:nvSpPr>
          <p:spPr bwMode="auto">
            <a:xfrm>
              <a:off x="998" y="3735"/>
              <a:ext cx="112" cy="106"/>
            </a:xfrm>
            <a:custGeom>
              <a:avLst/>
              <a:gdLst>
                <a:gd name="T0" fmla="*/ 0 w 112"/>
                <a:gd name="T1" fmla="*/ 0 h 106"/>
                <a:gd name="T2" fmla="*/ 43 w 112"/>
                <a:gd name="T3" fmla="*/ 7 h 106"/>
                <a:gd name="T4" fmla="*/ 100 w 112"/>
                <a:gd name="T5" fmla="*/ 94 h 106"/>
                <a:gd name="T6" fmla="*/ 112 w 112"/>
                <a:gd name="T7" fmla="*/ 106 h 106"/>
              </a:gdLst>
              <a:ahLst/>
              <a:cxnLst>
                <a:cxn ang="0">
                  <a:pos x="T0" y="T1"/>
                </a:cxn>
                <a:cxn ang="0">
                  <a:pos x="T2" y="T3"/>
                </a:cxn>
                <a:cxn ang="0">
                  <a:pos x="T4" y="T5"/>
                </a:cxn>
                <a:cxn ang="0">
                  <a:pos x="T6" y="T7"/>
                </a:cxn>
              </a:cxnLst>
              <a:rect l="0" t="0" r="r" b="b"/>
              <a:pathLst>
                <a:path w="112" h="106">
                  <a:moveTo>
                    <a:pt x="0" y="0"/>
                  </a:moveTo>
                  <a:lnTo>
                    <a:pt x="43" y="7"/>
                  </a:lnTo>
                  <a:lnTo>
                    <a:pt x="100" y="94"/>
                  </a:lnTo>
                  <a:lnTo>
                    <a:pt x="112" y="106"/>
                  </a:lnTo>
                </a:path>
              </a:pathLst>
            </a:custGeom>
            <a:noFill/>
            <a:ln w="3175" cap="flat">
              <a:solidFill>
                <a:schemeClr val="accent5">
                  <a:lumMod val="60000"/>
                  <a:lumOff val="4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28" name="Line 26"/>
            <p:cNvSpPr>
              <a:spLocks noChangeShapeType="1"/>
            </p:cNvSpPr>
            <p:nvPr/>
          </p:nvSpPr>
          <p:spPr bwMode="auto">
            <a:xfrm>
              <a:off x="1126" y="3853"/>
              <a:ext cx="22" cy="14"/>
            </a:xfrm>
            <a:prstGeom prst="line">
              <a:avLst/>
            </a:prstGeom>
            <a:noFill/>
            <a:ln w="3175" cap="flat">
              <a:solidFill>
                <a:schemeClr val="accent5">
                  <a:lumMod val="60000"/>
                  <a:lumOff val="40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29" name="Freeform 27"/>
            <p:cNvSpPr>
              <a:spLocks/>
            </p:cNvSpPr>
            <p:nvPr/>
          </p:nvSpPr>
          <p:spPr bwMode="auto">
            <a:xfrm>
              <a:off x="1169" y="3886"/>
              <a:ext cx="318" cy="302"/>
            </a:xfrm>
            <a:custGeom>
              <a:avLst/>
              <a:gdLst>
                <a:gd name="T0" fmla="*/ 0 w 318"/>
                <a:gd name="T1" fmla="*/ 0 h 302"/>
                <a:gd name="T2" fmla="*/ 76 w 318"/>
                <a:gd name="T3" fmla="*/ 58 h 302"/>
                <a:gd name="T4" fmla="*/ 197 w 318"/>
                <a:gd name="T5" fmla="*/ 199 h 302"/>
                <a:gd name="T6" fmla="*/ 287 w 318"/>
                <a:gd name="T7" fmla="*/ 247 h 302"/>
                <a:gd name="T8" fmla="*/ 318 w 318"/>
                <a:gd name="T9" fmla="*/ 302 h 302"/>
              </a:gdLst>
              <a:ahLst/>
              <a:cxnLst>
                <a:cxn ang="0">
                  <a:pos x="T0" y="T1"/>
                </a:cxn>
                <a:cxn ang="0">
                  <a:pos x="T2" y="T3"/>
                </a:cxn>
                <a:cxn ang="0">
                  <a:pos x="T4" y="T5"/>
                </a:cxn>
                <a:cxn ang="0">
                  <a:pos x="T6" y="T7"/>
                </a:cxn>
                <a:cxn ang="0">
                  <a:pos x="T8" y="T9"/>
                </a:cxn>
              </a:cxnLst>
              <a:rect l="0" t="0" r="r" b="b"/>
              <a:pathLst>
                <a:path w="318" h="302">
                  <a:moveTo>
                    <a:pt x="0" y="0"/>
                  </a:moveTo>
                  <a:lnTo>
                    <a:pt x="76" y="58"/>
                  </a:lnTo>
                  <a:lnTo>
                    <a:pt x="197" y="199"/>
                  </a:lnTo>
                  <a:lnTo>
                    <a:pt x="287" y="247"/>
                  </a:lnTo>
                  <a:lnTo>
                    <a:pt x="318" y="302"/>
                  </a:lnTo>
                </a:path>
              </a:pathLst>
            </a:custGeom>
            <a:noFill/>
            <a:ln w="3175" cap="flat">
              <a:solidFill>
                <a:schemeClr val="accent5">
                  <a:lumMod val="60000"/>
                  <a:lumOff val="4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30" name="Freeform 28"/>
            <p:cNvSpPr>
              <a:spLocks/>
            </p:cNvSpPr>
            <p:nvPr/>
          </p:nvSpPr>
          <p:spPr bwMode="auto">
            <a:xfrm>
              <a:off x="1008" y="3781"/>
              <a:ext cx="263" cy="268"/>
            </a:xfrm>
            <a:custGeom>
              <a:avLst/>
              <a:gdLst>
                <a:gd name="T0" fmla="*/ 0 w 263"/>
                <a:gd name="T1" fmla="*/ 0 h 268"/>
                <a:gd name="T2" fmla="*/ 47 w 263"/>
                <a:gd name="T3" fmla="*/ 84 h 268"/>
                <a:gd name="T4" fmla="*/ 192 w 263"/>
                <a:gd name="T5" fmla="*/ 187 h 268"/>
                <a:gd name="T6" fmla="*/ 263 w 263"/>
                <a:gd name="T7" fmla="*/ 268 h 268"/>
              </a:gdLst>
              <a:ahLst/>
              <a:cxnLst>
                <a:cxn ang="0">
                  <a:pos x="T0" y="T1"/>
                </a:cxn>
                <a:cxn ang="0">
                  <a:pos x="T2" y="T3"/>
                </a:cxn>
                <a:cxn ang="0">
                  <a:pos x="T4" y="T5"/>
                </a:cxn>
                <a:cxn ang="0">
                  <a:pos x="T6" y="T7"/>
                </a:cxn>
              </a:cxnLst>
              <a:rect l="0" t="0" r="r" b="b"/>
              <a:pathLst>
                <a:path w="263" h="268">
                  <a:moveTo>
                    <a:pt x="0" y="0"/>
                  </a:moveTo>
                  <a:lnTo>
                    <a:pt x="47" y="84"/>
                  </a:lnTo>
                  <a:lnTo>
                    <a:pt x="192" y="187"/>
                  </a:lnTo>
                  <a:lnTo>
                    <a:pt x="263" y="268"/>
                  </a:lnTo>
                </a:path>
              </a:pathLst>
            </a:custGeom>
            <a:noFill/>
            <a:ln w="3175" cap="flat">
              <a:solidFill>
                <a:schemeClr val="accent5">
                  <a:lumMod val="60000"/>
                  <a:lumOff val="4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31" name="Freeform 29"/>
            <p:cNvSpPr>
              <a:spLocks/>
            </p:cNvSpPr>
            <p:nvPr/>
          </p:nvSpPr>
          <p:spPr bwMode="auto">
            <a:xfrm>
              <a:off x="1314" y="4099"/>
              <a:ext cx="116" cy="89"/>
            </a:xfrm>
            <a:custGeom>
              <a:avLst/>
              <a:gdLst>
                <a:gd name="T0" fmla="*/ 0 w 116"/>
                <a:gd name="T1" fmla="*/ 0 h 89"/>
                <a:gd name="T2" fmla="*/ 23 w 116"/>
                <a:gd name="T3" fmla="*/ 24 h 89"/>
                <a:gd name="T4" fmla="*/ 109 w 116"/>
                <a:gd name="T5" fmla="*/ 67 h 89"/>
                <a:gd name="T6" fmla="*/ 116 w 116"/>
                <a:gd name="T7" fmla="*/ 89 h 89"/>
              </a:gdLst>
              <a:ahLst/>
              <a:cxnLst>
                <a:cxn ang="0">
                  <a:pos x="T0" y="T1"/>
                </a:cxn>
                <a:cxn ang="0">
                  <a:pos x="T2" y="T3"/>
                </a:cxn>
                <a:cxn ang="0">
                  <a:pos x="T4" y="T5"/>
                </a:cxn>
                <a:cxn ang="0">
                  <a:pos x="T6" y="T7"/>
                </a:cxn>
              </a:cxnLst>
              <a:rect l="0" t="0" r="r" b="b"/>
              <a:pathLst>
                <a:path w="116" h="89">
                  <a:moveTo>
                    <a:pt x="0" y="0"/>
                  </a:moveTo>
                  <a:lnTo>
                    <a:pt x="23" y="24"/>
                  </a:lnTo>
                  <a:lnTo>
                    <a:pt x="109" y="67"/>
                  </a:lnTo>
                  <a:lnTo>
                    <a:pt x="116" y="89"/>
                  </a:lnTo>
                </a:path>
              </a:pathLst>
            </a:custGeom>
            <a:noFill/>
            <a:ln w="3175" cap="flat">
              <a:solidFill>
                <a:schemeClr val="accent5">
                  <a:lumMod val="60000"/>
                  <a:lumOff val="4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32" name="Freeform 30"/>
            <p:cNvSpPr>
              <a:spLocks/>
            </p:cNvSpPr>
            <p:nvPr/>
          </p:nvSpPr>
          <p:spPr bwMode="auto">
            <a:xfrm>
              <a:off x="972" y="3824"/>
              <a:ext cx="126" cy="129"/>
            </a:xfrm>
            <a:custGeom>
              <a:avLst/>
              <a:gdLst>
                <a:gd name="T0" fmla="*/ 0 w 126"/>
                <a:gd name="T1" fmla="*/ 0 h 129"/>
                <a:gd name="T2" fmla="*/ 47 w 126"/>
                <a:gd name="T3" fmla="*/ 79 h 129"/>
                <a:gd name="T4" fmla="*/ 126 w 126"/>
                <a:gd name="T5" fmla="*/ 129 h 129"/>
              </a:gdLst>
              <a:ahLst/>
              <a:cxnLst>
                <a:cxn ang="0">
                  <a:pos x="T0" y="T1"/>
                </a:cxn>
                <a:cxn ang="0">
                  <a:pos x="T2" y="T3"/>
                </a:cxn>
                <a:cxn ang="0">
                  <a:pos x="T4" y="T5"/>
                </a:cxn>
              </a:cxnLst>
              <a:rect l="0" t="0" r="r" b="b"/>
              <a:pathLst>
                <a:path w="126" h="129">
                  <a:moveTo>
                    <a:pt x="0" y="0"/>
                  </a:moveTo>
                  <a:lnTo>
                    <a:pt x="47" y="79"/>
                  </a:lnTo>
                  <a:lnTo>
                    <a:pt x="126" y="129"/>
                  </a:lnTo>
                </a:path>
              </a:pathLst>
            </a:custGeom>
            <a:noFill/>
            <a:ln w="3175" cap="flat">
              <a:solidFill>
                <a:schemeClr val="accent5">
                  <a:lumMod val="60000"/>
                  <a:lumOff val="4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33" name="Line 31"/>
            <p:cNvSpPr>
              <a:spLocks noChangeShapeType="1"/>
            </p:cNvSpPr>
            <p:nvPr/>
          </p:nvSpPr>
          <p:spPr bwMode="auto">
            <a:xfrm>
              <a:off x="1112" y="3968"/>
              <a:ext cx="21" cy="14"/>
            </a:xfrm>
            <a:prstGeom prst="line">
              <a:avLst/>
            </a:prstGeom>
            <a:noFill/>
            <a:ln w="3175" cap="flat">
              <a:solidFill>
                <a:schemeClr val="accent5">
                  <a:lumMod val="60000"/>
                  <a:lumOff val="40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34" name="Freeform 32"/>
            <p:cNvSpPr>
              <a:spLocks/>
            </p:cNvSpPr>
            <p:nvPr/>
          </p:nvSpPr>
          <p:spPr bwMode="auto">
            <a:xfrm>
              <a:off x="1148" y="3991"/>
              <a:ext cx="211" cy="197"/>
            </a:xfrm>
            <a:custGeom>
              <a:avLst/>
              <a:gdLst>
                <a:gd name="T0" fmla="*/ 0 w 211"/>
                <a:gd name="T1" fmla="*/ 0 h 197"/>
                <a:gd name="T2" fmla="*/ 140 w 211"/>
                <a:gd name="T3" fmla="*/ 159 h 197"/>
                <a:gd name="T4" fmla="*/ 211 w 211"/>
                <a:gd name="T5" fmla="*/ 197 h 197"/>
              </a:gdLst>
              <a:ahLst/>
              <a:cxnLst>
                <a:cxn ang="0">
                  <a:pos x="T0" y="T1"/>
                </a:cxn>
                <a:cxn ang="0">
                  <a:pos x="T2" y="T3"/>
                </a:cxn>
                <a:cxn ang="0">
                  <a:pos x="T4" y="T5"/>
                </a:cxn>
              </a:cxnLst>
              <a:rect l="0" t="0" r="r" b="b"/>
              <a:pathLst>
                <a:path w="211" h="197">
                  <a:moveTo>
                    <a:pt x="0" y="0"/>
                  </a:moveTo>
                  <a:lnTo>
                    <a:pt x="140" y="159"/>
                  </a:lnTo>
                  <a:lnTo>
                    <a:pt x="211" y="197"/>
                  </a:lnTo>
                </a:path>
              </a:pathLst>
            </a:custGeom>
            <a:noFill/>
            <a:ln w="3175" cap="flat">
              <a:solidFill>
                <a:schemeClr val="accent5">
                  <a:lumMod val="60000"/>
                  <a:lumOff val="4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35" name="Freeform 33"/>
            <p:cNvSpPr>
              <a:spLocks/>
            </p:cNvSpPr>
            <p:nvPr/>
          </p:nvSpPr>
          <p:spPr bwMode="auto">
            <a:xfrm>
              <a:off x="1053" y="3982"/>
              <a:ext cx="206" cy="206"/>
            </a:xfrm>
            <a:custGeom>
              <a:avLst/>
              <a:gdLst>
                <a:gd name="T0" fmla="*/ 0 w 206"/>
                <a:gd name="T1" fmla="*/ 0 h 206"/>
                <a:gd name="T2" fmla="*/ 64 w 206"/>
                <a:gd name="T3" fmla="*/ 45 h 206"/>
                <a:gd name="T4" fmla="*/ 190 w 206"/>
                <a:gd name="T5" fmla="*/ 196 h 206"/>
                <a:gd name="T6" fmla="*/ 206 w 206"/>
                <a:gd name="T7" fmla="*/ 206 h 206"/>
              </a:gdLst>
              <a:ahLst/>
              <a:cxnLst>
                <a:cxn ang="0">
                  <a:pos x="T0" y="T1"/>
                </a:cxn>
                <a:cxn ang="0">
                  <a:pos x="T2" y="T3"/>
                </a:cxn>
                <a:cxn ang="0">
                  <a:pos x="T4" y="T5"/>
                </a:cxn>
                <a:cxn ang="0">
                  <a:pos x="T6" y="T7"/>
                </a:cxn>
              </a:cxnLst>
              <a:rect l="0" t="0" r="r" b="b"/>
              <a:pathLst>
                <a:path w="206" h="206">
                  <a:moveTo>
                    <a:pt x="0" y="0"/>
                  </a:moveTo>
                  <a:lnTo>
                    <a:pt x="64" y="45"/>
                  </a:lnTo>
                  <a:lnTo>
                    <a:pt x="190" y="196"/>
                  </a:lnTo>
                  <a:lnTo>
                    <a:pt x="206" y="206"/>
                  </a:lnTo>
                </a:path>
              </a:pathLst>
            </a:custGeom>
            <a:noFill/>
            <a:ln w="3175" cap="flat">
              <a:solidFill>
                <a:schemeClr val="accent5">
                  <a:lumMod val="60000"/>
                  <a:lumOff val="4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36" name="Freeform 34"/>
            <p:cNvSpPr>
              <a:spLocks/>
            </p:cNvSpPr>
            <p:nvPr/>
          </p:nvSpPr>
          <p:spPr bwMode="auto">
            <a:xfrm>
              <a:off x="860" y="3831"/>
              <a:ext cx="112" cy="101"/>
            </a:xfrm>
            <a:custGeom>
              <a:avLst/>
              <a:gdLst>
                <a:gd name="T0" fmla="*/ 0 w 112"/>
                <a:gd name="T1" fmla="*/ 0 h 101"/>
                <a:gd name="T2" fmla="*/ 17 w 112"/>
                <a:gd name="T3" fmla="*/ 5 h 101"/>
                <a:gd name="T4" fmla="*/ 76 w 112"/>
                <a:gd name="T5" fmla="*/ 91 h 101"/>
                <a:gd name="T6" fmla="*/ 112 w 112"/>
                <a:gd name="T7" fmla="*/ 101 h 101"/>
              </a:gdLst>
              <a:ahLst/>
              <a:cxnLst>
                <a:cxn ang="0">
                  <a:pos x="T0" y="T1"/>
                </a:cxn>
                <a:cxn ang="0">
                  <a:pos x="T2" y="T3"/>
                </a:cxn>
                <a:cxn ang="0">
                  <a:pos x="T4" y="T5"/>
                </a:cxn>
                <a:cxn ang="0">
                  <a:pos x="T6" y="T7"/>
                </a:cxn>
              </a:cxnLst>
              <a:rect l="0" t="0" r="r" b="b"/>
              <a:pathLst>
                <a:path w="112" h="101">
                  <a:moveTo>
                    <a:pt x="0" y="0"/>
                  </a:moveTo>
                  <a:lnTo>
                    <a:pt x="17" y="5"/>
                  </a:lnTo>
                  <a:lnTo>
                    <a:pt x="76" y="91"/>
                  </a:lnTo>
                  <a:lnTo>
                    <a:pt x="112" y="101"/>
                  </a:lnTo>
                </a:path>
              </a:pathLst>
            </a:custGeom>
            <a:noFill/>
            <a:ln w="3175" cap="flat">
              <a:solidFill>
                <a:schemeClr val="accent5">
                  <a:lumMod val="60000"/>
                  <a:lumOff val="4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37" name="Freeform 35"/>
            <p:cNvSpPr>
              <a:spLocks/>
            </p:cNvSpPr>
            <p:nvPr/>
          </p:nvSpPr>
          <p:spPr bwMode="auto">
            <a:xfrm>
              <a:off x="806" y="3860"/>
              <a:ext cx="73" cy="55"/>
            </a:xfrm>
            <a:custGeom>
              <a:avLst/>
              <a:gdLst>
                <a:gd name="T0" fmla="*/ 0 w 73"/>
                <a:gd name="T1" fmla="*/ 0 h 55"/>
                <a:gd name="T2" fmla="*/ 43 w 73"/>
                <a:gd name="T3" fmla="*/ 7 h 55"/>
                <a:gd name="T4" fmla="*/ 73 w 73"/>
                <a:gd name="T5" fmla="*/ 55 h 55"/>
              </a:gdLst>
              <a:ahLst/>
              <a:cxnLst>
                <a:cxn ang="0">
                  <a:pos x="T0" y="T1"/>
                </a:cxn>
                <a:cxn ang="0">
                  <a:pos x="T2" y="T3"/>
                </a:cxn>
                <a:cxn ang="0">
                  <a:pos x="T4" y="T5"/>
                </a:cxn>
              </a:cxnLst>
              <a:rect l="0" t="0" r="r" b="b"/>
              <a:pathLst>
                <a:path w="73" h="55">
                  <a:moveTo>
                    <a:pt x="0" y="0"/>
                  </a:moveTo>
                  <a:lnTo>
                    <a:pt x="43" y="7"/>
                  </a:lnTo>
                  <a:lnTo>
                    <a:pt x="73" y="55"/>
                  </a:lnTo>
                </a:path>
              </a:pathLst>
            </a:custGeom>
            <a:noFill/>
            <a:ln w="3175" cap="flat">
              <a:solidFill>
                <a:schemeClr val="accent5">
                  <a:lumMod val="60000"/>
                  <a:lumOff val="4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38" name="Line 36"/>
            <p:cNvSpPr>
              <a:spLocks noChangeShapeType="1"/>
            </p:cNvSpPr>
            <p:nvPr/>
          </p:nvSpPr>
          <p:spPr bwMode="auto">
            <a:xfrm>
              <a:off x="716" y="3663"/>
              <a:ext cx="104" cy="0"/>
            </a:xfrm>
            <a:prstGeom prst="line">
              <a:avLst/>
            </a:prstGeom>
            <a:noFill/>
            <a:ln w="3175" cap="flat">
              <a:solidFill>
                <a:schemeClr val="accent5">
                  <a:lumMod val="60000"/>
                  <a:lumOff val="40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39" name="Line 37"/>
            <p:cNvSpPr>
              <a:spLocks noChangeShapeType="1"/>
            </p:cNvSpPr>
            <p:nvPr/>
          </p:nvSpPr>
          <p:spPr bwMode="auto">
            <a:xfrm>
              <a:off x="542" y="3714"/>
              <a:ext cx="264" cy="0"/>
            </a:xfrm>
            <a:prstGeom prst="line">
              <a:avLst/>
            </a:prstGeom>
            <a:noFill/>
            <a:ln w="3175" cap="flat">
              <a:solidFill>
                <a:schemeClr val="accent5">
                  <a:lumMod val="60000"/>
                  <a:lumOff val="40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40" name="Line 38"/>
            <p:cNvSpPr>
              <a:spLocks noChangeShapeType="1"/>
            </p:cNvSpPr>
            <p:nvPr/>
          </p:nvSpPr>
          <p:spPr bwMode="auto">
            <a:xfrm>
              <a:off x="599" y="3762"/>
              <a:ext cx="164" cy="0"/>
            </a:xfrm>
            <a:prstGeom prst="line">
              <a:avLst/>
            </a:prstGeom>
            <a:noFill/>
            <a:ln w="3175" cap="flat">
              <a:solidFill>
                <a:schemeClr val="accent5">
                  <a:lumMod val="60000"/>
                  <a:lumOff val="40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41" name="Line 39"/>
            <p:cNvSpPr>
              <a:spLocks noChangeShapeType="1"/>
            </p:cNvSpPr>
            <p:nvPr/>
          </p:nvSpPr>
          <p:spPr bwMode="auto">
            <a:xfrm>
              <a:off x="1259" y="3735"/>
              <a:ext cx="143" cy="0"/>
            </a:xfrm>
            <a:prstGeom prst="line">
              <a:avLst/>
            </a:prstGeom>
            <a:noFill/>
            <a:ln w="3175" cap="flat">
              <a:solidFill>
                <a:schemeClr val="accent5">
                  <a:lumMod val="60000"/>
                  <a:lumOff val="40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42" name="Line 40"/>
            <p:cNvSpPr>
              <a:spLocks noChangeShapeType="1"/>
            </p:cNvSpPr>
            <p:nvPr/>
          </p:nvSpPr>
          <p:spPr bwMode="auto">
            <a:xfrm>
              <a:off x="1235" y="3687"/>
              <a:ext cx="79" cy="0"/>
            </a:xfrm>
            <a:prstGeom prst="line">
              <a:avLst/>
            </a:prstGeom>
            <a:noFill/>
            <a:ln w="3175" cap="flat">
              <a:solidFill>
                <a:schemeClr val="accent5">
                  <a:lumMod val="60000"/>
                  <a:lumOff val="40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43" name="Line 41"/>
            <p:cNvSpPr>
              <a:spLocks noChangeShapeType="1"/>
            </p:cNvSpPr>
            <p:nvPr/>
          </p:nvSpPr>
          <p:spPr bwMode="auto">
            <a:xfrm>
              <a:off x="1326" y="3781"/>
              <a:ext cx="45" cy="0"/>
            </a:xfrm>
            <a:prstGeom prst="line">
              <a:avLst/>
            </a:prstGeom>
            <a:noFill/>
            <a:ln w="3175" cap="flat">
              <a:solidFill>
                <a:schemeClr val="accent5">
                  <a:lumMod val="60000"/>
                  <a:lumOff val="40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44" name="Group 44"/>
          <p:cNvGrpSpPr>
            <a:grpSpLocks noChangeAspect="1"/>
          </p:cNvGrpSpPr>
          <p:nvPr userDrawn="1"/>
        </p:nvGrpSpPr>
        <p:grpSpPr bwMode="auto">
          <a:xfrm>
            <a:off x="10500662" y="309244"/>
            <a:ext cx="1545557" cy="324233"/>
            <a:chOff x="5639" y="-585"/>
            <a:chExt cx="2126" cy="446"/>
          </a:xfrm>
        </p:grpSpPr>
        <p:sp>
          <p:nvSpPr>
            <p:cNvPr id="45" name="Freeform 51"/>
            <p:cNvSpPr>
              <a:spLocks/>
            </p:cNvSpPr>
            <p:nvPr/>
          </p:nvSpPr>
          <p:spPr bwMode="auto">
            <a:xfrm>
              <a:off x="6134" y="-363"/>
              <a:ext cx="26" cy="12"/>
            </a:xfrm>
            <a:custGeom>
              <a:avLst/>
              <a:gdLst>
                <a:gd name="T0" fmla="*/ 11 w 11"/>
                <a:gd name="T1" fmla="*/ 0 h 5"/>
                <a:gd name="T2" fmla="*/ 5 w 11"/>
                <a:gd name="T3" fmla="*/ 5 h 5"/>
                <a:gd name="T4" fmla="*/ 0 w 11"/>
                <a:gd name="T5" fmla="*/ 0 h 5"/>
              </a:gdLst>
              <a:ahLst/>
              <a:cxnLst>
                <a:cxn ang="0">
                  <a:pos x="T0" y="T1"/>
                </a:cxn>
                <a:cxn ang="0">
                  <a:pos x="T2" y="T3"/>
                </a:cxn>
                <a:cxn ang="0">
                  <a:pos x="T4" y="T5"/>
                </a:cxn>
              </a:cxnLst>
              <a:rect l="0" t="0" r="r" b="b"/>
              <a:pathLst>
                <a:path w="11" h="5">
                  <a:moveTo>
                    <a:pt x="11" y="0"/>
                  </a:moveTo>
                  <a:cubicBezTo>
                    <a:pt x="11" y="3"/>
                    <a:pt x="8" y="5"/>
                    <a:pt x="5" y="5"/>
                  </a:cubicBezTo>
                  <a:cubicBezTo>
                    <a:pt x="2" y="5"/>
                    <a:pt x="0" y="3"/>
                    <a:pt x="0" y="0"/>
                  </a:cubicBezTo>
                </a:path>
              </a:pathLst>
            </a:custGeom>
            <a:solidFill>
              <a:srgbClr val="3C5169"/>
            </a:solidFill>
            <a:ln w="3175">
              <a:solidFill>
                <a:schemeClr val="accent5">
                  <a:lumMod val="60000"/>
                  <a:lumOff val="40000"/>
                </a:schemeClr>
              </a:solid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46" name="Freeform 52"/>
            <p:cNvSpPr>
              <a:spLocks/>
            </p:cNvSpPr>
            <p:nvPr/>
          </p:nvSpPr>
          <p:spPr bwMode="auto">
            <a:xfrm>
              <a:off x="6134" y="-377"/>
              <a:ext cx="26" cy="14"/>
            </a:xfrm>
            <a:custGeom>
              <a:avLst/>
              <a:gdLst>
                <a:gd name="T0" fmla="*/ 0 w 11"/>
                <a:gd name="T1" fmla="*/ 6 h 6"/>
                <a:gd name="T2" fmla="*/ 5 w 11"/>
                <a:gd name="T3" fmla="*/ 0 h 6"/>
                <a:gd name="T4" fmla="*/ 11 w 11"/>
                <a:gd name="T5" fmla="*/ 6 h 6"/>
              </a:gdLst>
              <a:ahLst/>
              <a:cxnLst>
                <a:cxn ang="0">
                  <a:pos x="T0" y="T1"/>
                </a:cxn>
                <a:cxn ang="0">
                  <a:pos x="T2" y="T3"/>
                </a:cxn>
                <a:cxn ang="0">
                  <a:pos x="T4" y="T5"/>
                </a:cxn>
              </a:cxnLst>
              <a:rect l="0" t="0" r="r" b="b"/>
              <a:pathLst>
                <a:path w="11" h="6">
                  <a:moveTo>
                    <a:pt x="0" y="6"/>
                  </a:moveTo>
                  <a:cubicBezTo>
                    <a:pt x="0" y="2"/>
                    <a:pt x="2" y="0"/>
                    <a:pt x="5" y="0"/>
                  </a:cubicBezTo>
                  <a:cubicBezTo>
                    <a:pt x="8" y="0"/>
                    <a:pt x="11" y="2"/>
                    <a:pt x="11" y="6"/>
                  </a:cubicBezTo>
                </a:path>
              </a:pathLst>
            </a:custGeom>
            <a:solidFill>
              <a:srgbClr val="000000"/>
            </a:solidFill>
            <a:ln w="3175">
              <a:solidFill>
                <a:schemeClr val="accent5">
                  <a:lumMod val="60000"/>
                  <a:lumOff val="40000"/>
                </a:schemeClr>
              </a:solid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47" name="Freeform 53"/>
            <p:cNvSpPr>
              <a:spLocks/>
            </p:cNvSpPr>
            <p:nvPr/>
          </p:nvSpPr>
          <p:spPr bwMode="auto">
            <a:xfrm>
              <a:off x="5864" y="-153"/>
              <a:ext cx="28" cy="14"/>
            </a:xfrm>
            <a:custGeom>
              <a:avLst/>
              <a:gdLst>
                <a:gd name="T0" fmla="*/ 0 w 12"/>
                <a:gd name="T1" fmla="*/ 6 h 6"/>
                <a:gd name="T2" fmla="*/ 6 w 12"/>
                <a:gd name="T3" fmla="*/ 0 h 6"/>
                <a:gd name="T4" fmla="*/ 12 w 12"/>
                <a:gd name="T5" fmla="*/ 6 h 6"/>
              </a:gdLst>
              <a:ahLst/>
              <a:cxnLst>
                <a:cxn ang="0">
                  <a:pos x="T0" y="T1"/>
                </a:cxn>
                <a:cxn ang="0">
                  <a:pos x="T2" y="T3"/>
                </a:cxn>
                <a:cxn ang="0">
                  <a:pos x="T4" y="T5"/>
                </a:cxn>
              </a:cxnLst>
              <a:rect l="0" t="0" r="r" b="b"/>
              <a:pathLst>
                <a:path w="12" h="6">
                  <a:moveTo>
                    <a:pt x="0" y="6"/>
                  </a:moveTo>
                  <a:cubicBezTo>
                    <a:pt x="0" y="2"/>
                    <a:pt x="2" y="0"/>
                    <a:pt x="6" y="0"/>
                  </a:cubicBezTo>
                  <a:cubicBezTo>
                    <a:pt x="9" y="0"/>
                    <a:pt x="12" y="2"/>
                    <a:pt x="12" y="6"/>
                  </a:cubicBezTo>
                </a:path>
              </a:pathLst>
            </a:custGeom>
            <a:solidFill>
              <a:srgbClr val="3C5169"/>
            </a:solidFill>
            <a:ln w="3175">
              <a:solidFill>
                <a:schemeClr val="accent5">
                  <a:lumMod val="60000"/>
                  <a:lumOff val="40000"/>
                </a:schemeClr>
              </a:solid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48" name="Freeform 54"/>
            <p:cNvSpPr>
              <a:spLocks/>
            </p:cNvSpPr>
            <p:nvPr/>
          </p:nvSpPr>
          <p:spPr bwMode="auto">
            <a:xfrm>
              <a:off x="5928" y="-585"/>
              <a:ext cx="435" cy="210"/>
            </a:xfrm>
            <a:custGeom>
              <a:avLst/>
              <a:gdLst>
                <a:gd name="T0" fmla="*/ 0 w 184"/>
                <a:gd name="T1" fmla="*/ 88 h 88"/>
                <a:gd name="T2" fmla="*/ 92 w 184"/>
                <a:gd name="T3" fmla="*/ 0 h 88"/>
                <a:gd name="T4" fmla="*/ 184 w 184"/>
                <a:gd name="T5" fmla="*/ 78 h 88"/>
                <a:gd name="T6" fmla="*/ 184 w 184"/>
                <a:gd name="T7" fmla="*/ 80 h 88"/>
              </a:gdLst>
              <a:ahLst/>
              <a:cxnLst>
                <a:cxn ang="0">
                  <a:pos x="T0" y="T1"/>
                </a:cxn>
                <a:cxn ang="0">
                  <a:pos x="T2" y="T3"/>
                </a:cxn>
                <a:cxn ang="0">
                  <a:pos x="T4" y="T5"/>
                </a:cxn>
                <a:cxn ang="0">
                  <a:pos x="T6" y="T7"/>
                </a:cxn>
              </a:cxnLst>
              <a:rect l="0" t="0" r="r" b="b"/>
              <a:pathLst>
                <a:path w="184" h="88">
                  <a:moveTo>
                    <a:pt x="0" y="88"/>
                  </a:moveTo>
                  <a:cubicBezTo>
                    <a:pt x="2" y="39"/>
                    <a:pt x="43" y="0"/>
                    <a:pt x="92" y="0"/>
                  </a:cubicBezTo>
                  <a:cubicBezTo>
                    <a:pt x="138" y="0"/>
                    <a:pt x="177" y="34"/>
                    <a:pt x="184" y="78"/>
                  </a:cubicBezTo>
                  <a:cubicBezTo>
                    <a:pt x="184" y="79"/>
                    <a:pt x="184" y="79"/>
                    <a:pt x="184" y="80"/>
                  </a:cubicBezTo>
                </a:path>
              </a:pathLst>
            </a:custGeom>
            <a:noFill/>
            <a:ln w="3175" cap="flat">
              <a:solidFill>
                <a:schemeClr val="accent5">
                  <a:lumMod val="60000"/>
                  <a:lumOff val="4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49" name="Freeform 55"/>
            <p:cNvSpPr>
              <a:spLocks/>
            </p:cNvSpPr>
            <p:nvPr/>
          </p:nvSpPr>
          <p:spPr bwMode="auto">
            <a:xfrm>
              <a:off x="5965" y="-544"/>
              <a:ext cx="358" cy="181"/>
            </a:xfrm>
            <a:custGeom>
              <a:avLst/>
              <a:gdLst>
                <a:gd name="T0" fmla="*/ 151 w 151"/>
                <a:gd name="T1" fmla="*/ 67 h 76"/>
                <a:gd name="T2" fmla="*/ 151 w 151"/>
                <a:gd name="T3" fmla="*/ 65 h 76"/>
                <a:gd name="T4" fmla="*/ 76 w 151"/>
                <a:gd name="T5" fmla="*/ 0 h 76"/>
                <a:gd name="T6" fmla="*/ 0 w 151"/>
                <a:gd name="T7" fmla="*/ 76 h 76"/>
              </a:gdLst>
              <a:ahLst/>
              <a:cxnLst>
                <a:cxn ang="0">
                  <a:pos x="T0" y="T1"/>
                </a:cxn>
                <a:cxn ang="0">
                  <a:pos x="T2" y="T3"/>
                </a:cxn>
                <a:cxn ang="0">
                  <a:pos x="T4" y="T5"/>
                </a:cxn>
                <a:cxn ang="0">
                  <a:pos x="T6" y="T7"/>
                </a:cxn>
              </a:cxnLst>
              <a:rect l="0" t="0" r="r" b="b"/>
              <a:pathLst>
                <a:path w="151" h="76">
                  <a:moveTo>
                    <a:pt x="151" y="67"/>
                  </a:moveTo>
                  <a:cubicBezTo>
                    <a:pt x="151" y="66"/>
                    <a:pt x="151" y="66"/>
                    <a:pt x="151" y="65"/>
                  </a:cubicBezTo>
                  <a:cubicBezTo>
                    <a:pt x="146" y="28"/>
                    <a:pt x="114" y="0"/>
                    <a:pt x="76" y="0"/>
                  </a:cubicBezTo>
                  <a:cubicBezTo>
                    <a:pt x="34" y="0"/>
                    <a:pt x="0" y="34"/>
                    <a:pt x="0" y="76"/>
                  </a:cubicBezTo>
                </a:path>
              </a:pathLst>
            </a:custGeom>
            <a:noFill/>
            <a:ln w="3175" cap="flat">
              <a:solidFill>
                <a:schemeClr val="accent5">
                  <a:lumMod val="60000"/>
                  <a:lumOff val="4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50" name="Freeform 56"/>
            <p:cNvSpPr>
              <a:spLocks/>
            </p:cNvSpPr>
            <p:nvPr/>
          </p:nvSpPr>
          <p:spPr bwMode="auto">
            <a:xfrm>
              <a:off x="6006" y="-504"/>
              <a:ext cx="279" cy="141"/>
            </a:xfrm>
            <a:custGeom>
              <a:avLst/>
              <a:gdLst>
                <a:gd name="T0" fmla="*/ 118 w 118"/>
                <a:gd name="T1" fmla="*/ 56 h 59"/>
                <a:gd name="T2" fmla="*/ 118 w 118"/>
                <a:gd name="T3" fmla="*/ 55 h 59"/>
                <a:gd name="T4" fmla="*/ 59 w 118"/>
                <a:gd name="T5" fmla="*/ 0 h 59"/>
                <a:gd name="T6" fmla="*/ 0 w 118"/>
                <a:gd name="T7" fmla="*/ 59 h 59"/>
              </a:gdLst>
              <a:ahLst/>
              <a:cxnLst>
                <a:cxn ang="0">
                  <a:pos x="T0" y="T1"/>
                </a:cxn>
                <a:cxn ang="0">
                  <a:pos x="T2" y="T3"/>
                </a:cxn>
                <a:cxn ang="0">
                  <a:pos x="T4" y="T5"/>
                </a:cxn>
                <a:cxn ang="0">
                  <a:pos x="T6" y="T7"/>
                </a:cxn>
              </a:cxnLst>
              <a:rect l="0" t="0" r="r" b="b"/>
              <a:pathLst>
                <a:path w="118" h="59">
                  <a:moveTo>
                    <a:pt x="118" y="56"/>
                  </a:moveTo>
                  <a:cubicBezTo>
                    <a:pt x="118" y="56"/>
                    <a:pt x="118" y="55"/>
                    <a:pt x="118" y="55"/>
                  </a:cubicBezTo>
                  <a:cubicBezTo>
                    <a:pt x="116" y="24"/>
                    <a:pt x="90" y="0"/>
                    <a:pt x="59" y="0"/>
                  </a:cubicBezTo>
                  <a:cubicBezTo>
                    <a:pt x="27" y="0"/>
                    <a:pt x="0" y="26"/>
                    <a:pt x="0" y="59"/>
                  </a:cubicBezTo>
                </a:path>
              </a:pathLst>
            </a:custGeom>
            <a:noFill/>
            <a:ln w="3175" cap="flat">
              <a:solidFill>
                <a:schemeClr val="accent5">
                  <a:lumMod val="60000"/>
                  <a:lumOff val="4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51" name="Freeform 57"/>
            <p:cNvSpPr>
              <a:spLocks/>
            </p:cNvSpPr>
            <p:nvPr/>
          </p:nvSpPr>
          <p:spPr bwMode="auto">
            <a:xfrm>
              <a:off x="6048" y="-463"/>
              <a:ext cx="197" cy="100"/>
            </a:xfrm>
            <a:custGeom>
              <a:avLst/>
              <a:gdLst>
                <a:gd name="T0" fmla="*/ 0 w 83"/>
                <a:gd name="T1" fmla="*/ 42 h 42"/>
                <a:gd name="T2" fmla="*/ 41 w 83"/>
                <a:gd name="T3" fmla="*/ 0 h 42"/>
                <a:gd name="T4" fmla="*/ 83 w 83"/>
                <a:gd name="T5" fmla="*/ 42 h 42"/>
              </a:gdLst>
              <a:ahLst/>
              <a:cxnLst>
                <a:cxn ang="0">
                  <a:pos x="T0" y="T1"/>
                </a:cxn>
                <a:cxn ang="0">
                  <a:pos x="T2" y="T3"/>
                </a:cxn>
                <a:cxn ang="0">
                  <a:pos x="T4" y="T5"/>
                </a:cxn>
              </a:cxnLst>
              <a:rect l="0" t="0" r="r" b="b"/>
              <a:pathLst>
                <a:path w="83" h="42">
                  <a:moveTo>
                    <a:pt x="0" y="42"/>
                  </a:moveTo>
                  <a:cubicBezTo>
                    <a:pt x="0" y="19"/>
                    <a:pt x="18" y="0"/>
                    <a:pt x="41" y="0"/>
                  </a:cubicBezTo>
                  <a:cubicBezTo>
                    <a:pt x="64" y="0"/>
                    <a:pt x="83" y="19"/>
                    <a:pt x="83" y="42"/>
                  </a:cubicBezTo>
                </a:path>
              </a:pathLst>
            </a:custGeom>
            <a:noFill/>
            <a:ln w="3175" cap="flat">
              <a:solidFill>
                <a:schemeClr val="accent5">
                  <a:lumMod val="60000"/>
                  <a:lumOff val="4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52" name="Freeform 58"/>
            <p:cNvSpPr>
              <a:spLocks/>
            </p:cNvSpPr>
            <p:nvPr/>
          </p:nvSpPr>
          <p:spPr bwMode="auto">
            <a:xfrm>
              <a:off x="6096" y="-415"/>
              <a:ext cx="99" cy="52"/>
            </a:xfrm>
            <a:custGeom>
              <a:avLst/>
              <a:gdLst>
                <a:gd name="T0" fmla="*/ 42 w 42"/>
                <a:gd name="T1" fmla="*/ 22 h 22"/>
                <a:gd name="T2" fmla="*/ 21 w 42"/>
                <a:gd name="T3" fmla="*/ 0 h 22"/>
                <a:gd name="T4" fmla="*/ 0 w 42"/>
                <a:gd name="T5" fmla="*/ 22 h 22"/>
              </a:gdLst>
              <a:ahLst/>
              <a:cxnLst>
                <a:cxn ang="0">
                  <a:pos x="T0" y="T1"/>
                </a:cxn>
                <a:cxn ang="0">
                  <a:pos x="T2" y="T3"/>
                </a:cxn>
                <a:cxn ang="0">
                  <a:pos x="T4" y="T5"/>
                </a:cxn>
              </a:cxnLst>
              <a:rect l="0" t="0" r="r" b="b"/>
              <a:pathLst>
                <a:path w="42" h="22">
                  <a:moveTo>
                    <a:pt x="42" y="22"/>
                  </a:moveTo>
                  <a:cubicBezTo>
                    <a:pt x="42" y="10"/>
                    <a:pt x="33" y="0"/>
                    <a:pt x="21" y="0"/>
                  </a:cubicBezTo>
                  <a:cubicBezTo>
                    <a:pt x="9" y="0"/>
                    <a:pt x="0" y="10"/>
                    <a:pt x="0" y="22"/>
                  </a:cubicBezTo>
                </a:path>
              </a:pathLst>
            </a:custGeom>
            <a:noFill/>
            <a:ln w="3175" cap="flat">
              <a:solidFill>
                <a:schemeClr val="accent5">
                  <a:lumMod val="60000"/>
                  <a:lumOff val="4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53" name="Freeform 59"/>
            <p:cNvSpPr>
              <a:spLocks/>
            </p:cNvSpPr>
            <p:nvPr/>
          </p:nvSpPr>
          <p:spPr bwMode="auto">
            <a:xfrm>
              <a:off x="6112" y="-186"/>
              <a:ext cx="38" cy="2"/>
            </a:xfrm>
            <a:custGeom>
              <a:avLst/>
              <a:gdLst>
                <a:gd name="T0" fmla="*/ 16 w 16"/>
                <a:gd name="T1" fmla="*/ 1 h 1"/>
                <a:gd name="T2" fmla="*/ 14 w 16"/>
                <a:gd name="T3" fmla="*/ 1 h 1"/>
                <a:gd name="T4" fmla="*/ 0 w 16"/>
                <a:gd name="T5" fmla="*/ 0 h 1"/>
              </a:gdLst>
              <a:ahLst/>
              <a:cxnLst>
                <a:cxn ang="0">
                  <a:pos x="T0" y="T1"/>
                </a:cxn>
                <a:cxn ang="0">
                  <a:pos x="T2" y="T3"/>
                </a:cxn>
                <a:cxn ang="0">
                  <a:pos x="T4" y="T5"/>
                </a:cxn>
              </a:cxnLst>
              <a:rect l="0" t="0" r="r" b="b"/>
              <a:pathLst>
                <a:path w="16" h="1">
                  <a:moveTo>
                    <a:pt x="16" y="1"/>
                  </a:moveTo>
                  <a:cubicBezTo>
                    <a:pt x="15" y="1"/>
                    <a:pt x="15" y="1"/>
                    <a:pt x="14" y="1"/>
                  </a:cubicBezTo>
                  <a:cubicBezTo>
                    <a:pt x="9" y="1"/>
                    <a:pt x="4" y="1"/>
                    <a:pt x="0" y="0"/>
                  </a:cubicBezTo>
                </a:path>
              </a:pathLst>
            </a:custGeom>
            <a:noFill/>
            <a:ln w="3175" cap="flat">
              <a:solidFill>
                <a:schemeClr val="accent5">
                  <a:lumMod val="60000"/>
                  <a:lumOff val="4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54" name="Freeform 60"/>
            <p:cNvSpPr>
              <a:spLocks/>
            </p:cNvSpPr>
            <p:nvPr/>
          </p:nvSpPr>
          <p:spPr bwMode="auto">
            <a:xfrm>
              <a:off x="5965" y="-363"/>
              <a:ext cx="0" cy="0"/>
            </a:xfrm>
            <a:custGeom>
              <a:avLst/>
              <a:gdLst/>
              <a:ahLst/>
              <a:cxnLst>
                <a:cxn ang="0">
                  <a:pos x="0" y="0"/>
                </a:cxn>
                <a:cxn ang="0">
                  <a:pos x="0" y="0"/>
                </a:cxn>
              </a:cxnLst>
              <a:rect l="0" t="0" r="r" b="b"/>
              <a:pathLst>
                <a:path>
                  <a:moveTo>
                    <a:pt x="0" y="0"/>
                  </a:moveTo>
                  <a:cubicBezTo>
                    <a:pt x="0" y="0"/>
                    <a:pt x="0" y="0"/>
                    <a:pt x="0" y="0"/>
                  </a:cubicBezTo>
                </a:path>
              </a:pathLst>
            </a:custGeom>
            <a:noFill/>
            <a:ln w="3175" cap="flat">
              <a:solidFill>
                <a:schemeClr val="accent5">
                  <a:lumMod val="60000"/>
                  <a:lumOff val="4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55" name="Freeform 61"/>
            <p:cNvSpPr>
              <a:spLocks/>
            </p:cNvSpPr>
            <p:nvPr/>
          </p:nvSpPr>
          <p:spPr bwMode="auto">
            <a:xfrm>
              <a:off x="6006" y="-363"/>
              <a:ext cx="2" cy="22"/>
            </a:xfrm>
            <a:custGeom>
              <a:avLst/>
              <a:gdLst>
                <a:gd name="T0" fmla="*/ 1 w 1"/>
                <a:gd name="T1" fmla="*/ 9 h 9"/>
                <a:gd name="T2" fmla="*/ 0 w 1"/>
                <a:gd name="T3" fmla="*/ 0 h 9"/>
              </a:gdLst>
              <a:ahLst/>
              <a:cxnLst>
                <a:cxn ang="0">
                  <a:pos x="T0" y="T1"/>
                </a:cxn>
                <a:cxn ang="0">
                  <a:pos x="T2" y="T3"/>
                </a:cxn>
              </a:cxnLst>
              <a:rect l="0" t="0" r="r" b="b"/>
              <a:pathLst>
                <a:path w="1" h="9">
                  <a:moveTo>
                    <a:pt x="1" y="9"/>
                  </a:moveTo>
                  <a:cubicBezTo>
                    <a:pt x="1" y="6"/>
                    <a:pt x="0" y="3"/>
                    <a:pt x="0" y="0"/>
                  </a:cubicBezTo>
                </a:path>
              </a:pathLst>
            </a:custGeom>
            <a:noFill/>
            <a:ln w="3175" cap="flat">
              <a:solidFill>
                <a:schemeClr val="accent5">
                  <a:lumMod val="60000"/>
                  <a:lumOff val="4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56" name="Freeform 62"/>
            <p:cNvSpPr>
              <a:spLocks/>
            </p:cNvSpPr>
            <p:nvPr/>
          </p:nvSpPr>
          <p:spPr bwMode="auto">
            <a:xfrm>
              <a:off x="6098" y="-232"/>
              <a:ext cx="62" cy="7"/>
            </a:xfrm>
            <a:custGeom>
              <a:avLst/>
              <a:gdLst>
                <a:gd name="T0" fmla="*/ 26 w 26"/>
                <a:gd name="T1" fmla="*/ 3 h 3"/>
                <a:gd name="T2" fmla="*/ 20 w 26"/>
                <a:gd name="T3" fmla="*/ 3 h 3"/>
                <a:gd name="T4" fmla="*/ 0 w 26"/>
                <a:gd name="T5" fmla="*/ 0 h 3"/>
              </a:gdLst>
              <a:ahLst/>
              <a:cxnLst>
                <a:cxn ang="0">
                  <a:pos x="T0" y="T1"/>
                </a:cxn>
                <a:cxn ang="0">
                  <a:pos x="T2" y="T3"/>
                </a:cxn>
                <a:cxn ang="0">
                  <a:pos x="T4" y="T5"/>
                </a:cxn>
              </a:cxnLst>
              <a:rect l="0" t="0" r="r" b="b"/>
              <a:pathLst>
                <a:path w="26" h="3">
                  <a:moveTo>
                    <a:pt x="26" y="3"/>
                  </a:moveTo>
                  <a:cubicBezTo>
                    <a:pt x="24" y="3"/>
                    <a:pt x="22" y="3"/>
                    <a:pt x="20" y="3"/>
                  </a:cubicBezTo>
                  <a:cubicBezTo>
                    <a:pt x="13" y="3"/>
                    <a:pt x="6" y="2"/>
                    <a:pt x="0" y="0"/>
                  </a:cubicBezTo>
                </a:path>
              </a:pathLst>
            </a:custGeom>
            <a:noFill/>
            <a:ln w="3175" cap="flat">
              <a:solidFill>
                <a:schemeClr val="accent5">
                  <a:lumMod val="60000"/>
                  <a:lumOff val="4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57" name="Freeform 63"/>
            <p:cNvSpPr>
              <a:spLocks/>
            </p:cNvSpPr>
            <p:nvPr/>
          </p:nvSpPr>
          <p:spPr bwMode="auto">
            <a:xfrm>
              <a:off x="6048" y="-363"/>
              <a:ext cx="135" cy="98"/>
            </a:xfrm>
            <a:custGeom>
              <a:avLst/>
              <a:gdLst>
                <a:gd name="T0" fmla="*/ 0 w 57"/>
                <a:gd name="T1" fmla="*/ 0 h 41"/>
                <a:gd name="T2" fmla="*/ 41 w 57"/>
                <a:gd name="T3" fmla="*/ 41 h 41"/>
                <a:gd name="T4" fmla="*/ 57 w 57"/>
                <a:gd name="T5" fmla="*/ 38 h 41"/>
              </a:gdLst>
              <a:ahLst/>
              <a:cxnLst>
                <a:cxn ang="0">
                  <a:pos x="T0" y="T1"/>
                </a:cxn>
                <a:cxn ang="0">
                  <a:pos x="T2" y="T3"/>
                </a:cxn>
                <a:cxn ang="0">
                  <a:pos x="T4" y="T5"/>
                </a:cxn>
              </a:cxnLst>
              <a:rect l="0" t="0" r="r" b="b"/>
              <a:pathLst>
                <a:path w="57" h="41">
                  <a:moveTo>
                    <a:pt x="0" y="0"/>
                  </a:moveTo>
                  <a:cubicBezTo>
                    <a:pt x="0" y="22"/>
                    <a:pt x="18" y="41"/>
                    <a:pt x="41" y="41"/>
                  </a:cubicBezTo>
                  <a:cubicBezTo>
                    <a:pt x="47" y="41"/>
                    <a:pt x="52" y="40"/>
                    <a:pt x="57" y="38"/>
                  </a:cubicBezTo>
                </a:path>
              </a:pathLst>
            </a:custGeom>
            <a:noFill/>
            <a:ln w="3175" cap="flat">
              <a:solidFill>
                <a:schemeClr val="accent5">
                  <a:lumMod val="60000"/>
                  <a:lumOff val="4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58" name="Freeform 64"/>
            <p:cNvSpPr>
              <a:spLocks/>
            </p:cNvSpPr>
            <p:nvPr/>
          </p:nvSpPr>
          <p:spPr bwMode="auto">
            <a:xfrm>
              <a:off x="6240" y="-363"/>
              <a:ext cx="5" cy="22"/>
            </a:xfrm>
            <a:custGeom>
              <a:avLst/>
              <a:gdLst>
                <a:gd name="T0" fmla="*/ 2 w 2"/>
                <a:gd name="T1" fmla="*/ 0 h 9"/>
                <a:gd name="T2" fmla="*/ 1 w 2"/>
                <a:gd name="T3" fmla="*/ 8 h 9"/>
                <a:gd name="T4" fmla="*/ 0 w 2"/>
                <a:gd name="T5" fmla="*/ 9 h 9"/>
              </a:gdLst>
              <a:ahLst/>
              <a:cxnLst>
                <a:cxn ang="0">
                  <a:pos x="T0" y="T1"/>
                </a:cxn>
                <a:cxn ang="0">
                  <a:pos x="T2" y="T3"/>
                </a:cxn>
                <a:cxn ang="0">
                  <a:pos x="T4" y="T5"/>
                </a:cxn>
              </a:cxnLst>
              <a:rect l="0" t="0" r="r" b="b"/>
              <a:pathLst>
                <a:path w="2" h="9">
                  <a:moveTo>
                    <a:pt x="2" y="0"/>
                  </a:moveTo>
                  <a:cubicBezTo>
                    <a:pt x="2" y="3"/>
                    <a:pt x="1" y="5"/>
                    <a:pt x="1" y="8"/>
                  </a:cubicBezTo>
                  <a:cubicBezTo>
                    <a:pt x="1" y="9"/>
                    <a:pt x="0" y="9"/>
                    <a:pt x="0" y="9"/>
                  </a:cubicBezTo>
                </a:path>
              </a:pathLst>
            </a:custGeom>
            <a:noFill/>
            <a:ln w="3175" cap="flat">
              <a:solidFill>
                <a:schemeClr val="accent5">
                  <a:lumMod val="60000"/>
                  <a:lumOff val="4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59" name="Freeform 65"/>
            <p:cNvSpPr>
              <a:spLocks/>
            </p:cNvSpPr>
            <p:nvPr/>
          </p:nvSpPr>
          <p:spPr bwMode="auto">
            <a:xfrm>
              <a:off x="6096" y="-363"/>
              <a:ext cx="99" cy="50"/>
            </a:xfrm>
            <a:custGeom>
              <a:avLst/>
              <a:gdLst>
                <a:gd name="T0" fmla="*/ 42 w 42"/>
                <a:gd name="T1" fmla="*/ 0 h 21"/>
                <a:gd name="T2" fmla="*/ 21 w 42"/>
                <a:gd name="T3" fmla="*/ 21 h 21"/>
                <a:gd name="T4" fmla="*/ 0 w 42"/>
                <a:gd name="T5" fmla="*/ 0 h 21"/>
              </a:gdLst>
              <a:ahLst/>
              <a:cxnLst>
                <a:cxn ang="0">
                  <a:pos x="T0" y="T1"/>
                </a:cxn>
                <a:cxn ang="0">
                  <a:pos x="T2" y="T3"/>
                </a:cxn>
                <a:cxn ang="0">
                  <a:pos x="T4" y="T5"/>
                </a:cxn>
              </a:cxnLst>
              <a:rect l="0" t="0" r="r" b="b"/>
              <a:pathLst>
                <a:path w="42" h="21">
                  <a:moveTo>
                    <a:pt x="42" y="0"/>
                  </a:moveTo>
                  <a:cubicBezTo>
                    <a:pt x="42" y="11"/>
                    <a:pt x="33" y="21"/>
                    <a:pt x="21" y="21"/>
                  </a:cubicBezTo>
                  <a:cubicBezTo>
                    <a:pt x="9" y="21"/>
                    <a:pt x="0" y="11"/>
                    <a:pt x="0" y="0"/>
                  </a:cubicBezTo>
                </a:path>
              </a:pathLst>
            </a:custGeom>
            <a:noFill/>
            <a:ln w="3175" cap="flat">
              <a:solidFill>
                <a:schemeClr val="accent5">
                  <a:lumMod val="60000"/>
                  <a:lumOff val="4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60" name="Freeform 66"/>
            <p:cNvSpPr>
              <a:spLocks/>
            </p:cNvSpPr>
            <p:nvPr/>
          </p:nvSpPr>
          <p:spPr bwMode="auto">
            <a:xfrm>
              <a:off x="6117" y="-146"/>
              <a:ext cx="0" cy="7"/>
            </a:xfrm>
            <a:custGeom>
              <a:avLst/>
              <a:gdLst>
                <a:gd name="T0" fmla="*/ 0 h 3"/>
                <a:gd name="T1" fmla="*/ 3 h 3"/>
              </a:gdLst>
              <a:ahLst/>
              <a:cxnLst>
                <a:cxn ang="0">
                  <a:pos x="0" y="T0"/>
                </a:cxn>
                <a:cxn ang="0">
                  <a:pos x="0" y="T1"/>
                </a:cxn>
              </a:cxnLst>
              <a:rect l="0" t="0" r="r" b="b"/>
              <a:pathLst>
                <a:path h="3">
                  <a:moveTo>
                    <a:pt x="0" y="0"/>
                  </a:moveTo>
                  <a:cubicBezTo>
                    <a:pt x="0" y="1"/>
                    <a:pt x="0" y="2"/>
                    <a:pt x="0" y="3"/>
                  </a:cubicBezTo>
                </a:path>
              </a:pathLst>
            </a:custGeom>
            <a:noFill/>
            <a:ln w="3175" cap="flat">
              <a:solidFill>
                <a:schemeClr val="accent5">
                  <a:lumMod val="60000"/>
                  <a:lumOff val="4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61" name="Freeform 67"/>
            <p:cNvSpPr>
              <a:spLocks/>
            </p:cNvSpPr>
            <p:nvPr/>
          </p:nvSpPr>
          <p:spPr bwMode="auto">
            <a:xfrm>
              <a:off x="6008" y="-341"/>
              <a:ext cx="90" cy="109"/>
            </a:xfrm>
            <a:custGeom>
              <a:avLst/>
              <a:gdLst>
                <a:gd name="T0" fmla="*/ 0 w 38"/>
                <a:gd name="T1" fmla="*/ 0 h 46"/>
                <a:gd name="T2" fmla="*/ 38 w 38"/>
                <a:gd name="T3" fmla="*/ 46 h 46"/>
              </a:gdLst>
              <a:ahLst/>
              <a:cxnLst>
                <a:cxn ang="0">
                  <a:pos x="T0" y="T1"/>
                </a:cxn>
                <a:cxn ang="0">
                  <a:pos x="T2" y="T3"/>
                </a:cxn>
              </a:cxnLst>
              <a:rect l="0" t="0" r="r" b="b"/>
              <a:pathLst>
                <a:path w="38" h="46">
                  <a:moveTo>
                    <a:pt x="0" y="0"/>
                  </a:moveTo>
                  <a:cubicBezTo>
                    <a:pt x="17" y="11"/>
                    <a:pt x="30" y="27"/>
                    <a:pt x="38" y="46"/>
                  </a:cubicBezTo>
                </a:path>
              </a:pathLst>
            </a:custGeom>
            <a:noFill/>
            <a:ln w="3175" cap="flat">
              <a:solidFill>
                <a:schemeClr val="accent5">
                  <a:lumMod val="60000"/>
                  <a:lumOff val="4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62" name="Freeform 68"/>
            <p:cNvSpPr>
              <a:spLocks/>
            </p:cNvSpPr>
            <p:nvPr/>
          </p:nvSpPr>
          <p:spPr bwMode="auto">
            <a:xfrm>
              <a:off x="5965" y="-363"/>
              <a:ext cx="43" cy="22"/>
            </a:xfrm>
            <a:custGeom>
              <a:avLst/>
              <a:gdLst>
                <a:gd name="T0" fmla="*/ 18 w 18"/>
                <a:gd name="T1" fmla="*/ 9 h 9"/>
                <a:gd name="T2" fmla="*/ 0 w 18"/>
                <a:gd name="T3" fmla="*/ 0 h 9"/>
              </a:gdLst>
              <a:ahLst/>
              <a:cxnLst>
                <a:cxn ang="0">
                  <a:pos x="T0" y="T1"/>
                </a:cxn>
                <a:cxn ang="0">
                  <a:pos x="T2" y="T3"/>
                </a:cxn>
              </a:cxnLst>
              <a:rect l="0" t="0" r="r" b="b"/>
              <a:pathLst>
                <a:path w="18" h="9">
                  <a:moveTo>
                    <a:pt x="18" y="9"/>
                  </a:moveTo>
                  <a:cubicBezTo>
                    <a:pt x="13" y="6"/>
                    <a:pt x="7" y="2"/>
                    <a:pt x="0" y="0"/>
                  </a:cubicBezTo>
                </a:path>
              </a:pathLst>
            </a:custGeom>
            <a:noFill/>
            <a:ln w="3175" cap="flat">
              <a:solidFill>
                <a:schemeClr val="accent5">
                  <a:lumMod val="60000"/>
                  <a:lumOff val="4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63" name="Freeform 69"/>
            <p:cNvSpPr>
              <a:spLocks/>
            </p:cNvSpPr>
            <p:nvPr/>
          </p:nvSpPr>
          <p:spPr bwMode="auto">
            <a:xfrm>
              <a:off x="6098" y="-232"/>
              <a:ext cx="14" cy="46"/>
            </a:xfrm>
            <a:custGeom>
              <a:avLst/>
              <a:gdLst>
                <a:gd name="T0" fmla="*/ 0 w 6"/>
                <a:gd name="T1" fmla="*/ 0 h 19"/>
                <a:gd name="T2" fmla="*/ 6 w 6"/>
                <a:gd name="T3" fmla="*/ 19 h 19"/>
              </a:gdLst>
              <a:ahLst/>
              <a:cxnLst>
                <a:cxn ang="0">
                  <a:pos x="T0" y="T1"/>
                </a:cxn>
                <a:cxn ang="0">
                  <a:pos x="T2" y="T3"/>
                </a:cxn>
              </a:cxnLst>
              <a:rect l="0" t="0" r="r" b="b"/>
              <a:pathLst>
                <a:path w="6" h="19">
                  <a:moveTo>
                    <a:pt x="0" y="0"/>
                  </a:moveTo>
                  <a:cubicBezTo>
                    <a:pt x="3" y="6"/>
                    <a:pt x="4" y="12"/>
                    <a:pt x="6" y="19"/>
                  </a:cubicBezTo>
                </a:path>
              </a:pathLst>
            </a:custGeom>
            <a:noFill/>
            <a:ln w="3175" cap="flat">
              <a:solidFill>
                <a:schemeClr val="accent5">
                  <a:lumMod val="60000"/>
                  <a:lumOff val="4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64" name="Freeform 70"/>
            <p:cNvSpPr>
              <a:spLocks/>
            </p:cNvSpPr>
            <p:nvPr/>
          </p:nvSpPr>
          <p:spPr bwMode="auto">
            <a:xfrm>
              <a:off x="6112" y="-186"/>
              <a:ext cx="5" cy="40"/>
            </a:xfrm>
            <a:custGeom>
              <a:avLst/>
              <a:gdLst>
                <a:gd name="T0" fmla="*/ 2 w 2"/>
                <a:gd name="T1" fmla="*/ 17 h 17"/>
                <a:gd name="T2" fmla="*/ 0 w 2"/>
                <a:gd name="T3" fmla="*/ 0 h 17"/>
              </a:gdLst>
              <a:ahLst/>
              <a:cxnLst>
                <a:cxn ang="0">
                  <a:pos x="T0" y="T1"/>
                </a:cxn>
                <a:cxn ang="0">
                  <a:pos x="T2" y="T3"/>
                </a:cxn>
              </a:cxnLst>
              <a:rect l="0" t="0" r="r" b="b"/>
              <a:pathLst>
                <a:path w="2" h="17">
                  <a:moveTo>
                    <a:pt x="2" y="17"/>
                  </a:moveTo>
                  <a:cubicBezTo>
                    <a:pt x="1" y="11"/>
                    <a:pt x="1" y="5"/>
                    <a:pt x="0" y="0"/>
                  </a:cubicBezTo>
                </a:path>
              </a:pathLst>
            </a:custGeom>
            <a:noFill/>
            <a:ln w="3175" cap="flat">
              <a:solidFill>
                <a:schemeClr val="accent5">
                  <a:lumMod val="60000"/>
                  <a:lumOff val="4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65" name="Freeform 71"/>
            <p:cNvSpPr>
              <a:spLocks/>
            </p:cNvSpPr>
            <p:nvPr/>
          </p:nvSpPr>
          <p:spPr bwMode="auto">
            <a:xfrm>
              <a:off x="5928" y="-375"/>
              <a:ext cx="37" cy="12"/>
            </a:xfrm>
            <a:custGeom>
              <a:avLst/>
              <a:gdLst>
                <a:gd name="T0" fmla="*/ 0 w 16"/>
                <a:gd name="T1" fmla="*/ 0 h 5"/>
                <a:gd name="T2" fmla="*/ 16 w 16"/>
                <a:gd name="T3" fmla="*/ 5 h 5"/>
              </a:gdLst>
              <a:ahLst/>
              <a:cxnLst>
                <a:cxn ang="0">
                  <a:pos x="T0" y="T1"/>
                </a:cxn>
                <a:cxn ang="0">
                  <a:pos x="T2" y="T3"/>
                </a:cxn>
              </a:cxnLst>
              <a:rect l="0" t="0" r="r" b="b"/>
              <a:pathLst>
                <a:path w="16" h="5">
                  <a:moveTo>
                    <a:pt x="0" y="0"/>
                  </a:moveTo>
                  <a:cubicBezTo>
                    <a:pt x="6" y="1"/>
                    <a:pt x="11" y="3"/>
                    <a:pt x="16" y="5"/>
                  </a:cubicBezTo>
                </a:path>
              </a:pathLst>
            </a:custGeom>
            <a:noFill/>
            <a:ln w="3175" cap="flat">
              <a:solidFill>
                <a:schemeClr val="accent5">
                  <a:lumMod val="60000"/>
                  <a:lumOff val="4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66" name="Freeform 72"/>
            <p:cNvSpPr>
              <a:spLocks/>
            </p:cNvSpPr>
            <p:nvPr/>
          </p:nvSpPr>
          <p:spPr bwMode="auto">
            <a:xfrm>
              <a:off x="5639" y="-380"/>
              <a:ext cx="289" cy="241"/>
            </a:xfrm>
            <a:custGeom>
              <a:avLst/>
              <a:gdLst>
                <a:gd name="T0" fmla="*/ 122 w 122"/>
                <a:gd name="T1" fmla="*/ 2 h 101"/>
                <a:gd name="T2" fmla="*/ 101 w 122"/>
                <a:gd name="T3" fmla="*/ 0 h 101"/>
                <a:gd name="T4" fmla="*/ 0 w 122"/>
                <a:gd name="T5" fmla="*/ 101 h 101"/>
              </a:gdLst>
              <a:ahLst/>
              <a:cxnLst>
                <a:cxn ang="0">
                  <a:pos x="T0" y="T1"/>
                </a:cxn>
                <a:cxn ang="0">
                  <a:pos x="T2" y="T3"/>
                </a:cxn>
                <a:cxn ang="0">
                  <a:pos x="T4" y="T5"/>
                </a:cxn>
              </a:cxnLst>
              <a:rect l="0" t="0" r="r" b="b"/>
              <a:pathLst>
                <a:path w="122" h="101">
                  <a:moveTo>
                    <a:pt x="122" y="2"/>
                  </a:moveTo>
                  <a:cubicBezTo>
                    <a:pt x="115" y="0"/>
                    <a:pt x="108" y="0"/>
                    <a:pt x="101" y="0"/>
                  </a:cubicBezTo>
                  <a:cubicBezTo>
                    <a:pt x="45" y="0"/>
                    <a:pt x="0" y="45"/>
                    <a:pt x="0" y="101"/>
                  </a:cubicBezTo>
                </a:path>
              </a:pathLst>
            </a:custGeom>
            <a:noFill/>
            <a:ln w="3175" cap="flat">
              <a:solidFill>
                <a:schemeClr val="accent5">
                  <a:lumMod val="60000"/>
                  <a:lumOff val="4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67" name="Freeform 73"/>
            <p:cNvSpPr>
              <a:spLocks/>
            </p:cNvSpPr>
            <p:nvPr/>
          </p:nvSpPr>
          <p:spPr bwMode="auto">
            <a:xfrm>
              <a:off x="5930" y="-330"/>
              <a:ext cx="45" cy="20"/>
            </a:xfrm>
            <a:custGeom>
              <a:avLst/>
              <a:gdLst>
                <a:gd name="T0" fmla="*/ 0 w 19"/>
                <a:gd name="T1" fmla="*/ 0 h 8"/>
                <a:gd name="T2" fmla="*/ 19 w 19"/>
                <a:gd name="T3" fmla="*/ 8 h 8"/>
              </a:gdLst>
              <a:ahLst/>
              <a:cxnLst>
                <a:cxn ang="0">
                  <a:pos x="T0" y="T1"/>
                </a:cxn>
                <a:cxn ang="0">
                  <a:pos x="T2" y="T3"/>
                </a:cxn>
              </a:cxnLst>
              <a:rect l="0" t="0" r="r" b="b"/>
              <a:pathLst>
                <a:path w="19" h="8">
                  <a:moveTo>
                    <a:pt x="0" y="0"/>
                  </a:moveTo>
                  <a:cubicBezTo>
                    <a:pt x="7" y="2"/>
                    <a:pt x="13" y="5"/>
                    <a:pt x="19" y="8"/>
                  </a:cubicBezTo>
                </a:path>
              </a:pathLst>
            </a:custGeom>
            <a:noFill/>
            <a:ln w="3175" cap="flat">
              <a:solidFill>
                <a:schemeClr val="accent5">
                  <a:lumMod val="60000"/>
                  <a:lumOff val="4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68" name="Freeform 74"/>
            <p:cNvSpPr>
              <a:spLocks/>
            </p:cNvSpPr>
            <p:nvPr/>
          </p:nvSpPr>
          <p:spPr bwMode="auto">
            <a:xfrm>
              <a:off x="6072" y="-155"/>
              <a:ext cx="0" cy="16"/>
            </a:xfrm>
            <a:custGeom>
              <a:avLst/>
              <a:gdLst>
                <a:gd name="T0" fmla="*/ 7 h 7"/>
                <a:gd name="T1" fmla="*/ 0 h 7"/>
              </a:gdLst>
              <a:ahLst/>
              <a:cxnLst>
                <a:cxn ang="0">
                  <a:pos x="0" y="T0"/>
                </a:cxn>
                <a:cxn ang="0">
                  <a:pos x="0" y="T1"/>
                </a:cxn>
              </a:cxnLst>
              <a:rect l="0" t="0" r="r" b="b"/>
              <a:pathLst>
                <a:path h="7">
                  <a:moveTo>
                    <a:pt x="0" y="7"/>
                  </a:moveTo>
                  <a:cubicBezTo>
                    <a:pt x="0" y="4"/>
                    <a:pt x="0" y="2"/>
                    <a:pt x="0" y="0"/>
                  </a:cubicBezTo>
                </a:path>
              </a:pathLst>
            </a:custGeom>
            <a:noFill/>
            <a:ln w="3175" cap="flat">
              <a:solidFill>
                <a:schemeClr val="accent5">
                  <a:lumMod val="60000"/>
                  <a:lumOff val="4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69" name="Freeform 75"/>
            <p:cNvSpPr>
              <a:spLocks/>
            </p:cNvSpPr>
            <p:nvPr/>
          </p:nvSpPr>
          <p:spPr bwMode="auto">
            <a:xfrm>
              <a:off x="6063" y="-206"/>
              <a:ext cx="9" cy="51"/>
            </a:xfrm>
            <a:custGeom>
              <a:avLst/>
              <a:gdLst>
                <a:gd name="T0" fmla="*/ 0 w 4"/>
                <a:gd name="T1" fmla="*/ 0 h 21"/>
                <a:gd name="T2" fmla="*/ 4 w 4"/>
                <a:gd name="T3" fmla="*/ 21 h 21"/>
              </a:gdLst>
              <a:ahLst/>
              <a:cxnLst>
                <a:cxn ang="0">
                  <a:pos x="T0" y="T1"/>
                </a:cxn>
                <a:cxn ang="0">
                  <a:pos x="T2" y="T3"/>
                </a:cxn>
              </a:cxnLst>
              <a:rect l="0" t="0" r="r" b="b"/>
              <a:pathLst>
                <a:path w="4" h="21">
                  <a:moveTo>
                    <a:pt x="0" y="0"/>
                  </a:moveTo>
                  <a:cubicBezTo>
                    <a:pt x="2" y="7"/>
                    <a:pt x="3" y="14"/>
                    <a:pt x="4" y="21"/>
                  </a:cubicBezTo>
                </a:path>
              </a:pathLst>
            </a:custGeom>
            <a:noFill/>
            <a:ln w="3175" cap="flat">
              <a:solidFill>
                <a:schemeClr val="accent5">
                  <a:lumMod val="60000"/>
                  <a:lumOff val="4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70" name="Freeform 76"/>
            <p:cNvSpPr>
              <a:spLocks/>
            </p:cNvSpPr>
            <p:nvPr/>
          </p:nvSpPr>
          <p:spPr bwMode="auto">
            <a:xfrm>
              <a:off x="5681" y="-337"/>
              <a:ext cx="249" cy="198"/>
            </a:xfrm>
            <a:custGeom>
              <a:avLst/>
              <a:gdLst>
                <a:gd name="T0" fmla="*/ 105 w 105"/>
                <a:gd name="T1" fmla="*/ 3 h 83"/>
                <a:gd name="T2" fmla="*/ 83 w 105"/>
                <a:gd name="T3" fmla="*/ 0 h 83"/>
                <a:gd name="T4" fmla="*/ 0 w 105"/>
                <a:gd name="T5" fmla="*/ 83 h 83"/>
              </a:gdLst>
              <a:ahLst/>
              <a:cxnLst>
                <a:cxn ang="0">
                  <a:pos x="T0" y="T1"/>
                </a:cxn>
                <a:cxn ang="0">
                  <a:pos x="T2" y="T3"/>
                </a:cxn>
                <a:cxn ang="0">
                  <a:pos x="T4" y="T5"/>
                </a:cxn>
              </a:cxnLst>
              <a:rect l="0" t="0" r="r" b="b"/>
              <a:pathLst>
                <a:path w="105" h="83">
                  <a:moveTo>
                    <a:pt x="105" y="3"/>
                  </a:moveTo>
                  <a:cubicBezTo>
                    <a:pt x="98" y="1"/>
                    <a:pt x="90" y="0"/>
                    <a:pt x="83" y="0"/>
                  </a:cubicBezTo>
                  <a:cubicBezTo>
                    <a:pt x="37" y="0"/>
                    <a:pt x="0" y="37"/>
                    <a:pt x="0" y="83"/>
                  </a:cubicBezTo>
                </a:path>
              </a:pathLst>
            </a:custGeom>
            <a:noFill/>
            <a:ln w="3175" cap="flat">
              <a:solidFill>
                <a:schemeClr val="accent5">
                  <a:lumMod val="60000"/>
                  <a:lumOff val="4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71" name="Freeform 77"/>
            <p:cNvSpPr>
              <a:spLocks/>
            </p:cNvSpPr>
            <p:nvPr/>
          </p:nvSpPr>
          <p:spPr bwMode="auto">
            <a:xfrm>
              <a:off x="5975" y="-310"/>
              <a:ext cx="88" cy="104"/>
            </a:xfrm>
            <a:custGeom>
              <a:avLst/>
              <a:gdLst>
                <a:gd name="T0" fmla="*/ 0 w 37"/>
                <a:gd name="T1" fmla="*/ 0 h 44"/>
                <a:gd name="T2" fmla="*/ 37 w 37"/>
                <a:gd name="T3" fmla="*/ 44 h 44"/>
              </a:gdLst>
              <a:ahLst/>
              <a:cxnLst>
                <a:cxn ang="0">
                  <a:pos x="T0" y="T1"/>
                </a:cxn>
                <a:cxn ang="0">
                  <a:pos x="T2" y="T3"/>
                </a:cxn>
              </a:cxnLst>
              <a:rect l="0" t="0" r="r" b="b"/>
              <a:pathLst>
                <a:path w="37" h="44">
                  <a:moveTo>
                    <a:pt x="0" y="0"/>
                  </a:moveTo>
                  <a:cubicBezTo>
                    <a:pt x="17" y="10"/>
                    <a:pt x="30" y="26"/>
                    <a:pt x="37" y="44"/>
                  </a:cubicBezTo>
                </a:path>
              </a:pathLst>
            </a:custGeom>
            <a:noFill/>
            <a:ln w="3175" cap="flat">
              <a:solidFill>
                <a:schemeClr val="accent5">
                  <a:lumMod val="60000"/>
                  <a:lumOff val="4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72" name="Freeform 78"/>
            <p:cNvSpPr>
              <a:spLocks/>
            </p:cNvSpPr>
            <p:nvPr/>
          </p:nvSpPr>
          <p:spPr bwMode="auto">
            <a:xfrm>
              <a:off x="6025" y="-182"/>
              <a:ext cx="4" cy="43"/>
            </a:xfrm>
            <a:custGeom>
              <a:avLst/>
              <a:gdLst>
                <a:gd name="T0" fmla="*/ 0 w 2"/>
                <a:gd name="T1" fmla="*/ 0 h 18"/>
                <a:gd name="T2" fmla="*/ 2 w 2"/>
                <a:gd name="T3" fmla="*/ 18 h 18"/>
              </a:gdLst>
              <a:ahLst/>
              <a:cxnLst>
                <a:cxn ang="0">
                  <a:pos x="T0" y="T1"/>
                </a:cxn>
                <a:cxn ang="0">
                  <a:pos x="T2" y="T3"/>
                </a:cxn>
              </a:cxnLst>
              <a:rect l="0" t="0" r="r" b="b"/>
              <a:pathLst>
                <a:path w="2" h="18">
                  <a:moveTo>
                    <a:pt x="0" y="0"/>
                  </a:moveTo>
                  <a:cubicBezTo>
                    <a:pt x="1" y="6"/>
                    <a:pt x="2" y="12"/>
                    <a:pt x="2" y="18"/>
                  </a:cubicBezTo>
                </a:path>
              </a:pathLst>
            </a:custGeom>
            <a:noFill/>
            <a:ln w="3175" cap="flat">
              <a:solidFill>
                <a:schemeClr val="accent5">
                  <a:lumMod val="60000"/>
                  <a:lumOff val="4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73" name="Freeform 79"/>
            <p:cNvSpPr>
              <a:spLocks/>
            </p:cNvSpPr>
            <p:nvPr/>
          </p:nvSpPr>
          <p:spPr bwMode="auto">
            <a:xfrm>
              <a:off x="5724" y="-294"/>
              <a:ext cx="220" cy="155"/>
            </a:xfrm>
            <a:custGeom>
              <a:avLst/>
              <a:gdLst>
                <a:gd name="T0" fmla="*/ 93 w 93"/>
                <a:gd name="T1" fmla="*/ 7 h 65"/>
                <a:gd name="T2" fmla="*/ 65 w 93"/>
                <a:gd name="T3" fmla="*/ 0 h 65"/>
                <a:gd name="T4" fmla="*/ 0 w 93"/>
                <a:gd name="T5" fmla="*/ 65 h 65"/>
              </a:gdLst>
              <a:ahLst/>
              <a:cxnLst>
                <a:cxn ang="0">
                  <a:pos x="T0" y="T1"/>
                </a:cxn>
                <a:cxn ang="0">
                  <a:pos x="T2" y="T3"/>
                </a:cxn>
                <a:cxn ang="0">
                  <a:pos x="T4" y="T5"/>
                </a:cxn>
              </a:cxnLst>
              <a:rect l="0" t="0" r="r" b="b"/>
              <a:pathLst>
                <a:path w="93" h="65">
                  <a:moveTo>
                    <a:pt x="93" y="7"/>
                  </a:moveTo>
                  <a:cubicBezTo>
                    <a:pt x="85" y="3"/>
                    <a:pt x="75" y="0"/>
                    <a:pt x="65" y="0"/>
                  </a:cubicBezTo>
                  <a:cubicBezTo>
                    <a:pt x="29" y="0"/>
                    <a:pt x="0" y="29"/>
                    <a:pt x="0" y="65"/>
                  </a:cubicBezTo>
                </a:path>
              </a:pathLst>
            </a:custGeom>
            <a:noFill/>
            <a:ln w="3175" cap="flat">
              <a:solidFill>
                <a:schemeClr val="accent5">
                  <a:lumMod val="60000"/>
                  <a:lumOff val="4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74" name="Freeform 80"/>
            <p:cNvSpPr>
              <a:spLocks/>
            </p:cNvSpPr>
            <p:nvPr/>
          </p:nvSpPr>
          <p:spPr bwMode="auto">
            <a:xfrm>
              <a:off x="5944" y="-277"/>
              <a:ext cx="81" cy="95"/>
            </a:xfrm>
            <a:custGeom>
              <a:avLst/>
              <a:gdLst>
                <a:gd name="T0" fmla="*/ 0 w 34"/>
                <a:gd name="T1" fmla="*/ 0 h 40"/>
                <a:gd name="T2" fmla="*/ 34 w 34"/>
                <a:gd name="T3" fmla="*/ 40 h 40"/>
              </a:gdLst>
              <a:ahLst/>
              <a:cxnLst>
                <a:cxn ang="0">
                  <a:pos x="T0" y="T1"/>
                </a:cxn>
                <a:cxn ang="0">
                  <a:pos x="T2" y="T3"/>
                </a:cxn>
              </a:cxnLst>
              <a:rect l="0" t="0" r="r" b="b"/>
              <a:pathLst>
                <a:path w="34" h="40">
                  <a:moveTo>
                    <a:pt x="0" y="0"/>
                  </a:moveTo>
                  <a:cubicBezTo>
                    <a:pt x="16" y="8"/>
                    <a:pt x="29" y="23"/>
                    <a:pt x="34" y="40"/>
                  </a:cubicBezTo>
                </a:path>
              </a:pathLst>
            </a:custGeom>
            <a:noFill/>
            <a:ln w="3175" cap="flat">
              <a:solidFill>
                <a:schemeClr val="accent5">
                  <a:lumMod val="60000"/>
                  <a:lumOff val="4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75" name="Freeform 81"/>
            <p:cNvSpPr>
              <a:spLocks/>
            </p:cNvSpPr>
            <p:nvPr/>
          </p:nvSpPr>
          <p:spPr bwMode="auto">
            <a:xfrm>
              <a:off x="5769" y="-248"/>
              <a:ext cx="215" cy="109"/>
            </a:xfrm>
            <a:custGeom>
              <a:avLst/>
              <a:gdLst>
                <a:gd name="T0" fmla="*/ 91 w 91"/>
                <a:gd name="T1" fmla="*/ 46 h 46"/>
                <a:gd name="T2" fmla="*/ 46 w 91"/>
                <a:gd name="T3" fmla="*/ 0 h 46"/>
                <a:gd name="T4" fmla="*/ 0 w 91"/>
                <a:gd name="T5" fmla="*/ 46 h 46"/>
              </a:gdLst>
              <a:ahLst/>
              <a:cxnLst>
                <a:cxn ang="0">
                  <a:pos x="T0" y="T1"/>
                </a:cxn>
                <a:cxn ang="0">
                  <a:pos x="T2" y="T3"/>
                </a:cxn>
                <a:cxn ang="0">
                  <a:pos x="T4" y="T5"/>
                </a:cxn>
              </a:cxnLst>
              <a:rect l="0" t="0" r="r" b="b"/>
              <a:pathLst>
                <a:path w="91" h="46">
                  <a:moveTo>
                    <a:pt x="91" y="46"/>
                  </a:moveTo>
                  <a:cubicBezTo>
                    <a:pt x="91" y="21"/>
                    <a:pt x="71" y="0"/>
                    <a:pt x="46" y="0"/>
                  </a:cubicBezTo>
                  <a:cubicBezTo>
                    <a:pt x="21" y="0"/>
                    <a:pt x="0" y="21"/>
                    <a:pt x="0" y="46"/>
                  </a:cubicBezTo>
                </a:path>
              </a:pathLst>
            </a:custGeom>
            <a:noFill/>
            <a:ln w="3175" cap="flat">
              <a:solidFill>
                <a:schemeClr val="accent5">
                  <a:lumMod val="60000"/>
                  <a:lumOff val="4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76" name="Freeform 82"/>
            <p:cNvSpPr>
              <a:spLocks/>
            </p:cNvSpPr>
            <p:nvPr/>
          </p:nvSpPr>
          <p:spPr bwMode="auto">
            <a:xfrm>
              <a:off x="5821" y="-196"/>
              <a:ext cx="111" cy="57"/>
            </a:xfrm>
            <a:custGeom>
              <a:avLst/>
              <a:gdLst>
                <a:gd name="T0" fmla="*/ 47 w 47"/>
                <a:gd name="T1" fmla="*/ 24 h 24"/>
                <a:gd name="T2" fmla="*/ 24 w 47"/>
                <a:gd name="T3" fmla="*/ 0 h 24"/>
                <a:gd name="T4" fmla="*/ 0 w 47"/>
                <a:gd name="T5" fmla="*/ 24 h 24"/>
              </a:gdLst>
              <a:ahLst/>
              <a:cxnLst>
                <a:cxn ang="0">
                  <a:pos x="T0" y="T1"/>
                </a:cxn>
                <a:cxn ang="0">
                  <a:pos x="T2" y="T3"/>
                </a:cxn>
                <a:cxn ang="0">
                  <a:pos x="T4" y="T5"/>
                </a:cxn>
              </a:cxnLst>
              <a:rect l="0" t="0" r="r" b="b"/>
              <a:pathLst>
                <a:path w="47" h="24">
                  <a:moveTo>
                    <a:pt x="47" y="24"/>
                  </a:moveTo>
                  <a:cubicBezTo>
                    <a:pt x="47" y="11"/>
                    <a:pt x="37" y="0"/>
                    <a:pt x="24" y="0"/>
                  </a:cubicBezTo>
                  <a:cubicBezTo>
                    <a:pt x="11" y="0"/>
                    <a:pt x="0" y="11"/>
                    <a:pt x="0" y="24"/>
                  </a:cubicBezTo>
                </a:path>
              </a:pathLst>
            </a:custGeom>
            <a:noFill/>
            <a:ln w="3175" cap="flat">
              <a:solidFill>
                <a:schemeClr val="accent5">
                  <a:lumMod val="60000"/>
                  <a:lumOff val="4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77" name="Freeform 83"/>
            <p:cNvSpPr>
              <a:spLocks/>
            </p:cNvSpPr>
            <p:nvPr/>
          </p:nvSpPr>
          <p:spPr bwMode="auto">
            <a:xfrm>
              <a:off x="6160" y="-272"/>
              <a:ext cx="23" cy="47"/>
            </a:xfrm>
            <a:custGeom>
              <a:avLst/>
              <a:gdLst>
                <a:gd name="T0" fmla="*/ 10 w 10"/>
                <a:gd name="T1" fmla="*/ 0 h 20"/>
                <a:gd name="T2" fmla="*/ 0 w 10"/>
                <a:gd name="T3" fmla="*/ 20 h 20"/>
              </a:gdLst>
              <a:ahLst/>
              <a:cxnLst>
                <a:cxn ang="0">
                  <a:pos x="T0" y="T1"/>
                </a:cxn>
                <a:cxn ang="0">
                  <a:pos x="T2" y="T3"/>
                </a:cxn>
              </a:cxnLst>
              <a:rect l="0" t="0" r="r" b="b"/>
              <a:pathLst>
                <a:path w="10" h="20">
                  <a:moveTo>
                    <a:pt x="10" y="0"/>
                  </a:moveTo>
                  <a:cubicBezTo>
                    <a:pt x="6" y="6"/>
                    <a:pt x="3" y="13"/>
                    <a:pt x="0" y="20"/>
                  </a:cubicBezTo>
                </a:path>
              </a:pathLst>
            </a:custGeom>
            <a:noFill/>
            <a:ln w="3175" cap="flat">
              <a:solidFill>
                <a:schemeClr val="accent5">
                  <a:lumMod val="60000"/>
                  <a:lumOff val="4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78" name="Freeform 84"/>
            <p:cNvSpPr>
              <a:spLocks/>
            </p:cNvSpPr>
            <p:nvPr/>
          </p:nvSpPr>
          <p:spPr bwMode="auto">
            <a:xfrm>
              <a:off x="6150" y="-225"/>
              <a:ext cx="10" cy="41"/>
            </a:xfrm>
            <a:custGeom>
              <a:avLst/>
              <a:gdLst>
                <a:gd name="T0" fmla="*/ 4 w 4"/>
                <a:gd name="T1" fmla="*/ 0 h 17"/>
                <a:gd name="T2" fmla="*/ 0 w 4"/>
                <a:gd name="T3" fmla="*/ 17 h 17"/>
              </a:gdLst>
              <a:ahLst/>
              <a:cxnLst>
                <a:cxn ang="0">
                  <a:pos x="T0" y="T1"/>
                </a:cxn>
                <a:cxn ang="0">
                  <a:pos x="T2" y="T3"/>
                </a:cxn>
              </a:cxnLst>
              <a:rect l="0" t="0" r="r" b="b"/>
              <a:pathLst>
                <a:path w="4" h="17">
                  <a:moveTo>
                    <a:pt x="4" y="0"/>
                  </a:moveTo>
                  <a:cubicBezTo>
                    <a:pt x="2" y="6"/>
                    <a:pt x="1" y="11"/>
                    <a:pt x="0" y="17"/>
                  </a:cubicBezTo>
                </a:path>
              </a:pathLst>
            </a:custGeom>
            <a:noFill/>
            <a:ln w="3175" cap="flat">
              <a:solidFill>
                <a:schemeClr val="accent5">
                  <a:lumMod val="60000"/>
                  <a:lumOff val="4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79" name="Freeform 85"/>
            <p:cNvSpPr>
              <a:spLocks/>
            </p:cNvSpPr>
            <p:nvPr/>
          </p:nvSpPr>
          <p:spPr bwMode="auto">
            <a:xfrm>
              <a:off x="6145" y="-184"/>
              <a:ext cx="5" cy="40"/>
            </a:xfrm>
            <a:custGeom>
              <a:avLst/>
              <a:gdLst>
                <a:gd name="T0" fmla="*/ 2 w 2"/>
                <a:gd name="T1" fmla="*/ 0 h 17"/>
                <a:gd name="T2" fmla="*/ 0 w 2"/>
                <a:gd name="T3" fmla="*/ 17 h 17"/>
              </a:gdLst>
              <a:ahLst/>
              <a:cxnLst>
                <a:cxn ang="0">
                  <a:pos x="T0" y="T1"/>
                </a:cxn>
                <a:cxn ang="0">
                  <a:pos x="T2" y="T3"/>
                </a:cxn>
              </a:cxnLst>
              <a:rect l="0" t="0" r="r" b="b"/>
              <a:pathLst>
                <a:path w="2" h="17">
                  <a:moveTo>
                    <a:pt x="2" y="0"/>
                  </a:moveTo>
                  <a:cubicBezTo>
                    <a:pt x="1" y="6"/>
                    <a:pt x="0" y="11"/>
                    <a:pt x="0" y="17"/>
                  </a:cubicBezTo>
                </a:path>
              </a:pathLst>
            </a:custGeom>
            <a:noFill/>
            <a:ln w="3175" cap="flat">
              <a:solidFill>
                <a:schemeClr val="accent5">
                  <a:lumMod val="60000"/>
                  <a:lumOff val="4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80" name="Freeform 86"/>
            <p:cNvSpPr>
              <a:spLocks/>
            </p:cNvSpPr>
            <p:nvPr/>
          </p:nvSpPr>
          <p:spPr bwMode="auto">
            <a:xfrm>
              <a:off x="6323" y="-394"/>
              <a:ext cx="40" cy="10"/>
            </a:xfrm>
            <a:custGeom>
              <a:avLst/>
              <a:gdLst>
                <a:gd name="T0" fmla="*/ 0 w 17"/>
                <a:gd name="T1" fmla="*/ 4 h 4"/>
                <a:gd name="T2" fmla="*/ 17 w 17"/>
                <a:gd name="T3" fmla="*/ 0 h 4"/>
              </a:gdLst>
              <a:ahLst/>
              <a:cxnLst>
                <a:cxn ang="0">
                  <a:pos x="T0" y="T1"/>
                </a:cxn>
                <a:cxn ang="0">
                  <a:pos x="T2" y="T3"/>
                </a:cxn>
              </a:cxnLst>
              <a:rect l="0" t="0" r="r" b="b"/>
              <a:pathLst>
                <a:path w="17" h="4">
                  <a:moveTo>
                    <a:pt x="0" y="4"/>
                  </a:moveTo>
                  <a:cubicBezTo>
                    <a:pt x="6" y="2"/>
                    <a:pt x="11" y="1"/>
                    <a:pt x="17" y="0"/>
                  </a:cubicBezTo>
                </a:path>
              </a:pathLst>
            </a:custGeom>
            <a:noFill/>
            <a:ln w="3175" cap="flat">
              <a:solidFill>
                <a:schemeClr val="accent5">
                  <a:lumMod val="60000"/>
                  <a:lumOff val="4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81" name="Freeform 87"/>
            <p:cNvSpPr>
              <a:spLocks/>
            </p:cNvSpPr>
            <p:nvPr/>
          </p:nvSpPr>
          <p:spPr bwMode="auto">
            <a:xfrm>
              <a:off x="6183" y="-341"/>
              <a:ext cx="57" cy="69"/>
            </a:xfrm>
            <a:custGeom>
              <a:avLst/>
              <a:gdLst>
                <a:gd name="T0" fmla="*/ 0 w 24"/>
                <a:gd name="T1" fmla="*/ 29 h 29"/>
                <a:gd name="T2" fmla="*/ 24 w 24"/>
                <a:gd name="T3" fmla="*/ 0 h 29"/>
              </a:gdLst>
              <a:ahLst/>
              <a:cxnLst>
                <a:cxn ang="0">
                  <a:pos x="T0" y="T1"/>
                </a:cxn>
                <a:cxn ang="0">
                  <a:pos x="T2" y="T3"/>
                </a:cxn>
              </a:cxnLst>
              <a:rect l="0" t="0" r="r" b="b"/>
              <a:pathLst>
                <a:path w="24" h="29">
                  <a:moveTo>
                    <a:pt x="0" y="29"/>
                  </a:moveTo>
                  <a:cubicBezTo>
                    <a:pt x="6" y="18"/>
                    <a:pt x="15" y="8"/>
                    <a:pt x="24" y="0"/>
                  </a:cubicBezTo>
                </a:path>
              </a:pathLst>
            </a:custGeom>
            <a:noFill/>
            <a:ln w="3175" cap="flat">
              <a:solidFill>
                <a:schemeClr val="accent5">
                  <a:lumMod val="60000"/>
                  <a:lumOff val="4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82" name="Freeform 88"/>
            <p:cNvSpPr>
              <a:spLocks/>
            </p:cNvSpPr>
            <p:nvPr/>
          </p:nvSpPr>
          <p:spPr bwMode="auto">
            <a:xfrm>
              <a:off x="6240" y="-370"/>
              <a:ext cx="45" cy="29"/>
            </a:xfrm>
            <a:custGeom>
              <a:avLst/>
              <a:gdLst>
                <a:gd name="T0" fmla="*/ 19 w 19"/>
                <a:gd name="T1" fmla="*/ 0 h 12"/>
                <a:gd name="T2" fmla="*/ 0 w 19"/>
                <a:gd name="T3" fmla="*/ 12 h 12"/>
              </a:gdLst>
              <a:ahLst/>
              <a:cxnLst>
                <a:cxn ang="0">
                  <a:pos x="T0" y="T1"/>
                </a:cxn>
                <a:cxn ang="0">
                  <a:pos x="T2" y="T3"/>
                </a:cxn>
              </a:cxnLst>
              <a:rect l="0" t="0" r="r" b="b"/>
              <a:pathLst>
                <a:path w="19" h="12">
                  <a:moveTo>
                    <a:pt x="19" y="0"/>
                  </a:moveTo>
                  <a:cubicBezTo>
                    <a:pt x="12" y="4"/>
                    <a:pt x="6" y="8"/>
                    <a:pt x="0" y="12"/>
                  </a:cubicBezTo>
                </a:path>
              </a:pathLst>
            </a:custGeom>
            <a:noFill/>
            <a:ln w="3175" cap="flat">
              <a:solidFill>
                <a:schemeClr val="accent5">
                  <a:lumMod val="60000"/>
                  <a:lumOff val="4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83" name="Freeform 89"/>
            <p:cNvSpPr>
              <a:spLocks/>
            </p:cNvSpPr>
            <p:nvPr/>
          </p:nvSpPr>
          <p:spPr bwMode="auto">
            <a:xfrm>
              <a:off x="6363" y="-399"/>
              <a:ext cx="296" cy="260"/>
            </a:xfrm>
            <a:custGeom>
              <a:avLst/>
              <a:gdLst>
                <a:gd name="T0" fmla="*/ 0 w 125"/>
                <a:gd name="T1" fmla="*/ 2 h 109"/>
                <a:gd name="T2" fmla="*/ 16 w 125"/>
                <a:gd name="T3" fmla="*/ 0 h 109"/>
                <a:gd name="T4" fmla="*/ 125 w 125"/>
                <a:gd name="T5" fmla="*/ 109 h 109"/>
              </a:gdLst>
              <a:ahLst/>
              <a:cxnLst>
                <a:cxn ang="0">
                  <a:pos x="T0" y="T1"/>
                </a:cxn>
                <a:cxn ang="0">
                  <a:pos x="T2" y="T3"/>
                </a:cxn>
                <a:cxn ang="0">
                  <a:pos x="T4" y="T5"/>
                </a:cxn>
              </a:cxnLst>
              <a:rect l="0" t="0" r="r" b="b"/>
              <a:pathLst>
                <a:path w="125" h="109">
                  <a:moveTo>
                    <a:pt x="0" y="2"/>
                  </a:moveTo>
                  <a:cubicBezTo>
                    <a:pt x="5" y="1"/>
                    <a:pt x="11" y="0"/>
                    <a:pt x="16" y="0"/>
                  </a:cubicBezTo>
                  <a:cubicBezTo>
                    <a:pt x="76" y="0"/>
                    <a:pt x="125" y="49"/>
                    <a:pt x="125" y="109"/>
                  </a:cubicBezTo>
                </a:path>
              </a:pathLst>
            </a:custGeom>
            <a:noFill/>
            <a:ln w="3175" cap="flat">
              <a:solidFill>
                <a:schemeClr val="accent5">
                  <a:lumMod val="60000"/>
                  <a:lumOff val="4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84" name="Freeform 90"/>
            <p:cNvSpPr>
              <a:spLocks/>
            </p:cNvSpPr>
            <p:nvPr/>
          </p:nvSpPr>
          <p:spPr bwMode="auto">
            <a:xfrm>
              <a:off x="6145" y="-144"/>
              <a:ext cx="0" cy="5"/>
            </a:xfrm>
            <a:custGeom>
              <a:avLst/>
              <a:gdLst>
                <a:gd name="T0" fmla="*/ 0 h 2"/>
                <a:gd name="T1" fmla="*/ 2 h 2"/>
              </a:gdLst>
              <a:ahLst/>
              <a:cxnLst>
                <a:cxn ang="0">
                  <a:pos x="0" y="T0"/>
                </a:cxn>
                <a:cxn ang="0">
                  <a:pos x="0" y="T1"/>
                </a:cxn>
              </a:cxnLst>
              <a:rect l="0" t="0" r="r" b="b"/>
              <a:pathLst>
                <a:path h="2">
                  <a:moveTo>
                    <a:pt x="0" y="0"/>
                  </a:moveTo>
                  <a:cubicBezTo>
                    <a:pt x="0" y="1"/>
                    <a:pt x="0" y="1"/>
                    <a:pt x="0" y="2"/>
                  </a:cubicBezTo>
                </a:path>
              </a:pathLst>
            </a:custGeom>
            <a:noFill/>
            <a:ln w="3175" cap="flat">
              <a:solidFill>
                <a:schemeClr val="accent5">
                  <a:lumMod val="60000"/>
                  <a:lumOff val="4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85" name="Freeform 91"/>
            <p:cNvSpPr>
              <a:spLocks/>
            </p:cNvSpPr>
            <p:nvPr/>
          </p:nvSpPr>
          <p:spPr bwMode="auto">
            <a:xfrm>
              <a:off x="6285" y="-384"/>
              <a:ext cx="38" cy="14"/>
            </a:xfrm>
            <a:custGeom>
              <a:avLst/>
              <a:gdLst>
                <a:gd name="T0" fmla="*/ 16 w 16"/>
                <a:gd name="T1" fmla="*/ 0 h 6"/>
                <a:gd name="T2" fmla="*/ 0 w 16"/>
                <a:gd name="T3" fmla="*/ 6 h 6"/>
              </a:gdLst>
              <a:ahLst/>
              <a:cxnLst>
                <a:cxn ang="0">
                  <a:pos x="T0" y="T1"/>
                </a:cxn>
                <a:cxn ang="0">
                  <a:pos x="T2" y="T3"/>
                </a:cxn>
              </a:cxnLst>
              <a:rect l="0" t="0" r="r" b="b"/>
              <a:pathLst>
                <a:path w="16" h="6">
                  <a:moveTo>
                    <a:pt x="16" y="0"/>
                  </a:moveTo>
                  <a:cubicBezTo>
                    <a:pt x="11" y="1"/>
                    <a:pt x="5" y="4"/>
                    <a:pt x="0" y="6"/>
                  </a:cubicBezTo>
                </a:path>
              </a:pathLst>
            </a:custGeom>
            <a:noFill/>
            <a:ln w="3175" cap="flat">
              <a:solidFill>
                <a:schemeClr val="accent5">
                  <a:lumMod val="60000"/>
                  <a:lumOff val="4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86" name="Freeform 92"/>
            <p:cNvSpPr>
              <a:spLocks/>
            </p:cNvSpPr>
            <p:nvPr/>
          </p:nvSpPr>
          <p:spPr bwMode="auto">
            <a:xfrm>
              <a:off x="6200" y="-246"/>
              <a:ext cx="21" cy="55"/>
            </a:xfrm>
            <a:custGeom>
              <a:avLst/>
              <a:gdLst>
                <a:gd name="T0" fmla="*/ 9 w 9"/>
                <a:gd name="T1" fmla="*/ 0 h 23"/>
                <a:gd name="T2" fmla="*/ 0 w 9"/>
                <a:gd name="T3" fmla="*/ 23 h 23"/>
              </a:gdLst>
              <a:ahLst/>
              <a:cxnLst>
                <a:cxn ang="0">
                  <a:pos x="T0" y="T1"/>
                </a:cxn>
                <a:cxn ang="0">
                  <a:pos x="T2" y="T3"/>
                </a:cxn>
              </a:cxnLst>
              <a:rect l="0" t="0" r="r" b="b"/>
              <a:pathLst>
                <a:path w="9" h="23">
                  <a:moveTo>
                    <a:pt x="9" y="0"/>
                  </a:moveTo>
                  <a:cubicBezTo>
                    <a:pt x="5" y="7"/>
                    <a:pt x="2" y="15"/>
                    <a:pt x="0" y="23"/>
                  </a:cubicBezTo>
                </a:path>
              </a:pathLst>
            </a:custGeom>
            <a:noFill/>
            <a:ln w="3175" cap="flat">
              <a:solidFill>
                <a:schemeClr val="accent5">
                  <a:lumMod val="60000"/>
                  <a:lumOff val="4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87" name="Freeform 93"/>
            <p:cNvSpPr>
              <a:spLocks/>
            </p:cNvSpPr>
            <p:nvPr/>
          </p:nvSpPr>
          <p:spPr bwMode="auto">
            <a:xfrm>
              <a:off x="6221" y="-306"/>
              <a:ext cx="50" cy="60"/>
            </a:xfrm>
            <a:custGeom>
              <a:avLst/>
              <a:gdLst>
                <a:gd name="T0" fmla="*/ 21 w 21"/>
                <a:gd name="T1" fmla="*/ 0 h 25"/>
                <a:gd name="T2" fmla="*/ 0 w 21"/>
                <a:gd name="T3" fmla="*/ 25 h 25"/>
              </a:gdLst>
              <a:ahLst/>
              <a:cxnLst>
                <a:cxn ang="0">
                  <a:pos x="T0" y="T1"/>
                </a:cxn>
                <a:cxn ang="0">
                  <a:pos x="T2" y="T3"/>
                </a:cxn>
              </a:cxnLst>
              <a:rect l="0" t="0" r="r" b="b"/>
              <a:pathLst>
                <a:path w="21" h="25">
                  <a:moveTo>
                    <a:pt x="21" y="0"/>
                  </a:moveTo>
                  <a:cubicBezTo>
                    <a:pt x="13" y="7"/>
                    <a:pt x="6" y="15"/>
                    <a:pt x="0" y="25"/>
                  </a:cubicBezTo>
                </a:path>
              </a:pathLst>
            </a:custGeom>
            <a:noFill/>
            <a:ln w="3175" cap="flat">
              <a:solidFill>
                <a:schemeClr val="accent5">
                  <a:lumMod val="60000"/>
                  <a:lumOff val="4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88" name="Freeform 94"/>
            <p:cNvSpPr>
              <a:spLocks/>
            </p:cNvSpPr>
            <p:nvPr/>
          </p:nvSpPr>
          <p:spPr bwMode="auto">
            <a:xfrm>
              <a:off x="6193" y="-191"/>
              <a:ext cx="7" cy="43"/>
            </a:xfrm>
            <a:custGeom>
              <a:avLst/>
              <a:gdLst>
                <a:gd name="T0" fmla="*/ 3 w 3"/>
                <a:gd name="T1" fmla="*/ 0 h 18"/>
                <a:gd name="T2" fmla="*/ 0 w 3"/>
                <a:gd name="T3" fmla="*/ 18 h 18"/>
              </a:gdLst>
              <a:ahLst/>
              <a:cxnLst>
                <a:cxn ang="0">
                  <a:pos x="T0" y="T1"/>
                </a:cxn>
                <a:cxn ang="0">
                  <a:pos x="T2" y="T3"/>
                </a:cxn>
              </a:cxnLst>
              <a:rect l="0" t="0" r="r" b="b"/>
              <a:pathLst>
                <a:path w="3" h="18">
                  <a:moveTo>
                    <a:pt x="3" y="0"/>
                  </a:moveTo>
                  <a:cubicBezTo>
                    <a:pt x="1" y="6"/>
                    <a:pt x="0" y="12"/>
                    <a:pt x="0" y="18"/>
                  </a:cubicBezTo>
                </a:path>
              </a:pathLst>
            </a:custGeom>
            <a:noFill/>
            <a:ln w="3175" cap="flat">
              <a:solidFill>
                <a:schemeClr val="accent5">
                  <a:lumMod val="60000"/>
                  <a:lumOff val="4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89" name="Freeform 95"/>
            <p:cNvSpPr>
              <a:spLocks/>
            </p:cNvSpPr>
            <p:nvPr/>
          </p:nvSpPr>
          <p:spPr bwMode="auto">
            <a:xfrm>
              <a:off x="6193" y="-148"/>
              <a:ext cx="0" cy="9"/>
            </a:xfrm>
            <a:custGeom>
              <a:avLst/>
              <a:gdLst>
                <a:gd name="T0" fmla="*/ 0 h 4"/>
                <a:gd name="T1" fmla="*/ 4 h 4"/>
              </a:gdLst>
              <a:ahLst/>
              <a:cxnLst>
                <a:cxn ang="0">
                  <a:pos x="0" y="T0"/>
                </a:cxn>
                <a:cxn ang="0">
                  <a:pos x="0" y="T1"/>
                </a:cxn>
              </a:cxnLst>
              <a:rect l="0" t="0" r="r" b="b"/>
              <a:pathLst>
                <a:path h="4">
                  <a:moveTo>
                    <a:pt x="0" y="0"/>
                  </a:moveTo>
                  <a:cubicBezTo>
                    <a:pt x="0" y="1"/>
                    <a:pt x="0" y="2"/>
                    <a:pt x="0" y="4"/>
                  </a:cubicBezTo>
                </a:path>
              </a:pathLst>
            </a:custGeom>
            <a:noFill/>
            <a:ln w="3175" cap="flat">
              <a:solidFill>
                <a:schemeClr val="accent5">
                  <a:lumMod val="60000"/>
                  <a:lumOff val="4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90" name="Freeform 96"/>
            <p:cNvSpPr>
              <a:spLocks/>
            </p:cNvSpPr>
            <p:nvPr/>
          </p:nvSpPr>
          <p:spPr bwMode="auto">
            <a:xfrm>
              <a:off x="6323" y="-346"/>
              <a:ext cx="40" cy="12"/>
            </a:xfrm>
            <a:custGeom>
              <a:avLst/>
              <a:gdLst>
                <a:gd name="T0" fmla="*/ 17 w 17"/>
                <a:gd name="T1" fmla="*/ 0 h 5"/>
                <a:gd name="T2" fmla="*/ 0 w 17"/>
                <a:gd name="T3" fmla="*/ 5 h 5"/>
              </a:gdLst>
              <a:ahLst/>
              <a:cxnLst>
                <a:cxn ang="0">
                  <a:pos x="T0" y="T1"/>
                </a:cxn>
                <a:cxn ang="0">
                  <a:pos x="T2" y="T3"/>
                </a:cxn>
              </a:cxnLst>
              <a:rect l="0" t="0" r="r" b="b"/>
              <a:pathLst>
                <a:path w="17" h="5">
                  <a:moveTo>
                    <a:pt x="17" y="0"/>
                  </a:moveTo>
                  <a:cubicBezTo>
                    <a:pt x="11" y="1"/>
                    <a:pt x="5" y="2"/>
                    <a:pt x="0" y="5"/>
                  </a:cubicBezTo>
                </a:path>
              </a:pathLst>
            </a:custGeom>
            <a:noFill/>
            <a:ln w="3175" cap="flat">
              <a:solidFill>
                <a:schemeClr val="accent5">
                  <a:lumMod val="60000"/>
                  <a:lumOff val="4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91" name="Freeform 97"/>
            <p:cNvSpPr>
              <a:spLocks/>
            </p:cNvSpPr>
            <p:nvPr/>
          </p:nvSpPr>
          <p:spPr bwMode="auto">
            <a:xfrm>
              <a:off x="6363" y="-351"/>
              <a:ext cx="249" cy="212"/>
            </a:xfrm>
            <a:custGeom>
              <a:avLst/>
              <a:gdLst>
                <a:gd name="T0" fmla="*/ 0 w 105"/>
                <a:gd name="T1" fmla="*/ 2 h 89"/>
                <a:gd name="T2" fmla="*/ 16 w 105"/>
                <a:gd name="T3" fmla="*/ 0 h 89"/>
                <a:gd name="T4" fmla="*/ 105 w 105"/>
                <a:gd name="T5" fmla="*/ 89 h 89"/>
              </a:gdLst>
              <a:ahLst/>
              <a:cxnLst>
                <a:cxn ang="0">
                  <a:pos x="T0" y="T1"/>
                </a:cxn>
                <a:cxn ang="0">
                  <a:pos x="T2" y="T3"/>
                </a:cxn>
                <a:cxn ang="0">
                  <a:pos x="T4" y="T5"/>
                </a:cxn>
              </a:cxnLst>
              <a:rect l="0" t="0" r="r" b="b"/>
              <a:pathLst>
                <a:path w="105" h="89">
                  <a:moveTo>
                    <a:pt x="0" y="2"/>
                  </a:moveTo>
                  <a:cubicBezTo>
                    <a:pt x="6" y="1"/>
                    <a:pt x="11" y="0"/>
                    <a:pt x="16" y="0"/>
                  </a:cubicBezTo>
                  <a:cubicBezTo>
                    <a:pt x="65" y="0"/>
                    <a:pt x="105" y="40"/>
                    <a:pt x="105" y="89"/>
                  </a:cubicBezTo>
                </a:path>
              </a:pathLst>
            </a:custGeom>
            <a:noFill/>
            <a:ln w="3175" cap="flat">
              <a:solidFill>
                <a:schemeClr val="accent5">
                  <a:lumMod val="60000"/>
                  <a:lumOff val="4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92" name="Freeform 98"/>
            <p:cNvSpPr>
              <a:spLocks/>
            </p:cNvSpPr>
            <p:nvPr/>
          </p:nvSpPr>
          <p:spPr bwMode="auto">
            <a:xfrm>
              <a:off x="6271" y="-334"/>
              <a:ext cx="52" cy="28"/>
            </a:xfrm>
            <a:custGeom>
              <a:avLst/>
              <a:gdLst>
                <a:gd name="T0" fmla="*/ 22 w 22"/>
                <a:gd name="T1" fmla="*/ 0 h 12"/>
                <a:gd name="T2" fmla="*/ 0 w 22"/>
                <a:gd name="T3" fmla="*/ 12 h 12"/>
              </a:gdLst>
              <a:ahLst/>
              <a:cxnLst>
                <a:cxn ang="0">
                  <a:pos x="T0" y="T1"/>
                </a:cxn>
                <a:cxn ang="0">
                  <a:pos x="T2" y="T3"/>
                </a:cxn>
              </a:cxnLst>
              <a:rect l="0" t="0" r="r" b="b"/>
              <a:pathLst>
                <a:path w="22" h="12">
                  <a:moveTo>
                    <a:pt x="22" y="0"/>
                  </a:moveTo>
                  <a:cubicBezTo>
                    <a:pt x="14" y="3"/>
                    <a:pt x="7" y="7"/>
                    <a:pt x="0" y="12"/>
                  </a:cubicBezTo>
                </a:path>
              </a:pathLst>
            </a:custGeom>
            <a:noFill/>
            <a:ln w="3175" cap="flat">
              <a:solidFill>
                <a:schemeClr val="accent5">
                  <a:lumMod val="60000"/>
                  <a:lumOff val="4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93" name="Freeform 99"/>
            <p:cNvSpPr>
              <a:spLocks/>
            </p:cNvSpPr>
            <p:nvPr/>
          </p:nvSpPr>
          <p:spPr bwMode="auto">
            <a:xfrm>
              <a:off x="6354" y="-303"/>
              <a:ext cx="210" cy="164"/>
            </a:xfrm>
            <a:custGeom>
              <a:avLst/>
              <a:gdLst>
                <a:gd name="T0" fmla="*/ 0 w 89"/>
                <a:gd name="T1" fmla="*/ 3 h 69"/>
                <a:gd name="T2" fmla="*/ 20 w 89"/>
                <a:gd name="T3" fmla="*/ 0 h 69"/>
                <a:gd name="T4" fmla="*/ 89 w 89"/>
                <a:gd name="T5" fmla="*/ 69 h 69"/>
              </a:gdLst>
              <a:ahLst/>
              <a:cxnLst>
                <a:cxn ang="0">
                  <a:pos x="T0" y="T1"/>
                </a:cxn>
                <a:cxn ang="0">
                  <a:pos x="T2" y="T3"/>
                </a:cxn>
                <a:cxn ang="0">
                  <a:pos x="T4" y="T5"/>
                </a:cxn>
              </a:cxnLst>
              <a:rect l="0" t="0" r="r" b="b"/>
              <a:pathLst>
                <a:path w="89" h="69">
                  <a:moveTo>
                    <a:pt x="0" y="3"/>
                  </a:moveTo>
                  <a:cubicBezTo>
                    <a:pt x="7" y="1"/>
                    <a:pt x="13" y="0"/>
                    <a:pt x="20" y="0"/>
                  </a:cubicBezTo>
                  <a:cubicBezTo>
                    <a:pt x="58" y="0"/>
                    <a:pt x="89" y="31"/>
                    <a:pt x="89" y="69"/>
                  </a:cubicBezTo>
                </a:path>
              </a:pathLst>
            </a:custGeom>
            <a:noFill/>
            <a:ln w="3175" cap="flat">
              <a:solidFill>
                <a:schemeClr val="accent5">
                  <a:lumMod val="60000"/>
                  <a:lumOff val="4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94" name="Freeform 100"/>
            <p:cNvSpPr>
              <a:spLocks/>
            </p:cNvSpPr>
            <p:nvPr/>
          </p:nvSpPr>
          <p:spPr bwMode="auto">
            <a:xfrm>
              <a:off x="6292" y="-296"/>
              <a:ext cx="62" cy="36"/>
            </a:xfrm>
            <a:custGeom>
              <a:avLst/>
              <a:gdLst>
                <a:gd name="T0" fmla="*/ 0 w 26"/>
                <a:gd name="T1" fmla="*/ 15 h 15"/>
                <a:gd name="T2" fmla="*/ 26 w 26"/>
                <a:gd name="T3" fmla="*/ 0 h 15"/>
              </a:gdLst>
              <a:ahLst/>
              <a:cxnLst>
                <a:cxn ang="0">
                  <a:pos x="T0" y="T1"/>
                </a:cxn>
                <a:cxn ang="0">
                  <a:pos x="T2" y="T3"/>
                </a:cxn>
              </a:cxnLst>
              <a:rect l="0" t="0" r="r" b="b"/>
              <a:pathLst>
                <a:path w="26" h="15">
                  <a:moveTo>
                    <a:pt x="0" y="15"/>
                  </a:moveTo>
                  <a:cubicBezTo>
                    <a:pt x="8" y="8"/>
                    <a:pt x="17" y="3"/>
                    <a:pt x="26" y="0"/>
                  </a:cubicBezTo>
                </a:path>
              </a:pathLst>
            </a:custGeom>
            <a:noFill/>
            <a:ln w="3175" cap="flat">
              <a:solidFill>
                <a:schemeClr val="accent5">
                  <a:lumMod val="60000"/>
                  <a:lumOff val="4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95" name="Freeform 101"/>
            <p:cNvSpPr>
              <a:spLocks/>
            </p:cNvSpPr>
            <p:nvPr/>
          </p:nvSpPr>
          <p:spPr bwMode="auto">
            <a:xfrm>
              <a:off x="6242" y="-232"/>
              <a:ext cx="24" cy="67"/>
            </a:xfrm>
            <a:custGeom>
              <a:avLst/>
              <a:gdLst>
                <a:gd name="T0" fmla="*/ 10 w 10"/>
                <a:gd name="T1" fmla="*/ 0 h 28"/>
                <a:gd name="T2" fmla="*/ 0 w 10"/>
                <a:gd name="T3" fmla="*/ 28 h 28"/>
              </a:gdLst>
              <a:ahLst/>
              <a:cxnLst>
                <a:cxn ang="0">
                  <a:pos x="T0" y="T1"/>
                </a:cxn>
                <a:cxn ang="0">
                  <a:pos x="T2" y="T3"/>
                </a:cxn>
              </a:cxnLst>
              <a:rect l="0" t="0" r="r" b="b"/>
              <a:pathLst>
                <a:path w="10" h="28">
                  <a:moveTo>
                    <a:pt x="10" y="0"/>
                  </a:moveTo>
                  <a:cubicBezTo>
                    <a:pt x="5" y="8"/>
                    <a:pt x="1" y="18"/>
                    <a:pt x="0" y="28"/>
                  </a:cubicBezTo>
                </a:path>
              </a:pathLst>
            </a:custGeom>
            <a:noFill/>
            <a:ln w="3175" cap="flat">
              <a:solidFill>
                <a:schemeClr val="accent5">
                  <a:lumMod val="60000"/>
                  <a:lumOff val="4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96" name="Freeform 102"/>
            <p:cNvSpPr>
              <a:spLocks/>
            </p:cNvSpPr>
            <p:nvPr/>
          </p:nvSpPr>
          <p:spPr bwMode="auto">
            <a:xfrm>
              <a:off x="6240" y="-165"/>
              <a:ext cx="2" cy="26"/>
            </a:xfrm>
            <a:custGeom>
              <a:avLst/>
              <a:gdLst>
                <a:gd name="T0" fmla="*/ 0 w 1"/>
                <a:gd name="T1" fmla="*/ 11 h 11"/>
                <a:gd name="T2" fmla="*/ 1 w 1"/>
                <a:gd name="T3" fmla="*/ 0 h 11"/>
              </a:gdLst>
              <a:ahLst/>
              <a:cxnLst>
                <a:cxn ang="0">
                  <a:pos x="T0" y="T1"/>
                </a:cxn>
                <a:cxn ang="0">
                  <a:pos x="T2" y="T3"/>
                </a:cxn>
              </a:cxnLst>
              <a:rect l="0" t="0" r="r" b="b"/>
              <a:pathLst>
                <a:path w="1" h="11">
                  <a:moveTo>
                    <a:pt x="0" y="11"/>
                  </a:moveTo>
                  <a:cubicBezTo>
                    <a:pt x="0" y="7"/>
                    <a:pt x="0" y="3"/>
                    <a:pt x="1" y="0"/>
                  </a:cubicBezTo>
                </a:path>
              </a:pathLst>
            </a:custGeom>
            <a:noFill/>
            <a:ln w="3175" cap="flat">
              <a:solidFill>
                <a:schemeClr val="accent5">
                  <a:lumMod val="60000"/>
                  <a:lumOff val="4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97" name="Freeform 103"/>
            <p:cNvSpPr>
              <a:spLocks/>
            </p:cNvSpPr>
            <p:nvPr/>
          </p:nvSpPr>
          <p:spPr bwMode="auto">
            <a:xfrm>
              <a:off x="6266" y="-260"/>
              <a:ext cx="26" cy="28"/>
            </a:xfrm>
            <a:custGeom>
              <a:avLst/>
              <a:gdLst>
                <a:gd name="T0" fmla="*/ 11 w 11"/>
                <a:gd name="T1" fmla="*/ 0 h 12"/>
                <a:gd name="T2" fmla="*/ 0 w 11"/>
                <a:gd name="T3" fmla="*/ 12 h 12"/>
              </a:gdLst>
              <a:ahLst/>
              <a:cxnLst>
                <a:cxn ang="0">
                  <a:pos x="T0" y="T1"/>
                </a:cxn>
                <a:cxn ang="0">
                  <a:pos x="T2" y="T3"/>
                </a:cxn>
              </a:cxnLst>
              <a:rect l="0" t="0" r="r" b="b"/>
              <a:pathLst>
                <a:path w="11" h="12">
                  <a:moveTo>
                    <a:pt x="11" y="0"/>
                  </a:moveTo>
                  <a:cubicBezTo>
                    <a:pt x="7" y="3"/>
                    <a:pt x="3" y="7"/>
                    <a:pt x="0" y="12"/>
                  </a:cubicBezTo>
                </a:path>
              </a:pathLst>
            </a:custGeom>
            <a:noFill/>
            <a:ln w="3175" cap="flat">
              <a:solidFill>
                <a:schemeClr val="accent5">
                  <a:lumMod val="60000"/>
                  <a:lumOff val="4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98" name="Freeform 104"/>
            <p:cNvSpPr>
              <a:spLocks/>
            </p:cNvSpPr>
            <p:nvPr/>
          </p:nvSpPr>
          <p:spPr bwMode="auto">
            <a:xfrm>
              <a:off x="6287" y="-256"/>
              <a:ext cx="230" cy="117"/>
            </a:xfrm>
            <a:custGeom>
              <a:avLst/>
              <a:gdLst>
                <a:gd name="T0" fmla="*/ 97 w 97"/>
                <a:gd name="T1" fmla="*/ 49 h 49"/>
                <a:gd name="T2" fmla="*/ 48 w 97"/>
                <a:gd name="T3" fmla="*/ 0 h 49"/>
                <a:gd name="T4" fmla="*/ 0 w 97"/>
                <a:gd name="T5" fmla="*/ 49 h 49"/>
              </a:gdLst>
              <a:ahLst/>
              <a:cxnLst>
                <a:cxn ang="0">
                  <a:pos x="T0" y="T1"/>
                </a:cxn>
                <a:cxn ang="0">
                  <a:pos x="T2" y="T3"/>
                </a:cxn>
                <a:cxn ang="0">
                  <a:pos x="T4" y="T5"/>
                </a:cxn>
              </a:cxnLst>
              <a:rect l="0" t="0" r="r" b="b"/>
              <a:pathLst>
                <a:path w="97" h="49">
                  <a:moveTo>
                    <a:pt x="97" y="49"/>
                  </a:moveTo>
                  <a:cubicBezTo>
                    <a:pt x="97" y="22"/>
                    <a:pt x="75" y="0"/>
                    <a:pt x="48" y="0"/>
                  </a:cubicBezTo>
                  <a:cubicBezTo>
                    <a:pt x="22" y="0"/>
                    <a:pt x="0" y="22"/>
                    <a:pt x="0" y="49"/>
                  </a:cubicBezTo>
                </a:path>
              </a:pathLst>
            </a:custGeom>
            <a:noFill/>
            <a:ln w="3175" cap="flat">
              <a:solidFill>
                <a:schemeClr val="accent5">
                  <a:lumMod val="60000"/>
                  <a:lumOff val="4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99" name="Freeform 105"/>
            <p:cNvSpPr>
              <a:spLocks/>
            </p:cNvSpPr>
            <p:nvPr/>
          </p:nvSpPr>
          <p:spPr bwMode="auto">
            <a:xfrm>
              <a:off x="6342" y="-198"/>
              <a:ext cx="118" cy="59"/>
            </a:xfrm>
            <a:custGeom>
              <a:avLst/>
              <a:gdLst>
                <a:gd name="T0" fmla="*/ 50 w 50"/>
                <a:gd name="T1" fmla="*/ 25 h 25"/>
                <a:gd name="T2" fmla="*/ 25 w 50"/>
                <a:gd name="T3" fmla="*/ 0 h 25"/>
                <a:gd name="T4" fmla="*/ 0 w 50"/>
                <a:gd name="T5" fmla="*/ 25 h 25"/>
              </a:gdLst>
              <a:ahLst/>
              <a:cxnLst>
                <a:cxn ang="0">
                  <a:pos x="T0" y="T1"/>
                </a:cxn>
                <a:cxn ang="0">
                  <a:pos x="T2" y="T3"/>
                </a:cxn>
                <a:cxn ang="0">
                  <a:pos x="T4" y="T5"/>
                </a:cxn>
              </a:cxnLst>
              <a:rect l="0" t="0" r="r" b="b"/>
              <a:pathLst>
                <a:path w="50" h="25">
                  <a:moveTo>
                    <a:pt x="50" y="25"/>
                  </a:moveTo>
                  <a:cubicBezTo>
                    <a:pt x="50" y="11"/>
                    <a:pt x="39" y="0"/>
                    <a:pt x="25" y="0"/>
                  </a:cubicBezTo>
                  <a:cubicBezTo>
                    <a:pt x="12" y="0"/>
                    <a:pt x="0" y="11"/>
                    <a:pt x="0" y="25"/>
                  </a:cubicBezTo>
                </a:path>
              </a:pathLst>
            </a:custGeom>
            <a:noFill/>
            <a:ln w="3175" cap="flat">
              <a:solidFill>
                <a:schemeClr val="accent5">
                  <a:lumMod val="60000"/>
                  <a:lumOff val="4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00" name="Freeform 106"/>
            <p:cNvSpPr>
              <a:spLocks/>
            </p:cNvSpPr>
            <p:nvPr/>
          </p:nvSpPr>
          <p:spPr bwMode="auto">
            <a:xfrm>
              <a:off x="6387" y="-155"/>
              <a:ext cx="31" cy="16"/>
            </a:xfrm>
            <a:custGeom>
              <a:avLst/>
              <a:gdLst>
                <a:gd name="T0" fmla="*/ 0 w 13"/>
                <a:gd name="T1" fmla="*/ 7 h 7"/>
                <a:gd name="T2" fmla="*/ 6 w 13"/>
                <a:gd name="T3" fmla="*/ 0 h 7"/>
                <a:gd name="T4" fmla="*/ 13 w 13"/>
                <a:gd name="T5" fmla="*/ 7 h 7"/>
              </a:gdLst>
              <a:ahLst/>
              <a:cxnLst>
                <a:cxn ang="0">
                  <a:pos x="T0" y="T1"/>
                </a:cxn>
                <a:cxn ang="0">
                  <a:pos x="T2" y="T3"/>
                </a:cxn>
                <a:cxn ang="0">
                  <a:pos x="T4" y="T5"/>
                </a:cxn>
              </a:cxnLst>
              <a:rect l="0" t="0" r="r" b="b"/>
              <a:pathLst>
                <a:path w="13" h="7">
                  <a:moveTo>
                    <a:pt x="0" y="7"/>
                  </a:moveTo>
                  <a:cubicBezTo>
                    <a:pt x="0" y="3"/>
                    <a:pt x="3" y="0"/>
                    <a:pt x="6" y="0"/>
                  </a:cubicBezTo>
                  <a:cubicBezTo>
                    <a:pt x="10" y="0"/>
                    <a:pt x="13" y="3"/>
                    <a:pt x="13" y="7"/>
                  </a:cubicBezTo>
                </a:path>
              </a:pathLst>
            </a:custGeom>
            <a:solidFill>
              <a:srgbClr val="3C5169"/>
            </a:solidFill>
            <a:ln w="3175">
              <a:solidFill>
                <a:schemeClr val="accent5">
                  <a:lumMod val="60000"/>
                  <a:lumOff val="40000"/>
                </a:schemeClr>
              </a:solid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101" name="Freeform 107"/>
            <p:cNvSpPr>
              <a:spLocks/>
            </p:cNvSpPr>
            <p:nvPr/>
          </p:nvSpPr>
          <p:spPr bwMode="auto">
            <a:xfrm>
              <a:off x="7260" y="-353"/>
              <a:ext cx="26" cy="12"/>
            </a:xfrm>
            <a:custGeom>
              <a:avLst/>
              <a:gdLst>
                <a:gd name="T0" fmla="*/ 11 w 11"/>
                <a:gd name="T1" fmla="*/ 0 h 5"/>
                <a:gd name="T2" fmla="*/ 6 w 11"/>
                <a:gd name="T3" fmla="*/ 5 h 5"/>
                <a:gd name="T4" fmla="*/ 0 w 11"/>
                <a:gd name="T5" fmla="*/ 0 h 5"/>
              </a:gdLst>
              <a:ahLst/>
              <a:cxnLst>
                <a:cxn ang="0">
                  <a:pos x="T0" y="T1"/>
                </a:cxn>
                <a:cxn ang="0">
                  <a:pos x="T2" y="T3"/>
                </a:cxn>
                <a:cxn ang="0">
                  <a:pos x="T4" y="T5"/>
                </a:cxn>
              </a:cxnLst>
              <a:rect l="0" t="0" r="r" b="b"/>
              <a:pathLst>
                <a:path w="11" h="5">
                  <a:moveTo>
                    <a:pt x="11" y="0"/>
                  </a:moveTo>
                  <a:cubicBezTo>
                    <a:pt x="11" y="3"/>
                    <a:pt x="9" y="5"/>
                    <a:pt x="6" y="5"/>
                  </a:cubicBezTo>
                  <a:cubicBezTo>
                    <a:pt x="3" y="5"/>
                    <a:pt x="0" y="3"/>
                    <a:pt x="0" y="0"/>
                  </a:cubicBezTo>
                </a:path>
              </a:pathLst>
            </a:custGeom>
            <a:solidFill>
              <a:srgbClr val="000000"/>
            </a:solidFill>
            <a:ln w="3175">
              <a:solidFill>
                <a:schemeClr val="accent5">
                  <a:lumMod val="60000"/>
                  <a:lumOff val="40000"/>
                </a:schemeClr>
              </a:solid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102" name="Freeform 108"/>
            <p:cNvSpPr>
              <a:spLocks/>
            </p:cNvSpPr>
            <p:nvPr/>
          </p:nvSpPr>
          <p:spPr bwMode="auto">
            <a:xfrm>
              <a:off x="7260" y="-368"/>
              <a:ext cx="26" cy="15"/>
            </a:xfrm>
            <a:custGeom>
              <a:avLst/>
              <a:gdLst>
                <a:gd name="T0" fmla="*/ 0 w 11"/>
                <a:gd name="T1" fmla="*/ 6 h 6"/>
                <a:gd name="T2" fmla="*/ 6 w 11"/>
                <a:gd name="T3" fmla="*/ 0 h 6"/>
                <a:gd name="T4" fmla="*/ 11 w 11"/>
                <a:gd name="T5" fmla="*/ 6 h 6"/>
              </a:gdLst>
              <a:ahLst/>
              <a:cxnLst>
                <a:cxn ang="0">
                  <a:pos x="T0" y="T1"/>
                </a:cxn>
                <a:cxn ang="0">
                  <a:pos x="T2" y="T3"/>
                </a:cxn>
                <a:cxn ang="0">
                  <a:pos x="T4" y="T5"/>
                </a:cxn>
              </a:cxnLst>
              <a:rect l="0" t="0" r="r" b="b"/>
              <a:pathLst>
                <a:path w="11" h="6">
                  <a:moveTo>
                    <a:pt x="0" y="6"/>
                  </a:moveTo>
                  <a:cubicBezTo>
                    <a:pt x="0" y="3"/>
                    <a:pt x="3" y="0"/>
                    <a:pt x="6" y="0"/>
                  </a:cubicBezTo>
                  <a:cubicBezTo>
                    <a:pt x="9" y="0"/>
                    <a:pt x="11" y="3"/>
                    <a:pt x="11" y="6"/>
                  </a:cubicBezTo>
                </a:path>
              </a:pathLst>
            </a:custGeom>
            <a:solidFill>
              <a:srgbClr val="3C5169"/>
            </a:solidFill>
            <a:ln w="3175">
              <a:solidFill>
                <a:schemeClr val="accent5">
                  <a:lumMod val="60000"/>
                  <a:lumOff val="40000"/>
                </a:schemeClr>
              </a:solid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103" name="Freeform 109"/>
            <p:cNvSpPr>
              <a:spLocks/>
            </p:cNvSpPr>
            <p:nvPr/>
          </p:nvSpPr>
          <p:spPr bwMode="auto">
            <a:xfrm>
              <a:off x="7005" y="-153"/>
              <a:ext cx="26" cy="14"/>
            </a:xfrm>
            <a:custGeom>
              <a:avLst/>
              <a:gdLst>
                <a:gd name="T0" fmla="*/ 0 w 11"/>
                <a:gd name="T1" fmla="*/ 6 h 6"/>
                <a:gd name="T2" fmla="*/ 5 w 11"/>
                <a:gd name="T3" fmla="*/ 0 h 6"/>
                <a:gd name="T4" fmla="*/ 11 w 11"/>
                <a:gd name="T5" fmla="*/ 6 h 6"/>
              </a:gdLst>
              <a:ahLst/>
              <a:cxnLst>
                <a:cxn ang="0">
                  <a:pos x="T0" y="T1"/>
                </a:cxn>
                <a:cxn ang="0">
                  <a:pos x="T2" y="T3"/>
                </a:cxn>
                <a:cxn ang="0">
                  <a:pos x="T4" y="T5"/>
                </a:cxn>
              </a:cxnLst>
              <a:rect l="0" t="0" r="r" b="b"/>
              <a:pathLst>
                <a:path w="11" h="6">
                  <a:moveTo>
                    <a:pt x="0" y="6"/>
                  </a:moveTo>
                  <a:cubicBezTo>
                    <a:pt x="0" y="2"/>
                    <a:pt x="2" y="0"/>
                    <a:pt x="5" y="0"/>
                  </a:cubicBezTo>
                  <a:cubicBezTo>
                    <a:pt x="8" y="0"/>
                    <a:pt x="11" y="2"/>
                    <a:pt x="11" y="6"/>
                  </a:cubicBezTo>
                </a:path>
              </a:pathLst>
            </a:custGeom>
            <a:solidFill>
              <a:srgbClr val="3C5169"/>
            </a:solidFill>
            <a:ln w="3175">
              <a:solidFill>
                <a:schemeClr val="accent5">
                  <a:lumMod val="60000"/>
                  <a:lumOff val="40000"/>
                </a:schemeClr>
              </a:solid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104" name="Freeform 110"/>
            <p:cNvSpPr>
              <a:spLocks/>
            </p:cNvSpPr>
            <p:nvPr/>
          </p:nvSpPr>
          <p:spPr bwMode="auto">
            <a:xfrm>
              <a:off x="7064" y="-566"/>
              <a:ext cx="417" cy="201"/>
            </a:xfrm>
            <a:custGeom>
              <a:avLst/>
              <a:gdLst>
                <a:gd name="T0" fmla="*/ 0 w 176"/>
                <a:gd name="T1" fmla="*/ 84 h 84"/>
                <a:gd name="T2" fmla="*/ 89 w 176"/>
                <a:gd name="T3" fmla="*/ 0 h 84"/>
                <a:gd name="T4" fmla="*/ 176 w 176"/>
                <a:gd name="T5" fmla="*/ 75 h 84"/>
                <a:gd name="T6" fmla="*/ 176 w 176"/>
                <a:gd name="T7" fmla="*/ 76 h 84"/>
              </a:gdLst>
              <a:ahLst/>
              <a:cxnLst>
                <a:cxn ang="0">
                  <a:pos x="T0" y="T1"/>
                </a:cxn>
                <a:cxn ang="0">
                  <a:pos x="T2" y="T3"/>
                </a:cxn>
                <a:cxn ang="0">
                  <a:pos x="T4" y="T5"/>
                </a:cxn>
                <a:cxn ang="0">
                  <a:pos x="T6" y="T7"/>
                </a:cxn>
              </a:cxnLst>
              <a:rect l="0" t="0" r="r" b="b"/>
              <a:pathLst>
                <a:path w="176" h="84">
                  <a:moveTo>
                    <a:pt x="0" y="84"/>
                  </a:moveTo>
                  <a:cubicBezTo>
                    <a:pt x="3" y="37"/>
                    <a:pt x="41" y="0"/>
                    <a:pt x="89" y="0"/>
                  </a:cubicBezTo>
                  <a:cubicBezTo>
                    <a:pt x="133" y="0"/>
                    <a:pt x="170" y="33"/>
                    <a:pt x="176" y="75"/>
                  </a:cubicBezTo>
                  <a:cubicBezTo>
                    <a:pt x="176" y="76"/>
                    <a:pt x="176" y="76"/>
                    <a:pt x="176" y="76"/>
                  </a:cubicBezTo>
                </a:path>
              </a:pathLst>
            </a:custGeom>
            <a:noFill/>
            <a:ln w="3175" cap="flat">
              <a:solidFill>
                <a:schemeClr val="accent5">
                  <a:lumMod val="60000"/>
                  <a:lumOff val="4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05" name="Freeform 111"/>
            <p:cNvSpPr>
              <a:spLocks/>
            </p:cNvSpPr>
            <p:nvPr/>
          </p:nvSpPr>
          <p:spPr bwMode="auto">
            <a:xfrm>
              <a:off x="7102" y="-528"/>
              <a:ext cx="341" cy="175"/>
            </a:xfrm>
            <a:custGeom>
              <a:avLst/>
              <a:gdLst>
                <a:gd name="T0" fmla="*/ 144 w 144"/>
                <a:gd name="T1" fmla="*/ 64 h 73"/>
                <a:gd name="T2" fmla="*/ 144 w 144"/>
                <a:gd name="T3" fmla="*/ 63 h 73"/>
                <a:gd name="T4" fmla="*/ 73 w 144"/>
                <a:gd name="T5" fmla="*/ 0 h 73"/>
                <a:gd name="T6" fmla="*/ 0 w 144"/>
                <a:gd name="T7" fmla="*/ 73 h 73"/>
              </a:gdLst>
              <a:ahLst/>
              <a:cxnLst>
                <a:cxn ang="0">
                  <a:pos x="T0" y="T1"/>
                </a:cxn>
                <a:cxn ang="0">
                  <a:pos x="T2" y="T3"/>
                </a:cxn>
                <a:cxn ang="0">
                  <a:pos x="T4" y="T5"/>
                </a:cxn>
                <a:cxn ang="0">
                  <a:pos x="T6" y="T7"/>
                </a:cxn>
              </a:cxnLst>
              <a:rect l="0" t="0" r="r" b="b"/>
              <a:pathLst>
                <a:path w="144" h="73">
                  <a:moveTo>
                    <a:pt x="144" y="64"/>
                  </a:moveTo>
                  <a:cubicBezTo>
                    <a:pt x="144" y="64"/>
                    <a:pt x="144" y="63"/>
                    <a:pt x="144" y="63"/>
                  </a:cubicBezTo>
                  <a:cubicBezTo>
                    <a:pt x="140" y="28"/>
                    <a:pt x="109" y="0"/>
                    <a:pt x="73" y="0"/>
                  </a:cubicBezTo>
                  <a:cubicBezTo>
                    <a:pt x="33" y="0"/>
                    <a:pt x="0" y="33"/>
                    <a:pt x="0" y="73"/>
                  </a:cubicBezTo>
                </a:path>
              </a:pathLst>
            </a:custGeom>
            <a:noFill/>
            <a:ln w="3175" cap="flat">
              <a:solidFill>
                <a:schemeClr val="accent5">
                  <a:lumMod val="60000"/>
                  <a:lumOff val="4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06" name="Freeform 112"/>
            <p:cNvSpPr>
              <a:spLocks/>
            </p:cNvSpPr>
            <p:nvPr/>
          </p:nvSpPr>
          <p:spPr bwMode="auto">
            <a:xfrm>
              <a:off x="7140" y="-489"/>
              <a:ext cx="267" cy="136"/>
            </a:xfrm>
            <a:custGeom>
              <a:avLst/>
              <a:gdLst>
                <a:gd name="T0" fmla="*/ 113 w 113"/>
                <a:gd name="T1" fmla="*/ 55 h 57"/>
                <a:gd name="T2" fmla="*/ 113 w 113"/>
                <a:gd name="T3" fmla="*/ 53 h 57"/>
                <a:gd name="T4" fmla="*/ 57 w 113"/>
                <a:gd name="T5" fmla="*/ 0 h 57"/>
                <a:gd name="T6" fmla="*/ 0 w 113"/>
                <a:gd name="T7" fmla="*/ 57 h 57"/>
              </a:gdLst>
              <a:ahLst/>
              <a:cxnLst>
                <a:cxn ang="0">
                  <a:pos x="T0" y="T1"/>
                </a:cxn>
                <a:cxn ang="0">
                  <a:pos x="T2" y="T3"/>
                </a:cxn>
                <a:cxn ang="0">
                  <a:pos x="T4" y="T5"/>
                </a:cxn>
                <a:cxn ang="0">
                  <a:pos x="T6" y="T7"/>
                </a:cxn>
              </a:cxnLst>
              <a:rect l="0" t="0" r="r" b="b"/>
              <a:pathLst>
                <a:path w="113" h="57">
                  <a:moveTo>
                    <a:pt x="113" y="55"/>
                  </a:moveTo>
                  <a:cubicBezTo>
                    <a:pt x="113" y="54"/>
                    <a:pt x="113" y="54"/>
                    <a:pt x="113" y="53"/>
                  </a:cubicBezTo>
                  <a:cubicBezTo>
                    <a:pt x="111" y="24"/>
                    <a:pt x="87" y="0"/>
                    <a:pt x="57" y="0"/>
                  </a:cubicBezTo>
                  <a:cubicBezTo>
                    <a:pt x="26" y="0"/>
                    <a:pt x="0" y="26"/>
                    <a:pt x="0" y="57"/>
                  </a:cubicBezTo>
                </a:path>
              </a:pathLst>
            </a:custGeom>
            <a:noFill/>
            <a:ln w="3175" cap="flat">
              <a:solidFill>
                <a:schemeClr val="accent5">
                  <a:lumMod val="60000"/>
                  <a:lumOff val="4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07" name="Freeform 113"/>
            <p:cNvSpPr>
              <a:spLocks/>
            </p:cNvSpPr>
            <p:nvPr/>
          </p:nvSpPr>
          <p:spPr bwMode="auto">
            <a:xfrm>
              <a:off x="7180" y="-449"/>
              <a:ext cx="187" cy="96"/>
            </a:xfrm>
            <a:custGeom>
              <a:avLst/>
              <a:gdLst>
                <a:gd name="T0" fmla="*/ 0 w 79"/>
                <a:gd name="T1" fmla="*/ 40 h 40"/>
                <a:gd name="T2" fmla="*/ 40 w 79"/>
                <a:gd name="T3" fmla="*/ 0 h 40"/>
                <a:gd name="T4" fmla="*/ 79 w 79"/>
                <a:gd name="T5" fmla="*/ 40 h 40"/>
              </a:gdLst>
              <a:ahLst/>
              <a:cxnLst>
                <a:cxn ang="0">
                  <a:pos x="T0" y="T1"/>
                </a:cxn>
                <a:cxn ang="0">
                  <a:pos x="T2" y="T3"/>
                </a:cxn>
                <a:cxn ang="0">
                  <a:pos x="T4" y="T5"/>
                </a:cxn>
              </a:cxnLst>
              <a:rect l="0" t="0" r="r" b="b"/>
              <a:pathLst>
                <a:path w="79" h="40">
                  <a:moveTo>
                    <a:pt x="0" y="40"/>
                  </a:moveTo>
                  <a:cubicBezTo>
                    <a:pt x="0" y="18"/>
                    <a:pt x="18" y="0"/>
                    <a:pt x="40" y="0"/>
                  </a:cubicBezTo>
                  <a:cubicBezTo>
                    <a:pt x="62" y="0"/>
                    <a:pt x="79" y="18"/>
                    <a:pt x="79" y="40"/>
                  </a:cubicBezTo>
                </a:path>
              </a:pathLst>
            </a:custGeom>
            <a:noFill/>
            <a:ln w="3175" cap="flat">
              <a:solidFill>
                <a:schemeClr val="accent5">
                  <a:lumMod val="60000"/>
                  <a:lumOff val="4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08" name="Freeform 114"/>
            <p:cNvSpPr>
              <a:spLocks/>
            </p:cNvSpPr>
            <p:nvPr/>
          </p:nvSpPr>
          <p:spPr bwMode="auto">
            <a:xfrm>
              <a:off x="7225" y="-403"/>
              <a:ext cx="97" cy="50"/>
            </a:xfrm>
            <a:custGeom>
              <a:avLst/>
              <a:gdLst>
                <a:gd name="T0" fmla="*/ 41 w 41"/>
                <a:gd name="T1" fmla="*/ 21 h 21"/>
                <a:gd name="T2" fmla="*/ 21 w 41"/>
                <a:gd name="T3" fmla="*/ 0 h 21"/>
                <a:gd name="T4" fmla="*/ 0 w 41"/>
                <a:gd name="T5" fmla="*/ 21 h 21"/>
              </a:gdLst>
              <a:ahLst/>
              <a:cxnLst>
                <a:cxn ang="0">
                  <a:pos x="T0" y="T1"/>
                </a:cxn>
                <a:cxn ang="0">
                  <a:pos x="T2" y="T3"/>
                </a:cxn>
                <a:cxn ang="0">
                  <a:pos x="T4" y="T5"/>
                </a:cxn>
              </a:cxnLst>
              <a:rect l="0" t="0" r="r" b="b"/>
              <a:pathLst>
                <a:path w="41" h="21">
                  <a:moveTo>
                    <a:pt x="41" y="21"/>
                  </a:moveTo>
                  <a:cubicBezTo>
                    <a:pt x="41" y="9"/>
                    <a:pt x="32" y="0"/>
                    <a:pt x="21" y="0"/>
                  </a:cubicBezTo>
                  <a:cubicBezTo>
                    <a:pt x="9" y="0"/>
                    <a:pt x="0" y="9"/>
                    <a:pt x="0" y="21"/>
                  </a:cubicBezTo>
                </a:path>
              </a:pathLst>
            </a:custGeom>
            <a:noFill/>
            <a:ln w="3175" cap="flat">
              <a:solidFill>
                <a:schemeClr val="accent5">
                  <a:lumMod val="60000"/>
                  <a:lumOff val="4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09" name="Freeform 115"/>
            <p:cNvSpPr>
              <a:spLocks/>
            </p:cNvSpPr>
            <p:nvPr/>
          </p:nvSpPr>
          <p:spPr bwMode="auto">
            <a:xfrm>
              <a:off x="7241" y="-184"/>
              <a:ext cx="36" cy="2"/>
            </a:xfrm>
            <a:custGeom>
              <a:avLst/>
              <a:gdLst>
                <a:gd name="T0" fmla="*/ 15 w 15"/>
                <a:gd name="T1" fmla="*/ 1 h 1"/>
                <a:gd name="T2" fmla="*/ 14 w 15"/>
                <a:gd name="T3" fmla="*/ 1 h 1"/>
                <a:gd name="T4" fmla="*/ 0 w 15"/>
                <a:gd name="T5" fmla="*/ 0 h 1"/>
              </a:gdLst>
              <a:ahLst/>
              <a:cxnLst>
                <a:cxn ang="0">
                  <a:pos x="T0" y="T1"/>
                </a:cxn>
                <a:cxn ang="0">
                  <a:pos x="T2" y="T3"/>
                </a:cxn>
                <a:cxn ang="0">
                  <a:pos x="T4" y="T5"/>
                </a:cxn>
              </a:cxnLst>
              <a:rect l="0" t="0" r="r" b="b"/>
              <a:pathLst>
                <a:path w="15" h="1">
                  <a:moveTo>
                    <a:pt x="15" y="1"/>
                  </a:moveTo>
                  <a:cubicBezTo>
                    <a:pt x="15" y="1"/>
                    <a:pt x="14" y="1"/>
                    <a:pt x="14" y="1"/>
                  </a:cubicBezTo>
                  <a:cubicBezTo>
                    <a:pt x="9" y="1"/>
                    <a:pt x="4" y="1"/>
                    <a:pt x="0" y="0"/>
                  </a:cubicBezTo>
                </a:path>
              </a:pathLst>
            </a:custGeom>
            <a:noFill/>
            <a:ln w="3175" cap="flat">
              <a:solidFill>
                <a:schemeClr val="accent5">
                  <a:lumMod val="60000"/>
                  <a:lumOff val="4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10" name="Freeform 116"/>
            <p:cNvSpPr>
              <a:spLocks/>
            </p:cNvSpPr>
            <p:nvPr/>
          </p:nvSpPr>
          <p:spPr bwMode="auto">
            <a:xfrm>
              <a:off x="7102" y="-353"/>
              <a:ext cx="0" cy="0"/>
            </a:xfrm>
            <a:custGeom>
              <a:avLst/>
              <a:gdLst/>
              <a:ahLst/>
              <a:cxnLst>
                <a:cxn ang="0">
                  <a:pos x="0" y="0"/>
                </a:cxn>
                <a:cxn ang="0">
                  <a:pos x="0" y="0"/>
                </a:cxn>
              </a:cxnLst>
              <a:rect l="0" t="0" r="r" b="b"/>
              <a:pathLst>
                <a:path>
                  <a:moveTo>
                    <a:pt x="0" y="0"/>
                  </a:moveTo>
                  <a:cubicBezTo>
                    <a:pt x="0" y="0"/>
                    <a:pt x="0" y="0"/>
                    <a:pt x="0" y="0"/>
                  </a:cubicBezTo>
                </a:path>
              </a:pathLst>
            </a:custGeom>
            <a:noFill/>
            <a:ln w="3175" cap="flat">
              <a:solidFill>
                <a:schemeClr val="accent5">
                  <a:lumMod val="60000"/>
                  <a:lumOff val="4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11" name="Freeform 117"/>
            <p:cNvSpPr>
              <a:spLocks/>
            </p:cNvSpPr>
            <p:nvPr/>
          </p:nvSpPr>
          <p:spPr bwMode="auto">
            <a:xfrm>
              <a:off x="7140" y="-353"/>
              <a:ext cx="2" cy="21"/>
            </a:xfrm>
            <a:custGeom>
              <a:avLst/>
              <a:gdLst>
                <a:gd name="T0" fmla="*/ 1 w 1"/>
                <a:gd name="T1" fmla="*/ 9 h 9"/>
                <a:gd name="T2" fmla="*/ 0 w 1"/>
                <a:gd name="T3" fmla="*/ 0 h 9"/>
              </a:gdLst>
              <a:ahLst/>
              <a:cxnLst>
                <a:cxn ang="0">
                  <a:pos x="T0" y="T1"/>
                </a:cxn>
                <a:cxn ang="0">
                  <a:pos x="T2" y="T3"/>
                </a:cxn>
              </a:cxnLst>
              <a:rect l="0" t="0" r="r" b="b"/>
              <a:pathLst>
                <a:path w="1" h="9">
                  <a:moveTo>
                    <a:pt x="1" y="9"/>
                  </a:moveTo>
                  <a:cubicBezTo>
                    <a:pt x="1" y="6"/>
                    <a:pt x="0" y="3"/>
                    <a:pt x="0" y="0"/>
                  </a:cubicBezTo>
                </a:path>
              </a:pathLst>
            </a:custGeom>
            <a:noFill/>
            <a:ln w="3175" cap="flat">
              <a:solidFill>
                <a:schemeClr val="accent5">
                  <a:lumMod val="60000"/>
                  <a:lumOff val="4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12" name="Freeform 118"/>
            <p:cNvSpPr>
              <a:spLocks/>
            </p:cNvSpPr>
            <p:nvPr/>
          </p:nvSpPr>
          <p:spPr bwMode="auto">
            <a:xfrm>
              <a:off x="7227" y="-229"/>
              <a:ext cx="59" cy="9"/>
            </a:xfrm>
            <a:custGeom>
              <a:avLst/>
              <a:gdLst>
                <a:gd name="T0" fmla="*/ 25 w 25"/>
                <a:gd name="T1" fmla="*/ 4 h 4"/>
                <a:gd name="T2" fmla="*/ 20 w 25"/>
                <a:gd name="T3" fmla="*/ 4 h 4"/>
                <a:gd name="T4" fmla="*/ 0 w 25"/>
                <a:gd name="T5" fmla="*/ 0 h 4"/>
              </a:gdLst>
              <a:ahLst/>
              <a:cxnLst>
                <a:cxn ang="0">
                  <a:pos x="T0" y="T1"/>
                </a:cxn>
                <a:cxn ang="0">
                  <a:pos x="T2" y="T3"/>
                </a:cxn>
                <a:cxn ang="0">
                  <a:pos x="T4" y="T5"/>
                </a:cxn>
              </a:cxnLst>
              <a:rect l="0" t="0" r="r" b="b"/>
              <a:pathLst>
                <a:path w="25" h="4">
                  <a:moveTo>
                    <a:pt x="25" y="4"/>
                  </a:moveTo>
                  <a:cubicBezTo>
                    <a:pt x="24" y="4"/>
                    <a:pt x="22" y="4"/>
                    <a:pt x="20" y="4"/>
                  </a:cubicBezTo>
                  <a:cubicBezTo>
                    <a:pt x="13" y="4"/>
                    <a:pt x="6" y="3"/>
                    <a:pt x="0" y="0"/>
                  </a:cubicBezTo>
                </a:path>
              </a:pathLst>
            </a:custGeom>
            <a:noFill/>
            <a:ln w="3175" cap="flat">
              <a:solidFill>
                <a:schemeClr val="accent5">
                  <a:lumMod val="60000"/>
                  <a:lumOff val="4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13" name="Freeform 119"/>
            <p:cNvSpPr>
              <a:spLocks/>
            </p:cNvSpPr>
            <p:nvPr/>
          </p:nvSpPr>
          <p:spPr bwMode="auto">
            <a:xfrm>
              <a:off x="7180" y="-353"/>
              <a:ext cx="128" cy="93"/>
            </a:xfrm>
            <a:custGeom>
              <a:avLst/>
              <a:gdLst>
                <a:gd name="T0" fmla="*/ 0 w 54"/>
                <a:gd name="T1" fmla="*/ 0 h 39"/>
                <a:gd name="T2" fmla="*/ 40 w 54"/>
                <a:gd name="T3" fmla="*/ 39 h 39"/>
                <a:gd name="T4" fmla="*/ 54 w 54"/>
                <a:gd name="T5" fmla="*/ 36 h 39"/>
              </a:gdLst>
              <a:ahLst/>
              <a:cxnLst>
                <a:cxn ang="0">
                  <a:pos x="T0" y="T1"/>
                </a:cxn>
                <a:cxn ang="0">
                  <a:pos x="T2" y="T3"/>
                </a:cxn>
                <a:cxn ang="0">
                  <a:pos x="T4" y="T5"/>
                </a:cxn>
              </a:cxnLst>
              <a:rect l="0" t="0" r="r" b="b"/>
              <a:pathLst>
                <a:path w="54" h="39">
                  <a:moveTo>
                    <a:pt x="0" y="0"/>
                  </a:moveTo>
                  <a:cubicBezTo>
                    <a:pt x="0" y="22"/>
                    <a:pt x="18" y="39"/>
                    <a:pt x="40" y="39"/>
                  </a:cubicBezTo>
                  <a:cubicBezTo>
                    <a:pt x="45" y="39"/>
                    <a:pt x="50" y="38"/>
                    <a:pt x="54" y="36"/>
                  </a:cubicBezTo>
                </a:path>
              </a:pathLst>
            </a:custGeom>
            <a:noFill/>
            <a:ln w="3175" cap="flat">
              <a:solidFill>
                <a:schemeClr val="accent5">
                  <a:lumMod val="60000"/>
                  <a:lumOff val="4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14" name="Freeform 120"/>
            <p:cNvSpPr>
              <a:spLocks/>
            </p:cNvSpPr>
            <p:nvPr/>
          </p:nvSpPr>
          <p:spPr bwMode="auto">
            <a:xfrm>
              <a:off x="7365" y="-353"/>
              <a:ext cx="2" cy="21"/>
            </a:xfrm>
            <a:custGeom>
              <a:avLst/>
              <a:gdLst>
                <a:gd name="T0" fmla="*/ 1 w 1"/>
                <a:gd name="T1" fmla="*/ 0 h 9"/>
                <a:gd name="T2" fmla="*/ 0 w 1"/>
                <a:gd name="T3" fmla="*/ 8 h 9"/>
                <a:gd name="T4" fmla="*/ 0 w 1"/>
                <a:gd name="T5" fmla="*/ 9 h 9"/>
              </a:gdLst>
              <a:ahLst/>
              <a:cxnLst>
                <a:cxn ang="0">
                  <a:pos x="T0" y="T1"/>
                </a:cxn>
                <a:cxn ang="0">
                  <a:pos x="T2" y="T3"/>
                </a:cxn>
                <a:cxn ang="0">
                  <a:pos x="T4" y="T5"/>
                </a:cxn>
              </a:cxnLst>
              <a:rect l="0" t="0" r="r" b="b"/>
              <a:pathLst>
                <a:path w="1" h="9">
                  <a:moveTo>
                    <a:pt x="1" y="0"/>
                  </a:moveTo>
                  <a:cubicBezTo>
                    <a:pt x="1" y="3"/>
                    <a:pt x="1" y="5"/>
                    <a:pt x="0" y="8"/>
                  </a:cubicBezTo>
                  <a:cubicBezTo>
                    <a:pt x="0" y="8"/>
                    <a:pt x="0" y="9"/>
                    <a:pt x="0" y="9"/>
                  </a:cubicBezTo>
                </a:path>
              </a:pathLst>
            </a:custGeom>
            <a:noFill/>
            <a:ln w="3175" cap="flat">
              <a:solidFill>
                <a:schemeClr val="accent5">
                  <a:lumMod val="60000"/>
                  <a:lumOff val="4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15" name="Freeform 121"/>
            <p:cNvSpPr>
              <a:spLocks/>
            </p:cNvSpPr>
            <p:nvPr/>
          </p:nvSpPr>
          <p:spPr bwMode="auto">
            <a:xfrm>
              <a:off x="7225" y="-353"/>
              <a:ext cx="97" cy="47"/>
            </a:xfrm>
            <a:custGeom>
              <a:avLst/>
              <a:gdLst>
                <a:gd name="T0" fmla="*/ 41 w 41"/>
                <a:gd name="T1" fmla="*/ 0 h 20"/>
                <a:gd name="T2" fmla="*/ 21 w 41"/>
                <a:gd name="T3" fmla="*/ 20 h 20"/>
                <a:gd name="T4" fmla="*/ 0 w 41"/>
                <a:gd name="T5" fmla="*/ 0 h 20"/>
              </a:gdLst>
              <a:ahLst/>
              <a:cxnLst>
                <a:cxn ang="0">
                  <a:pos x="T0" y="T1"/>
                </a:cxn>
                <a:cxn ang="0">
                  <a:pos x="T2" y="T3"/>
                </a:cxn>
                <a:cxn ang="0">
                  <a:pos x="T4" y="T5"/>
                </a:cxn>
              </a:cxnLst>
              <a:rect l="0" t="0" r="r" b="b"/>
              <a:pathLst>
                <a:path w="41" h="20">
                  <a:moveTo>
                    <a:pt x="41" y="0"/>
                  </a:moveTo>
                  <a:cubicBezTo>
                    <a:pt x="41" y="11"/>
                    <a:pt x="32" y="20"/>
                    <a:pt x="21" y="20"/>
                  </a:cubicBezTo>
                  <a:cubicBezTo>
                    <a:pt x="9" y="20"/>
                    <a:pt x="0" y="11"/>
                    <a:pt x="0" y="0"/>
                  </a:cubicBezTo>
                </a:path>
              </a:pathLst>
            </a:custGeom>
            <a:noFill/>
            <a:ln w="3175" cap="flat">
              <a:solidFill>
                <a:schemeClr val="accent5">
                  <a:lumMod val="60000"/>
                  <a:lumOff val="4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16" name="Freeform 122"/>
            <p:cNvSpPr>
              <a:spLocks/>
            </p:cNvSpPr>
            <p:nvPr/>
          </p:nvSpPr>
          <p:spPr bwMode="auto">
            <a:xfrm>
              <a:off x="7246" y="-146"/>
              <a:ext cx="0" cy="7"/>
            </a:xfrm>
            <a:custGeom>
              <a:avLst/>
              <a:gdLst>
                <a:gd name="T0" fmla="*/ 0 h 3"/>
                <a:gd name="T1" fmla="*/ 3 h 3"/>
              </a:gdLst>
              <a:ahLst/>
              <a:cxnLst>
                <a:cxn ang="0">
                  <a:pos x="0" y="T0"/>
                </a:cxn>
                <a:cxn ang="0">
                  <a:pos x="0" y="T1"/>
                </a:cxn>
              </a:cxnLst>
              <a:rect l="0" t="0" r="r" b="b"/>
              <a:pathLst>
                <a:path h="3">
                  <a:moveTo>
                    <a:pt x="0" y="0"/>
                  </a:moveTo>
                  <a:cubicBezTo>
                    <a:pt x="0" y="1"/>
                    <a:pt x="0" y="2"/>
                    <a:pt x="0" y="3"/>
                  </a:cubicBezTo>
                </a:path>
              </a:pathLst>
            </a:custGeom>
            <a:noFill/>
            <a:ln w="3175" cap="flat">
              <a:solidFill>
                <a:schemeClr val="accent5">
                  <a:lumMod val="60000"/>
                  <a:lumOff val="4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17" name="Freeform 123"/>
            <p:cNvSpPr>
              <a:spLocks/>
            </p:cNvSpPr>
            <p:nvPr/>
          </p:nvSpPr>
          <p:spPr bwMode="auto">
            <a:xfrm>
              <a:off x="7142" y="-332"/>
              <a:ext cx="85" cy="103"/>
            </a:xfrm>
            <a:custGeom>
              <a:avLst/>
              <a:gdLst>
                <a:gd name="T0" fmla="*/ 0 w 36"/>
                <a:gd name="T1" fmla="*/ 0 h 43"/>
                <a:gd name="T2" fmla="*/ 36 w 36"/>
                <a:gd name="T3" fmla="*/ 43 h 43"/>
              </a:gdLst>
              <a:ahLst/>
              <a:cxnLst>
                <a:cxn ang="0">
                  <a:pos x="T0" y="T1"/>
                </a:cxn>
                <a:cxn ang="0">
                  <a:pos x="T2" y="T3"/>
                </a:cxn>
              </a:cxnLst>
              <a:rect l="0" t="0" r="r" b="b"/>
              <a:pathLst>
                <a:path w="36" h="43">
                  <a:moveTo>
                    <a:pt x="0" y="0"/>
                  </a:moveTo>
                  <a:cubicBezTo>
                    <a:pt x="16" y="10"/>
                    <a:pt x="29" y="26"/>
                    <a:pt x="36" y="43"/>
                  </a:cubicBezTo>
                </a:path>
              </a:pathLst>
            </a:custGeom>
            <a:noFill/>
            <a:ln w="3175" cap="flat">
              <a:solidFill>
                <a:schemeClr val="accent5">
                  <a:lumMod val="60000"/>
                  <a:lumOff val="4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18" name="Freeform 124"/>
            <p:cNvSpPr>
              <a:spLocks/>
            </p:cNvSpPr>
            <p:nvPr/>
          </p:nvSpPr>
          <p:spPr bwMode="auto">
            <a:xfrm>
              <a:off x="7102" y="-353"/>
              <a:ext cx="40" cy="21"/>
            </a:xfrm>
            <a:custGeom>
              <a:avLst/>
              <a:gdLst>
                <a:gd name="T0" fmla="*/ 17 w 17"/>
                <a:gd name="T1" fmla="*/ 9 h 9"/>
                <a:gd name="T2" fmla="*/ 0 w 17"/>
                <a:gd name="T3" fmla="*/ 0 h 9"/>
              </a:gdLst>
              <a:ahLst/>
              <a:cxnLst>
                <a:cxn ang="0">
                  <a:pos x="T0" y="T1"/>
                </a:cxn>
                <a:cxn ang="0">
                  <a:pos x="T2" y="T3"/>
                </a:cxn>
              </a:cxnLst>
              <a:rect l="0" t="0" r="r" b="b"/>
              <a:pathLst>
                <a:path w="17" h="9">
                  <a:moveTo>
                    <a:pt x="17" y="9"/>
                  </a:moveTo>
                  <a:cubicBezTo>
                    <a:pt x="12" y="5"/>
                    <a:pt x="6" y="2"/>
                    <a:pt x="0" y="0"/>
                  </a:cubicBezTo>
                </a:path>
              </a:pathLst>
            </a:custGeom>
            <a:noFill/>
            <a:ln w="3175" cap="flat">
              <a:solidFill>
                <a:schemeClr val="accent5">
                  <a:lumMod val="60000"/>
                  <a:lumOff val="4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19" name="Freeform 125"/>
            <p:cNvSpPr>
              <a:spLocks/>
            </p:cNvSpPr>
            <p:nvPr/>
          </p:nvSpPr>
          <p:spPr bwMode="auto">
            <a:xfrm>
              <a:off x="7227" y="-229"/>
              <a:ext cx="14" cy="45"/>
            </a:xfrm>
            <a:custGeom>
              <a:avLst/>
              <a:gdLst>
                <a:gd name="T0" fmla="*/ 0 w 6"/>
                <a:gd name="T1" fmla="*/ 0 h 19"/>
                <a:gd name="T2" fmla="*/ 6 w 6"/>
                <a:gd name="T3" fmla="*/ 19 h 19"/>
              </a:gdLst>
              <a:ahLst/>
              <a:cxnLst>
                <a:cxn ang="0">
                  <a:pos x="T0" y="T1"/>
                </a:cxn>
                <a:cxn ang="0">
                  <a:pos x="T2" y="T3"/>
                </a:cxn>
              </a:cxnLst>
              <a:rect l="0" t="0" r="r" b="b"/>
              <a:pathLst>
                <a:path w="6" h="19">
                  <a:moveTo>
                    <a:pt x="0" y="0"/>
                  </a:moveTo>
                  <a:cubicBezTo>
                    <a:pt x="3" y="6"/>
                    <a:pt x="5" y="12"/>
                    <a:pt x="6" y="19"/>
                  </a:cubicBezTo>
                </a:path>
              </a:pathLst>
            </a:custGeom>
            <a:noFill/>
            <a:ln w="3175" cap="flat">
              <a:solidFill>
                <a:schemeClr val="accent5">
                  <a:lumMod val="60000"/>
                  <a:lumOff val="4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20" name="Freeform 126"/>
            <p:cNvSpPr>
              <a:spLocks/>
            </p:cNvSpPr>
            <p:nvPr/>
          </p:nvSpPr>
          <p:spPr bwMode="auto">
            <a:xfrm>
              <a:off x="7241" y="-184"/>
              <a:ext cx="5" cy="38"/>
            </a:xfrm>
            <a:custGeom>
              <a:avLst/>
              <a:gdLst>
                <a:gd name="T0" fmla="*/ 2 w 2"/>
                <a:gd name="T1" fmla="*/ 16 h 16"/>
                <a:gd name="T2" fmla="*/ 0 w 2"/>
                <a:gd name="T3" fmla="*/ 0 h 16"/>
              </a:gdLst>
              <a:ahLst/>
              <a:cxnLst>
                <a:cxn ang="0">
                  <a:pos x="T0" y="T1"/>
                </a:cxn>
                <a:cxn ang="0">
                  <a:pos x="T2" y="T3"/>
                </a:cxn>
              </a:cxnLst>
              <a:rect l="0" t="0" r="r" b="b"/>
              <a:pathLst>
                <a:path w="2" h="16">
                  <a:moveTo>
                    <a:pt x="2" y="16"/>
                  </a:moveTo>
                  <a:cubicBezTo>
                    <a:pt x="2" y="11"/>
                    <a:pt x="1" y="5"/>
                    <a:pt x="0" y="0"/>
                  </a:cubicBezTo>
                </a:path>
              </a:pathLst>
            </a:custGeom>
            <a:noFill/>
            <a:ln w="3175" cap="flat">
              <a:solidFill>
                <a:schemeClr val="accent5">
                  <a:lumMod val="60000"/>
                  <a:lumOff val="4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21" name="Freeform 127"/>
            <p:cNvSpPr>
              <a:spLocks/>
            </p:cNvSpPr>
            <p:nvPr/>
          </p:nvSpPr>
          <p:spPr bwMode="auto">
            <a:xfrm>
              <a:off x="7064" y="-365"/>
              <a:ext cx="38" cy="12"/>
            </a:xfrm>
            <a:custGeom>
              <a:avLst/>
              <a:gdLst>
                <a:gd name="T0" fmla="*/ 0 w 16"/>
                <a:gd name="T1" fmla="*/ 0 h 5"/>
                <a:gd name="T2" fmla="*/ 16 w 16"/>
                <a:gd name="T3" fmla="*/ 5 h 5"/>
              </a:gdLst>
              <a:ahLst/>
              <a:cxnLst>
                <a:cxn ang="0">
                  <a:pos x="T0" y="T1"/>
                </a:cxn>
                <a:cxn ang="0">
                  <a:pos x="T2" y="T3"/>
                </a:cxn>
              </a:cxnLst>
              <a:rect l="0" t="0" r="r" b="b"/>
              <a:pathLst>
                <a:path w="16" h="5">
                  <a:moveTo>
                    <a:pt x="0" y="0"/>
                  </a:moveTo>
                  <a:cubicBezTo>
                    <a:pt x="6" y="1"/>
                    <a:pt x="11" y="3"/>
                    <a:pt x="16" y="5"/>
                  </a:cubicBezTo>
                </a:path>
              </a:pathLst>
            </a:custGeom>
            <a:noFill/>
            <a:ln w="3175" cap="flat">
              <a:solidFill>
                <a:schemeClr val="accent5">
                  <a:lumMod val="60000"/>
                  <a:lumOff val="4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22" name="Freeform 128"/>
            <p:cNvSpPr>
              <a:spLocks/>
            </p:cNvSpPr>
            <p:nvPr/>
          </p:nvSpPr>
          <p:spPr bwMode="auto">
            <a:xfrm>
              <a:off x="6789" y="-370"/>
              <a:ext cx="275" cy="231"/>
            </a:xfrm>
            <a:custGeom>
              <a:avLst/>
              <a:gdLst>
                <a:gd name="T0" fmla="*/ 116 w 116"/>
                <a:gd name="T1" fmla="*/ 2 h 97"/>
                <a:gd name="T2" fmla="*/ 96 w 116"/>
                <a:gd name="T3" fmla="*/ 0 h 97"/>
                <a:gd name="T4" fmla="*/ 0 w 116"/>
                <a:gd name="T5" fmla="*/ 97 h 97"/>
              </a:gdLst>
              <a:ahLst/>
              <a:cxnLst>
                <a:cxn ang="0">
                  <a:pos x="T0" y="T1"/>
                </a:cxn>
                <a:cxn ang="0">
                  <a:pos x="T2" y="T3"/>
                </a:cxn>
                <a:cxn ang="0">
                  <a:pos x="T4" y="T5"/>
                </a:cxn>
              </a:cxnLst>
              <a:rect l="0" t="0" r="r" b="b"/>
              <a:pathLst>
                <a:path w="116" h="97">
                  <a:moveTo>
                    <a:pt x="116" y="2"/>
                  </a:moveTo>
                  <a:cubicBezTo>
                    <a:pt x="110" y="1"/>
                    <a:pt x="103" y="0"/>
                    <a:pt x="96" y="0"/>
                  </a:cubicBezTo>
                  <a:cubicBezTo>
                    <a:pt x="43" y="0"/>
                    <a:pt x="0" y="43"/>
                    <a:pt x="0" y="97"/>
                  </a:cubicBezTo>
                </a:path>
              </a:pathLst>
            </a:custGeom>
            <a:noFill/>
            <a:ln w="3175" cap="flat">
              <a:solidFill>
                <a:schemeClr val="accent5">
                  <a:lumMod val="60000"/>
                  <a:lumOff val="4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23" name="Freeform 129"/>
            <p:cNvSpPr>
              <a:spLocks/>
            </p:cNvSpPr>
            <p:nvPr/>
          </p:nvSpPr>
          <p:spPr bwMode="auto">
            <a:xfrm>
              <a:off x="7066" y="-320"/>
              <a:ext cx="45" cy="17"/>
            </a:xfrm>
            <a:custGeom>
              <a:avLst/>
              <a:gdLst>
                <a:gd name="T0" fmla="*/ 0 w 19"/>
                <a:gd name="T1" fmla="*/ 0 h 7"/>
                <a:gd name="T2" fmla="*/ 19 w 19"/>
                <a:gd name="T3" fmla="*/ 7 h 7"/>
              </a:gdLst>
              <a:ahLst/>
              <a:cxnLst>
                <a:cxn ang="0">
                  <a:pos x="T0" y="T1"/>
                </a:cxn>
                <a:cxn ang="0">
                  <a:pos x="T2" y="T3"/>
                </a:cxn>
              </a:cxnLst>
              <a:rect l="0" t="0" r="r" b="b"/>
              <a:pathLst>
                <a:path w="19" h="7">
                  <a:moveTo>
                    <a:pt x="0" y="0"/>
                  </a:moveTo>
                  <a:cubicBezTo>
                    <a:pt x="7" y="1"/>
                    <a:pt x="13" y="4"/>
                    <a:pt x="19" y="7"/>
                  </a:cubicBezTo>
                </a:path>
              </a:pathLst>
            </a:custGeom>
            <a:noFill/>
            <a:ln w="3175" cap="flat">
              <a:solidFill>
                <a:schemeClr val="accent5">
                  <a:lumMod val="60000"/>
                  <a:lumOff val="4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24" name="Freeform 130"/>
            <p:cNvSpPr>
              <a:spLocks/>
            </p:cNvSpPr>
            <p:nvPr/>
          </p:nvSpPr>
          <p:spPr bwMode="auto">
            <a:xfrm>
              <a:off x="7204" y="-155"/>
              <a:ext cx="0" cy="16"/>
            </a:xfrm>
            <a:custGeom>
              <a:avLst/>
              <a:gdLst>
                <a:gd name="T0" fmla="*/ 7 h 7"/>
                <a:gd name="T1" fmla="*/ 0 h 7"/>
              </a:gdLst>
              <a:ahLst/>
              <a:cxnLst>
                <a:cxn ang="0">
                  <a:pos x="0" y="T0"/>
                </a:cxn>
                <a:cxn ang="0">
                  <a:pos x="0" y="T1"/>
                </a:cxn>
              </a:cxnLst>
              <a:rect l="0" t="0" r="r" b="b"/>
              <a:pathLst>
                <a:path h="7">
                  <a:moveTo>
                    <a:pt x="0" y="7"/>
                  </a:moveTo>
                  <a:cubicBezTo>
                    <a:pt x="0" y="4"/>
                    <a:pt x="0" y="2"/>
                    <a:pt x="0" y="0"/>
                  </a:cubicBezTo>
                </a:path>
              </a:pathLst>
            </a:custGeom>
            <a:noFill/>
            <a:ln w="3175" cap="flat">
              <a:solidFill>
                <a:schemeClr val="accent5">
                  <a:lumMod val="60000"/>
                  <a:lumOff val="4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25" name="Freeform 131"/>
            <p:cNvSpPr>
              <a:spLocks/>
            </p:cNvSpPr>
            <p:nvPr/>
          </p:nvSpPr>
          <p:spPr bwMode="auto">
            <a:xfrm>
              <a:off x="7194" y="-201"/>
              <a:ext cx="10" cy="46"/>
            </a:xfrm>
            <a:custGeom>
              <a:avLst/>
              <a:gdLst>
                <a:gd name="T0" fmla="*/ 0 w 4"/>
                <a:gd name="T1" fmla="*/ 0 h 19"/>
                <a:gd name="T2" fmla="*/ 4 w 4"/>
                <a:gd name="T3" fmla="*/ 19 h 19"/>
              </a:gdLst>
              <a:ahLst/>
              <a:cxnLst>
                <a:cxn ang="0">
                  <a:pos x="T0" y="T1"/>
                </a:cxn>
                <a:cxn ang="0">
                  <a:pos x="T2" y="T3"/>
                </a:cxn>
              </a:cxnLst>
              <a:rect l="0" t="0" r="r" b="b"/>
              <a:pathLst>
                <a:path w="4" h="19">
                  <a:moveTo>
                    <a:pt x="0" y="0"/>
                  </a:moveTo>
                  <a:cubicBezTo>
                    <a:pt x="2" y="6"/>
                    <a:pt x="3" y="12"/>
                    <a:pt x="4" y="19"/>
                  </a:cubicBezTo>
                </a:path>
              </a:pathLst>
            </a:custGeom>
            <a:noFill/>
            <a:ln w="3175" cap="flat">
              <a:solidFill>
                <a:schemeClr val="accent5">
                  <a:lumMod val="60000"/>
                  <a:lumOff val="4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26" name="Freeform 132"/>
            <p:cNvSpPr>
              <a:spLocks/>
            </p:cNvSpPr>
            <p:nvPr/>
          </p:nvSpPr>
          <p:spPr bwMode="auto">
            <a:xfrm>
              <a:off x="6830" y="-327"/>
              <a:ext cx="236" cy="188"/>
            </a:xfrm>
            <a:custGeom>
              <a:avLst/>
              <a:gdLst>
                <a:gd name="T0" fmla="*/ 100 w 100"/>
                <a:gd name="T1" fmla="*/ 3 h 79"/>
                <a:gd name="T2" fmla="*/ 79 w 100"/>
                <a:gd name="T3" fmla="*/ 0 h 79"/>
                <a:gd name="T4" fmla="*/ 0 w 100"/>
                <a:gd name="T5" fmla="*/ 79 h 79"/>
              </a:gdLst>
              <a:ahLst/>
              <a:cxnLst>
                <a:cxn ang="0">
                  <a:pos x="T0" y="T1"/>
                </a:cxn>
                <a:cxn ang="0">
                  <a:pos x="T2" y="T3"/>
                </a:cxn>
                <a:cxn ang="0">
                  <a:pos x="T4" y="T5"/>
                </a:cxn>
              </a:cxnLst>
              <a:rect l="0" t="0" r="r" b="b"/>
              <a:pathLst>
                <a:path w="100" h="79">
                  <a:moveTo>
                    <a:pt x="100" y="3"/>
                  </a:moveTo>
                  <a:cubicBezTo>
                    <a:pt x="94" y="1"/>
                    <a:pt x="87" y="0"/>
                    <a:pt x="79" y="0"/>
                  </a:cubicBezTo>
                  <a:cubicBezTo>
                    <a:pt x="36" y="0"/>
                    <a:pt x="0" y="35"/>
                    <a:pt x="0" y="79"/>
                  </a:cubicBezTo>
                </a:path>
              </a:pathLst>
            </a:custGeom>
            <a:noFill/>
            <a:ln w="3175" cap="flat">
              <a:solidFill>
                <a:schemeClr val="accent5">
                  <a:lumMod val="60000"/>
                  <a:lumOff val="4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27" name="Freeform 133"/>
            <p:cNvSpPr>
              <a:spLocks/>
            </p:cNvSpPr>
            <p:nvPr/>
          </p:nvSpPr>
          <p:spPr bwMode="auto">
            <a:xfrm>
              <a:off x="7111" y="-303"/>
              <a:ext cx="83" cy="102"/>
            </a:xfrm>
            <a:custGeom>
              <a:avLst/>
              <a:gdLst>
                <a:gd name="T0" fmla="*/ 0 w 35"/>
                <a:gd name="T1" fmla="*/ 0 h 43"/>
                <a:gd name="T2" fmla="*/ 35 w 35"/>
                <a:gd name="T3" fmla="*/ 43 h 43"/>
              </a:gdLst>
              <a:ahLst/>
              <a:cxnLst>
                <a:cxn ang="0">
                  <a:pos x="T0" y="T1"/>
                </a:cxn>
                <a:cxn ang="0">
                  <a:pos x="T2" y="T3"/>
                </a:cxn>
              </a:cxnLst>
              <a:rect l="0" t="0" r="r" b="b"/>
              <a:pathLst>
                <a:path w="35" h="43">
                  <a:moveTo>
                    <a:pt x="0" y="0"/>
                  </a:moveTo>
                  <a:cubicBezTo>
                    <a:pt x="16" y="10"/>
                    <a:pt x="28" y="25"/>
                    <a:pt x="35" y="43"/>
                  </a:cubicBezTo>
                </a:path>
              </a:pathLst>
            </a:custGeom>
            <a:noFill/>
            <a:ln w="3175" cap="flat">
              <a:solidFill>
                <a:schemeClr val="accent5">
                  <a:lumMod val="60000"/>
                  <a:lumOff val="4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28" name="Freeform 134"/>
            <p:cNvSpPr>
              <a:spLocks/>
            </p:cNvSpPr>
            <p:nvPr/>
          </p:nvSpPr>
          <p:spPr bwMode="auto">
            <a:xfrm>
              <a:off x="7156" y="-179"/>
              <a:ext cx="7" cy="40"/>
            </a:xfrm>
            <a:custGeom>
              <a:avLst/>
              <a:gdLst>
                <a:gd name="T0" fmla="*/ 0 w 3"/>
                <a:gd name="T1" fmla="*/ 0 h 17"/>
                <a:gd name="T2" fmla="*/ 3 w 3"/>
                <a:gd name="T3" fmla="*/ 17 h 17"/>
              </a:gdLst>
              <a:ahLst/>
              <a:cxnLst>
                <a:cxn ang="0">
                  <a:pos x="T0" y="T1"/>
                </a:cxn>
                <a:cxn ang="0">
                  <a:pos x="T2" y="T3"/>
                </a:cxn>
              </a:cxnLst>
              <a:rect l="0" t="0" r="r" b="b"/>
              <a:pathLst>
                <a:path w="3" h="17">
                  <a:moveTo>
                    <a:pt x="0" y="0"/>
                  </a:moveTo>
                  <a:cubicBezTo>
                    <a:pt x="2" y="5"/>
                    <a:pt x="3" y="11"/>
                    <a:pt x="3" y="17"/>
                  </a:cubicBezTo>
                </a:path>
              </a:pathLst>
            </a:custGeom>
            <a:noFill/>
            <a:ln w="3175" cap="flat">
              <a:solidFill>
                <a:schemeClr val="accent5">
                  <a:lumMod val="60000"/>
                  <a:lumOff val="4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29" name="Freeform 135"/>
            <p:cNvSpPr>
              <a:spLocks/>
            </p:cNvSpPr>
            <p:nvPr/>
          </p:nvSpPr>
          <p:spPr bwMode="auto">
            <a:xfrm>
              <a:off x="6872" y="-287"/>
              <a:ext cx="209" cy="148"/>
            </a:xfrm>
            <a:custGeom>
              <a:avLst/>
              <a:gdLst>
                <a:gd name="T0" fmla="*/ 88 w 88"/>
                <a:gd name="T1" fmla="*/ 7 h 62"/>
                <a:gd name="T2" fmla="*/ 61 w 88"/>
                <a:gd name="T3" fmla="*/ 0 h 62"/>
                <a:gd name="T4" fmla="*/ 0 w 88"/>
                <a:gd name="T5" fmla="*/ 62 h 62"/>
              </a:gdLst>
              <a:ahLst/>
              <a:cxnLst>
                <a:cxn ang="0">
                  <a:pos x="T0" y="T1"/>
                </a:cxn>
                <a:cxn ang="0">
                  <a:pos x="T2" y="T3"/>
                </a:cxn>
                <a:cxn ang="0">
                  <a:pos x="T4" y="T5"/>
                </a:cxn>
              </a:cxnLst>
              <a:rect l="0" t="0" r="r" b="b"/>
              <a:pathLst>
                <a:path w="88" h="62">
                  <a:moveTo>
                    <a:pt x="88" y="7"/>
                  </a:moveTo>
                  <a:cubicBezTo>
                    <a:pt x="80" y="3"/>
                    <a:pt x="71" y="0"/>
                    <a:pt x="61" y="0"/>
                  </a:cubicBezTo>
                  <a:cubicBezTo>
                    <a:pt x="27" y="0"/>
                    <a:pt x="0" y="28"/>
                    <a:pt x="0" y="62"/>
                  </a:cubicBezTo>
                </a:path>
              </a:pathLst>
            </a:custGeom>
            <a:noFill/>
            <a:ln w="3175" cap="flat">
              <a:solidFill>
                <a:schemeClr val="accent5">
                  <a:lumMod val="60000"/>
                  <a:lumOff val="4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30" name="Freeform 136"/>
            <p:cNvSpPr>
              <a:spLocks/>
            </p:cNvSpPr>
            <p:nvPr/>
          </p:nvSpPr>
          <p:spPr bwMode="auto">
            <a:xfrm>
              <a:off x="7081" y="-270"/>
              <a:ext cx="75" cy="91"/>
            </a:xfrm>
            <a:custGeom>
              <a:avLst/>
              <a:gdLst>
                <a:gd name="T0" fmla="*/ 0 w 32"/>
                <a:gd name="T1" fmla="*/ 0 h 38"/>
                <a:gd name="T2" fmla="*/ 32 w 32"/>
                <a:gd name="T3" fmla="*/ 38 h 38"/>
              </a:gdLst>
              <a:ahLst/>
              <a:cxnLst>
                <a:cxn ang="0">
                  <a:pos x="T0" y="T1"/>
                </a:cxn>
                <a:cxn ang="0">
                  <a:pos x="T2" y="T3"/>
                </a:cxn>
              </a:cxnLst>
              <a:rect l="0" t="0" r="r" b="b"/>
              <a:pathLst>
                <a:path w="32" h="38">
                  <a:moveTo>
                    <a:pt x="0" y="0"/>
                  </a:moveTo>
                  <a:cubicBezTo>
                    <a:pt x="16" y="7"/>
                    <a:pt x="28" y="21"/>
                    <a:pt x="32" y="38"/>
                  </a:cubicBezTo>
                </a:path>
              </a:pathLst>
            </a:custGeom>
            <a:noFill/>
            <a:ln w="3175" cap="flat">
              <a:solidFill>
                <a:schemeClr val="accent5">
                  <a:lumMod val="60000"/>
                  <a:lumOff val="4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31" name="Freeform 137"/>
            <p:cNvSpPr>
              <a:spLocks/>
            </p:cNvSpPr>
            <p:nvPr/>
          </p:nvSpPr>
          <p:spPr bwMode="auto">
            <a:xfrm>
              <a:off x="6915" y="-244"/>
              <a:ext cx="206" cy="105"/>
            </a:xfrm>
            <a:custGeom>
              <a:avLst/>
              <a:gdLst>
                <a:gd name="T0" fmla="*/ 87 w 87"/>
                <a:gd name="T1" fmla="*/ 44 h 44"/>
                <a:gd name="T2" fmla="*/ 43 w 87"/>
                <a:gd name="T3" fmla="*/ 0 h 44"/>
                <a:gd name="T4" fmla="*/ 0 w 87"/>
                <a:gd name="T5" fmla="*/ 44 h 44"/>
              </a:gdLst>
              <a:ahLst/>
              <a:cxnLst>
                <a:cxn ang="0">
                  <a:pos x="T0" y="T1"/>
                </a:cxn>
                <a:cxn ang="0">
                  <a:pos x="T2" y="T3"/>
                </a:cxn>
                <a:cxn ang="0">
                  <a:pos x="T4" y="T5"/>
                </a:cxn>
              </a:cxnLst>
              <a:rect l="0" t="0" r="r" b="b"/>
              <a:pathLst>
                <a:path w="87" h="44">
                  <a:moveTo>
                    <a:pt x="87" y="44"/>
                  </a:moveTo>
                  <a:cubicBezTo>
                    <a:pt x="87" y="20"/>
                    <a:pt x="67" y="0"/>
                    <a:pt x="43" y="0"/>
                  </a:cubicBezTo>
                  <a:cubicBezTo>
                    <a:pt x="19" y="0"/>
                    <a:pt x="0" y="20"/>
                    <a:pt x="0" y="44"/>
                  </a:cubicBezTo>
                </a:path>
              </a:pathLst>
            </a:custGeom>
            <a:noFill/>
            <a:ln w="3175" cap="flat">
              <a:solidFill>
                <a:schemeClr val="accent5">
                  <a:lumMod val="60000"/>
                  <a:lumOff val="4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32" name="Freeform 138"/>
            <p:cNvSpPr>
              <a:spLocks/>
            </p:cNvSpPr>
            <p:nvPr/>
          </p:nvSpPr>
          <p:spPr bwMode="auto">
            <a:xfrm>
              <a:off x="6964" y="-194"/>
              <a:ext cx="107" cy="55"/>
            </a:xfrm>
            <a:custGeom>
              <a:avLst/>
              <a:gdLst>
                <a:gd name="T0" fmla="*/ 45 w 45"/>
                <a:gd name="T1" fmla="*/ 23 h 23"/>
                <a:gd name="T2" fmla="*/ 22 w 45"/>
                <a:gd name="T3" fmla="*/ 0 h 23"/>
                <a:gd name="T4" fmla="*/ 0 w 45"/>
                <a:gd name="T5" fmla="*/ 23 h 23"/>
              </a:gdLst>
              <a:ahLst/>
              <a:cxnLst>
                <a:cxn ang="0">
                  <a:pos x="T0" y="T1"/>
                </a:cxn>
                <a:cxn ang="0">
                  <a:pos x="T2" y="T3"/>
                </a:cxn>
                <a:cxn ang="0">
                  <a:pos x="T4" y="T5"/>
                </a:cxn>
              </a:cxnLst>
              <a:rect l="0" t="0" r="r" b="b"/>
              <a:pathLst>
                <a:path w="45" h="23">
                  <a:moveTo>
                    <a:pt x="45" y="23"/>
                  </a:moveTo>
                  <a:cubicBezTo>
                    <a:pt x="45" y="10"/>
                    <a:pt x="35" y="0"/>
                    <a:pt x="22" y="0"/>
                  </a:cubicBezTo>
                  <a:cubicBezTo>
                    <a:pt x="10" y="0"/>
                    <a:pt x="0" y="10"/>
                    <a:pt x="0" y="23"/>
                  </a:cubicBezTo>
                </a:path>
              </a:pathLst>
            </a:custGeom>
            <a:noFill/>
            <a:ln w="3175" cap="flat">
              <a:solidFill>
                <a:schemeClr val="accent5">
                  <a:lumMod val="60000"/>
                  <a:lumOff val="4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33" name="Freeform 139"/>
            <p:cNvSpPr>
              <a:spLocks/>
            </p:cNvSpPr>
            <p:nvPr/>
          </p:nvSpPr>
          <p:spPr bwMode="auto">
            <a:xfrm>
              <a:off x="7286" y="-268"/>
              <a:ext cx="22" cy="48"/>
            </a:xfrm>
            <a:custGeom>
              <a:avLst/>
              <a:gdLst>
                <a:gd name="T0" fmla="*/ 9 w 9"/>
                <a:gd name="T1" fmla="*/ 0 h 20"/>
                <a:gd name="T2" fmla="*/ 0 w 9"/>
                <a:gd name="T3" fmla="*/ 20 h 20"/>
              </a:gdLst>
              <a:ahLst/>
              <a:cxnLst>
                <a:cxn ang="0">
                  <a:pos x="T0" y="T1"/>
                </a:cxn>
                <a:cxn ang="0">
                  <a:pos x="T2" y="T3"/>
                </a:cxn>
              </a:cxnLst>
              <a:rect l="0" t="0" r="r" b="b"/>
              <a:pathLst>
                <a:path w="9" h="20">
                  <a:moveTo>
                    <a:pt x="9" y="0"/>
                  </a:moveTo>
                  <a:cubicBezTo>
                    <a:pt x="6" y="6"/>
                    <a:pt x="3" y="13"/>
                    <a:pt x="0" y="20"/>
                  </a:cubicBezTo>
                </a:path>
              </a:pathLst>
            </a:custGeom>
            <a:noFill/>
            <a:ln w="3175" cap="flat">
              <a:solidFill>
                <a:schemeClr val="accent5">
                  <a:lumMod val="60000"/>
                  <a:lumOff val="4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34" name="Freeform 140"/>
            <p:cNvSpPr>
              <a:spLocks/>
            </p:cNvSpPr>
            <p:nvPr/>
          </p:nvSpPr>
          <p:spPr bwMode="auto">
            <a:xfrm>
              <a:off x="7277" y="-220"/>
              <a:ext cx="9" cy="38"/>
            </a:xfrm>
            <a:custGeom>
              <a:avLst/>
              <a:gdLst>
                <a:gd name="T0" fmla="*/ 4 w 4"/>
                <a:gd name="T1" fmla="*/ 0 h 16"/>
                <a:gd name="T2" fmla="*/ 0 w 4"/>
                <a:gd name="T3" fmla="*/ 16 h 16"/>
              </a:gdLst>
              <a:ahLst/>
              <a:cxnLst>
                <a:cxn ang="0">
                  <a:pos x="T0" y="T1"/>
                </a:cxn>
                <a:cxn ang="0">
                  <a:pos x="T2" y="T3"/>
                </a:cxn>
              </a:cxnLst>
              <a:rect l="0" t="0" r="r" b="b"/>
              <a:pathLst>
                <a:path w="4" h="16">
                  <a:moveTo>
                    <a:pt x="4" y="0"/>
                  </a:moveTo>
                  <a:cubicBezTo>
                    <a:pt x="3" y="5"/>
                    <a:pt x="1" y="10"/>
                    <a:pt x="0" y="16"/>
                  </a:cubicBezTo>
                </a:path>
              </a:pathLst>
            </a:custGeom>
            <a:noFill/>
            <a:ln w="3175" cap="flat">
              <a:solidFill>
                <a:schemeClr val="accent5">
                  <a:lumMod val="60000"/>
                  <a:lumOff val="4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35" name="Freeform 141"/>
            <p:cNvSpPr>
              <a:spLocks/>
            </p:cNvSpPr>
            <p:nvPr/>
          </p:nvSpPr>
          <p:spPr bwMode="auto">
            <a:xfrm>
              <a:off x="7275" y="-182"/>
              <a:ext cx="2" cy="38"/>
            </a:xfrm>
            <a:custGeom>
              <a:avLst/>
              <a:gdLst>
                <a:gd name="T0" fmla="*/ 1 w 1"/>
                <a:gd name="T1" fmla="*/ 0 h 16"/>
                <a:gd name="T2" fmla="*/ 0 w 1"/>
                <a:gd name="T3" fmla="*/ 16 h 16"/>
              </a:gdLst>
              <a:ahLst/>
              <a:cxnLst>
                <a:cxn ang="0">
                  <a:pos x="T0" y="T1"/>
                </a:cxn>
                <a:cxn ang="0">
                  <a:pos x="T2" y="T3"/>
                </a:cxn>
              </a:cxnLst>
              <a:rect l="0" t="0" r="r" b="b"/>
              <a:pathLst>
                <a:path w="1" h="16">
                  <a:moveTo>
                    <a:pt x="1" y="0"/>
                  </a:moveTo>
                  <a:cubicBezTo>
                    <a:pt x="0" y="5"/>
                    <a:pt x="0" y="11"/>
                    <a:pt x="0" y="16"/>
                  </a:cubicBezTo>
                </a:path>
              </a:pathLst>
            </a:custGeom>
            <a:noFill/>
            <a:ln w="3175" cap="flat">
              <a:solidFill>
                <a:schemeClr val="accent5">
                  <a:lumMod val="60000"/>
                  <a:lumOff val="4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36" name="Freeform 142"/>
            <p:cNvSpPr>
              <a:spLocks/>
            </p:cNvSpPr>
            <p:nvPr/>
          </p:nvSpPr>
          <p:spPr bwMode="auto">
            <a:xfrm>
              <a:off x="7443" y="-384"/>
              <a:ext cx="38" cy="9"/>
            </a:xfrm>
            <a:custGeom>
              <a:avLst/>
              <a:gdLst>
                <a:gd name="T0" fmla="*/ 0 w 16"/>
                <a:gd name="T1" fmla="*/ 4 h 4"/>
                <a:gd name="T2" fmla="*/ 16 w 16"/>
                <a:gd name="T3" fmla="*/ 0 h 4"/>
              </a:gdLst>
              <a:ahLst/>
              <a:cxnLst>
                <a:cxn ang="0">
                  <a:pos x="T0" y="T1"/>
                </a:cxn>
                <a:cxn ang="0">
                  <a:pos x="T2" y="T3"/>
                </a:cxn>
              </a:cxnLst>
              <a:rect l="0" t="0" r="r" b="b"/>
              <a:pathLst>
                <a:path w="16" h="4">
                  <a:moveTo>
                    <a:pt x="0" y="4"/>
                  </a:moveTo>
                  <a:cubicBezTo>
                    <a:pt x="6" y="2"/>
                    <a:pt x="11" y="1"/>
                    <a:pt x="16" y="0"/>
                  </a:cubicBezTo>
                </a:path>
              </a:pathLst>
            </a:custGeom>
            <a:noFill/>
            <a:ln w="3175" cap="flat">
              <a:solidFill>
                <a:schemeClr val="accent5">
                  <a:lumMod val="60000"/>
                  <a:lumOff val="4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37" name="Freeform 143"/>
            <p:cNvSpPr>
              <a:spLocks/>
            </p:cNvSpPr>
            <p:nvPr/>
          </p:nvSpPr>
          <p:spPr bwMode="auto">
            <a:xfrm>
              <a:off x="7308" y="-332"/>
              <a:ext cx="57" cy="64"/>
            </a:xfrm>
            <a:custGeom>
              <a:avLst/>
              <a:gdLst>
                <a:gd name="T0" fmla="*/ 0 w 24"/>
                <a:gd name="T1" fmla="*/ 27 h 27"/>
                <a:gd name="T2" fmla="*/ 24 w 24"/>
                <a:gd name="T3" fmla="*/ 0 h 27"/>
              </a:gdLst>
              <a:ahLst/>
              <a:cxnLst>
                <a:cxn ang="0">
                  <a:pos x="T0" y="T1"/>
                </a:cxn>
                <a:cxn ang="0">
                  <a:pos x="T2" y="T3"/>
                </a:cxn>
              </a:cxnLst>
              <a:rect l="0" t="0" r="r" b="b"/>
              <a:pathLst>
                <a:path w="24" h="27">
                  <a:moveTo>
                    <a:pt x="0" y="27"/>
                  </a:moveTo>
                  <a:cubicBezTo>
                    <a:pt x="7" y="17"/>
                    <a:pt x="15" y="8"/>
                    <a:pt x="24" y="0"/>
                  </a:cubicBezTo>
                </a:path>
              </a:pathLst>
            </a:custGeom>
            <a:noFill/>
            <a:ln w="3175" cap="flat">
              <a:solidFill>
                <a:schemeClr val="accent5">
                  <a:lumMod val="60000"/>
                  <a:lumOff val="4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38" name="Freeform 144"/>
            <p:cNvSpPr>
              <a:spLocks/>
            </p:cNvSpPr>
            <p:nvPr/>
          </p:nvSpPr>
          <p:spPr bwMode="auto">
            <a:xfrm>
              <a:off x="7365" y="-358"/>
              <a:ext cx="42" cy="26"/>
            </a:xfrm>
            <a:custGeom>
              <a:avLst/>
              <a:gdLst>
                <a:gd name="T0" fmla="*/ 18 w 18"/>
                <a:gd name="T1" fmla="*/ 0 h 11"/>
                <a:gd name="T2" fmla="*/ 0 w 18"/>
                <a:gd name="T3" fmla="*/ 11 h 11"/>
              </a:gdLst>
              <a:ahLst/>
              <a:cxnLst>
                <a:cxn ang="0">
                  <a:pos x="T0" y="T1"/>
                </a:cxn>
                <a:cxn ang="0">
                  <a:pos x="T2" y="T3"/>
                </a:cxn>
              </a:cxnLst>
              <a:rect l="0" t="0" r="r" b="b"/>
              <a:pathLst>
                <a:path w="18" h="11">
                  <a:moveTo>
                    <a:pt x="18" y="0"/>
                  </a:moveTo>
                  <a:cubicBezTo>
                    <a:pt x="12" y="3"/>
                    <a:pt x="6" y="7"/>
                    <a:pt x="0" y="11"/>
                  </a:cubicBezTo>
                </a:path>
              </a:pathLst>
            </a:custGeom>
            <a:noFill/>
            <a:ln w="3175" cap="flat">
              <a:solidFill>
                <a:schemeClr val="accent5">
                  <a:lumMod val="60000"/>
                  <a:lumOff val="4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39" name="Freeform 145"/>
            <p:cNvSpPr>
              <a:spLocks/>
            </p:cNvSpPr>
            <p:nvPr/>
          </p:nvSpPr>
          <p:spPr bwMode="auto">
            <a:xfrm>
              <a:off x="7481" y="-387"/>
              <a:ext cx="284" cy="248"/>
            </a:xfrm>
            <a:custGeom>
              <a:avLst/>
              <a:gdLst>
                <a:gd name="T0" fmla="*/ 0 w 120"/>
                <a:gd name="T1" fmla="*/ 1 h 104"/>
                <a:gd name="T2" fmla="*/ 16 w 120"/>
                <a:gd name="T3" fmla="*/ 0 h 104"/>
                <a:gd name="T4" fmla="*/ 120 w 120"/>
                <a:gd name="T5" fmla="*/ 104 h 104"/>
              </a:gdLst>
              <a:ahLst/>
              <a:cxnLst>
                <a:cxn ang="0">
                  <a:pos x="T0" y="T1"/>
                </a:cxn>
                <a:cxn ang="0">
                  <a:pos x="T2" y="T3"/>
                </a:cxn>
                <a:cxn ang="0">
                  <a:pos x="T4" y="T5"/>
                </a:cxn>
              </a:cxnLst>
              <a:rect l="0" t="0" r="r" b="b"/>
              <a:pathLst>
                <a:path w="120" h="104">
                  <a:moveTo>
                    <a:pt x="0" y="1"/>
                  </a:moveTo>
                  <a:cubicBezTo>
                    <a:pt x="5" y="1"/>
                    <a:pt x="11" y="0"/>
                    <a:pt x="16" y="0"/>
                  </a:cubicBezTo>
                  <a:cubicBezTo>
                    <a:pt x="73" y="0"/>
                    <a:pt x="120" y="46"/>
                    <a:pt x="120" y="104"/>
                  </a:cubicBezTo>
                </a:path>
              </a:pathLst>
            </a:custGeom>
            <a:noFill/>
            <a:ln w="3175" cap="flat">
              <a:solidFill>
                <a:schemeClr val="accent5">
                  <a:lumMod val="60000"/>
                  <a:lumOff val="4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40" name="Freeform 146"/>
            <p:cNvSpPr>
              <a:spLocks/>
            </p:cNvSpPr>
            <p:nvPr/>
          </p:nvSpPr>
          <p:spPr bwMode="auto">
            <a:xfrm>
              <a:off x="7275" y="-144"/>
              <a:ext cx="0" cy="5"/>
            </a:xfrm>
            <a:custGeom>
              <a:avLst/>
              <a:gdLst>
                <a:gd name="T0" fmla="*/ 0 h 2"/>
                <a:gd name="T1" fmla="*/ 2 h 2"/>
              </a:gdLst>
              <a:ahLst/>
              <a:cxnLst>
                <a:cxn ang="0">
                  <a:pos x="0" y="T0"/>
                </a:cxn>
                <a:cxn ang="0">
                  <a:pos x="0" y="T1"/>
                </a:cxn>
              </a:cxnLst>
              <a:rect l="0" t="0" r="r" b="b"/>
              <a:pathLst>
                <a:path h="2">
                  <a:moveTo>
                    <a:pt x="0" y="0"/>
                  </a:moveTo>
                  <a:cubicBezTo>
                    <a:pt x="0" y="1"/>
                    <a:pt x="0" y="1"/>
                    <a:pt x="0" y="2"/>
                  </a:cubicBezTo>
                </a:path>
              </a:pathLst>
            </a:custGeom>
            <a:noFill/>
            <a:ln w="3175" cap="flat">
              <a:solidFill>
                <a:schemeClr val="accent5">
                  <a:lumMod val="60000"/>
                  <a:lumOff val="4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41" name="Freeform 147"/>
            <p:cNvSpPr>
              <a:spLocks/>
            </p:cNvSpPr>
            <p:nvPr/>
          </p:nvSpPr>
          <p:spPr bwMode="auto">
            <a:xfrm>
              <a:off x="7407" y="-375"/>
              <a:ext cx="36" cy="17"/>
            </a:xfrm>
            <a:custGeom>
              <a:avLst/>
              <a:gdLst>
                <a:gd name="T0" fmla="*/ 15 w 15"/>
                <a:gd name="T1" fmla="*/ 0 h 7"/>
                <a:gd name="T2" fmla="*/ 0 w 15"/>
                <a:gd name="T3" fmla="*/ 7 h 7"/>
              </a:gdLst>
              <a:ahLst/>
              <a:cxnLst>
                <a:cxn ang="0">
                  <a:pos x="T0" y="T1"/>
                </a:cxn>
                <a:cxn ang="0">
                  <a:pos x="T2" y="T3"/>
                </a:cxn>
              </a:cxnLst>
              <a:rect l="0" t="0" r="r" b="b"/>
              <a:pathLst>
                <a:path w="15" h="7">
                  <a:moveTo>
                    <a:pt x="15" y="0"/>
                  </a:moveTo>
                  <a:cubicBezTo>
                    <a:pt x="10" y="2"/>
                    <a:pt x="5" y="4"/>
                    <a:pt x="0" y="7"/>
                  </a:cubicBezTo>
                </a:path>
              </a:pathLst>
            </a:custGeom>
            <a:noFill/>
            <a:ln w="3175" cap="flat">
              <a:solidFill>
                <a:schemeClr val="accent5">
                  <a:lumMod val="60000"/>
                  <a:lumOff val="4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42" name="Freeform 148"/>
            <p:cNvSpPr>
              <a:spLocks/>
            </p:cNvSpPr>
            <p:nvPr/>
          </p:nvSpPr>
          <p:spPr bwMode="auto">
            <a:xfrm>
              <a:off x="7324" y="-241"/>
              <a:ext cx="22" cy="52"/>
            </a:xfrm>
            <a:custGeom>
              <a:avLst/>
              <a:gdLst>
                <a:gd name="T0" fmla="*/ 9 w 9"/>
                <a:gd name="T1" fmla="*/ 0 h 22"/>
                <a:gd name="T2" fmla="*/ 0 w 9"/>
                <a:gd name="T3" fmla="*/ 22 h 22"/>
              </a:gdLst>
              <a:ahLst/>
              <a:cxnLst>
                <a:cxn ang="0">
                  <a:pos x="T0" y="T1"/>
                </a:cxn>
                <a:cxn ang="0">
                  <a:pos x="T2" y="T3"/>
                </a:cxn>
              </a:cxnLst>
              <a:rect l="0" t="0" r="r" b="b"/>
              <a:pathLst>
                <a:path w="9" h="22">
                  <a:moveTo>
                    <a:pt x="9" y="0"/>
                  </a:moveTo>
                  <a:cubicBezTo>
                    <a:pt x="5" y="7"/>
                    <a:pt x="2" y="14"/>
                    <a:pt x="0" y="22"/>
                  </a:cubicBezTo>
                </a:path>
              </a:pathLst>
            </a:custGeom>
            <a:noFill/>
            <a:ln w="3175" cap="flat">
              <a:solidFill>
                <a:schemeClr val="accent5">
                  <a:lumMod val="60000"/>
                  <a:lumOff val="4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43" name="Freeform 149"/>
            <p:cNvSpPr>
              <a:spLocks/>
            </p:cNvSpPr>
            <p:nvPr/>
          </p:nvSpPr>
          <p:spPr bwMode="auto">
            <a:xfrm>
              <a:off x="7346" y="-299"/>
              <a:ext cx="49" cy="58"/>
            </a:xfrm>
            <a:custGeom>
              <a:avLst/>
              <a:gdLst>
                <a:gd name="T0" fmla="*/ 21 w 21"/>
                <a:gd name="T1" fmla="*/ 0 h 24"/>
                <a:gd name="T2" fmla="*/ 0 w 21"/>
                <a:gd name="T3" fmla="*/ 24 h 24"/>
              </a:gdLst>
              <a:ahLst/>
              <a:cxnLst>
                <a:cxn ang="0">
                  <a:pos x="T0" y="T1"/>
                </a:cxn>
                <a:cxn ang="0">
                  <a:pos x="T2" y="T3"/>
                </a:cxn>
              </a:cxnLst>
              <a:rect l="0" t="0" r="r" b="b"/>
              <a:pathLst>
                <a:path w="21" h="24">
                  <a:moveTo>
                    <a:pt x="21" y="0"/>
                  </a:moveTo>
                  <a:cubicBezTo>
                    <a:pt x="12" y="7"/>
                    <a:pt x="5" y="15"/>
                    <a:pt x="0" y="24"/>
                  </a:cubicBezTo>
                </a:path>
              </a:pathLst>
            </a:custGeom>
            <a:noFill/>
            <a:ln w="3175" cap="flat">
              <a:solidFill>
                <a:schemeClr val="accent5">
                  <a:lumMod val="60000"/>
                  <a:lumOff val="4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44" name="Freeform 150"/>
            <p:cNvSpPr>
              <a:spLocks/>
            </p:cNvSpPr>
            <p:nvPr/>
          </p:nvSpPr>
          <p:spPr bwMode="auto">
            <a:xfrm>
              <a:off x="7320" y="-189"/>
              <a:ext cx="4" cy="41"/>
            </a:xfrm>
            <a:custGeom>
              <a:avLst/>
              <a:gdLst>
                <a:gd name="T0" fmla="*/ 2 w 2"/>
                <a:gd name="T1" fmla="*/ 0 h 17"/>
                <a:gd name="T2" fmla="*/ 0 w 2"/>
                <a:gd name="T3" fmla="*/ 17 h 17"/>
              </a:gdLst>
              <a:ahLst/>
              <a:cxnLst>
                <a:cxn ang="0">
                  <a:pos x="T0" y="T1"/>
                </a:cxn>
                <a:cxn ang="0">
                  <a:pos x="T2" y="T3"/>
                </a:cxn>
              </a:cxnLst>
              <a:rect l="0" t="0" r="r" b="b"/>
              <a:pathLst>
                <a:path w="2" h="17">
                  <a:moveTo>
                    <a:pt x="2" y="0"/>
                  </a:moveTo>
                  <a:cubicBezTo>
                    <a:pt x="1" y="5"/>
                    <a:pt x="0" y="11"/>
                    <a:pt x="0" y="17"/>
                  </a:cubicBezTo>
                </a:path>
              </a:pathLst>
            </a:custGeom>
            <a:noFill/>
            <a:ln w="3175" cap="flat">
              <a:solidFill>
                <a:schemeClr val="accent5">
                  <a:lumMod val="60000"/>
                  <a:lumOff val="4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45" name="Freeform 151"/>
            <p:cNvSpPr>
              <a:spLocks/>
            </p:cNvSpPr>
            <p:nvPr/>
          </p:nvSpPr>
          <p:spPr bwMode="auto">
            <a:xfrm>
              <a:off x="7320" y="-148"/>
              <a:ext cx="0" cy="9"/>
            </a:xfrm>
            <a:custGeom>
              <a:avLst/>
              <a:gdLst>
                <a:gd name="T0" fmla="*/ 0 h 4"/>
                <a:gd name="T1" fmla="*/ 4 h 4"/>
              </a:gdLst>
              <a:ahLst/>
              <a:cxnLst>
                <a:cxn ang="0">
                  <a:pos x="0" y="T0"/>
                </a:cxn>
                <a:cxn ang="0">
                  <a:pos x="0" y="T1"/>
                </a:cxn>
              </a:cxnLst>
              <a:rect l="0" t="0" r="r" b="b"/>
              <a:pathLst>
                <a:path h="4">
                  <a:moveTo>
                    <a:pt x="0" y="0"/>
                  </a:moveTo>
                  <a:cubicBezTo>
                    <a:pt x="0" y="1"/>
                    <a:pt x="0" y="2"/>
                    <a:pt x="0" y="4"/>
                  </a:cubicBezTo>
                </a:path>
              </a:pathLst>
            </a:custGeom>
            <a:noFill/>
            <a:ln w="3175" cap="flat">
              <a:solidFill>
                <a:schemeClr val="accent5">
                  <a:lumMod val="60000"/>
                  <a:lumOff val="4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46" name="Freeform 152"/>
            <p:cNvSpPr>
              <a:spLocks/>
            </p:cNvSpPr>
            <p:nvPr/>
          </p:nvSpPr>
          <p:spPr bwMode="auto">
            <a:xfrm>
              <a:off x="7443" y="-339"/>
              <a:ext cx="40" cy="12"/>
            </a:xfrm>
            <a:custGeom>
              <a:avLst/>
              <a:gdLst>
                <a:gd name="T0" fmla="*/ 17 w 17"/>
                <a:gd name="T1" fmla="*/ 0 h 5"/>
                <a:gd name="T2" fmla="*/ 0 w 17"/>
                <a:gd name="T3" fmla="*/ 5 h 5"/>
              </a:gdLst>
              <a:ahLst/>
              <a:cxnLst>
                <a:cxn ang="0">
                  <a:pos x="T0" y="T1"/>
                </a:cxn>
                <a:cxn ang="0">
                  <a:pos x="T2" y="T3"/>
                </a:cxn>
              </a:cxnLst>
              <a:rect l="0" t="0" r="r" b="b"/>
              <a:pathLst>
                <a:path w="17" h="5">
                  <a:moveTo>
                    <a:pt x="17" y="0"/>
                  </a:moveTo>
                  <a:cubicBezTo>
                    <a:pt x="11" y="1"/>
                    <a:pt x="5" y="3"/>
                    <a:pt x="0" y="5"/>
                  </a:cubicBezTo>
                </a:path>
              </a:pathLst>
            </a:custGeom>
            <a:noFill/>
            <a:ln w="3175" cap="flat">
              <a:solidFill>
                <a:schemeClr val="accent5">
                  <a:lumMod val="60000"/>
                  <a:lumOff val="4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47" name="Freeform 153"/>
            <p:cNvSpPr>
              <a:spLocks/>
            </p:cNvSpPr>
            <p:nvPr/>
          </p:nvSpPr>
          <p:spPr bwMode="auto">
            <a:xfrm>
              <a:off x="7483" y="-341"/>
              <a:ext cx="237" cy="202"/>
            </a:xfrm>
            <a:custGeom>
              <a:avLst/>
              <a:gdLst>
                <a:gd name="T0" fmla="*/ 0 w 100"/>
                <a:gd name="T1" fmla="*/ 1 h 85"/>
                <a:gd name="T2" fmla="*/ 15 w 100"/>
                <a:gd name="T3" fmla="*/ 0 h 85"/>
                <a:gd name="T4" fmla="*/ 100 w 100"/>
                <a:gd name="T5" fmla="*/ 85 h 85"/>
              </a:gdLst>
              <a:ahLst/>
              <a:cxnLst>
                <a:cxn ang="0">
                  <a:pos x="T0" y="T1"/>
                </a:cxn>
                <a:cxn ang="0">
                  <a:pos x="T2" y="T3"/>
                </a:cxn>
                <a:cxn ang="0">
                  <a:pos x="T4" y="T5"/>
                </a:cxn>
              </a:cxnLst>
              <a:rect l="0" t="0" r="r" b="b"/>
              <a:pathLst>
                <a:path w="100" h="85">
                  <a:moveTo>
                    <a:pt x="0" y="1"/>
                  </a:moveTo>
                  <a:cubicBezTo>
                    <a:pt x="5" y="0"/>
                    <a:pt x="10" y="0"/>
                    <a:pt x="15" y="0"/>
                  </a:cubicBezTo>
                  <a:cubicBezTo>
                    <a:pt x="62" y="0"/>
                    <a:pt x="100" y="38"/>
                    <a:pt x="100" y="85"/>
                  </a:cubicBezTo>
                </a:path>
              </a:pathLst>
            </a:custGeom>
            <a:noFill/>
            <a:ln w="3175" cap="flat">
              <a:solidFill>
                <a:schemeClr val="accent5">
                  <a:lumMod val="60000"/>
                  <a:lumOff val="4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48" name="Freeform 154"/>
            <p:cNvSpPr>
              <a:spLocks/>
            </p:cNvSpPr>
            <p:nvPr/>
          </p:nvSpPr>
          <p:spPr bwMode="auto">
            <a:xfrm>
              <a:off x="7395" y="-327"/>
              <a:ext cx="48" cy="28"/>
            </a:xfrm>
            <a:custGeom>
              <a:avLst/>
              <a:gdLst>
                <a:gd name="T0" fmla="*/ 20 w 20"/>
                <a:gd name="T1" fmla="*/ 0 h 12"/>
                <a:gd name="T2" fmla="*/ 0 w 20"/>
                <a:gd name="T3" fmla="*/ 12 h 12"/>
              </a:gdLst>
              <a:ahLst/>
              <a:cxnLst>
                <a:cxn ang="0">
                  <a:pos x="T0" y="T1"/>
                </a:cxn>
                <a:cxn ang="0">
                  <a:pos x="T2" y="T3"/>
                </a:cxn>
              </a:cxnLst>
              <a:rect l="0" t="0" r="r" b="b"/>
              <a:pathLst>
                <a:path w="20" h="12">
                  <a:moveTo>
                    <a:pt x="20" y="0"/>
                  </a:moveTo>
                  <a:cubicBezTo>
                    <a:pt x="13" y="3"/>
                    <a:pt x="6" y="7"/>
                    <a:pt x="0" y="12"/>
                  </a:cubicBezTo>
                </a:path>
              </a:pathLst>
            </a:custGeom>
            <a:noFill/>
            <a:ln w="3175" cap="flat">
              <a:solidFill>
                <a:schemeClr val="accent5">
                  <a:lumMod val="60000"/>
                  <a:lumOff val="4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49" name="Freeform 155"/>
            <p:cNvSpPr>
              <a:spLocks/>
            </p:cNvSpPr>
            <p:nvPr/>
          </p:nvSpPr>
          <p:spPr bwMode="auto">
            <a:xfrm>
              <a:off x="7473" y="-296"/>
              <a:ext cx="202" cy="157"/>
            </a:xfrm>
            <a:custGeom>
              <a:avLst/>
              <a:gdLst>
                <a:gd name="T0" fmla="*/ 0 w 85"/>
                <a:gd name="T1" fmla="*/ 3 h 66"/>
                <a:gd name="T2" fmla="*/ 19 w 85"/>
                <a:gd name="T3" fmla="*/ 0 h 66"/>
                <a:gd name="T4" fmla="*/ 85 w 85"/>
                <a:gd name="T5" fmla="*/ 66 h 66"/>
              </a:gdLst>
              <a:ahLst/>
              <a:cxnLst>
                <a:cxn ang="0">
                  <a:pos x="T0" y="T1"/>
                </a:cxn>
                <a:cxn ang="0">
                  <a:pos x="T2" y="T3"/>
                </a:cxn>
                <a:cxn ang="0">
                  <a:pos x="T4" y="T5"/>
                </a:cxn>
              </a:cxnLst>
              <a:rect l="0" t="0" r="r" b="b"/>
              <a:pathLst>
                <a:path w="85" h="66">
                  <a:moveTo>
                    <a:pt x="0" y="3"/>
                  </a:moveTo>
                  <a:cubicBezTo>
                    <a:pt x="6" y="1"/>
                    <a:pt x="12" y="0"/>
                    <a:pt x="19" y="0"/>
                  </a:cubicBezTo>
                  <a:cubicBezTo>
                    <a:pt x="56" y="0"/>
                    <a:pt x="85" y="29"/>
                    <a:pt x="85" y="66"/>
                  </a:cubicBezTo>
                </a:path>
              </a:pathLst>
            </a:custGeom>
            <a:noFill/>
            <a:ln w="3175" cap="flat">
              <a:solidFill>
                <a:schemeClr val="accent5">
                  <a:lumMod val="60000"/>
                  <a:lumOff val="4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50" name="Freeform 156"/>
            <p:cNvSpPr>
              <a:spLocks/>
            </p:cNvSpPr>
            <p:nvPr/>
          </p:nvSpPr>
          <p:spPr bwMode="auto">
            <a:xfrm>
              <a:off x="7414" y="-289"/>
              <a:ext cx="59" cy="33"/>
            </a:xfrm>
            <a:custGeom>
              <a:avLst/>
              <a:gdLst>
                <a:gd name="T0" fmla="*/ 0 w 25"/>
                <a:gd name="T1" fmla="*/ 14 h 14"/>
                <a:gd name="T2" fmla="*/ 25 w 25"/>
                <a:gd name="T3" fmla="*/ 0 h 14"/>
              </a:gdLst>
              <a:ahLst/>
              <a:cxnLst>
                <a:cxn ang="0">
                  <a:pos x="T0" y="T1"/>
                </a:cxn>
                <a:cxn ang="0">
                  <a:pos x="T2" y="T3"/>
                </a:cxn>
              </a:cxnLst>
              <a:rect l="0" t="0" r="r" b="b"/>
              <a:pathLst>
                <a:path w="25" h="14">
                  <a:moveTo>
                    <a:pt x="0" y="14"/>
                  </a:moveTo>
                  <a:cubicBezTo>
                    <a:pt x="7" y="7"/>
                    <a:pt x="16" y="3"/>
                    <a:pt x="25" y="0"/>
                  </a:cubicBezTo>
                </a:path>
              </a:pathLst>
            </a:custGeom>
            <a:noFill/>
            <a:ln w="3175" cap="flat">
              <a:solidFill>
                <a:schemeClr val="accent5">
                  <a:lumMod val="60000"/>
                  <a:lumOff val="4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51" name="Freeform 157"/>
            <p:cNvSpPr>
              <a:spLocks/>
            </p:cNvSpPr>
            <p:nvPr/>
          </p:nvSpPr>
          <p:spPr bwMode="auto">
            <a:xfrm>
              <a:off x="7365" y="-227"/>
              <a:ext cx="26" cy="62"/>
            </a:xfrm>
            <a:custGeom>
              <a:avLst/>
              <a:gdLst>
                <a:gd name="T0" fmla="*/ 11 w 11"/>
                <a:gd name="T1" fmla="*/ 0 h 26"/>
                <a:gd name="T2" fmla="*/ 0 w 11"/>
                <a:gd name="T3" fmla="*/ 26 h 26"/>
              </a:gdLst>
              <a:ahLst/>
              <a:cxnLst>
                <a:cxn ang="0">
                  <a:pos x="T0" y="T1"/>
                </a:cxn>
                <a:cxn ang="0">
                  <a:pos x="T2" y="T3"/>
                </a:cxn>
              </a:cxnLst>
              <a:rect l="0" t="0" r="r" b="b"/>
              <a:pathLst>
                <a:path w="11" h="26">
                  <a:moveTo>
                    <a:pt x="11" y="0"/>
                  </a:moveTo>
                  <a:cubicBezTo>
                    <a:pt x="5" y="8"/>
                    <a:pt x="2" y="17"/>
                    <a:pt x="0" y="26"/>
                  </a:cubicBezTo>
                </a:path>
              </a:pathLst>
            </a:custGeom>
            <a:noFill/>
            <a:ln w="3175" cap="flat">
              <a:solidFill>
                <a:schemeClr val="accent5">
                  <a:lumMod val="60000"/>
                  <a:lumOff val="4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52" name="Freeform 158"/>
            <p:cNvSpPr>
              <a:spLocks/>
            </p:cNvSpPr>
            <p:nvPr/>
          </p:nvSpPr>
          <p:spPr bwMode="auto">
            <a:xfrm>
              <a:off x="7362" y="-165"/>
              <a:ext cx="3" cy="26"/>
            </a:xfrm>
            <a:custGeom>
              <a:avLst/>
              <a:gdLst>
                <a:gd name="T0" fmla="*/ 0 w 1"/>
                <a:gd name="T1" fmla="*/ 11 h 11"/>
                <a:gd name="T2" fmla="*/ 1 w 1"/>
                <a:gd name="T3" fmla="*/ 0 h 11"/>
              </a:gdLst>
              <a:ahLst/>
              <a:cxnLst>
                <a:cxn ang="0">
                  <a:pos x="T0" y="T1"/>
                </a:cxn>
                <a:cxn ang="0">
                  <a:pos x="T2" y="T3"/>
                </a:cxn>
              </a:cxnLst>
              <a:rect l="0" t="0" r="r" b="b"/>
              <a:pathLst>
                <a:path w="1" h="11">
                  <a:moveTo>
                    <a:pt x="0" y="11"/>
                  </a:moveTo>
                  <a:cubicBezTo>
                    <a:pt x="0" y="7"/>
                    <a:pt x="1" y="4"/>
                    <a:pt x="1" y="0"/>
                  </a:cubicBezTo>
                </a:path>
              </a:pathLst>
            </a:custGeom>
            <a:noFill/>
            <a:ln w="3175" cap="flat">
              <a:solidFill>
                <a:schemeClr val="accent5">
                  <a:lumMod val="60000"/>
                  <a:lumOff val="4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53" name="Freeform 159"/>
            <p:cNvSpPr>
              <a:spLocks/>
            </p:cNvSpPr>
            <p:nvPr/>
          </p:nvSpPr>
          <p:spPr bwMode="auto">
            <a:xfrm>
              <a:off x="7391" y="-256"/>
              <a:ext cx="23" cy="29"/>
            </a:xfrm>
            <a:custGeom>
              <a:avLst/>
              <a:gdLst>
                <a:gd name="T0" fmla="*/ 10 w 10"/>
                <a:gd name="T1" fmla="*/ 0 h 12"/>
                <a:gd name="T2" fmla="*/ 0 w 10"/>
                <a:gd name="T3" fmla="*/ 12 h 12"/>
              </a:gdLst>
              <a:ahLst/>
              <a:cxnLst>
                <a:cxn ang="0">
                  <a:pos x="T0" y="T1"/>
                </a:cxn>
                <a:cxn ang="0">
                  <a:pos x="T2" y="T3"/>
                </a:cxn>
              </a:cxnLst>
              <a:rect l="0" t="0" r="r" b="b"/>
              <a:pathLst>
                <a:path w="10" h="12">
                  <a:moveTo>
                    <a:pt x="10" y="0"/>
                  </a:moveTo>
                  <a:cubicBezTo>
                    <a:pt x="6" y="3"/>
                    <a:pt x="3" y="7"/>
                    <a:pt x="0" y="12"/>
                  </a:cubicBezTo>
                </a:path>
              </a:pathLst>
            </a:custGeom>
            <a:noFill/>
            <a:ln w="3175" cap="flat">
              <a:solidFill>
                <a:schemeClr val="accent5">
                  <a:lumMod val="60000"/>
                  <a:lumOff val="4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54" name="Freeform 160"/>
            <p:cNvSpPr>
              <a:spLocks/>
            </p:cNvSpPr>
            <p:nvPr/>
          </p:nvSpPr>
          <p:spPr bwMode="auto">
            <a:xfrm>
              <a:off x="7410" y="-251"/>
              <a:ext cx="220" cy="112"/>
            </a:xfrm>
            <a:custGeom>
              <a:avLst/>
              <a:gdLst>
                <a:gd name="T0" fmla="*/ 93 w 93"/>
                <a:gd name="T1" fmla="*/ 47 h 47"/>
                <a:gd name="T2" fmla="*/ 46 w 93"/>
                <a:gd name="T3" fmla="*/ 0 h 47"/>
                <a:gd name="T4" fmla="*/ 0 w 93"/>
                <a:gd name="T5" fmla="*/ 47 h 47"/>
              </a:gdLst>
              <a:ahLst/>
              <a:cxnLst>
                <a:cxn ang="0">
                  <a:pos x="T0" y="T1"/>
                </a:cxn>
                <a:cxn ang="0">
                  <a:pos x="T2" y="T3"/>
                </a:cxn>
                <a:cxn ang="0">
                  <a:pos x="T4" y="T5"/>
                </a:cxn>
              </a:cxnLst>
              <a:rect l="0" t="0" r="r" b="b"/>
              <a:pathLst>
                <a:path w="93" h="47">
                  <a:moveTo>
                    <a:pt x="93" y="47"/>
                  </a:moveTo>
                  <a:cubicBezTo>
                    <a:pt x="93" y="21"/>
                    <a:pt x="72" y="0"/>
                    <a:pt x="46" y="0"/>
                  </a:cubicBezTo>
                  <a:cubicBezTo>
                    <a:pt x="21" y="0"/>
                    <a:pt x="0" y="21"/>
                    <a:pt x="0" y="47"/>
                  </a:cubicBezTo>
                </a:path>
              </a:pathLst>
            </a:custGeom>
            <a:noFill/>
            <a:ln w="3175" cap="flat">
              <a:solidFill>
                <a:schemeClr val="accent5">
                  <a:lumMod val="60000"/>
                  <a:lumOff val="4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55" name="Freeform 161"/>
            <p:cNvSpPr>
              <a:spLocks/>
            </p:cNvSpPr>
            <p:nvPr/>
          </p:nvSpPr>
          <p:spPr bwMode="auto">
            <a:xfrm>
              <a:off x="7462" y="-196"/>
              <a:ext cx="113" cy="57"/>
            </a:xfrm>
            <a:custGeom>
              <a:avLst/>
              <a:gdLst>
                <a:gd name="T0" fmla="*/ 48 w 48"/>
                <a:gd name="T1" fmla="*/ 24 h 24"/>
                <a:gd name="T2" fmla="*/ 24 w 48"/>
                <a:gd name="T3" fmla="*/ 0 h 24"/>
                <a:gd name="T4" fmla="*/ 0 w 48"/>
                <a:gd name="T5" fmla="*/ 24 h 24"/>
              </a:gdLst>
              <a:ahLst/>
              <a:cxnLst>
                <a:cxn ang="0">
                  <a:pos x="T0" y="T1"/>
                </a:cxn>
                <a:cxn ang="0">
                  <a:pos x="T2" y="T3"/>
                </a:cxn>
                <a:cxn ang="0">
                  <a:pos x="T4" y="T5"/>
                </a:cxn>
              </a:cxnLst>
              <a:rect l="0" t="0" r="r" b="b"/>
              <a:pathLst>
                <a:path w="48" h="24">
                  <a:moveTo>
                    <a:pt x="48" y="24"/>
                  </a:moveTo>
                  <a:cubicBezTo>
                    <a:pt x="48" y="10"/>
                    <a:pt x="37" y="0"/>
                    <a:pt x="24" y="0"/>
                  </a:cubicBezTo>
                  <a:cubicBezTo>
                    <a:pt x="11" y="0"/>
                    <a:pt x="0" y="10"/>
                    <a:pt x="0" y="24"/>
                  </a:cubicBezTo>
                </a:path>
              </a:pathLst>
            </a:custGeom>
            <a:noFill/>
            <a:ln w="3175" cap="flat">
              <a:solidFill>
                <a:schemeClr val="accent5">
                  <a:lumMod val="60000"/>
                  <a:lumOff val="4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56" name="Freeform 162"/>
            <p:cNvSpPr>
              <a:spLocks/>
            </p:cNvSpPr>
            <p:nvPr/>
          </p:nvSpPr>
          <p:spPr bwMode="auto">
            <a:xfrm>
              <a:off x="7504" y="-155"/>
              <a:ext cx="29" cy="16"/>
            </a:xfrm>
            <a:custGeom>
              <a:avLst/>
              <a:gdLst>
                <a:gd name="T0" fmla="*/ 0 w 12"/>
                <a:gd name="T1" fmla="*/ 7 h 7"/>
                <a:gd name="T2" fmla="*/ 6 w 12"/>
                <a:gd name="T3" fmla="*/ 0 h 7"/>
                <a:gd name="T4" fmla="*/ 12 w 12"/>
                <a:gd name="T5" fmla="*/ 7 h 7"/>
              </a:gdLst>
              <a:ahLst/>
              <a:cxnLst>
                <a:cxn ang="0">
                  <a:pos x="T0" y="T1"/>
                </a:cxn>
                <a:cxn ang="0">
                  <a:pos x="T2" y="T3"/>
                </a:cxn>
                <a:cxn ang="0">
                  <a:pos x="T4" y="T5"/>
                </a:cxn>
              </a:cxnLst>
              <a:rect l="0" t="0" r="r" b="b"/>
              <a:pathLst>
                <a:path w="12" h="7">
                  <a:moveTo>
                    <a:pt x="0" y="7"/>
                  </a:moveTo>
                  <a:cubicBezTo>
                    <a:pt x="0" y="3"/>
                    <a:pt x="3" y="0"/>
                    <a:pt x="6" y="0"/>
                  </a:cubicBezTo>
                  <a:cubicBezTo>
                    <a:pt x="10" y="0"/>
                    <a:pt x="12" y="3"/>
                    <a:pt x="12" y="7"/>
                  </a:cubicBezTo>
                </a:path>
              </a:pathLst>
            </a:custGeom>
            <a:solidFill>
              <a:srgbClr val="3C5169"/>
            </a:solidFill>
            <a:ln w="3175">
              <a:solidFill>
                <a:schemeClr val="accent5">
                  <a:lumMod val="60000"/>
                  <a:lumOff val="40000"/>
                </a:schemeClr>
              </a:solidFill>
              <a:round/>
              <a:headEnd/>
              <a:tailEnd/>
            </a:ln>
          </p:spPr>
          <p:txBody>
            <a:bodyPr vert="horz" wrap="square" lIns="91440" tIns="45720" rIns="91440" bIns="45720" numCol="1" anchor="t" anchorCtr="0" compatLnSpc="1">
              <a:prstTxWarp prst="textNoShape">
                <a:avLst/>
              </a:prstTxWarp>
            </a:bodyPr>
            <a:lstStyle/>
            <a:p>
              <a:endParaRPr lang="zh-CN" altLang="en-US"/>
            </a:p>
          </p:txBody>
        </p:sp>
      </p:grpSp>
    </p:spTree>
    <p:extLst>
      <p:ext uri="{BB962C8B-B14F-4D97-AF65-F5344CB8AC3E}">
        <p14:creationId xmlns:p14="http://schemas.microsoft.com/office/powerpoint/2010/main" val="8134093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0-#ppt_w/2"/>
                                          </p:val>
                                        </p:tav>
                                        <p:tav tm="100000">
                                          <p:val>
                                            <p:strVal val="#ppt_x"/>
                                          </p:val>
                                        </p:tav>
                                      </p:tavLst>
                                    </p:anim>
                                    <p:anim calcmode="lin" valueType="num">
                                      <p:cBhvr additive="base">
                                        <p:cTn id="12" dur="500" fill="hold"/>
                                        <p:tgtEl>
                                          <p:spTgt spid="4"/>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500" fill="hold"/>
                                        <p:tgtEl>
                                          <p:spTgt spid="3"/>
                                        </p:tgtEl>
                                        <p:attrNameLst>
                                          <p:attrName>ppt_x</p:attrName>
                                        </p:attrNameLst>
                                      </p:cBhvr>
                                      <p:tavLst>
                                        <p:tav tm="0">
                                          <p:val>
                                            <p:strVal val="1+#ppt_w/2"/>
                                          </p:val>
                                        </p:tav>
                                        <p:tav tm="100000">
                                          <p:val>
                                            <p:strVal val="#ppt_x"/>
                                          </p:val>
                                        </p:tav>
                                      </p:tavLst>
                                    </p:anim>
                                    <p:anim calcmode="lin" valueType="num">
                                      <p:cBhvr additive="base">
                                        <p:cTn id="16" dur="500" fill="hold"/>
                                        <p:tgtEl>
                                          <p:spTgt spid="3"/>
                                        </p:tgtEl>
                                        <p:attrNameLst>
                                          <p:attrName>ppt_y</p:attrName>
                                        </p:attrNameLst>
                                      </p:cBhvr>
                                      <p:tavLst>
                                        <p:tav tm="0">
                                          <p:val>
                                            <p:strVal val="#ppt_y"/>
                                          </p:val>
                                        </p:tav>
                                        <p:tav tm="100000">
                                          <p:val>
                                            <p:strVal val="#ppt_y"/>
                                          </p:val>
                                        </p:tav>
                                      </p:tavLst>
                                    </p:anim>
                                  </p:childTnLst>
                                </p:cTn>
                              </p:par>
                              <p:par>
                                <p:cTn id="17" presetID="2" presetClass="entr" presetSubtype="2" fill="hold" nodeType="withEffect">
                                  <p:stCondLst>
                                    <p:cond delay="0"/>
                                  </p:stCondLst>
                                  <p:childTnLst>
                                    <p:set>
                                      <p:cBhvr>
                                        <p:cTn id="18" dur="1" fill="hold">
                                          <p:stCondLst>
                                            <p:cond delay="0"/>
                                          </p:stCondLst>
                                        </p:cTn>
                                        <p:tgtEl>
                                          <p:spTgt spid="44"/>
                                        </p:tgtEl>
                                        <p:attrNameLst>
                                          <p:attrName>style.visibility</p:attrName>
                                        </p:attrNameLst>
                                      </p:cBhvr>
                                      <p:to>
                                        <p:strVal val="visible"/>
                                      </p:to>
                                    </p:set>
                                    <p:anim calcmode="lin" valueType="num">
                                      <p:cBhvr additive="base">
                                        <p:cTn id="19" dur="500" fill="hold"/>
                                        <p:tgtEl>
                                          <p:spTgt spid="44"/>
                                        </p:tgtEl>
                                        <p:attrNameLst>
                                          <p:attrName>ppt_x</p:attrName>
                                        </p:attrNameLst>
                                      </p:cBhvr>
                                      <p:tavLst>
                                        <p:tav tm="0">
                                          <p:val>
                                            <p:strVal val="1+#ppt_w/2"/>
                                          </p:val>
                                        </p:tav>
                                        <p:tav tm="100000">
                                          <p:val>
                                            <p:strVal val="#ppt_x"/>
                                          </p:val>
                                        </p:tav>
                                      </p:tavLst>
                                    </p:anim>
                                    <p:anim calcmode="lin" valueType="num">
                                      <p:cBhvr additive="base">
                                        <p:cTn id="20" dur="500" fill="hold"/>
                                        <p:tgtEl>
                                          <p:spTgt spid="44"/>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2" presetClass="entr" presetSubtype="4" fill="hold" grpId="0" nodeType="click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wipe(down)">
                                      <p:cBhvr>
                                        <p:cTn id="25"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
        <p:nvSpPr>
          <p:cNvPr id="7" name="矩形 6"/>
          <p:cNvSpPr/>
          <p:nvPr userDrawn="1"/>
        </p:nvSpPr>
        <p:spPr>
          <a:xfrm>
            <a:off x="-19050" y="0"/>
            <a:ext cx="2400300" cy="2504582"/>
          </a:xfrm>
          <a:prstGeom prst="rect">
            <a:avLst/>
          </a:prstGeom>
          <a:blipFill dpi="0" rotWithShape="1">
            <a:blip r:embed="rId2">
              <a:alphaModFix amt="80000"/>
              <a:duotone>
                <a:schemeClr val="accent5">
                  <a:shade val="45000"/>
                  <a:satMod val="135000"/>
                </a:schemeClr>
                <a:prstClr val="white"/>
              </a:duotone>
            </a:blip>
            <a:srcRect/>
            <a:stretch>
              <a:fillRect r="-408730"/>
            </a:stretch>
          </a:bli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userDrawn="1"/>
        </p:nvSpPr>
        <p:spPr>
          <a:xfrm flipV="1">
            <a:off x="6115050" y="4353418"/>
            <a:ext cx="6076950" cy="2504582"/>
          </a:xfrm>
          <a:prstGeom prst="rect">
            <a:avLst/>
          </a:prstGeom>
          <a:blipFill dpi="0" rotWithShape="1">
            <a:blip r:embed="rId2">
              <a:alphaModFix amt="80000"/>
              <a:duotone>
                <a:schemeClr val="accent5">
                  <a:shade val="45000"/>
                  <a:satMod val="135000"/>
                </a:schemeClr>
                <a:prstClr val="white"/>
              </a:duotone>
            </a:blip>
            <a:srcRect/>
            <a:stretch>
              <a:fillRect l="-100940"/>
            </a:stretch>
          </a:bli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6951408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fade">
                                      <p:cBhvr>
                                        <p:cTn id="14" dur="1000"/>
                                        <p:tgtEl>
                                          <p:spTgt spid="8"/>
                                        </p:tgtEl>
                                      </p:cBhvr>
                                    </p:animEffect>
                                    <p:anim calcmode="lin" valueType="num">
                                      <p:cBhvr>
                                        <p:cTn id="15" dur="1000" fill="hold"/>
                                        <p:tgtEl>
                                          <p:spTgt spid="8"/>
                                        </p:tgtEl>
                                        <p:attrNameLst>
                                          <p:attrName>ppt_x</p:attrName>
                                        </p:attrNameLst>
                                      </p:cBhvr>
                                      <p:tavLst>
                                        <p:tav tm="0">
                                          <p:val>
                                            <p:strVal val="#ppt_x"/>
                                          </p:val>
                                        </p:tav>
                                        <p:tav tm="100000">
                                          <p:val>
                                            <p:strVal val="#ppt_x"/>
                                          </p:val>
                                        </p:tav>
                                      </p:tavLst>
                                    </p:anim>
                                    <p:anim calcmode="lin" valueType="num">
                                      <p:cBhvr>
                                        <p:cTn id="16"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两栏内容">
    <p:spTree>
      <p:nvGrpSpPr>
        <p:cNvPr id="1" name=""/>
        <p:cNvGrpSpPr/>
        <p:nvPr/>
      </p:nvGrpSpPr>
      <p:grpSpPr>
        <a:xfrm>
          <a:off x="0" y="0"/>
          <a:ext cx="0" cy="0"/>
          <a:chOff x="0" y="0"/>
          <a:chExt cx="0" cy="0"/>
        </a:xfrm>
      </p:grpSpPr>
      <p:sp>
        <p:nvSpPr>
          <p:cNvPr id="11" name="矩形 10"/>
          <p:cNvSpPr/>
          <p:nvPr userDrawn="1"/>
        </p:nvSpPr>
        <p:spPr>
          <a:xfrm>
            <a:off x="-19050" y="0"/>
            <a:ext cx="12211050" cy="2504582"/>
          </a:xfrm>
          <a:prstGeom prst="rect">
            <a:avLst/>
          </a:prstGeom>
          <a:blipFill dpi="0" rotWithShape="1">
            <a:blip r:embed="rId2">
              <a:alphaModFix amt="80000"/>
              <a:duotone>
                <a:schemeClr val="accent5">
                  <a:shade val="45000"/>
                  <a:satMod val="135000"/>
                </a:schemeClr>
                <a:prstClr val="white"/>
              </a:duotone>
            </a:blip>
            <a:srcRect/>
            <a:stretch>
              <a:fillRect/>
            </a:stretch>
          </a:bli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9239909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比较">
    <p:spTree>
      <p:nvGrpSpPr>
        <p:cNvPr id="1" name=""/>
        <p:cNvGrpSpPr/>
        <p:nvPr/>
      </p:nvGrpSpPr>
      <p:grpSpPr>
        <a:xfrm>
          <a:off x="0" y="0"/>
          <a:ext cx="0" cy="0"/>
          <a:chOff x="0" y="0"/>
          <a:chExt cx="0" cy="0"/>
        </a:xfrm>
      </p:grpSpPr>
      <p:sp>
        <p:nvSpPr>
          <p:cNvPr id="10" name="矩形 9"/>
          <p:cNvSpPr/>
          <p:nvPr userDrawn="1"/>
        </p:nvSpPr>
        <p:spPr>
          <a:xfrm flipH="1" flipV="1">
            <a:off x="0" y="4353418"/>
            <a:ext cx="12211050" cy="2504582"/>
          </a:xfrm>
          <a:prstGeom prst="rect">
            <a:avLst/>
          </a:prstGeom>
          <a:blipFill dpi="0" rotWithShape="1">
            <a:blip r:embed="rId2">
              <a:alphaModFix amt="80000"/>
              <a:duotone>
                <a:schemeClr val="accent5">
                  <a:shade val="45000"/>
                  <a:satMod val="135000"/>
                </a:schemeClr>
                <a:prstClr val="white"/>
              </a:duotone>
            </a:blip>
            <a:srcRect/>
            <a:stretch>
              <a:fillRect/>
            </a:stretch>
          </a:bli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5776345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F3627A06-BFBD-4C07-91CD-F562F7E498FF}" type="datetimeFigureOut">
              <a:rPr lang="zh-CN" altLang="en-US" smtClean="0"/>
              <a:t>2018/10/9</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62147D1F-F3EB-4212-828C-D4C65654412A}" type="slidenum">
              <a:rPr lang="zh-CN" altLang="en-US" smtClean="0"/>
              <a:t>‹#›</a:t>
            </a:fld>
            <a:endParaRPr lang="zh-CN" altLang="en-US"/>
          </a:p>
        </p:txBody>
      </p:sp>
    </p:spTree>
    <p:extLst>
      <p:ext uri="{BB962C8B-B14F-4D97-AF65-F5344CB8AC3E}">
        <p14:creationId xmlns:p14="http://schemas.microsoft.com/office/powerpoint/2010/main" val="37382307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F3627A06-BFBD-4C07-91CD-F562F7E498FF}" type="datetimeFigureOut">
              <a:rPr lang="zh-CN" altLang="en-US" smtClean="0"/>
              <a:t>2018/10/9</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62147D1F-F3EB-4212-828C-D4C65654412A}" type="slidenum">
              <a:rPr lang="zh-CN" altLang="en-US" smtClean="0"/>
              <a:t>‹#›</a:t>
            </a:fld>
            <a:endParaRPr lang="zh-CN" altLang="en-US"/>
          </a:p>
        </p:txBody>
      </p:sp>
    </p:spTree>
    <p:extLst>
      <p:ext uri="{BB962C8B-B14F-4D97-AF65-F5344CB8AC3E}">
        <p14:creationId xmlns:p14="http://schemas.microsoft.com/office/powerpoint/2010/main" val="1530310148"/>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内容与标题">
    <p:spTree>
      <p:nvGrpSpPr>
        <p:cNvPr id="1" name=""/>
        <p:cNvGrpSpPr/>
        <p:nvPr/>
      </p:nvGrpSpPr>
      <p:grpSpPr>
        <a:xfrm>
          <a:off x="0" y="0"/>
          <a:ext cx="0" cy="0"/>
          <a:chOff x="0" y="0"/>
          <a:chExt cx="0" cy="0"/>
        </a:xfrm>
      </p:grpSpPr>
      <p:cxnSp>
        <p:nvCxnSpPr>
          <p:cNvPr id="8" name="直接连接符 7"/>
          <p:cNvCxnSpPr/>
          <p:nvPr userDrawn="1"/>
        </p:nvCxnSpPr>
        <p:spPr>
          <a:xfrm flipH="1">
            <a:off x="2888343" y="671513"/>
            <a:ext cx="9303657" cy="0"/>
          </a:xfrm>
          <a:prstGeom prst="line">
            <a:avLst/>
          </a:prstGeom>
          <a:ln w="12700">
            <a:solidFill>
              <a:schemeClr val="accent5">
                <a:lumMod val="60000"/>
                <a:lumOff val="40000"/>
              </a:schemeClr>
            </a:solidFill>
            <a:tailEnd type="ova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userDrawn="1"/>
        </p:nvCxnSpPr>
        <p:spPr>
          <a:xfrm>
            <a:off x="0" y="671513"/>
            <a:ext cx="1277257" cy="0"/>
          </a:xfrm>
          <a:prstGeom prst="line">
            <a:avLst/>
          </a:prstGeom>
          <a:ln w="12700">
            <a:solidFill>
              <a:schemeClr val="accent5">
                <a:lumMod val="60000"/>
                <a:lumOff val="40000"/>
              </a:schemeClr>
            </a:solidFill>
            <a:tailEnd type="oval"/>
          </a:ln>
        </p:spPr>
        <p:style>
          <a:lnRef idx="1">
            <a:schemeClr val="accent1"/>
          </a:lnRef>
          <a:fillRef idx="0">
            <a:schemeClr val="accent1"/>
          </a:fillRef>
          <a:effectRef idx="0">
            <a:schemeClr val="accent1"/>
          </a:effectRef>
          <a:fontRef idx="minor">
            <a:schemeClr val="tx1"/>
          </a:fontRef>
        </p:style>
      </p:cxnSp>
      <p:grpSp>
        <p:nvGrpSpPr>
          <p:cNvPr id="12" name="Group 4"/>
          <p:cNvGrpSpPr>
            <a:grpSpLocks noChangeAspect="1"/>
          </p:cNvGrpSpPr>
          <p:nvPr userDrawn="1"/>
        </p:nvGrpSpPr>
        <p:grpSpPr bwMode="auto">
          <a:xfrm>
            <a:off x="124397" y="262352"/>
            <a:ext cx="953941" cy="397534"/>
            <a:chOff x="255" y="3620"/>
            <a:chExt cx="1363" cy="568"/>
          </a:xfrm>
        </p:grpSpPr>
        <p:sp>
          <p:nvSpPr>
            <p:cNvPr id="13" name="Freeform 5"/>
            <p:cNvSpPr>
              <a:spLocks/>
            </p:cNvSpPr>
            <p:nvPr/>
          </p:nvSpPr>
          <p:spPr bwMode="auto">
            <a:xfrm>
              <a:off x="255" y="3872"/>
              <a:ext cx="857" cy="311"/>
            </a:xfrm>
            <a:custGeom>
              <a:avLst/>
              <a:gdLst>
                <a:gd name="T0" fmla="*/ 0 w 857"/>
                <a:gd name="T1" fmla="*/ 311 h 311"/>
                <a:gd name="T2" fmla="*/ 86 w 857"/>
                <a:gd name="T3" fmla="*/ 237 h 311"/>
                <a:gd name="T4" fmla="*/ 171 w 857"/>
                <a:gd name="T5" fmla="*/ 105 h 311"/>
                <a:gd name="T6" fmla="*/ 268 w 857"/>
                <a:gd name="T7" fmla="*/ 81 h 311"/>
                <a:gd name="T8" fmla="*/ 352 w 857"/>
                <a:gd name="T9" fmla="*/ 0 h 311"/>
                <a:gd name="T10" fmla="*/ 423 w 857"/>
                <a:gd name="T11" fmla="*/ 0 h 311"/>
                <a:gd name="T12" fmla="*/ 553 w 857"/>
                <a:gd name="T13" fmla="*/ 31 h 311"/>
                <a:gd name="T14" fmla="*/ 613 w 857"/>
                <a:gd name="T15" fmla="*/ 122 h 311"/>
                <a:gd name="T16" fmla="*/ 760 w 857"/>
                <a:gd name="T17" fmla="*/ 184 h 311"/>
                <a:gd name="T18" fmla="*/ 857 w 857"/>
                <a:gd name="T19" fmla="*/ 311 h 3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57" h="311">
                  <a:moveTo>
                    <a:pt x="0" y="311"/>
                  </a:moveTo>
                  <a:lnTo>
                    <a:pt x="86" y="237"/>
                  </a:lnTo>
                  <a:lnTo>
                    <a:pt x="171" y="105"/>
                  </a:lnTo>
                  <a:lnTo>
                    <a:pt x="268" y="81"/>
                  </a:lnTo>
                  <a:lnTo>
                    <a:pt x="352" y="0"/>
                  </a:lnTo>
                  <a:lnTo>
                    <a:pt x="423" y="0"/>
                  </a:lnTo>
                  <a:lnTo>
                    <a:pt x="553" y="31"/>
                  </a:lnTo>
                  <a:lnTo>
                    <a:pt x="613" y="122"/>
                  </a:lnTo>
                  <a:lnTo>
                    <a:pt x="760" y="184"/>
                  </a:lnTo>
                  <a:lnTo>
                    <a:pt x="857" y="311"/>
                  </a:lnTo>
                </a:path>
              </a:pathLst>
            </a:custGeom>
            <a:noFill/>
            <a:ln w="3175" cap="flat">
              <a:solidFill>
                <a:schemeClr val="accent5">
                  <a:lumMod val="60000"/>
                  <a:lumOff val="4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4" name="Freeform 6"/>
            <p:cNvSpPr>
              <a:spLocks/>
            </p:cNvSpPr>
            <p:nvPr/>
          </p:nvSpPr>
          <p:spPr bwMode="auto">
            <a:xfrm>
              <a:off x="324" y="4020"/>
              <a:ext cx="126" cy="163"/>
            </a:xfrm>
            <a:custGeom>
              <a:avLst/>
              <a:gdLst>
                <a:gd name="T0" fmla="*/ 0 w 126"/>
                <a:gd name="T1" fmla="*/ 163 h 163"/>
                <a:gd name="T2" fmla="*/ 45 w 126"/>
                <a:gd name="T3" fmla="*/ 122 h 163"/>
                <a:gd name="T4" fmla="*/ 126 w 126"/>
                <a:gd name="T5" fmla="*/ 0 h 163"/>
              </a:gdLst>
              <a:ahLst/>
              <a:cxnLst>
                <a:cxn ang="0">
                  <a:pos x="T0" y="T1"/>
                </a:cxn>
                <a:cxn ang="0">
                  <a:pos x="T2" y="T3"/>
                </a:cxn>
                <a:cxn ang="0">
                  <a:pos x="T4" y="T5"/>
                </a:cxn>
              </a:cxnLst>
              <a:rect l="0" t="0" r="r" b="b"/>
              <a:pathLst>
                <a:path w="126" h="163">
                  <a:moveTo>
                    <a:pt x="0" y="163"/>
                  </a:moveTo>
                  <a:lnTo>
                    <a:pt x="45" y="122"/>
                  </a:lnTo>
                  <a:lnTo>
                    <a:pt x="126" y="0"/>
                  </a:lnTo>
                </a:path>
              </a:pathLst>
            </a:custGeom>
            <a:noFill/>
            <a:ln w="3175" cap="flat">
              <a:solidFill>
                <a:schemeClr val="accent5">
                  <a:lumMod val="60000"/>
                  <a:lumOff val="4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5" name="Freeform 7"/>
            <p:cNvSpPr>
              <a:spLocks/>
            </p:cNvSpPr>
            <p:nvPr/>
          </p:nvSpPr>
          <p:spPr bwMode="auto">
            <a:xfrm>
              <a:off x="383" y="4085"/>
              <a:ext cx="76" cy="103"/>
            </a:xfrm>
            <a:custGeom>
              <a:avLst/>
              <a:gdLst>
                <a:gd name="T0" fmla="*/ 76 w 76"/>
                <a:gd name="T1" fmla="*/ 0 h 103"/>
                <a:gd name="T2" fmla="*/ 24 w 76"/>
                <a:gd name="T3" fmla="*/ 77 h 103"/>
                <a:gd name="T4" fmla="*/ 0 w 76"/>
                <a:gd name="T5" fmla="*/ 103 h 103"/>
              </a:gdLst>
              <a:ahLst/>
              <a:cxnLst>
                <a:cxn ang="0">
                  <a:pos x="T0" y="T1"/>
                </a:cxn>
                <a:cxn ang="0">
                  <a:pos x="T2" y="T3"/>
                </a:cxn>
                <a:cxn ang="0">
                  <a:pos x="T4" y="T5"/>
                </a:cxn>
              </a:cxnLst>
              <a:rect l="0" t="0" r="r" b="b"/>
              <a:pathLst>
                <a:path w="76" h="103">
                  <a:moveTo>
                    <a:pt x="76" y="0"/>
                  </a:moveTo>
                  <a:lnTo>
                    <a:pt x="24" y="77"/>
                  </a:lnTo>
                  <a:lnTo>
                    <a:pt x="0" y="103"/>
                  </a:lnTo>
                </a:path>
              </a:pathLst>
            </a:custGeom>
            <a:noFill/>
            <a:ln w="3175" cap="flat">
              <a:solidFill>
                <a:schemeClr val="accent5">
                  <a:lumMod val="60000"/>
                  <a:lumOff val="4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6" name="Line 8"/>
            <p:cNvSpPr>
              <a:spLocks noChangeShapeType="1"/>
            </p:cNvSpPr>
            <p:nvPr/>
          </p:nvSpPr>
          <p:spPr bwMode="auto">
            <a:xfrm flipH="1">
              <a:off x="469" y="4126"/>
              <a:ext cx="14" cy="24"/>
            </a:xfrm>
            <a:prstGeom prst="line">
              <a:avLst/>
            </a:prstGeom>
            <a:noFill/>
            <a:ln w="3175" cap="flat">
              <a:solidFill>
                <a:schemeClr val="accent5">
                  <a:lumMod val="60000"/>
                  <a:lumOff val="40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7" name="Line 9"/>
            <p:cNvSpPr>
              <a:spLocks noChangeShapeType="1"/>
            </p:cNvSpPr>
            <p:nvPr/>
          </p:nvSpPr>
          <p:spPr bwMode="auto">
            <a:xfrm flipH="1">
              <a:off x="438" y="4162"/>
              <a:ext cx="19" cy="26"/>
            </a:xfrm>
            <a:prstGeom prst="line">
              <a:avLst/>
            </a:prstGeom>
            <a:noFill/>
            <a:ln w="3175" cap="flat">
              <a:solidFill>
                <a:schemeClr val="accent5">
                  <a:lumMod val="60000"/>
                  <a:lumOff val="40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8" name="Freeform 10"/>
            <p:cNvSpPr>
              <a:spLocks/>
            </p:cNvSpPr>
            <p:nvPr/>
          </p:nvSpPr>
          <p:spPr bwMode="auto">
            <a:xfrm>
              <a:off x="542" y="3991"/>
              <a:ext cx="88" cy="197"/>
            </a:xfrm>
            <a:custGeom>
              <a:avLst/>
              <a:gdLst>
                <a:gd name="T0" fmla="*/ 62 w 88"/>
                <a:gd name="T1" fmla="*/ 0 h 197"/>
                <a:gd name="T2" fmla="*/ 62 w 88"/>
                <a:gd name="T3" fmla="*/ 39 h 197"/>
                <a:gd name="T4" fmla="*/ 88 w 88"/>
                <a:gd name="T5" fmla="*/ 89 h 197"/>
                <a:gd name="T6" fmla="*/ 0 w 88"/>
                <a:gd name="T7" fmla="*/ 197 h 197"/>
              </a:gdLst>
              <a:ahLst/>
              <a:cxnLst>
                <a:cxn ang="0">
                  <a:pos x="T0" y="T1"/>
                </a:cxn>
                <a:cxn ang="0">
                  <a:pos x="T2" y="T3"/>
                </a:cxn>
                <a:cxn ang="0">
                  <a:pos x="T4" y="T5"/>
                </a:cxn>
                <a:cxn ang="0">
                  <a:pos x="T6" y="T7"/>
                </a:cxn>
              </a:cxnLst>
              <a:rect l="0" t="0" r="r" b="b"/>
              <a:pathLst>
                <a:path w="88" h="197">
                  <a:moveTo>
                    <a:pt x="62" y="0"/>
                  </a:moveTo>
                  <a:lnTo>
                    <a:pt x="62" y="39"/>
                  </a:lnTo>
                  <a:lnTo>
                    <a:pt x="88" y="89"/>
                  </a:lnTo>
                  <a:lnTo>
                    <a:pt x="0" y="197"/>
                  </a:lnTo>
                </a:path>
              </a:pathLst>
            </a:custGeom>
            <a:noFill/>
            <a:ln w="3175" cap="flat">
              <a:solidFill>
                <a:schemeClr val="accent5">
                  <a:lumMod val="60000"/>
                  <a:lumOff val="4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9" name="Freeform 11"/>
            <p:cNvSpPr>
              <a:spLocks/>
            </p:cNvSpPr>
            <p:nvPr/>
          </p:nvSpPr>
          <p:spPr bwMode="auto">
            <a:xfrm>
              <a:off x="588" y="4030"/>
              <a:ext cx="87" cy="158"/>
            </a:xfrm>
            <a:custGeom>
              <a:avLst/>
              <a:gdLst>
                <a:gd name="T0" fmla="*/ 64 w 87"/>
                <a:gd name="T1" fmla="*/ 0 h 158"/>
                <a:gd name="T2" fmla="*/ 87 w 87"/>
                <a:gd name="T3" fmla="*/ 53 h 158"/>
                <a:gd name="T4" fmla="*/ 0 w 87"/>
                <a:gd name="T5" fmla="*/ 158 h 158"/>
              </a:gdLst>
              <a:ahLst/>
              <a:cxnLst>
                <a:cxn ang="0">
                  <a:pos x="T0" y="T1"/>
                </a:cxn>
                <a:cxn ang="0">
                  <a:pos x="T2" y="T3"/>
                </a:cxn>
                <a:cxn ang="0">
                  <a:pos x="T4" y="T5"/>
                </a:cxn>
              </a:cxnLst>
              <a:rect l="0" t="0" r="r" b="b"/>
              <a:pathLst>
                <a:path w="87" h="158">
                  <a:moveTo>
                    <a:pt x="64" y="0"/>
                  </a:moveTo>
                  <a:lnTo>
                    <a:pt x="87" y="53"/>
                  </a:lnTo>
                  <a:lnTo>
                    <a:pt x="0" y="158"/>
                  </a:lnTo>
                </a:path>
              </a:pathLst>
            </a:custGeom>
            <a:noFill/>
            <a:ln w="3175" cap="flat">
              <a:solidFill>
                <a:schemeClr val="accent5">
                  <a:lumMod val="60000"/>
                  <a:lumOff val="4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20" name="Line 12"/>
            <p:cNvSpPr>
              <a:spLocks noChangeShapeType="1"/>
            </p:cNvSpPr>
            <p:nvPr/>
          </p:nvSpPr>
          <p:spPr bwMode="auto">
            <a:xfrm flipH="1">
              <a:off x="640" y="4109"/>
              <a:ext cx="64" cy="79"/>
            </a:xfrm>
            <a:prstGeom prst="line">
              <a:avLst/>
            </a:prstGeom>
            <a:noFill/>
            <a:ln w="3175" cap="flat">
              <a:solidFill>
                <a:schemeClr val="accent5">
                  <a:lumMod val="60000"/>
                  <a:lumOff val="40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21" name="Line 13"/>
            <p:cNvSpPr>
              <a:spLocks noChangeShapeType="1"/>
            </p:cNvSpPr>
            <p:nvPr/>
          </p:nvSpPr>
          <p:spPr bwMode="auto">
            <a:xfrm flipH="1">
              <a:off x="699" y="4135"/>
              <a:ext cx="29" cy="41"/>
            </a:xfrm>
            <a:prstGeom prst="line">
              <a:avLst/>
            </a:prstGeom>
            <a:noFill/>
            <a:ln w="3175" cap="flat">
              <a:solidFill>
                <a:schemeClr val="accent5">
                  <a:lumMod val="60000"/>
                  <a:lumOff val="40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22" name="Freeform 14"/>
            <p:cNvSpPr>
              <a:spLocks/>
            </p:cNvSpPr>
            <p:nvPr/>
          </p:nvSpPr>
          <p:spPr bwMode="auto">
            <a:xfrm>
              <a:off x="699" y="3920"/>
              <a:ext cx="176" cy="117"/>
            </a:xfrm>
            <a:custGeom>
              <a:avLst/>
              <a:gdLst>
                <a:gd name="T0" fmla="*/ 0 w 176"/>
                <a:gd name="T1" fmla="*/ 0 h 117"/>
                <a:gd name="T2" fmla="*/ 88 w 176"/>
                <a:gd name="T3" fmla="*/ 24 h 117"/>
                <a:gd name="T4" fmla="*/ 147 w 176"/>
                <a:gd name="T5" fmla="*/ 115 h 117"/>
                <a:gd name="T6" fmla="*/ 176 w 176"/>
                <a:gd name="T7" fmla="*/ 117 h 117"/>
              </a:gdLst>
              <a:ahLst/>
              <a:cxnLst>
                <a:cxn ang="0">
                  <a:pos x="T0" y="T1"/>
                </a:cxn>
                <a:cxn ang="0">
                  <a:pos x="T2" y="T3"/>
                </a:cxn>
                <a:cxn ang="0">
                  <a:pos x="T4" y="T5"/>
                </a:cxn>
                <a:cxn ang="0">
                  <a:pos x="T6" y="T7"/>
                </a:cxn>
              </a:cxnLst>
              <a:rect l="0" t="0" r="r" b="b"/>
              <a:pathLst>
                <a:path w="176" h="117">
                  <a:moveTo>
                    <a:pt x="0" y="0"/>
                  </a:moveTo>
                  <a:lnTo>
                    <a:pt x="88" y="24"/>
                  </a:lnTo>
                  <a:lnTo>
                    <a:pt x="147" y="115"/>
                  </a:lnTo>
                  <a:lnTo>
                    <a:pt x="176" y="117"/>
                  </a:lnTo>
                </a:path>
              </a:pathLst>
            </a:custGeom>
            <a:noFill/>
            <a:ln w="3175" cap="flat">
              <a:solidFill>
                <a:schemeClr val="accent5">
                  <a:lumMod val="60000"/>
                  <a:lumOff val="4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23" name="Freeform 15"/>
            <p:cNvSpPr>
              <a:spLocks/>
            </p:cNvSpPr>
            <p:nvPr/>
          </p:nvSpPr>
          <p:spPr bwMode="auto">
            <a:xfrm>
              <a:off x="908" y="4059"/>
              <a:ext cx="154" cy="129"/>
            </a:xfrm>
            <a:custGeom>
              <a:avLst/>
              <a:gdLst>
                <a:gd name="T0" fmla="*/ 0 w 154"/>
                <a:gd name="T1" fmla="*/ 0 h 129"/>
                <a:gd name="T2" fmla="*/ 76 w 154"/>
                <a:gd name="T3" fmla="*/ 31 h 129"/>
                <a:gd name="T4" fmla="*/ 154 w 154"/>
                <a:gd name="T5" fmla="*/ 129 h 129"/>
              </a:gdLst>
              <a:ahLst/>
              <a:cxnLst>
                <a:cxn ang="0">
                  <a:pos x="T0" y="T1"/>
                </a:cxn>
                <a:cxn ang="0">
                  <a:pos x="T2" y="T3"/>
                </a:cxn>
                <a:cxn ang="0">
                  <a:pos x="T4" y="T5"/>
                </a:cxn>
              </a:cxnLst>
              <a:rect l="0" t="0" r="r" b="b"/>
              <a:pathLst>
                <a:path w="154" h="129">
                  <a:moveTo>
                    <a:pt x="0" y="0"/>
                  </a:moveTo>
                  <a:lnTo>
                    <a:pt x="76" y="31"/>
                  </a:lnTo>
                  <a:lnTo>
                    <a:pt x="154" y="129"/>
                  </a:lnTo>
                </a:path>
              </a:pathLst>
            </a:custGeom>
            <a:noFill/>
            <a:ln w="3175" cap="flat">
              <a:solidFill>
                <a:schemeClr val="accent5">
                  <a:lumMod val="60000"/>
                  <a:lumOff val="4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24" name="Freeform 16"/>
            <p:cNvSpPr>
              <a:spLocks/>
            </p:cNvSpPr>
            <p:nvPr/>
          </p:nvSpPr>
          <p:spPr bwMode="auto">
            <a:xfrm>
              <a:off x="706" y="3963"/>
              <a:ext cx="209" cy="139"/>
            </a:xfrm>
            <a:custGeom>
              <a:avLst/>
              <a:gdLst>
                <a:gd name="T0" fmla="*/ 0 w 209"/>
                <a:gd name="T1" fmla="*/ 0 h 139"/>
                <a:gd name="T2" fmla="*/ 52 w 209"/>
                <a:gd name="T3" fmla="*/ 17 h 139"/>
                <a:gd name="T4" fmla="*/ 112 w 209"/>
                <a:gd name="T5" fmla="*/ 103 h 139"/>
                <a:gd name="T6" fmla="*/ 209 w 209"/>
                <a:gd name="T7" fmla="*/ 139 h 139"/>
              </a:gdLst>
              <a:ahLst/>
              <a:cxnLst>
                <a:cxn ang="0">
                  <a:pos x="T0" y="T1"/>
                </a:cxn>
                <a:cxn ang="0">
                  <a:pos x="T2" y="T3"/>
                </a:cxn>
                <a:cxn ang="0">
                  <a:pos x="T4" y="T5"/>
                </a:cxn>
                <a:cxn ang="0">
                  <a:pos x="T6" y="T7"/>
                </a:cxn>
              </a:cxnLst>
              <a:rect l="0" t="0" r="r" b="b"/>
              <a:pathLst>
                <a:path w="209" h="139">
                  <a:moveTo>
                    <a:pt x="0" y="0"/>
                  </a:moveTo>
                  <a:lnTo>
                    <a:pt x="52" y="17"/>
                  </a:lnTo>
                  <a:lnTo>
                    <a:pt x="112" y="103"/>
                  </a:lnTo>
                  <a:lnTo>
                    <a:pt x="209" y="139"/>
                  </a:lnTo>
                </a:path>
              </a:pathLst>
            </a:custGeom>
            <a:noFill/>
            <a:ln w="3175" cap="flat">
              <a:solidFill>
                <a:schemeClr val="accent5">
                  <a:lumMod val="60000"/>
                  <a:lumOff val="4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25" name="Freeform 17"/>
            <p:cNvSpPr>
              <a:spLocks/>
            </p:cNvSpPr>
            <p:nvPr/>
          </p:nvSpPr>
          <p:spPr bwMode="auto">
            <a:xfrm>
              <a:off x="936" y="4114"/>
              <a:ext cx="72" cy="74"/>
            </a:xfrm>
            <a:custGeom>
              <a:avLst/>
              <a:gdLst>
                <a:gd name="T0" fmla="*/ 0 w 72"/>
                <a:gd name="T1" fmla="*/ 0 h 74"/>
                <a:gd name="T2" fmla="*/ 19 w 72"/>
                <a:gd name="T3" fmla="*/ 7 h 74"/>
                <a:gd name="T4" fmla="*/ 72 w 72"/>
                <a:gd name="T5" fmla="*/ 74 h 74"/>
              </a:gdLst>
              <a:ahLst/>
              <a:cxnLst>
                <a:cxn ang="0">
                  <a:pos x="T0" y="T1"/>
                </a:cxn>
                <a:cxn ang="0">
                  <a:pos x="T2" y="T3"/>
                </a:cxn>
                <a:cxn ang="0">
                  <a:pos x="T4" y="T5"/>
                </a:cxn>
              </a:cxnLst>
              <a:rect l="0" t="0" r="r" b="b"/>
              <a:pathLst>
                <a:path w="72" h="74">
                  <a:moveTo>
                    <a:pt x="0" y="0"/>
                  </a:moveTo>
                  <a:lnTo>
                    <a:pt x="19" y="7"/>
                  </a:lnTo>
                  <a:lnTo>
                    <a:pt x="72" y="74"/>
                  </a:lnTo>
                </a:path>
              </a:pathLst>
            </a:custGeom>
            <a:noFill/>
            <a:ln w="3175" cap="flat">
              <a:solidFill>
                <a:schemeClr val="accent5">
                  <a:lumMod val="60000"/>
                  <a:lumOff val="4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26" name="Freeform 18"/>
            <p:cNvSpPr>
              <a:spLocks/>
            </p:cNvSpPr>
            <p:nvPr/>
          </p:nvSpPr>
          <p:spPr bwMode="auto">
            <a:xfrm>
              <a:off x="732" y="4011"/>
              <a:ext cx="228" cy="177"/>
            </a:xfrm>
            <a:custGeom>
              <a:avLst/>
              <a:gdLst>
                <a:gd name="T0" fmla="*/ 0 w 228"/>
                <a:gd name="T1" fmla="*/ 0 h 177"/>
                <a:gd name="T2" fmla="*/ 55 w 228"/>
                <a:gd name="T3" fmla="*/ 81 h 177"/>
                <a:gd name="T4" fmla="*/ 200 w 228"/>
                <a:gd name="T5" fmla="*/ 143 h 177"/>
                <a:gd name="T6" fmla="*/ 228 w 228"/>
                <a:gd name="T7" fmla="*/ 177 h 177"/>
              </a:gdLst>
              <a:ahLst/>
              <a:cxnLst>
                <a:cxn ang="0">
                  <a:pos x="T0" y="T1"/>
                </a:cxn>
                <a:cxn ang="0">
                  <a:pos x="T2" y="T3"/>
                </a:cxn>
                <a:cxn ang="0">
                  <a:pos x="T4" y="T5"/>
                </a:cxn>
                <a:cxn ang="0">
                  <a:pos x="T6" y="T7"/>
                </a:cxn>
              </a:cxnLst>
              <a:rect l="0" t="0" r="r" b="b"/>
              <a:pathLst>
                <a:path w="228" h="177">
                  <a:moveTo>
                    <a:pt x="0" y="0"/>
                  </a:moveTo>
                  <a:lnTo>
                    <a:pt x="55" y="81"/>
                  </a:lnTo>
                  <a:lnTo>
                    <a:pt x="200" y="143"/>
                  </a:lnTo>
                  <a:lnTo>
                    <a:pt x="228" y="177"/>
                  </a:lnTo>
                </a:path>
              </a:pathLst>
            </a:custGeom>
            <a:noFill/>
            <a:ln w="3175" cap="flat">
              <a:solidFill>
                <a:schemeClr val="accent5">
                  <a:lumMod val="60000"/>
                  <a:lumOff val="4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27" name="Freeform 19"/>
            <p:cNvSpPr>
              <a:spLocks/>
            </p:cNvSpPr>
            <p:nvPr/>
          </p:nvSpPr>
          <p:spPr bwMode="auto">
            <a:xfrm>
              <a:off x="749" y="3620"/>
              <a:ext cx="869" cy="563"/>
            </a:xfrm>
            <a:custGeom>
              <a:avLst/>
              <a:gdLst>
                <a:gd name="T0" fmla="*/ 0 w 869"/>
                <a:gd name="T1" fmla="*/ 237 h 563"/>
                <a:gd name="T2" fmla="*/ 114 w 869"/>
                <a:gd name="T3" fmla="*/ 132 h 563"/>
                <a:gd name="T4" fmla="*/ 147 w 869"/>
                <a:gd name="T5" fmla="*/ 55 h 563"/>
                <a:gd name="T6" fmla="*/ 195 w 869"/>
                <a:gd name="T7" fmla="*/ 0 h 563"/>
                <a:gd name="T8" fmla="*/ 382 w 869"/>
                <a:gd name="T9" fmla="*/ 39 h 563"/>
                <a:gd name="T10" fmla="*/ 432 w 869"/>
                <a:gd name="T11" fmla="*/ 144 h 563"/>
                <a:gd name="T12" fmla="*/ 567 w 869"/>
                <a:gd name="T13" fmla="*/ 237 h 563"/>
                <a:gd name="T14" fmla="*/ 700 w 869"/>
                <a:gd name="T15" fmla="*/ 395 h 563"/>
                <a:gd name="T16" fmla="*/ 802 w 869"/>
                <a:gd name="T17" fmla="*/ 446 h 563"/>
                <a:gd name="T18" fmla="*/ 869 w 869"/>
                <a:gd name="T19" fmla="*/ 563 h 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69" h="563">
                  <a:moveTo>
                    <a:pt x="0" y="237"/>
                  </a:moveTo>
                  <a:lnTo>
                    <a:pt x="114" y="132"/>
                  </a:lnTo>
                  <a:lnTo>
                    <a:pt x="147" y="55"/>
                  </a:lnTo>
                  <a:lnTo>
                    <a:pt x="195" y="0"/>
                  </a:lnTo>
                  <a:lnTo>
                    <a:pt x="382" y="39"/>
                  </a:lnTo>
                  <a:lnTo>
                    <a:pt x="432" y="144"/>
                  </a:lnTo>
                  <a:lnTo>
                    <a:pt x="567" y="237"/>
                  </a:lnTo>
                  <a:lnTo>
                    <a:pt x="700" y="395"/>
                  </a:lnTo>
                  <a:lnTo>
                    <a:pt x="802" y="446"/>
                  </a:lnTo>
                  <a:lnTo>
                    <a:pt x="869" y="563"/>
                  </a:lnTo>
                </a:path>
              </a:pathLst>
            </a:custGeom>
            <a:noFill/>
            <a:ln w="3175" cap="flat">
              <a:solidFill>
                <a:schemeClr val="accent5">
                  <a:lumMod val="60000"/>
                  <a:lumOff val="4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28" name="Freeform 20"/>
            <p:cNvSpPr>
              <a:spLocks/>
            </p:cNvSpPr>
            <p:nvPr/>
          </p:nvSpPr>
          <p:spPr bwMode="auto">
            <a:xfrm>
              <a:off x="1055" y="3697"/>
              <a:ext cx="102" cy="105"/>
            </a:xfrm>
            <a:custGeom>
              <a:avLst/>
              <a:gdLst>
                <a:gd name="T0" fmla="*/ 0 w 102"/>
                <a:gd name="T1" fmla="*/ 0 h 105"/>
                <a:gd name="T2" fmla="*/ 36 w 102"/>
                <a:gd name="T3" fmla="*/ 7 h 105"/>
                <a:gd name="T4" fmla="*/ 83 w 102"/>
                <a:gd name="T5" fmla="*/ 88 h 105"/>
                <a:gd name="T6" fmla="*/ 102 w 102"/>
                <a:gd name="T7" fmla="*/ 105 h 105"/>
              </a:gdLst>
              <a:ahLst/>
              <a:cxnLst>
                <a:cxn ang="0">
                  <a:pos x="T0" y="T1"/>
                </a:cxn>
                <a:cxn ang="0">
                  <a:pos x="T2" y="T3"/>
                </a:cxn>
                <a:cxn ang="0">
                  <a:pos x="T4" y="T5"/>
                </a:cxn>
                <a:cxn ang="0">
                  <a:pos x="T6" y="T7"/>
                </a:cxn>
              </a:cxnLst>
              <a:rect l="0" t="0" r="r" b="b"/>
              <a:pathLst>
                <a:path w="102" h="105">
                  <a:moveTo>
                    <a:pt x="0" y="0"/>
                  </a:moveTo>
                  <a:lnTo>
                    <a:pt x="36" y="7"/>
                  </a:lnTo>
                  <a:lnTo>
                    <a:pt x="83" y="88"/>
                  </a:lnTo>
                  <a:lnTo>
                    <a:pt x="102" y="105"/>
                  </a:lnTo>
                </a:path>
              </a:pathLst>
            </a:custGeom>
            <a:noFill/>
            <a:ln w="3175" cap="flat">
              <a:solidFill>
                <a:schemeClr val="accent5">
                  <a:lumMod val="60000"/>
                  <a:lumOff val="4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29" name="Line 21"/>
            <p:cNvSpPr>
              <a:spLocks noChangeShapeType="1"/>
            </p:cNvSpPr>
            <p:nvPr/>
          </p:nvSpPr>
          <p:spPr bwMode="auto">
            <a:xfrm>
              <a:off x="1181" y="3819"/>
              <a:ext cx="24" cy="17"/>
            </a:xfrm>
            <a:prstGeom prst="line">
              <a:avLst/>
            </a:prstGeom>
            <a:noFill/>
            <a:ln w="3175" cap="flat">
              <a:solidFill>
                <a:schemeClr val="accent5">
                  <a:lumMod val="60000"/>
                  <a:lumOff val="40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30" name="Line 22"/>
            <p:cNvSpPr>
              <a:spLocks noChangeShapeType="1"/>
            </p:cNvSpPr>
            <p:nvPr/>
          </p:nvSpPr>
          <p:spPr bwMode="auto">
            <a:xfrm>
              <a:off x="1228" y="3853"/>
              <a:ext cx="69" cy="57"/>
            </a:xfrm>
            <a:prstGeom prst="line">
              <a:avLst/>
            </a:prstGeom>
            <a:noFill/>
            <a:ln w="3175" cap="flat">
              <a:solidFill>
                <a:schemeClr val="accent5">
                  <a:lumMod val="60000"/>
                  <a:lumOff val="40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31" name="Line 23"/>
            <p:cNvSpPr>
              <a:spLocks noChangeShapeType="1"/>
            </p:cNvSpPr>
            <p:nvPr/>
          </p:nvSpPr>
          <p:spPr bwMode="auto">
            <a:xfrm>
              <a:off x="1319" y="3932"/>
              <a:ext cx="14" cy="16"/>
            </a:xfrm>
            <a:prstGeom prst="line">
              <a:avLst/>
            </a:prstGeom>
            <a:noFill/>
            <a:ln w="3175" cap="flat">
              <a:solidFill>
                <a:schemeClr val="accent5">
                  <a:lumMod val="60000"/>
                  <a:lumOff val="40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32" name="Freeform 24"/>
            <p:cNvSpPr>
              <a:spLocks/>
            </p:cNvSpPr>
            <p:nvPr/>
          </p:nvSpPr>
          <p:spPr bwMode="auto">
            <a:xfrm>
              <a:off x="1342" y="3968"/>
              <a:ext cx="221" cy="220"/>
            </a:xfrm>
            <a:custGeom>
              <a:avLst/>
              <a:gdLst>
                <a:gd name="T0" fmla="*/ 0 w 221"/>
                <a:gd name="T1" fmla="*/ 0 h 220"/>
                <a:gd name="T2" fmla="*/ 69 w 221"/>
                <a:gd name="T3" fmla="*/ 79 h 220"/>
                <a:gd name="T4" fmla="*/ 162 w 221"/>
                <a:gd name="T5" fmla="*/ 126 h 220"/>
                <a:gd name="T6" fmla="*/ 221 w 221"/>
                <a:gd name="T7" fmla="*/ 220 h 220"/>
              </a:gdLst>
              <a:ahLst/>
              <a:cxnLst>
                <a:cxn ang="0">
                  <a:pos x="T0" y="T1"/>
                </a:cxn>
                <a:cxn ang="0">
                  <a:pos x="T2" y="T3"/>
                </a:cxn>
                <a:cxn ang="0">
                  <a:pos x="T4" y="T5"/>
                </a:cxn>
                <a:cxn ang="0">
                  <a:pos x="T6" y="T7"/>
                </a:cxn>
              </a:cxnLst>
              <a:rect l="0" t="0" r="r" b="b"/>
              <a:pathLst>
                <a:path w="221" h="220">
                  <a:moveTo>
                    <a:pt x="0" y="0"/>
                  </a:moveTo>
                  <a:lnTo>
                    <a:pt x="69" y="79"/>
                  </a:lnTo>
                  <a:lnTo>
                    <a:pt x="162" y="126"/>
                  </a:lnTo>
                  <a:lnTo>
                    <a:pt x="221" y="220"/>
                  </a:lnTo>
                </a:path>
              </a:pathLst>
            </a:custGeom>
            <a:noFill/>
            <a:ln w="3175" cap="flat">
              <a:solidFill>
                <a:schemeClr val="accent5">
                  <a:lumMod val="60000"/>
                  <a:lumOff val="4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33" name="Freeform 25"/>
            <p:cNvSpPr>
              <a:spLocks/>
            </p:cNvSpPr>
            <p:nvPr/>
          </p:nvSpPr>
          <p:spPr bwMode="auto">
            <a:xfrm>
              <a:off x="998" y="3735"/>
              <a:ext cx="112" cy="106"/>
            </a:xfrm>
            <a:custGeom>
              <a:avLst/>
              <a:gdLst>
                <a:gd name="T0" fmla="*/ 0 w 112"/>
                <a:gd name="T1" fmla="*/ 0 h 106"/>
                <a:gd name="T2" fmla="*/ 43 w 112"/>
                <a:gd name="T3" fmla="*/ 7 h 106"/>
                <a:gd name="T4" fmla="*/ 100 w 112"/>
                <a:gd name="T5" fmla="*/ 94 h 106"/>
                <a:gd name="T6" fmla="*/ 112 w 112"/>
                <a:gd name="T7" fmla="*/ 106 h 106"/>
              </a:gdLst>
              <a:ahLst/>
              <a:cxnLst>
                <a:cxn ang="0">
                  <a:pos x="T0" y="T1"/>
                </a:cxn>
                <a:cxn ang="0">
                  <a:pos x="T2" y="T3"/>
                </a:cxn>
                <a:cxn ang="0">
                  <a:pos x="T4" y="T5"/>
                </a:cxn>
                <a:cxn ang="0">
                  <a:pos x="T6" y="T7"/>
                </a:cxn>
              </a:cxnLst>
              <a:rect l="0" t="0" r="r" b="b"/>
              <a:pathLst>
                <a:path w="112" h="106">
                  <a:moveTo>
                    <a:pt x="0" y="0"/>
                  </a:moveTo>
                  <a:lnTo>
                    <a:pt x="43" y="7"/>
                  </a:lnTo>
                  <a:lnTo>
                    <a:pt x="100" y="94"/>
                  </a:lnTo>
                  <a:lnTo>
                    <a:pt x="112" y="106"/>
                  </a:lnTo>
                </a:path>
              </a:pathLst>
            </a:custGeom>
            <a:noFill/>
            <a:ln w="3175" cap="flat">
              <a:solidFill>
                <a:schemeClr val="accent5">
                  <a:lumMod val="60000"/>
                  <a:lumOff val="4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34" name="Line 26"/>
            <p:cNvSpPr>
              <a:spLocks noChangeShapeType="1"/>
            </p:cNvSpPr>
            <p:nvPr/>
          </p:nvSpPr>
          <p:spPr bwMode="auto">
            <a:xfrm>
              <a:off x="1126" y="3853"/>
              <a:ext cx="22" cy="14"/>
            </a:xfrm>
            <a:prstGeom prst="line">
              <a:avLst/>
            </a:prstGeom>
            <a:noFill/>
            <a:ln w="3175" cap="flat">
              <a:solidFill>
                <a:schemeClr val="accent5">
                  <a:lumMod val="60000"/>
                  <a:lumOff val="40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35" name="Freeform 27"/>
            <p:cNvSpPr>
              <a:spLocks/>
            </p:cNvSpPr>
            <p:nvPr/>
          </p:nvSpPr>
          <p:spPr bwMode="auto">
            <a:xfrm>
              <a:off x="1169" y="3886"/>
              <a:ext cx="318" cy="302"/>
            </a:xfrm>
            <a:custGeom>
              <a:avLst/>
              <a:gdLst>
                <a:gd name="T0" fmla="*/ 0 w 318"/>
                <a:gd name="T1" fmla="*/ 0 h 302"/>
                <a:gd name="T2" fmla="*/ 76 w 318"/>
                <a:gd name="T3" fmla="*/ 58 h 302"/>
                <a:gd name="T4" fmla="*/ 197 w 318"/>
                <a:gd name="T5" fmla="*/ 199 h 302"/>
                <a:gd name="T6" fmla="*/ 287 w 318"/>
                <a:gd name="T7" fmla="*/ 247 h 302"/>
                <a:gd name="T8" fmla="*/ 318 w 318"/>
                <a:gd name="T9" fmla="*/ 302 h 302"/>
              </a:gdLst>
              <a:ahLst/>
              <a:cxnLst>
                <a:cxn ang="0">
                  <a:pos x="T0" y="T1"/>
                </a:cxn>
                <a:cxn ang="0">
                  <a:pos x="T2" y="T3"/>
                </a:cxn>
                <a:cxn ang="0">
                  <a:pos x="T4" y="T5"/>
                </a:cxn>
                <a:cxn ang="0">
                  <a:pos x="T6" y="T7"/>
                </a:cxn>
                <a:cxn ang="0">
                  <a:pos x="T8" y="T9"/>
                </a:cxn>
              </a:cxnLst>
              <a:rect l="0" t="0" r="r" b="b"/>
              <a:pathLst>
                <a:path w="318" h="302">
                  <a:moveTo>
                    <a:pt x="0" y="0"/>
                  </a:moveTo>
                  <a:lnTo>
                    <a:pt x="76" y="58"/>
                  </a:lnTo>
                  <a:lnTo>
                    <a:pt x="197" y="199"/>
                  </a:lnTo>
                  <a:lnTo>
                    <a:pt x="287" y="247"/>
                  </a:lnTo>
                  <a:lnTo>
                    <a:pt x="318" y="302"/>
                  </a:lnTo>
                </a:path>
              </a:pathLst>
            </a:custGeom>
            <a:noFill/>
            <a:ln w="3175" cap="flat">
              <a:solidFill>
                <a:schemeClr val="accent5">
                  <a:lumMod val="60000"/>
                  <a:lumOff val="4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36" name="Freeform 28"/>
            <p:cNvSpPr>
              <a:spLocks/>
            </p:cNvSpPr>
            <p:nvPr/>
          </p:nvSpPr>
          <p:spPr bwMode="auto">
            <a:xfrm>
              <a:off x="1008" y="3781"/>
              <a:ext cx="263" cy="268"/>
            </a:xfrm>
            <a:custGeom>
              <a:avLst/>
              <a:gdLst>
                <a:gd name="T0" fmla="*/ 0 w 263"/>
                <a:gd name="T1" fmla="*/ 0 h 268"/>
                <a:gd name="T2" fmla="*/ 47 w 263"/>
                <a:gd name="T3" fmla="*/ 84 h 268"/>
                <a:gd name="T4" fmla="*/ 192 w 263"/>
                <a:gd name="T5" fmla="*/ 187 h 268"/>
                <a:gd name="T6" fmla="*/ 263 w 263"/>
                <a:gd name="T7" fmla="*/ 268 h 268"/>
              </a:gdLst>
              <a:ahLst/>
              <a:cxnLst>
                <a:cxn ang="0">
                  <a:pos x="T0" y="T1"/>
                </a:cxn>
                <a:cxn ang="0">
                  <a:pos x="T2" y="T3"/>
                </a:cxn>
                <a:cxn ang="0">
                  <a:pos x="T4" y="T5"/>
                </a:cxn>
                <a:cxn ang="0">
                  <a:pos x="T6" y="T7"/>
                </a:cxn>
              </a:cxnLst>
              <a:rect l="0" t="0" r="r" b="b"/>
              <a:pathLst>
                <a:path w="263" h="268">
                  <a:moveTo>
                    <a:pt x="0" y="0"/>
                  </a:moveTo>
                  <a:lnTo>
                    <a:pt x="47" y="84"/>
                  </a:lnTo>
                  <a:lnTo>
                    <a:pt x="192" y="187"/>
                  </a:lnTo>
                  <a:lnTo>
                    <a:pt x="263" y="268"/>
                  </a:lnTo>
                </a:path>
              </a:pathLst>
            </a:custGeom>
            <a:noFill/>
            <a:ln w="3175" cap="flat">
              <a:solidFill>
                <a:schemeClr val="accent5">
                  <a:lumMod val="60000"/>
                  <a:lumOff val="4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37" name="Freeform 29"/>
            <p:cNvSpPr>
              <a:spLocks/>
            </p:cNvSpPr>
            <p:nvPr/>
          </p:nvSpPr>
          <p:spPr bwMode="auto">
            <a:xfrm>
              <a:off x="1314" y="4099"/>
              <a:ext cx="116" cy="89"/>
            </a:xfrm>
            <a:custGeom>
              <a:avLst/>
              <a:gdLst>
                <a:gd name="T0" fmla="*/ 0 w 116"/>
                <a:gd name="T1" fmla="*/ 0 h 89"/>
                <a:gd name="T2" fmla="*/ 23 w 116"/>
                <a:gd name="T3" fmla="*/ 24 h 89"/>
                <a:gd name="T4" fmla="*/ 109 w 116"/>
                <a:gd name="T5" fmla="*/ 67 h 89"/>
                <a:gd name="T6" fmla="*/ 116 w 116"/>
                <a:gd name="T7" fmla="*/ 89 h 89"/>
              </a:gdLst>
              <a:ahLst/>
              <a:cxnLst>
                <a:cxn ang="0">
                  <a:pos x="T0" y="T1"/>
                </a:cxn>
                <a:cxn ang="0">
                  <a:pos x="T2" y="T3"/>
                </a:cxn>
                <a:cxn ang="0">
                  <a:pos x="T4" y="T5"/>
                </a:cxn>
                <a:cxn ang="0">
                  <a:pos x="T6" y="T7"/>
                </a:cxn>
              </a:cxnLst>
              <a:rect l="0" t="0" r="r" b="b"/>
              <a:pathLst>
                <a:path w="116" h="89">
                  <a:moveTo>
                    <a:pt x="0" y="0"/>
                  </a:moveTo>
                  <a:lnTo>
                    <a:pt x="23" y="24"/>
                  </a:lnTo>
                  <a:lnTo>
                    <a:pt x="109" y="67"/>
                  </a:lnTo>
                  <a:lnTo>
                    <a:pt x="116" y="89"/>
                  </a:lnTo>
                </a:path>
              </a:pathLst>
            </a:custGeom>
            <a:noFill/>
            <a:ln w="3175" cap="flat">
              <a:solidFill>
                <a:schemeClr val="accent5">
                  <a:lumMod val="60000"/>
                  <a:lumOff val="4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38" name="Freeform 30"/>
            <p:cNvSpPr>
              <a:spLocks/>
            </p:cNvSpPr>
            <p:nvPr/>
          </p:nvSpPr>
          <p:spPr bwMode="auto">
            <a:xfrm>
              <a:off x="972" y="3824"/>
              <a:ext cx="126" cy="129"/>
            </a:xfrm>
            <a:custGeom>
              <a:avLst/>
              <a:gdLst>
                <a:gd name="T0" fmla="*/ 0 w 126"/>
                <a:gd name="T1" fmla="*/ 0 h 129"/>
                <a:gd name="T2" fmla="*/ 47 w 126"/>
                <a:gd name="T3" fmla="*/ 79 h 129"/>
                <a:gd name="T4" fmla="*/ 126 w 126"/>
                <a:gd name="T5" fmla="*/ 129 h 129"/>
              </a:gdLst>
              <a:ahLst/>
              <a:cxnLst>
                <a:cxn ang="0">
                  <a:pos x="T0" y="T1"/>
                </a:cxn>
                <a:cxn ang="0">
                  <a:pos x="T2" y="T3"/>
                </a:cxn>
                <a:cxn ang="0">
                  <a:pos x="T4" y="T5"/>
                </a:cxn>
              </a:cxnLst>
              <a:rect l="0" t="0" r="r" b="b"/>
              <a:pathLst>
                <a:path w="126" h="129">
                  <a:moveTo>
                    <a:pt x="0" y="0"/>
                  </a:moveTo>
                  <a:lnTo>
                    <a:pt x="47" y="79"/>
                  </a:lnTo>
                  <a:lnTo>
                    <a:pt x="126" y="129"/>
                  </a:lnTo>
                </a:path>
              </a:pathLst>
            </a:custGeom>
            <a:noFill/>
            <a:ln w="3175" cap="flat">
              <a:solidFill>
                <a:schemeClr val="accent5">
                  <a:lumMod val="60000"/>
                  <a:lumOff val="4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39" name="Line 31"/>
            <p:cNvSpPr>
              <a:spLocks noChangeShapeType="1"/>
            </p:cNvSpPr>
            <p:nvPr/>
          </p:nvSpPr>
          <p:spPr bwMode="auto">
            <a:xfrm>
              <a:off x="1112" y="3968"/>
              <a:ext cx="21" cy="14"/>
            </a:xfrm>
            <a:prstGeom prst="line">
              <a:avLst/>
            </a:prstGeom>
            <a:noFill/>
            <a:ln w="3175" cap="flat">
              <a:solidFill>
                <a:schemeClr val="accent5">
                  <a:lumMod val="60000"/>
                  <a:lumOff val="40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40" name="Freeform 32"/>
            <p:cNvSpPr>
              <a:spLocks/>
            </p:cNvSpPr>
            <p:nvPr/>
          </p:nvSpPr>
          <p:spPr bwMode="auto">
            <a:xfrm>
              <a:off x="1148" y="3991"/>
              <a:ext cx="211" cy="197"/>
            </a:xfrm>
            <a:custGeom>
              <a:avLst/>
              <a:gdLst>
                <a:gd name="T0" fmla="*/ 0 w 211"/>
                <a:gd name="T1" fmla="*/ 0 h 197"/>
                <a:gd name="T2" fmla="*/ 140 w 211"/>
                <a:gd name="T3" fmla="*/ 159 h 197"/>
                <a:gd name="T4" fmla="*/ 211 w 211"/>
                <a:gd name="T5" fmla="*/ 197 h 197"/>
              </a:gdLst>
              <a:ahLst/>
              <a:cxnLst>
                <a:cxn ang="0">
                  <a:pos x="T0" y="T1"/>
                </a:cxn>
                <a:cxn ang="0">
                  <a:pos x="T2" y="T3"/>
                </a:cxn>
                <a:cxn ang="0">
                  <a:pos x="T4" y="T5"/>
                </a:cxn>
              </a:cxnLst>
              <a:rect l="0" t="0" r="r" b="b"/>
              <a:pathLst>
                <a:path w="211" h="197">
                  <a:moveTo>
                    <a:pt x="0" y="0"/>
                  </a:moveTo>
                  <a:lnTo>
                    <a:pt x="140" y="159"/>
                  </a:lnTo>
                  <a:lnTo>
                    <a:pt x="211" y="197"/>
                  </a:lnTo>
                </a:path>
              </a:pathLst>
            </a:custGeom>
            <a:noFill/>
            <a:ln w="3175" cap="flat">
              <a:solidFill>
                <a:schemeClr val="accent5">
                  <a:lumMod val="60000"/>
                  <a:lumOff val="4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41" name="Freeform 33"/>
            <p:cNvSpPr>
              <a:spLocks/>
            </p:cNvSpPr>
            <p:nvPr/>
          </p:nvSpPr>
          <p:spPr bwMode="auto">
            <a:xfrm>
              <a:off x="1053" y="3982"/>
              <a:ext cx="206" cy="206"/>
            </a:xfrm>
            <a:custGeom>
              <a:avLst/>
              <a:gdLst>
                <a:gd name="T0" fmla="*/ 0 w 206"/>
                <a:gd name="T1" fmla="*/ 0 h 206"/>
                <a:gd name="T2" fmla="*/ 64 w 206"/>
                <a:gd name="T3" fmla="*/ 45 h 206"/>
                <a:gd name="T4" fmla="*/ 190 w 206"/>
                <a:gd name="T5" fmla="*/ 196 h 206"/>
                <a:gd name="T6" fmla="*/ 206 w 206"/>
                <a:gd name="T7" fmla="*/ 206 h 206"/>
              </a:gdLst>
              <a:ahLst/>
              <a:cxnLst>
                <a:cxn ang="0">
                  <a:pos x="T0" y="T1"/>
                </a:cxn>
                <a:cxn ang="0">
                  <a:pos x="T2" y="T3"/>
                </a:cxn>
                <a:cxn ang="0">
                  <a:pos x="T4" y="T5"/>
                </a:cxn>
                <a:cxn ang="0">
                  <a:pos x="T6" y="T7"/>
                </a:cxn>
              </a:cxnLst>
              <a:rect l="0" t="0" r="r" b="b"/>
              <a:pathLst>
                <a:path w="206" h="206">
                  <a:moveTo>
                    <a:pt x="0" y="0"/>
                  </a:moveTo>
                  <a:lnTo>
                    <a:pt x="64" y="45"/>
                  </a:lnTo>
                  <a:lnTo>
                    <a:pt x="190" y="196"/>
                  </a:lnTo>
                  <a:lnTo>
                    <a:pt x="206" y="206"/>
                  </a:lnTo>
                </a:path>
              </a:pathLst>
            </a:custGeom>
            <a:noFill/>
            <a:ln w="3175" cap="flat">
              <a:solidFill>
                <a:schemeClr val="accent5">
                  <a:lumMod val="60000"/>
                  <a:lumOff val="4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42" name="Freeform 34"/>
            <p:cNvSpPr>
              <a:spLocks/>
            </p:cNvSpPr>
            <p:nvPr/>
          </p:nvSpPr>
          <p:spPr bwMode="auto">
            <a:xfrm>
              <a:off x="860" y="3831"/>
              <a:ext cx="112" cy="101"/>
            </a:xfrm>
            <a:custGeom>
              <a:avLst/>
              <a:gdLst>
                <a:gd name="T0" fmla="*/ 0 w 112"/>
                <a:gd name="T1" fmla="*/ 0 h 101"/>
                <a:gd name="T2" fmla="*/ 17 w 112"/>
                <a:gd name="T3" fmla="*/ 5 h 101"/>
                <a:gd name="T4" fmla="*/ 76 w 112"/>
                <a:gd name="T5" fmla="*/ 91 h 101"/>
                <a:gd name="T6" fmla="*/ 112 w 112"/>
                <a:gd name="T7" fmla="*/ 101 h 101"/>
              </a:gdLst>
              <a:ahLst/>
              <a:cxnLst>
                <a:cxn ang="0">
                  <a:pos x="T0" y="T1"/>
                </a:cxn>
                <a:cxn ang="0">
                  <a:pos x="T2" y="T3"/>
                </a:cxn>
                <a:cxn ang="0">
                  <a:pos x="T4" y="T5"/>
                </a:cxn>
                <a:cxn ang="0">
                  <a:pos x="T6" y="T7"/>
                </a:cxn>
              </a:cxnLst>
              <a:rect l="0" t="0" r="r" b="b"/>
              <a:pathLst>
                <a:path w="112" h="101">
                  <a:moveTo>
                    <a:pt x="0" y="0"/>
                  </a:moveTo>
                  <a:lnTo>
                    <a:pt x="17" y="5"/>
                  </a:lnTo>
                  <a:lnTo>
                    <a:pt x="76" y="91"/>
                  </a:lnTo>
                  <a:lnTo>
                    <a:pt x="112" y="101"/>
                  </a:lnTo>
                </a:path>
              </a:pathLst>
            </a:custGeom>
            <a:noFill/>
            <a:ln w="3175" cap="flat">
              <a:solidFill>
                <a:schemeClr val="accent5">
                  <a:lumMod val="60000"/>
                  <a:lumOff val="4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43" name="Freeform 35"/>
            <p:cNvSpPr>
              <a:spLocks/>
            </p:cNvSpPr>
            <p:nvPr/>
          </p:nvSpPr>
          <p:spPr bwMode="auto">
            <a:xfrm>
              <a:off x="806" y="3860"/>
              <a:ext cx="73" cy="55"/>
            </a:xfrm>
            <a:custGeom>
              <a:avLst/>
              <a:gdLst>
                <a:gd name="T0" fmla="*/ 0 w 73"/>
                <a:gd name="T1" fmla="*/ 0 h 55"/>
                <a:gd name="T2" fmla="*/ 43 w 73"/>
                <a:gd name="T3" fmla="*/ 7 h 55"/>
                <a:gd name="T4" fmla="*/ 73 w 73"/>
                <a:gd name="T5" fmla="*/ 55 h 55"/>
              </a:gdLst>
              <a:ahLst/>
              <a:cxnLst>
                <a:cxn ang="0">
                  <a:pos x="T0" y="T1"/>
                </a:cxn>
                <a:cxn ang="0">
                  <a:pos x="T2" y="T3"/>
                </a:cxn>
                <a:cxn ang="0">
                  <a:pos x="T4" y="T5"/>
                </a:cxn>
              </a:cxnLst>
              <a:rect l="0" t="0" r="r" b="b"/>
              <a:pathLst>
                <a:path w="73" h="55">
                  <a:moveTo>
                    <a:pt x="0" y="0"/>
                  </a:moveTo>
                  <a:lnTo>
                    <a:pt x="43" y="7"/>
                  </a:lnTo>
                  <a:lnTo>
                    <a:pt x="73" y="55"/>
                  </a:lnTo>
                </a:path>
              </a:pathLst>
            </a:custGeom>
            <a:noFill/>
            <a:ln w="3175" cap="flat">
              <a:solidFill>
                <a:schemeClr val="accent5">
                  <a:lumMod val="60000"/>
                  <a:lumOff val="4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44" name="Line 36"/>
            <p:cNvSpPr>
              <a:spLocks noChangeShapeType="1"/>
            </p:cNvSpPr>
            <p:nvPr/>
          </p:nvSpPr>
          <p:spPr bwMode="auto">
            <a:xfrm>
              <a:off x="716" y="3663"/>
              <a:ext cx="104" cy="0"/>
            </a:xfrm>
            <a:prstGeom prst="line">
              <a:avLst/>
            </a:prstGeom>
            <a:noFill/>
            <a:ln w="3175" cap="flat">
              <a:solidFill>
                <a:schemeClr val="accent5">
                  <a:lumMod val="60000"/>
                  <a:lumOff val="40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45" name="Line 37"/>
            <p:cNvSpPr>
              <a:spLocks noChangeShapeType="1"/>
            </p:cNvSpPr>
            <p:nvPr/>
          </p:nvSpPr>
          <p:spPr bwMode="auto">
            <a:xfrm>
              <a:off x="542" y="3714"/>
              <a:ext cx="264" cy="0"/>
            </a:xfrm>
            <a:prstGeom prst="line">
              <a:avLst/>
            </a:prstGeom>
            <a:noFill/>
            <a:ln w="3175" cap="flat">
              <a:solidFill>
                <a:schemeClr val="accent5">
                  <a:lumMod val="60000"/>
                  <a:lumOff val="40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46" name="Line 38"/>
            <p:cNvSpPr>
              <a:spLocks noChangeShapeType="1"/>
            </p:cNvSpPr>
            <p:nvPr/>
          </p:nvSpPr>
          <p:spPr bwMode="auto">
            <a:xfrm>
              <a:off x="599" y="3762"/>
              <a:ext cx="164" cy="0"/>
            </a:xfrm>
            <a:prstGeom prst="line">
              <a:avLst/>
            </a:prstGeom>
            <a:noFill/>
            <a:ln w="3175" cap="flat">
              <a:solidFill>
                <a:schemeClr val="accent5">
                  <a:lumMod val="60000"/>
                  <a:lumOff val="40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47" name="Line 39"/>
            <p:cNvSpPr>
              <a:spLocks noChangeShapeType="1"/>
            </p:cNvSpPr>
            <p:nvPr/>
          </p:nvSpPr>
          <p:spPr bwMode="auto">
            <a:xfrm>
              <a:off x="1259" y="3735"/>
              <a:ext cx="143" cy="0"/>
            </a:xfrm>
            <a:prstGeom prst="line">
              <a:avLst/>
            </a:prstGeom>
            <a:noFill/>
            <a:ln w="3175" cap="flat">
              <a:solidFill>
                <a:schemeClr val="accent5">
                  <a:lumMod val="60000"/>
                  <a:lumOff val="40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48" name="Line 40"/>
            <p:cNvSpPr>
              <a:spLocks noChangeShapeType="1"/>
            </p:cNvSpPr>
            <p:nvPr/>
          </p:nvSpPr>
          <p:spPr bwMode="auto">
            <a:xfrm>
              <a:off x="1235" y="3687"/>
              <a:ext cx="79" cy="0"/>
            </a:xfrm>
            <a:prstGeom prst="line">
              <a:avLst/>
            </a:prstGeom>
            <a:noFill/>
            <a:ln w="3175" cap="flat">
              <a:solidFill>
                <a:schemeClr val="accent5">
                  <a:lumMod val="60000"/>
                  <a:lumOff val="40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49" name="Line 41"/>
            <p:cNvSpPr>
              <a:spLocks noChangeShapeType="1"/>
            </p:cNvSpPr>
            <p:nvPr/>
          </p:nvSpPr>
          <p:spPr bwMode="auto">
            <a:xfrm>
              <a:off x="1326" y="3781"/>
              <a:ext cx="45" cy="0"/>
            </a:xfrm>
            <a:prstGeom prst="line">
              <a:avLst/>
            </a:prstGeom>
            <a:noFill/>
            <a:ln w="3175" cap="flat">
              <a:solidFill>
                <a:schemeClr val="accent5">
                  <a:lumMod val="60000"/>
                  <a:lumOff val="40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50" name="Group 44"/>
          <p:cNvGrpSpPr>
            <a:grpSpLocks noChangeAspect="1"/>
          </p:cNvGrpSpPr>
          <p:nvPr userDrawn="1"/>
        </p:nvGrpSpPr>
        <p:grpSpPr bwMode="auto">
          <a:xfrm>
            <a:off x="10500662" y="309244"/>
            <a:ext cx="1545557" cy="324233"/>
            <a:chOff x="5639" y="-585"/>
            <a:chExt cx="2126" cy="446"/>
          </a:xfrm>
        </p:grpSpPr>
        <p:sp>
          <p:nvSpPr>
            <p:cNvPr id="51" name="Freeform 51"/>
            <p:cNvSpPr>
              <a:spLocks/>
            </p:cNvSpPr>
            <p:nvPr/>
          </p:nvSpPr>
          <p:spPr bwMode="auto">
            <a:xfrm>
              <a:off x="6134" y="-363"/>
              <a:ext cx="26" cy="12"/>
            </a:xfrm>
            <a:custGeom>
              <a:avLst/>
              <a:gdLst>
                <a:gd name="T0" fmla="*/ 11 w 11"/>
                <a:gd name="T1" fmla="*/ 0 h 5"/>
                <a:gd name="T2" fmla="*/ 5 w 11"/>
                <a:gd name="T3" fmla="*/ 5 h 5"/>
                <a:gd name="T4" fmla="*/ 0 w 11"/>
                <a:gd name="T5" fmla="*/ 0 h 5"/>
              </a:gdLst>
              <a:ahLst/>
              <a:cxnLst>
                <a:cxn ang="0">
                  <a:pos x="T0" y="T1"/>
                </a:cxn>
                <a:cxn ang="0">
                  <a:pos x="T2" y="T3"/>
                </a:cxn>
                <a:cxn ang="0">
                  <a:pos x="T4" y="T5"/>
                </a:cxn>
              </a:cxnLst>
              <a:rect l="0" t="0" r="r" b="b"/>
              <a:pathLst>
                <a:path w="11" h="5">
                  <a:moveTo>
                    <a:pt x="11" y="0"/>
                  </a:moveTo>
                  <a:cubicBezTo>
                    <a:pt x="11" y="3"/>
                    <a:pt x="8" y="5"/>
                    <a:pt x="5" y="5"/>
                  </a:cubicBezTo>
                  <a:cubicBezTo>
                    <a:pt x="2" y="5"/>
                    <a:pt x="0" y="3"/>
                    <a:pt x="0" y="0"/>
                  </a:cubicBezTo>
                </a:path>
              </a:pathLst>
            </a:custGeom>
            <a:solidFill>
              <a:srgbClr val="3C5169"/>
            </a:solidFill>
            <a:ln w="3175">
              <a:solidFill>
                <a:schemeClr val="accent5">
                  <a:lumMod val="60000"/>
                  <a:lumOff val="40000"/>
                </a:schemeClr>
              </a:solid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52" name="Freeform 52"/>
            <p:cNvSpPr>
              <a:spLocks/>
            </p:cNvSpPr>
            <p:nvPr/>
          </p:nvSpPr>
          <p:spPr bwMode="auto">
            <a:xfrm>
              <a:off x="6134" y="-377"/>
              <a:ext cx="26" cy="14"/>
            </a:xfrm>
            <a:custGeom>
              <a:avLst/>
              <a:gdLst>
                <a:gd name="T0" fmla="*/ 0 w 11"/>
                <a:gd name="T1" fmla="*/ 6 h 6"/>
                <a:gd name="T2" fmla="*/ 5 w 11"/>
                <a:gd name="T3" fmla="*/ 0 h 6"/>
                <a:gd name="T4" fmla="*/ 11 w 11"/>
                <a:gd name="T5" fmla="*/ 6 h 6"/>
              </a:gdLst>
              <a:ahLst/>
              <a:cxnLst>
                <a:cxn ang="0">
                  <a:pos x="T0" y="T1"/>
                </a:cxn>
                <a:cxn ang="0">
                  <a:pos x="T2" y="T3"/>
                </a:cxn>
                <a:cxn ang="0">
                  <a:pos x="T4" y="T5"/>
                </a:cxn>
              </a:cxnLst>
              <a:rect l="0" t="0" r="r" b="b"/>
              <a:pathLst>
                <a:path w="11" h="6">
                  <a:moveTo>
                    <a:pt x="0" y="6"/>
                  </a:moveTo>
                  <a:cubicBezTo>
                    <a:pt x="0" y="2"/>
                    <a:pt x="2" y="0"/>
                    <a:pt x="5" y="0"/>
                  </a:cubicBezTo>
                  <a:cubicBezTo>
                    <a:pt x="8" y="0"/>
                    <a:pt x="11" y="2"/>
                    <a:pt x="11" y="6"/>
                  </a:cubicBezTo>
                </a:path>
              </a:pathLst>
            </a:custGeom>
            <a:solidFill>
              <a:srgbClr val="000000"/>
            </a:solidFill>
            <a:ln w="3175">
              <a:solidFill>
                <a:schemeClr val="accent5">
                  <a:lumMod val="60000"/>
                  <a:lumOff val="40000"/>
                </a:schemeClr>
              </a:solid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53" name="Freeform 53"/>
            <p:cNvSpPr>
              <a:spLocks/>
            </p:cNvSpPr>
            <p:nvPr/>
          </p:nvSpPr>
          <p:spPr bwMode="auto">
            <a:xfrm>
              <a:off x="5864" y="-153"/>
              <a:ext cx="28" cy="14"/>
            </a:xfrm>
            <a:custGeom>
              <a:avLst/>
              <a:gdLst>
                <a:gd name="T0" fmla="*/ 0 w 12"/>
                <a:gd name="T1" fmla="*/ 6 h 6"/>
                <a:gd name="T2" fmla="*/ 6 w 12"/>
                <a:gd name="T3" fmla="*/ 0 h 6"/>
                <a:gd name="T4" fmla="*/ 12 w 12"/>
                <a:gd name="T5" fmla="*/ 6 h 6"/>
              </a:gdLst>
              <a:ahLst/>
              <a:cxnLst>
                <a:cxn ang="0">
                  <a:pos x="T0" y="T1"/>
                </a:cxn>
                <a:cxn ang="0">
                  <a:pos x="T2" y="T3"/>
                </a:cxn>
                <a:cxn ang="0">
                  <a:pos x="T4" y="T5"/>
                </a:cxn>
              </a:cxnLst>
              <a:rect l="0" t="0" r="r" b="b"/>
              <a:pathLst>
                <a:path w="12" h="6">
                  <a:moveTo>
                    <a:pt x="0" y="6"/>
                  </a:moveTo>
                  <a:cubicBezTo>
                    <a:pt x="0" y="2"/>
                    <a:pt x="2" y="0"/>
                    <a:pt x="6" y="0"/>
                  </a:cubicBezTo>
                  <a:cubicBezTo>
                    <a:pt x="9" y="0"/>
                    <a:pt x="12" y="2"/>
                    <a:pt x="12" y="6"/>
                  </a:cubicBezTo>
                </a:path>
              </a:pathLst>
            </a:custGeom>
            <a:solidFill>
              <a:srgbClr val="3C5169"/>
            </a:solidFill>
            <a:ln w="3175">
              <a:solidFill>
                <a:schemeClr val="accent5">
                  <a:lumMod val="60000"/>
                  <a:lumOff val="40000"/>
                </a:schemeClr>
              </a:solid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54" name="Freeform 54"/>
            <p:cNvSpPr>
              <a:spLocks/>
            </p:cNvSpPr>
            <p:nvPr/>
          </p:nvSpPr>
          <p:spPr bwMode="auto">
            <a:xfrm>
              <a:off x="5928" y="-585"/>
              <a:ext cx="435" cy="210"/>
            </a:xfrm>
            <a:custGeom>
              <a:avLst/>
              <a:gdLst>
                <a:gd name="T0" fmla="*/ 0 w 184"/>
                <a:gd name="T1" fmla="*/ 88 h 88"/>
                <a:gd name="T2" fmla="*/ 92 w 184"/>
                <a:gd name="T3" fmla="*/ 0 h 88"/>
                <a:gd name="T4" fmla="*/ 184 w 184"/>
                <a:gd name="T5" fmla="*/ 78 h 88"/>
                <a:gd name="T6" fmla="*/ 184 w 184"/>
                <a:gd name="T7" fmla="*/ 80 h 88"/>
              </a:gdLst>
              <a:ahLst/>
              <a:cxnLst>
                <a:cxn ang="0">
                  <a:pos x="T0" y="T1"/>
                </a:cxn>
                <a:cxn ang="0">
                  <a:pos x="T2" y="T3"/>
                </a:cxn>
                <a:cxn ang="0">
                  <a:pos x="T4" y="T5"/>
                </a:cxn>
                <a:cxn ang="0">
                  <a:pos x="T6" y="T7"/>
                </a:cxn>
              </a:cxnLst>
              <a:rect l="0" t="0" r="r" b="b"/>
              <a:pathLst>
                <a:path w="184" h="88">
                  <a:moveTo>
                    <a:pt x="0" y="88"/>
                  </a:moveTo>
                  <a:cubicBezTo>
                    <a:pt x="2" y="39"/>
                    <a:pt x="43" y="0"/>
                    <a:pt x="92" y="0"/>
                  </a:cubicBezTo>
                  <a:cubicBezTo>
                    <a:pt x="138" y="0"/>
                    <a:pt x="177" y="34"/>
                    <a:pt x="184" y="78"/>
                  </a:cubicBezTo>
                  <a:cubicBezTo>
                    <a:pt x="184" y="79"/>
                    <a:pt x="184" y="79"/>
                    <a:pt x="184" y="80"/>
                  </a:cubicBezTo>
                </a:path>
              </a:pathLst>
            </a:custGeom>
            <a:noFill/>
            <a:ln w="3175" cap="flat">
              <a:solidFill>
                <a:schemeClr val="accent5">
                  <a:lumMod val="60000"/>
                  <a:lumOff val="4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55" name="Freeform 55"/>
            <p:cNvSpPr>
              <a:spLocks/>
            </p:cNvSpPr>
            <p:nvPr/>
          </p:nvSpPr>
          <p:spPr bwMode="auto">
            <a:xfrm>
              <a:off x="5965" y="-544"/>
              <a:ext cx="358" cy="181"/>
            </a:xfrm>
            <a:custGeom>
              <a:avLst/>
              <a:gdLst>
                <a:gd name="T0" fmla="*/ 151 w 151"/>
                <a:gd name="T1" fmla="*/ 67 h 76"/>
                <a:gd name="T2" fmla="*/ 151 w 151"/>
                <a:gd name="T3" fmla="*/ 65 h 76"/>
                <a:gd name="T4" fmla="*/ 76 w 151"/>
                <a:gd name="T5" fmla="*/ 0 h 76"/>
                <a:gd name="T6" fmla="*/ 0 w 151"/>
                <a:gd name="T7" fmla="*/ 76 h 76"/>
              </a:gdLst>
              <a:ahLst/>
              <a:cxnLst>
                <a:cxn ang="0">
                  <a:pos x="T0" y="T1"/>
                </a:cxn>
                <a:cxn ang="0">
                  <a:pos x="T2" y="T3"/>
                </a:cxn>
                <a:cxn ang="0">
                  <a:pos x="T4" y="T5"/>
                </a:cxn>
                <a:cxn ang="0">
                  <a:pos x="T6" y="T7"/>
                </a:cxn>
              </a:cxnLst>
              <a:rect l="0" t="0" r="r" b="b"/>
              <a:pathLst>
                <a:path w="151" h="76">
                  <a:moveTo>
                    <a:pt x="151" y="67"/>
                  </a:moveTo>
                  <a:cubicBezTo>
                    <a:pt x="151" y="66"/>
                    <a:pt x="151" y="66"/>
                    <a:pt x="151" y="65"/>
                  </a:cubicBezTo>
                  <a:cubicBezTo>
                    <a:pt x="146" y="28"/>
                    <a:pt x="114" y="0"/>
                    <a:pt x="76" y="0"/>
                  </a:cubicBezTo>
                  <a:cubicBezTo>
                    <a:pt x="34" y="0"/>
                    <a:pt x="0" y="34"/>
                    <a:pt x="0" y="76"/>
                  </a:cubicBezTo>
                </a:path>
              </a:pathLst>
            </a:custGeom>
            <a:noFill/>
            <a:ln w="3175" cap="flat">
              <a:solidFill>
                <a:schemeClr val="accent5">
                  <a:lumMod val="60000"/>
                  <a:lumOff val="4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56" name="Freeform 56"/>
            <p:cNvSpPr>
              <a:spLocks/>
            </p:cNvSpPr>
            <p:nvPr/>
          </p:nvSpPr>
          <p:spPr bwMode="auto">
            <a:xfrm>
              <a:off x="6006" y="-504"/>
              <a:ext cx="279" cy="141"/>
            </a:xfrm>
            <a:custGeom>
              <a:avLst/>
              <a:gdLst>
                <a:gd name="T0" fmla="*/ 118 w 118"/>
                <a:gd name="T1" fmla="*/ 56 h 59"/>
                <a:gd name="T2" fmla="*/ 118 w 118"/>
                <a:gd name="T3" fmla="*/ 55 h 59"/>
                <a:gd name="T4" fmla="*/ 59 w 118"/>
                <a:gd name="T5" fmla="*/ 0 h 59"/>
                <a:gd name="T6" fmla="*/ 0 w 118"/>
                <a:gd name="T7" fmla="*/ 59 h 59"/>
              </a:gdLst>
              <a:ahLst/>
              <a:cxnLst>
                <a:cxn ang="0">
                  <a:pos x="T0" y="T1"/>
                </a:cxn>
                <a:cxn ang="0">
                  <a:pos x="T2" y="T3"/>
                </a:cxn>
                <a:cxn ang="0">
                  <a:pos x="T4" y="T5"/>
                </a:cxn>
                <a:cxn ang="0">
                  <a:pos x="T6" y="T7"/>
                </a:cxn>
              </a:cxnLst>
              <a:rect l="0" t="0" r="r" b="b"/>
              <a:pathLst>
                <a:path w="118" h="59">
                  <a:moveTo>
                    <a:pt x="118" y="56"/>
                  </a:moveTo>
                  <a:cubicBezTo>
                    <a:pt x="118" y="56"/>
                    <a:pt x="118" y="55"/>
                    <a:pt x="118" y="55"/>
                  </a:cubicBezTo>
                  <a:cubicBezTo>
                    <a:pt x="116" y="24"/>
                    <a:pt x="90" y="0"/>
                    <a:pt x="59" y="0"/>
                  </a:cubicBezTo>
                  <a:cubicBezTo>
                    <a:pt x="27" y="0"/>
                    <a:pt x="0" y="26"/>
                    <a:pt x="0" y="59"/>
                  </a:cubicBezTo>
                </a:path>
              </a:pathLst>
            </a:custGeom>
            <a:noFill/>
            <a:ln w="3175" cap="flat">
              <a:solidFill>
                <a:schemeClr val="accent5">
                  <a:lumMod val="60000"/>
                  <a:lumOff val="4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57" name="Freeform 57"/>
            <p:cNvSpPr>
              <a:spLocks/>
            </p:cNvSpPr>
            <p:nvPr/>
          </p:nvSpPr>
          <p:spPr bwMode="auto">
            <a:xfrm>
              <a:off x="6048" y="-463"/>
              <a:ext cx="197" cy="100"/>
            </a:xfrm>
            <a:custGeom>
              <a:avLst/>
              <a:gdLst>
                <a:gd name="T0" fmla="*/ 0 w 83"/>
                <a:gd name="T1" fmla="*/ 42 h 42"/>
                <a:gd name="T2" fmla="*/ 41 w 83"/>
                <a:gd name="T3" fmla="*/ 0 h 42"/>
                <a:gd name="T4" fmla="*/ 83 w 83"/>
                <a:gd name="T5" fmla="*/ 42 h 42"/>
              </a:gdLst>
              <a:ahLst/>
              <a:cxnLst>
                <a:cxn ang="0">
                  <a:pos x="T0" y="T1"/>
                </a:cxn>
                <a:cxn ang="0">
                  <a:pos x="T2" y="T3"/>
                </a:cxn>
                <a:cxn ang="0">
                  <a:pos x="T4" y="T5"/>
                </a:cxn>
              </a:cxnLst>
              <a:rect l="0" t="0" r="r" b="b"/>
              <a:pathLst>
                <a:path w="83" h="42">
                  <a:moveTo>
                    <a:pt x="0" y="42"/>
                  </a:moveTo>
                  <a:cubicBezTo>
                    <a:pt x="0" y="19"/>
                    <a:pt x="18" y="0"/>
                    <a:pt x="41" y="0"/>
                  </a:cubicBezTo>
                  <a:cubicBezTo>
                    <a:pt x="64" y="0"/>
                    <a:pt x="83" y="19"/>
                    <a:pt x="83" y="42"/>
                  </a:cubicBezTo>
                </a:path>
              </a:pathLst>
            </a:custGeom>
            <a:noFill/>
            <a:ln w="3175" cap="flat">
              <a:solidFill>
                <a:schemeClr val="accent5">
                  <a:lumMod val="60000"/>
                  <a:lumOff val="4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58" name="Freeform 58"/>
            <p:cNvSpPr>
              <a:spLocks/>
            </p:cNvSpPr>
            <p:nvPr/>
          </p:nvSpPr>
          <p:spPr bwMode="auto">
            <a:xfrm>
              <a:off x="6096" y="-415"/>
              <a:ext cx="99" cy="52"/>
            </a:xfrm>
            <a:custGeom>
              <a:avLst/>
              <a:gdLst>
                <a:gd name="T0" fmla="*/ 42 w 42"/>
                <a:gd name="T1" fmla="*/ 22 h 22"/>
                <a:gd name="T2" fmla="*/ 21 w 42"/>
                <a:gd name="T3" fmla="*/ 0 h 22"/>
                <a:gd name="T4" fmla="*/ 0 w 42"/>
                <a:gd name="T5" fmla="*/ 22 h 22"/>
              </a:gdLst>
              <a:ahLst/>
              <a:cxnLst>
                <a:cxn ang="0">
                  <a:pos x="T0" y="T1"/>
                </a:cxn>
                <a:cxn ang="0">
                  <a:pos x="T2" y="T3"/>
                </a:cxn>
                <a:cxn ang="0">
                  <a:pos x="T4" y="T5"/>
                </a:cxn>
              </a:cxnLst>
              <a:rect l="0" t="0" r="r" b="b"/>
              <a:pathLst>
                <a:path w="42" h="22">
                  <a:moveTo>
                    <a:pt x="42" y="22"/>
                  </a:moveTo>
                  <a:cubicBezTo>
                    <a:pt x="42" y="10"/>
                    <a:pt x="33" y="0"/>
                    <a:pt x="21" y="0"/>
                  </a:cubicBezTo>
                  <a:cubicBezTo>
                    <a:pt x="9" y="0"/>
                    <a:pt x="0" y="10"/>
                    <a:pt x="0" y="22"/>
                  </a:cubicBezTo>
                </a:path>
              </a:pathLst>
            </a:custGeom>
            <a:noFill/>
            <a:ln w="3175" cap="flat">
              <a:solidFill>
                <a:schemeClr val="accent5">
                  <a:lumMod val="60000"/>
                  <a:lumOff val="4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59" name="Freeform 59"/>
            <p:cNvSpPr>
              <a:spLocks/>
            </p:cNvSpPr>
            <p:nvPr/>
          </p:nvSpPr>
          <p:spPr bwMode="auto">
            <a:xfrm>
              <a:off x="6112" y="-186"/>
              <a:ext cx="38" cy="2"/>
            </a:xfrm>
            <a:custGeom>
              <a:avLst/>
              <a:gdLst>
                <a:gd name="T0" fmla="*/ 16 w 16"/>
                <a:gd name="T1" fmla="*/ 1 h 1"/>
                <a:gd name="T2" fmla="*/ 14 w 16"/>
                <a:gd name="T3" fmla="*/ 1 h 1"/>
                <a:gd name="T4" fmla="*/ 0 w 16"/>
                <a:gd name="T5" fmla="*/ 0 h 1"/>
              </a:gdLst>
              <a:ahLst/>
              <a:cxnLst>
                <a:cxn ang="0">
                  <a:pos x="T0" y="T1"/>
                </a:cxn>
                <a:cxn ang="0">
                  <a:pos x="T2" y="T3"/>
                </a:cxn>
                <a:cxn ang="0">
                  <a:pos x="T4" y="T5"/>
                </a:cxn>
              </a:cxnLst>
              <a:rect l="0" t="0" r="r" b="b"/>
              <a:pathLst>
                <a:path w="16" h="1">
                  <a:moveTo>
                    <a:pt x="16" y="1"/>
                  </a:moveTo>
                  <a:cubicBezTo>
                    <a:pt x="15" y="1"/>
                    <a:pt x="15" y="1"/>
                    <a:pt x="14" y="1"/>
                  </a:cubicBezTo>
                  <a:cubicBezTo>
                    <a:pt x="9" y="1"/>
                    <a:pt x="4" y="1"/>
                    <a:pt x="0" y="0"/>
                  </a:cubicBezTo>
                </a:path>
              </a:pathLst>
            </a:custGeom>
            <a:noFill/>
            <a:ln w="3175" cap="flat">
              <a:solidFill>
                <a:schemeClr val="accent5">
                  <a:lumMod val="60000"/>
                  <a:lumOff val="4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60" name="Freeform 60"/>
            <p:cNvSpPr>
              <a:spLocks/>
            </p:cNvSpPr>
            <p:nvPr/>
          </p:nvSpPr>
          <p:spPr bwMode="auto">
            <a:xfrm>
              <a:off x="5965" y="-363"/>
              <a:ext cx="0" cy="0"/>
            </a:xfrm>
            <a:custGeom>
              <a:avLst/>
              <a:gdLst/>
              <a:ahLst/>
              <a:cxnLst>
                <a:cxn ang="0">
                  <a:pos x="0" y="0"/>
                </a:cxn>
                <a:cxn ang="0">
                  <a:pos x="0" y="0"/>
                </a:cxn>
              </a:cxnLst>
              <a:rect l="0" t="0" r="r" b="b"/>
              <a:pathLst>
                <a:path>
                  <a:moveTo>
                    <a:pt x="0" y="0"/>
                  </a:moveTo>
                  <a:cubicBezTo>
                    <a:pt x="0" y="0"/>
                    <a:pt x="0" y="0"/>
                    <a:pt x="0" y="0"/>
                  </a:cubicBezTo>
                </a:path>
              </a:pathLst>
            </a:custGeom>
            <a:noFill/>
            <a:ln w="3175" cap="flat">
              <a:solidFill>
                <a:schemeClr val="accent5">
                  <a:lumMod val="60000"/>
                  <a:lumOff val="4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61" name="Freeform 61"/>
            <p:cNvSpPr>
              <a:spLocks/>
            </p:cNvSpPr>
            <p:nvPr/>
          </p:nvSpPr>
          <p:spPr bwMode="auto">
            <a:xfrm>
              <a:off x="6006" y="-363"/>
              <a:ext cx="2" cy="22"/>
            </a:xfrm>
            <a:custGeom>
              <a:avLst/>
              <a:gdLst>
                <a:gd name="T0" fmla="*/ 1 w 1"/>
                <a:gd name="T1" fmla="*/ 9 h 9"/>
                <a:gd name="T2" fmla="*/ 0 w 1"/>
                <a:gd name="T3" fmla="*/ 0 h 9"/>
              </a:gdLst>
              <a:ahLst/>
              <a:cxnLst>
                <a:cxn ang="0">
                  <a:pos x="T0" y="T1"/>
                </a:cxn>
                <a:cxn ang="0">
                  <a:pos x="T2" y="T3"/>
                </a:cxn>
              </a:cxnLst>
              <a:rect l="0" t="0" r="r" b="b"/>
              <a:pathLst>
                <a:path w="1" h="9">
                  <a:moveTo>
                    <a:pt x="1" y="9"/>
                  </a:moveTo>
                  <a:cubicBezTo>
                    <a:pt x="1" y="6"/>
                    <a:pt x="0" y="3"/>
                    <a:pt x="0" y="0"/>
                  </a:cubicBezTo>
                </a:path>
              </a:pathLst>
            </a:custGeom>
            <a:noFill/>
            <a:ln w="3175" cap="flat">
              <a:solidFill>
                <a:schemeClr val="accent5">
                  <a:lumMod val="60000"/>
                  <a:lumOff val="4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62" name="Freeform 62"/>
            <p:cNvSpPr>
              <a:spLocks/>
            </p:cNvSpPr>
            <p:nvPr/>
          </p:nvSpPr>
          <p:spPr bwMode="auto">
            <a:xfrm>
              <a:off x="6098" y="-232"/>
              <a:ext cx="62" cy="7"/>
            </a:xfrm>
            <a:custGeom>
              <a:avLst/>
              <a:gdLst>
                <a:gd name="T0" fmla="*/ 26 w 26"/>
                <a:gd name="T1" fmla="*/ 3 h 3"/>
                <a:gd name="T2" fmla="*/ 20 w 26"/>
                <a:gd name="T3" fmla="*/ 3 h 3"/>
                <a:gd name="T4" fmla="*/ 0 w 26"/>
                <a:gd name="T5" fmla="*/ 0 h 3"/>
              </a:gdLst>
              <a:ahLst/>
              <a:cxnLst>
                <a:cxn ang="0">
                  <a:pos x="T0" y="T1"/>
                </a:cxn>
                <a:cxn ang="0">
                  <a:pos x="T2" y="T3"/>
                </a:cxn>
                <a:cxn ang="0">
                  <a:pos x="T4" y="T5"/>
                </a:cxn>
              </a:cxnLst>
              <a:rect l="0" t="0" r="r" b="b"/>
              <a:pathLst>
                <a:path w="26" h="3">
                  <a:moveTo>
                    <a:pt x="26" y="3"/>
                  </a:moveTo>
                  <a:cubicBezTo>
                    <a:pt x="24" y="3"/>
                    <a:pt x="22" y="3"/>
                    <a:pt x="20" y="3"/>
                  </a:cubicBezTo>
                  <a:cubicBezTo>
                    <a:pt x="13" y="3"/>
                    <a:pt x="6" y="2"/>
                    <a:pt x="0" y="0"/>
                  </a:cubicBezTo>
                </a:path>
              </a:pathLst>
            </a:custGeom>
            <a:noFill/>
            <a:ln w="3175" cap="flat">
              <a:solidFill>
                <a:schemeClr val="accent5">
                  <a:lumMod val="60000"/>
                  <a:lumOff val="4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63" name="Freeform 63"/>
            <p:cNvSpPr>
              <a:spLocks/>
            </p:cNvSpPr>
            <p:nvPr/>
          </p:nvSpPr>
          <p:spPr bwMode="auto">
            <a:xfrm>
              <a:off x="6048" y="-363"/>
              <a:ext cx="135" cy="98"/>
            </a:xfrm>
            <a:custGeom>
              <a:avLst/>
              <a:gdLst>
                <a:gd name="T0" fmla="*/ 0 w 57"/>
                <a:gd name="T1" fmla="*/ 0 h 41"/>
                <a:gd name="T2" fmla="*/ 41 w 57"/>
                <a:gd name="T3" fmla="*/ 41 h 41"/>
                <a:gd name="T4" fmla="*/ 57 w 57"/>
                <a:gd name="T5" fmla="*/ 38 h 41"/>
              </a:gdLst>
              <a:ahLst/>
              <a:cxnLst>
                <a:cxn ang="0">
                  <a:pos x="T0" y="T1"/>
                </a:cxn>
                <a:cxn ang="0">
                  <a:pos x="T2" y="T3"/>
                </a:cxn>
                <a:cxn ang="0">
                  <a:pos x="T4" y="T5"/>
                </a:cxn>
              </a:cxnLst>
              <a:rect l="0" t="0" r="r" b="b"/>
              <a:pathLst>
                <a:path w="57" h="41">
                  <a:moveTo>
                    <a:pt x="0" y="0"/>
                  </a:moveTo>
                  <a:cubicBezTo>
                    <a:pt x="0" y="22"/>
                    <a:pt x="18" y="41"/>
                    <a:pt x="41" y="41"/>
                  </a:cubicBezTo>
                  <a:cubicBezTo>
                    <a:pt x="47" y="41"/>
                    <a:pt x="52" y="40"/>
                    <a:pt x="57" y="38"/>
                  </a:cubicBezTo>
                </a:path>
              </a:pathLst>
            </a:custGeom>
            <a:noFill/>
            <a:ln w="3175" cap="flat">
              <a:solidFill>
                <a:schemeClr val="accent5">
                  <a:lumMod val="60000"/>
                  <a:lumOff val="4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64" name="Freeform 64"/>
            <p:cNvSpPr>
              <a:spLocks/>
            </p:cNvSpPr>
            <p:nvPr/>
          </p:nvSpPr>
          <p:spPr bwMode="auto">
            <a:xfrm>
              <a:off x="6240" y="-363"/>
              <a:ext cx="5" cy="22"/>
            </a:xfrm>
            <a:custGeom>
              <a:avLst/>
              <a:gdLst>
                <a:gd name="T0" fmla="*/ 2 w 2"/>
                <a:gd name="T1" fmla="*/ 0 h 9"/>
                <a:gd name="T2" fmla="*/ 1 w 2"/>
                <a:gd name="T3" fmla="*/ 8 h 9"/>
                <a:gd name="T4" fmla="*/ 0 w 2"/>
                <a:gd name="T5" fmla="*/ 9 h 9"/>
              </a:gdLst>
              <a:ahLst/>
              <a:cxnLst>
                <a:cxn ang="0">
                  <a:pos x="T0" y="T1"/>
                </a:cxn>
                <a:cxn ang="0">
                  <a:pos x="T2" y="T3"/>
                </a:cxn>
                <a:cxn ang="0">
                  <a:pos x="T4" y="T5"/>
                </a:cxn>
              </a:cxnLst>
              <a:rect l="0" t="0" r="r" b="b"/>
              <a:pathLst>
                <a:path w="2" h="9">
                  <a:moveTo>
                    <a:pt x="2" y="0"/>
                  </a:moveTo>
                  <a:cubicBezTo>
                    <a:pt x="2" y="3"/>
                    <a:pt x="1" y="5"/>
                    <a:pt x="1" y="8"/>
                  </a:cubicBezTo>
                  <a:cubicBezTo>
                    <a:pt x="1" y="9"/>
                    <a:pt x="0" y="9"/>
                    <a:pt x="0" y="9"/>
                  </a:cubicBezTo>
                </a:path>
              </a:pathLst>
            </a:custGeom>
            <a:noFill/>
            <a:ln w="3175" cap="flat">
              <a:solidFill>
                <a:schemeClr val="accent5">
                  <a:lumMod val="60000"/>
                  <a:lumOff val="4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65" name="Freeform 65"/>
            <p:cNvSpPr>
              <a:spLocks/>
            </p:cNvSpPr>
            <p:nvPr/>
          </p:nvSpPr>
          <p:spPr bwMode="auto">
            <a:xfrm>
              <a:off x="6096" y="-363"/>
              <a:ext cx="99" cy="50"/>
            </a:xfrm>
            <a:custGeom>
              <a:avLst/>
              <a:gdLst>
                <a:gd name="T0" fmla="*/ 42 w 42"/>
                <a:gd name="T1" fmla="*/ 0 h 21"/>
                <a:gd name="T2" fmla="*/ 21 w 42"/>
                <a:gd name="T3" fmla="*/ 21 h 21"/>
                <a:gd name="T4" fmla="*/ 0 w 42"/>
                <a:gd name="T5" fmla="*/ 0 h 21"/>
              </a:gdLst>
              <a:ahLst/>
              <a:cxnLst>
                <a:cxn ang="0">
                  <a:pos x="T0" y="T1"/>
                </a:cxn>
                <a:cxn ang="0">
                  <a:pos x="T2" y="T3"/>
                </a:cxn>
                <a:cxn ang="0">
                  <a:pos x="T4" y="T5"/>
                </a:cxn>
              </a:cxnLst>
              <a:rect l="0" t="0" r="r" b="b"/>
              <a:pathLst>
                <a:path w="42" h="21">
                  <a:moveTo>
                    <a:pt x="42" y="0"/>
                  </a:moveTo>
                  <a:cubicBezTo>
                    <a:pt x="42" y="11"/>
                    <a:pt x="33" y="21"/>
                    <a:pt x="21" y="21"/>
                  </a:cubicBezTo>
                  <a:cubicBezTo>
                    <a:pt x="9" y="21"/>
                    <a:pt x="0" y="11"/>
                    <a:pt x="0" y="0"/>
                  </a:cubicBezTo>
                </a:path>
              </a:pathLst>
            </a:custGeom>
            <a:noFill/>
            <a:ln w="3175" cap="flat">
              <a:solidFill>
                <a:schemeClr val="accent5">
                  <a:lumMod val="60000"/>
                  <a:lumOff val="4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66" name="Freeform 66"/>
            <p:cNvSpPr>
              <a:spLocks/>
            </p:cNvSpPr>
            <p:nvPr/>
          </p:nvSpPr>
          <p:spPr bwMode="auto">
            <a:xfrm>
              <a:off x="6117" y="-146"/>
              <a:ext cx="0" cy="7"/>
            </a:xfrm>
            <a:custGeom>
              <a:avLst/>
              <a:gdLst>
                <a:gd name="T0" fmla="*/ 0 h 3"/>
                <a:gd name="T1" fmla="*/ 3 h 3"/>
              </a:gdLst>
              <a:ahLst/>
              <a:cxnLst>
                <a:cxn ang="0">
                  <a:pos x="0" y="T0"/>
                </a:cxn>
                <a:cxn ang="0">
                  <a:pos x="0" y="T1"/>
                </a:cxn>
              </a:cxnLst>
              <a:rect l="0" t="0" r="r" b="b"/>
              <a:pathLst>
                <a:path h="3">
                  <a:moveTo>
                    <a:pt x="0" y="0"/>
                  </a:moveTo>
                  <a:cubicBezTo>
                    <a:pt x="0" y="1"/>
                    <a:pt x="0" y="2"/>
                    <a:pt x="0" y="3"/>
                  </a:cubicBezTo>
                </a:path>
              </a:pathLst>
            </a:custGeom>
            <a:noFill/>
            <a:ln w="3175" cap="flat">
              <a:solidFill>
                <a:schemeClr val="accent5">
                  <a:lumMod val="60000"/>
                  <a:lumOff val="4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67" name="Freeform 67"/>
            <p:cNvSpPr>
              <a:spLocks/>
            </p:cNvSpPr>
            <p:nvPr/>
          </p:nvSpPr>
          <p:spPr bwMode="auto">
            <a:xfrm>
              <a:off x="6008" y="-341"/>
              <a:ext cx="90" cy="109"/>
            </a:xfrm>
            <a:custGeom>
              <a:avLst/>
              <a:gdLst>
                <a:gd name="T0" fmla="*/ 0 w 38"/>
                <a:gd name="T1" fmla="*/ 0 h 46"/>
                <a:gd name="T2" fmla="*/ 38 w 38"/>
                <a:gd name="T3" fmla="*/ 46 h 46"/>
              </a:gdLst>
              <a:ahLst/>
              <a:cxnLst>
                <a:cxn ang="0">
                  <a:pos x="T0" y="T1"/>
                </a:cxn>
                <a:cxn ang="0">
                  <a:pos x="T2" y="T3"/>
                </a:cxn>
              </a:cxnLst>
              <a:rect l="0" t="0" r="r" b="b"/>
              <a:pathLst>
                <a:path w="38" h="46">
                  <a:moveTo>
                    <a:pt x="0" y="0"/>
                  </a:moveTo>
                  <a:cubicBezTo>
                    <a:pt x="17" y="11"/>
                    <a:pt x="30" y="27"/>
                    <a:pt x="38" y="46"/>
                  </a:cubicBezTo>
                </a:path>
              </a:pathLst>
            </a:custGeom>
            <a:noFill/>
            <a:ln w="3175" cap="flat">
              <a:solidFill>
                <a:schemeClr val="accent5">
                  <a:lumMod val="60000"/>
                  <a:lumOff val="4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68" name="Freeform 68"/>
            <p:cNvSpPr>
              <a:spLocks/>
            </p:cNvSpPr>
            <p:nvPr/>
          </p:nvSpPr>
          <p:spPr bwMode="auto">
            <a:xfrm>
              <a:off x="5965" y="-363"/>
              <a:ext cx="43" cy="22"/>
            </a:xfrm>
            <a:custGeom>
              <a:avLst/>
              <a:gdLst>
                <a:gd name="T0" fmla="*/ 18 w 18"/>
                <a:gd name="T1" fmla="*/ 9 h 9"/>
                <a:gd name="T2" fmla="*/ 0 w 18"/>
                <a:gd name="T3" fmla="*/ 0 h 9"/>
              </a:gdLst>
              <a:ahLst/>
              <a:cxnLst>
                <a:cxn ang="0">
                  <a:pos x="T0" y="T1"/>
                </a:cxn>
                <a:cxn ang="0">
                  <a:pos x="T2" y="T3"/>
                </a:cxn>
              </a:cxnLst>
              <a:rect l="0" t="0" r="r" b="b"/>
              <a:pathLst>
                <a:path w="18" h="9">
                  <a:moveTo>
                    <a:pt x="18" y="9"/>
                  </a:moveTo>
                  <a:cubicBezTo>
                    <a:pt x="13" y="6"/>
                    <a:pt x="7" y="2"/>
                    <a:pt x="0" y="0"/>
                  </a:cubicBezTo>
                </a:path>
              </a:pathLst>
            </a:custGeom>
            <a:noFill/>
            <a:ln w="3175" cap="flat">
              <a:solidFill>
                <a:schemeClr val="accent5">
                  <a:lumMod val="60000"/>
                  <a:lumOff val="4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69" name="Freeform 69"/>
            <p:cNvSpPr>
              <a:spLocks/>
            </p:cNvSpPr>
            <p:nvPr/>
          </p:nvSpPr>
          <p:spPr bwMode="auto">
            <a:xfrm>
              <a:off x="6098" y="-232"/>
              <a:ext cx="14" cy="46"/>
            </a:xfrm>
            <a:custGeom>
              <a:avLst/>
              <a:gdLst>
                <a:gd name="T0" fmla="*/ 0 w 6"/>
                <a:gd name="T1" fmla="*/ 0 h 19"/>
                <a:gd name="T2" fmla="*/ 6 w 6"/>
                <a:gd name="T3" fmla="*/ 19 h 19"/>
              </a:gdLst>
              <a:ahLst/>
              <a:cxnLst>
                <a:cxn ang="0">
                  <a:pos x="T0" y="T1"/>
                </a:cxn>
                <a:cxn ang="0">
                  <a:pos x="T2" y="T3"/>
                </a:cxn>
              </a:cxnLst>
              <a:rect l="0" t="0" r="r" b="b"/>
              <a:pathLst>
                <a:path w="6" h="19">
                  <a:moveTo>
                    <a:pt x="0" y="0"/>
                  </a:moveTo>
                  <a:cubicBezTo>
                    <a:pt x="3" y="6"/>
                    <a:pt x="4" y="12"/>
                    <a:pt x="6" y="19"/>
                  </a:cubicBezTo>
                </a:path>
              </a:pathLst>
            </a:custGeom>
            <a:noFill/>
            <a:ln w="3175" cap="flat">
              <a:solidFill>
                <a:schemeClr val="accent5">
                  <a:lumMod val="60000"/>
                  <a:lumOff val="4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70" name="Freeform 70"/>
            <p:cNvSpPr>
              <a:spLocks/>
            </p:cNvSpPr>
            <p:nvPr/>
          </p:nvSpPr>
          <p:spPr bwMode="auto">
            <a:xfrm>
              <a:off x="6112" y="-186"/>
              <a:ext cx="5" cy="40"/>
            </a:xfrm>
            <a:custGeom>
              <a:avLst/>
              <a:gdLst>
                <a:gd name="T0" fmla="*/ 2 w 2"/>
                <a:gd name="T1" fmla="*/ 17 h 17"/>
                <a:gd name="T2" fmla="*/ 0 w 2"/>
                <a:gd name="T3" fmla="*/ 0 h 17"/>
              </a:gdLst>
              <a:ahLst/>
              <a:cxnLst>
                <a:cxn ang="0">
                  <a:pos x="T0" y="T1"/>
                </a:cxn>
                <a:cxn ang="0">
                  <a:pos x="T2" y="T3"/>
                </a:cxn>
              </a:cxnLst>
              <a:rect l="0" t="0" r="r" b="b"/>
              <a:pathLst>
                <a:path w="2" h="17">
                  <a:moveTo>
                    <a:pt x="2" y="17"/>
                  </a:moveTo>
                  <a:cubicBezTo>
                    <a:pt x="1" y="11"/>
                    <a:pt x="1" y="5"/>
                    <a:pt x="0" y="0"/>
                  </a:cubicBezTo>
                </a:path>
              </a:pathLst>
            </a:custGeom>
            <a:noFill/>
            <a:ln w="3175" cap="flat">
              <a:solidFill>
                <a:schemeClr val="accent5">
                  <a:lumMod val="60000"/>
                  <a:lumOff val="4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71" name="Freeform 71"/>
            <p:cNvSpPr>
              <a:spLocks/>
            </p:cNvSpPr>
            <p:nvPr/>
          </p:nvSpPr>
          <p:spPr bwMode="auto">
            <a:xfrm>
              <a:off x="5928" y="-375"/>
              <a:ext cx="37" cy="12"/>
            </a:xfrm>
            <a:custGeom>
              <a:avLst/>
              <a:gdLst>
                <a:gd name="T0" fmla="*/ 0 w 16"/>
                <a:gd name="T1" fmla="*/ 0 h 5"/>
                <a:gd name="T2" fmla="*/ 16 w 16"/>
                <a:gd name="T3" fmla="*/ 5 h 5"/>
              </a:gdLst>
              <a:ahLst/>
              <a:cxnLst>
                <a:cxn ang="0">
                  <a:pos x="T0" y="T1"/>
                </a:cxn>
                <a:cxn ang="0">
                  <a:pos x="T2" y="T3"/>
                </a:cxn>
              </a:cxnLst>
              <a:rect l="0" t="0" r="r" b="b"/>
              <a:pathLst>
                <a:path w="16" h="5">
                  <a:moveTo>
                    <a:pt x="0" y="0"/>
                  </a:moveTo>
                  <a:cubicBezTo>
                    <a:pt x="6" y="1"/>
                    <a:pt x="11" y="3"/>
                    <a:pt x="16" y="5"/>
                  </a:cubicBezTo>
                </a:path>
              </a:pathLst>
            </a:custGeom>
            <a:noFill/>
            <a:ln w="3175" cap="flat">
              <a:solidFill>
                <a:schemeClr val="accent5">
                  <a:lumMod val="60000"/>
                  <a:lumOff val="4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72" name="Freeform 72"/>
            <p:cNvSpPr>
              <a:spLocks/>
            </p:cNvSpPr>
            <p:nvPr/>
          </p:nvSpPr>
          <p:spPr bwMode="auto">
            <a:xfrm>
              <a:off x="5639" y="-380"/>
              <a:ext cx="289" cy="241"/>
            </a:xfrm>
            <a:custGeom>
              <a:avLst/>
              <a:gdLst>
                <a:gd name="T0" fmla="*/ 122 w 122"/>
                <a:gd name="T1" fmla="*/ 2 h 101"/>
                <a:gd name="T2" fmla="*/ 101 w 122"/>
                <a:gd name="T3" fmla="*/ 0 h 101"/>
                <a:gd name="T4" fmla="*/ 0 w 122"/>
                <a:gd name="T5" fmla="*/ 101 h 101"/>
              </a:gdLst>
              <a:ahLst/>
              <a:cxnLst>
                <a:cxn ang="0">
                  <a:pos x="T0" y="T1"/>
                </a:cxn>
                <a:cxn ang="0">
                  <a:pos x="T2" y="T3"/>
                </a:cxn>
                <a:cxn ang="0">
                  <a:pos x="T4" y="T5"/>
                </a:cxn>
              </a:cxnLst>
              <a:rect l="0" t="0" r="r" b="b"/>
              <a:pathLst>
                <a:path w="122" h="101">
                  <a:moveTo>
                    <a:pt x="122" y="2"/>
                  </a:moveTo>
                  <a:cubicBezTo>
                    <a:pt x="115" y="0"/>
                    <a:pt x="108" y="0"/>
                    <a:pt x="101" y="0"/>
                  </a:cubicBezTo>
                  <a:cubicBezTo>
                    <a:pt x="45" y="0"/>
                    <a:pt x="0" y="45"/>
                    <a:pt x="0" y="101"/>
                  </a:cubicBezTo>
                </a:path>
              </a:pathLst>
            </a:custGeom>
            <a:noFill/>
            <a:ln w="3175" cap="flat">
              <a:solidFill>
                <a:schemeClr val="accent5">
                  <a:lumMod val="60000"/>
                  <a:lumOff val="4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73" name="Freeform 73"/>
            <p:cNvSpPr>
              <a:spLocks/>
            </p:cNvSpPr>
            <p:nvPr/>
          </p:nvSpPr>
          <p:spPr bwMode="auto">
            <a:xfrm>
              <a:off x="5930" y="-330"/>
              <a:ext cx="45" cy="20"/>
            </a:xfrm>
            <a:custGeom>
              <a:avLst/>
              <a:gdLst>
                <a:gd name="T0" fmla="*/ 0 w 19"/>
                <a:gd name="T1" fmla="*/ 0 h 8"/>
                <a:gd name="T2" fmla="*/ 19 w 19"/>
                <a:gd name="T3" fmla="*/ 8 h 8"/>
              </a:gdLst>
              <a:ahLst/>
              <a:cxnLst>
                <a:cxn ang="0">
                  <a:pos x="T0" y="T1"/>
                </a:cxn>
                <a:cxn ang="0">
                  <a:pos x="T2" y="T3"/>
                </a:cxn>
              </a:cxnLst>
              <a:rect l="0" t="0" r="r" b="b"/>
              <a:pathLst>
                <a:path w="19" h="8">
                  <a:moveTo>
                    <a:pt x="0" y="0"/>
                  </a:moveTo>
                  <a:cubicBezTo>
                    <a:pt x="7" y="2"/>
                    <a:pt x="13" y="5"/>
                    <a:pt x="19" y="8"/>
                  </a:cubicBezTo>
                </a:path>
              </a:pathLst>
            </a:custGeom>
            <a:noFill/>
            <a:ln w="3175" cap="flat">
              <a:solidFill>
                <a:schemeClr val="accent5">
                  <a:lumMod val="60000"/>
                  <a:lumOff val="4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74" name="Freeform 74"/>
            <p:cNvSpPr>
              <a:spLocks/>
            </p:cNvSpPr>
            <p:nvPr/>
          </p:nvSpPr>
          <p:spPr bwMode="auto">
            <a:xfrm>
              <a:off x="6072" y="-155"/>
              <a:ext cx="0" cy="16"/>
            </a:xfrm>
            <a:custGeom>
              <a:avLst/>
              <a:gdLst>
                <a:gd name="T0" fmla="*/ 7 h 7"/>
                <a:gd name="T1" fmla="*/ 0 h 7"/>
              </a:gdLst>
              <a:ahLst/>
              <a:cxnLst>
                <a:cxn ang="0">
                  <a:pos x="0" y="T0"/>
                </a:cxn>
                <a:cxn ang="0">
                  <a:pos x="0" y="T1"/>
                </a:cxn>
              </a:cxnLst>
              <a:rect l="0" t="0" r="r" b="b"/>
              <a:pathLst>
                <a:path h="7">
                  <a:moveTo>
                    <a:pt x="0" y="7"/>
                  </a:moveTo>
                  <a:cubicBezTo>
                    <a:pt x="0" y="4"/>
                    <a:pt x="0" y="2"/>
                    <a:pt x="0" y="0"/>
                  </a:cubicBezTo>
                </a:path>
              </a:pathLst>
            </a:custGeom>
            <a:noFill/>
            <a:ln w="3175" cap="flat">
              <a:solidFill>
                <a:schemeClr val="accent5">
                  <a:lumMod val="60000"/>
                  <a:lumOff val="4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75" name="Freeform 75"/>
            <p:cNvSpPr>
              <a:spLocks/>
            </p:cNvSpPr>
            <p:nvPr/>
          </p:nvSpPr>
          <p:spPr bwMode="auto">
            <a:xfrm>
              <a:off x="6063" y="-206"/>
              <a:ext cx="9" cy="51"/>
            </a:xfrm>
            <a:custGeom>
              <a:avLst/>
              <a:gdLst>
                <a:gd name="T0" fmla="*/ 0 w 4"/>
                <a:gd name="T1" fmla="*/ 0 h 21"/>
                <a:gd name="T2" fmla="*/ 4 w 4"/>
                <a:gd name="T3" fmla="*/ 21 h 21"/>
              </a:gdLst>
              <a:ahLst/>
              <a:cxnLst>
                <a:cxn ang="0">
                  <a:pos x="T0" y="T1"/>
                </a:cxn>
                <a:cxn ang="0">
                  <a:pos x="T2" y="T3"/>
                </a:cxn>
              </a:cxnLst>
              <a:rect l="0" t="0" r="r" b="b"/>
              <a:pathLst>
                <a:path w="4" h="21">
                  <a:moveTo>
                    <a:pt x="0" y="0"/>
                  </a:moveTo>
                  <a:cubicBezTo>
                    <a:pt x="2" y="7"/>
                    <a:pt x="3" y="14"/>
                    <a:pt x="4" y="21"/>
                  </a:cubicBezTo>
                </a:path>
              </a:pathLst>
            </a:custGeom>
            <a:noFill/>
            <a:ln w="3175" cap="flat">
              <a:solidFill>
                <a:schemeClr val="accent5">
                  <a:lumMod val="60000"/>
                  <a:lumOff val="4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76" name="Freeform 76"/>
            <p:cNvSpPr>
              <a:spLocks/>
            </p:cNvSpPr>
            <p:nvPr/>
          </p:nvSpPr>
          <p:spPr bwMode="auto">
            <a:xfrm>
              <a:off x="5681" y="-337"/>
              <a:ext cx="249" cy="198"/>
            </a:xfrm>
            <a:custGeom>
              <a:avLst/>
              <a:gdLst>
                <a:gd name="T0" fmla="*/ 105 w 105"/>
                <a:gd name="T1" fmla="*/ 3 h 83"/>
                <a:gd name="T2" fmla="*/ 83 w 105"/>
                <a:gd name="T3" fmla="*/ 0 h 83"/>
                <a:gd name="T4" fmla="*/ 0 w 105"/>
                <a:gd name="T5" fmla="*/ 83 h 83"/>
              </a:gdLst>
              <a:ahLst/>
              <a:cxnLst>
                <a:cxn ang="0">
                  <a:pos x="T0" y="T1"/>
                </a:cxn>
                <a:cxn ang="0">
                  <a:pos x="T2" y="T3"/>
                </a:cxn>
                <a:cxn ang="0">
                  <a:pos x="T4" y="T5"/>
                </a:cxn>
              </a:cxnLst>
              <a:rect l="0" t="0" r="r" b="b"/>
              <a:pathLst>
                <a:path w="105" h="83">
                  <a:moveTo>
                    <a:pt x="105" y="3"/>
                  </a:moveTo>
                  <a:cubicBezTo>
                    <a:pt x="98" y="1"/>
                    <a:pt x="90" y="0"/>
                    <a:pt x="83" y="0"/>
                  </a:cubicBezTo>
                  <a:cubicBezTo>
                    <a:pt x="37" y="0"/>
                    <a:pt x="0" y="37"/>
                    <a:pt x="0" y="83"/>
                  </a:cubicBezTo>
                </a:path>
              </a:pathLst>
            </a:custGeom>
            <a:noFill/>
            <a:ln w="3175" cap="flat">
              <a:solidFill>
                <a:schemeClr val="accent5">
                  <a:lumMod val="60000"/>
                  <a:lumOff val="4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77" name="Freeform 77"/>
            <p:cNvSpPr>
              <a:spLocks/>
            </p:cNvSpPr>
            <p:nvPr/>
          </p:nvSpPr>
          <p:spPr bwMode="auto">
            <a:xfrm>
              <a:off x="5975" y="-310"/>
              <a:ext cx="88" cy="104"/>
            </a:xfrm>
            <a:custGeom>
              <a:avLst/>
              <a:gdLst>
                <a:gd name="T0" fmla="*/ 0 w 37"/>
                <a:gd name="T1" fmla="*/ 0 h 44"/>
                <a:gd name="T2" fmla="*/ 37 w 37"/>
                <a:gd name="T3" fmla="*/ 44 h 44"/>
              </a:gdLst>
              <a:ahLst/>
              <a:cxnLst>
                <a:cxn ang="0">
                  <a:pos x="T0" y="T1"/>
                </a:cxn>
                <a:cxn ang="0">
                  <a:pos x="T2" y="T3"/>
                </a:cxn>
              </a:cxnLst>
              <a:rect l="0" t="0" r="r" b="b"/>
              <a:pathLst>
                <a:path w="37" h="44">
                  <a:moveTo>
                    <a:pt x="0" y="0"/>
                  </a:moveTo>
                  <a:cubicBezTo>
                    <a:pt x="17" y="10"/>
                    <a:pt x="30" y="26"/>
                    <a:pt x="37" y="44"/>
                  </a:cubicBezTo>
                </a:path>
              </a:pathLst>
            </a:custGeom>
            <a:noFill/>
            <a:ln w="3175" cap="flat">
              <a:solidFill>
                <a:schemeClr val="accent5">
                  <a:lumMod val="60000"/>
                  <a:lumOff val="4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78" name="Freeform 78"/>
            <p:cNvSpPr>
              <a:spLocks/>
            </p:cNvSpPr>
            <p:nvPr/>
          </p:nvSpPr>
          <p:spPr bwMode="auto">
            <a:xfrm>
              <a:off x="6025" y="-182"/>
              <a:ext cx="4" cy="43"/>
            </a:xfrm>
            <a:custGeom>
              <a:avLst/>
              <a:gdLst>
                <a:gd name="T0" fmla="*/ 0 w 2"/>
                <a:gd name="T1" fmla="*/ 0 h 18"/>
                <a:gd name="T2" fmla="*/ 2 w 2"/>
                <a:gd name="T3" fmla="*/ 18 h 18"/>
              </a:gdLst>
              <a:ahLst/>
              <a:cxnLst>
                <a:cxn ang="0">
                  <a:pos x="T0" y="T1"/>
                </a:cxn>
                <a:cxn ang="0">
                  <a:pos x="T2" y="T3"/>
                </a:cxn>
              </a:cxnLst>
              <a:rect l="0" t="0" r="r" b="b"/>
              <a:pathLst>
                <a:path w="2" h="18">
                  <a:moveTo>
                    <a:pt x="0" y="0"/>
                  </a:moveTo>
                  <a:cubicBezTo>
                    <a:pt x="1" y="6"/>
                    <a:pt x="2" y="12"/>
                    <a:pt x="2" y="18"/>
                  </a:cubicBezTo>
                </a:path>
              </a:pathLst>
            </a:custGeom>
            <a:noFill/>
            <a:ln w="3175" cap="flat">
              <a:solidFill>
                <a:schemeClr val="accent5">
                  <a:lumMod val="60000"/>
                  <a:lumOff val="4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79" name="Freeform 79"/>
            <p:cNvSpPr>
              <a:spLocks/>
            </p:cNvSpPr>
            <p:nvPr/>
          </p:nvSpPr>
          <p:spPr bwMode="auto">
            <a:xfrm>
              <a:off x="5724" y="-294"/>
              <a:ext cx="220" cy="155"/>
            </a:xfrm>
            <a:custGeom>
              <a:avLst/>
              <a:gdLst>
                <a:gd name="T0" fmla="*/ 93 w 93"/>
                <a:gd name="T1" fmla="*/ 7 h 65"/>
                <a:gd name="T2" fmla="*/ 65 w 93"/>
                <a:gd name="T3" fmla="*/ 0 h 65"/>
                <a:gd name="T4" fmla="*/ 0 w 93"/>
                <a:gd name="T5" fmla="*/ 65 h 65"/>
              </a:gdLst>
              <a:ahLst/>
              <a:cxnLst>
                <a:cxn ang="0">
                  <a:pos x="T0" y="T1"/>
                </a:cxn>
                <a:cxn ang="0">
                  <a:pos x="T2" y="T3"/>
                </a:cxn>
                <a:cxn ang="0">
                  <a:pos x="T4" y="T5"/>
                </a:cxn>
              </a:cxnLst>
              <a:rect l="0" t="0" r="r" b="b"/>
              <a:pathLst>
                <a:path w="93" h="65">
                  <a:moveTo>
                    <a:pt x="93" y="7"/>
                  </a:moveTo>
                  <a:cubicBezTo>
                    <a:pt x="85" y="3"/>
                    <a:pt x="75" y="0"/>
                    <a:pt x="65" y="0"/>
                  </a:cubicBezTo>
                  <a:cubicBezTo>
                    <a:pt x="29" y="0"/>
                    <a:pt x="0" y="29"/>
                    <a:pt x="0" y="65"/>
                  </a:cubicBezTo>
                </a:path>
              </a:pathLst>
            </a:custGeom>
            <a:noFill/>
            <a:ln w="3175" cap="flat">
              <a:solidFill>
                <a:schemeClr val="accent5">
                  <a:lumMod val="60000"/>
                  <a:lumOff val="4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80" name="Freeform 80"/>
            <p:cNvSpPr>
              <a:spLocks/>
            </p:cNvSpPr>
            <p:nvPr/>
          </p:nvSpPr>
          <p:spPr bwMode="auto">
            <a:xfrm>
              <a:off x="5944" y="-277"/>
              <a:ext cx="81" cy="95"/>
            </a:xfrm>
            <a:custGeom>
              <a:avLst/>
              <a:gdLst>
                <a:gd name="T0" fmla="*/ 0 w 34"/>
                <a:gd name="T1" fmla="*/ 0 h 40"/>
                <a:gd name="T2" fmla="*/ 34 w 34"/>
                <a:gd name="T3" fmla="*/ 40 h 40"/>
              </a:gdLst>
              <a:ahLst/>
              <a:cxnLst>
                <a:cxn ang="0">
                  <a:pos x="T0" y="T1"/>
                </a:cxn>
                <a:cxn ang="0">
                  <a:pos x="T2" y="T3"/>
                </a:cxn>
              </a:cxnLst>
              <a:rect l="0" t="0" r="r" b="b"/>
              <a:pathLst>
                <a:path w="34" h="40">
                  <a:moveTo>
                    <a:pt x="0" y="0"/>
                  </a:moveTo>
                  <a:cubicBezTo>
                    <a:pt x="16" y="8"/>
                    <a:pt x="29" y="23"/>
                    <a:pt x="34" y="40"/>
                  </a:cubicBezTo>
                </a:path>
              </a:pathLst>
            </a:custGeom>
            <a:noFill/>
            <a:ln w="3175" cap="flat">
              <a:solidFill>
                <a:schemeClr val="accent5">
                  <a:lumMod val="60000"/>
                  <a:lumOff val="4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81" name="Freeform 81"/>
            <p:cNvSpPr>
              <a:spLocks/>
            </p:cNvSpPr>
            <p:nvPr/>
          </p:nvSpPr>
          <p:spPr bwMode="auto">
            <a:xfrm>
              <a:off x="5769" y="-248"/>
              <a:ext cx="215" cy="109"/>
            </a:xfrm>
            <a:custGeom>
              <a:avLst/>
              <a:gdLst>
                <a:gd name="T0" fmla="*/ 91 w 91"/>
                <a:gd name="T1" fmla="*/ 46 h 46"/>
                <a:gd name="T2" fmla="*/ 46 w 91"/>
                <a:gd name="T3" fmla="*/ 0 h 46"/>
                <a:gd name="T4" fmla="*/ 0 w 91"/>
                <a:gd name="T5" fmla="*/ 46 h 46"/>
              </a:gdLst>
              <a:ahLst/>
              <a:cxnLst>
                <a:cxn ang="0">
                  <a:pos x="T0" y="T1"/>
                </a:cxn>
                <a:cxn ang="0">
                  <a:pos x="T2" y="T3"/>
                </a:cxn>
                <a:cxn ang="0">
                  <a:pos x="T4" y="T5"/>
                </a:cxn>
              </a:cxnLst>
              <a:rect l="0" t="0" r="r" b="b"/>
              <a:pathLst>
                <a:path w="91" h="46">
                  <a:moveTo>
                    <a:pt x="91" y="46"/>
                  </a:moveTo>
                  <a:cubicBezTo>
                    <a:pt x="91" y="21"/>
                    <a:pt x="71" y="0"/>
                    <a:pt x="46" y="0"/>
                  </a:cubicBezTo>
                  <a:cubicBezTo>
                    <a:pt x="21" y="0"/>
                    <a:pt x="0" y="21"/>
                    <a:pt x="0" y="46"/>
                  </a:cubicBezTo>
                </a:path>
              </a:pathLst>
            </a:custGeom>
            <a:noFill/>
            <a:ln w="3175" cap="flat">
              <a:solidFill>
                <a:schemeClr val="accent5">
                  <a:lumMod val="60000"/>
                  <a:lumOff val="4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82" name="Freeform 82"/>
            <p:cNvSpPr>
              <a:spLocks/>
            </p:cNvSpPr>
            <p:nvPr/>
          </p:nvSpPr>
          <p:spPr bwMode="auto">
            <a:xfrm>
              <a:off x="5821" y="-196"/>
              <a:ext cx="111" cy="57"/>
            </a:xfrm>
            <a:custGeom>
              <a:avLst/>
              <a:gdLst>
                <a:gd name="T0" fmla="*/ 47 w 47"/>
                <a:gd name="T1" fmla="*/ 24 h 24"/>
                <a:gd name="T2" fmla="*/ 24 w 47"/>
                <a:gd name="T3" fmla="*/ 0 h 24"/>
                <a:gd name="T4" fmla="*/ 0 w 47"/>
                <a:gd name="T5" fmla="*/ 24 h 24"/>
              </a:gdLst>
              <a:ahLst/>
              <a:cxnLst>
                <a:cxn ang="0">
                  <a:pos x="T0" y="T1"/>
                </a:cxn>
                <a:cxn ang="0">
                  <a:pos x="T2" y="T3"/>
                </a:cxn>
                <a:cxn ang="0">
                  <a:pos x="T4" y="T5"/>
                </a:cxn>
              </a:cxnLst>
              <a:rect l="0" t="0" r="r" b="b"/>
              <a:pathLst>
                <a:path w="47" h="24">
                  <a:moveTo>
                    <a:pt x="47" y="24"/>
                  </a:moveTo>
                  <a:cubicBezTo>
                    <a:pt x="47" y="11"/>
                    <a:pt x="37" y="0"/>
                    <a:pt x="24" y="0"/>
                  </a:cubicBezTo>
                  <a:cubicBezTo>
                    <a:pt x="11" y="0"/>
                    <a:pt x="0" y="11"/>
                    <a:pt x="0" y="24"/>
                  </a:cubicBezTo>
                </a:path>
              </a:pathLst>
            </a:custGeom>
            <a:noFill/>
            <a:ln w="3175" cap="flat">
              <a:solidFill>
                <a:schemeClr val="accent5">
                  <a:lumMod val="60000"/>
                  <a:lumOff val="4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83" name="Freeform 83"/>
            <p:cNvSpPr>
              <a:spLocks/>
            </p:cNvSpPr>
            <p:nvPr/>
          </p:nvSpPr>
          <p:spPr bwMode="auto">
            <a:xfrm>
              <a:off x="6160" y="-272"/>
              <a:ext cx="23" cy="47"/>
            </a:xfrm>
            <a:custGeom>
              <a:avLst/>
              <a:gdLst>
                <a:gd name="T0" fmla="*/ 10 w 10"/>
                <a:gd name="T1" fmla="*/ 0 h 20"/>
                <a:gd name="T2" fmla="*/ 0 w 10"/>
                <a:gd name="T3" fmla="*/ 20 h 20"/>
              </a:gdLst>
              <a:ahLst/>
              <a:cxnLst>
                <a:cxn ang="0">
                  <a:pos x="T0" y="T1"/>
                </a:cxn>
                <a:cxn ang="0">
                  <a:pos x="T2" y="T3"/>
                </a:cxn>
              </a:cxnLst>
              <a:rect l="0" t="0" r="r" b="b"/>
              <a:pathLst>
                <a:path w="10" h="20">
                  <a:moveTo>
                    <a:pt x="10" y="0"/>
                  </a:moveTo>
                  <a:cubicBezTo>
                    <a:pt x="6" y="6"/>
                    <a:pt x="3" y="13"/>
                    <a:pt x="0" y="20"/>
                  </a:cubicBezTo>
                </a:path>
              </a:pathLst>
            </a:custGeom>
            <a:noFill/>
            <a:ln w="3175" cap="flat">
              <a:solidFill>
                <a:schemeClr val="accent5">
                  <a:lumMod val="60000"/>
                  <a:lumOff val="4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84" name="Freeform 84"/>
            <p:cNvSpPr>
              <a:spLocks/>
            </p:cNvSpPr>
            <p:nvPr/>
          </p:nvSpPr>
          <p:spPr bwMode="auto">
            <a:xfrm>
              <a:off x="6150" y="-225"/>
              <a:ext cx="10" cy="41"/>
            </a:xfrm>
            <a:custGeom>
              <a:avLst/>
              <a:gdLst>
                <a:gd name="T0" fmla="*/ 4 w 4"/>
                <a:gd name="T1" fmla="*/ 0 h 17"/>
                <a:gd name="T2" fmla="*/ 0 w 4"/>
                <a:gd name="T3" fmla="*/ 17 h 17"/>
              </a:gdLst>
              <a:ahLst/>
              <a:cxnLst>
                <a:cxn ang="0">
                  <a:pos x="T0" y="T1"/>
                </a:cxn>
                <a:cxn ang="0">
                  <a:pos x="T2" y="T3"/>
                </a:cxn>
              </a:cxnLst>
              <a:rect l="0" t="0" r="r" b="b"/>
              <a:pathLst>
                <a:path w="4" h="17">
                  <a:moveTo>
                    <a:pt x="4" y="0"/>
                  </a:moveTo>
                  <a:cubicBezTo>
                    <a:pt x="2" y="6"/>
                    <a:pt x="1" y="11"/>
                    <a:pt x="0" y="17"/>
                  </a:cubicBezTo>
                </a:path>
              </a:pathLst>
            </a:custGeom>
            <a:noFill/>
            <a:ln w="3175" cap="flat">
              <a:solidFill>
                <a:schemeClr val="accent5">
                  <a:lumMod val="60000"/>
                  <a:lumOff val="4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85" name="Freeform 85"/>
            <p:cNvSpPr>
              <a:spLocks/>
            </p:cNvSpPr>
            <p:nvPr/>
          </p:nvSpPr>
          <p:spPr bwMode="auto">
            <a:xfrm>
              <a:off x="6145" y="-184"/>
              <a:ext cx="5" cy="40"/>
            </a:xfrm>
            <a:custGeom>
              <a:avLst/>
              <a:gdLst>
                <a:gd name="T0" fmla="*/ 2 w 2"/>
                <a:gd name="T1" fmla="*/ 0 h 17"/>
                <a:gd name="T2" fmla="*/ 0 w 2"/>
                <a:gd name="T3" fmla="*/ 17 h 17"/>
              </a:gdLst>
              <a:ahLst/>
              <a:cxnLst>
                <a:cxn ang="0">
                  <a:pos x="T0" y="T1"/>
                </a:cxn>
                <a:cxn ang="0">
                  <a:pos x="T2" y="T3"/>
                </a:cxn>
              </a:cxnLst>
              <a:rect l="0" t="0" r="r" b="b"/>
              <a:pathLst>
                <a:path w="2" h="17">
                  <a:moveTo>
                    <a:pt x="2" y="0"/>
                  </a:moveTo>
                  <a:cubicBezTo>
                    <a:pt x="1" y="6"/>
                    <a:pt x="0" y="11"/>
                    <a:pt x="0" y="17"/>
                  </a:cubicBezTo>
                </a:path>
              </a:pathLst>
            </a:custGeom>
            <a:noFill/>
            <a:ln w="3175" cap="flat">
              <a:solidFill>
                <a:schemeClr val="accent5">
                  <a:lumMod val="60000"/>
                  <a:lumOff val="4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86" name="Freeform 86"/>
            <p:cNvSpPr>
              <a:spLocks/>
            </p:cNvSpPr>
            <p:nvPr/>
          </p:nvSpPr>
          <p:spPr bwMode="auto">
            <a:xfrm>
              <a:off x="6323" y="-394"/>
              <a:ext cx="40" cy="10"/>
            </a:xfrm>
            <a:custGeom>
              <a:avLst/>
              <a:gdLst>
                <a:gd name="T0" fmla="*/ 0 w 17"/>
                <a:gd name="T1" fmla="*/ 4 h 4"/>
                <a:gd name="T2" fmla="*/ 17 w 17"/>
                <a:gd name="T3" fmla="*/ 0 h 4"/>
              </a:gdLst>
              <a:ahLst/>
              <a:cxnLst>
                <a:cxn ang="0">
                  <a:pos x="T0" y="T1"/>
                </a:cxn>
                <a:cxn ang="0">
                  <a:pos x="T2" y="T3"/>
                </a:cxn>
              </a:cxnLst>
              <a:rect l="0" t="0" r="r" b="b"/>
              <a:pathLst>
                <a:path w="17" h="4">
                  <a:moveTo>
                    <a:pt x="0" y="4"/>
                  </a:moveTo>
                  <a:cubicBezTo>
                    <a:pt x="6" y="2"/>
                    <a:pt x="11" y="1"/>
                    <a:pt x="17" y="0"/>
                  </a:cubicBezTo>
                </a:path>
              </a:pathLst>
            </a:custGeom>
            <a:noFill/>
            <a:ln w="3175" cap="flat">
              <a:solidFill>
                <a:schemeClr val="accent5">
                  <a:lumMod val="60000"/>
                  <a:lumOff val="4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87" name="Freeform 87"/>
            <p:cNvSpPr>
              <a:spLocks/>
            </p:cNvSpPr>
            <p:nvPr/>
          </p:nvSpPr>
          <p:spPr bwMode="auto">
            <a:xfrm>
              <a:off x="6183" y="-341"/>
              <a:ext cx="57" cy="69"/>
            </a:xfrm>
            <a:custGeom>
              <a:avLst/>
              <a:gdLst>
                <a:gd name="T0" fmla="*/ 0 w 24"/>
                <a:gd name="T1" fmla="*/ 29 h 29"/>
                <a:gd name="T2" fmla="*/ 24 w 24"/>
                <a:gd name="T3" fmla="*/ 0 h 29"/>
              </a:gdLst>
              <a:ahLst/>
              <a:cxnLst>
                <a:cxn ang="0">
                  <a:pos x="T0" y="T1"/>
                </a:cxn>
                <a:cxn ang="0">
                  <a:pos x="T2" y="T3"/>
                </a:cxn>
              </a:cxnLst>
              <a:rect l="0" t="0" r="r" b="b"/>
              <a:pathLst>
                <a:path w="24" h="29">
                  <a:moveTo>
                    <a:pt x="0" y="29"/>
                  </a:moveTo>
                  <a:cubicBezTo>
                    <a:pt x="6" y="18"/>
                    <a:pt x="15" y="8"/>
                    <a:pt x="24" y="0"/>
                  </a:cubicBezTo>
                </a:path>
              </a:pathLst>
            </a:custGeom>
            <a:noFill/>
            <a:ln w="3175" cap="flat">
              <a:solidFill>
                <a:schemeClr val="accent5">
                  <a:lumMod val="60000"/>
                  <a:lumOff val="4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88" name="Freeform 88"/>
            <p:cNvSpPr>
              <a:spLocks/>
            </p:cNvSpPr>
            <p:nvPr/>
          </p:nvSpPr>
          <p:spPr bwMode="auto">
            <a:xfrm>
              <a:off x="6240" y="-370"/>
              <a:ext cx="45" cy="29"/>
            </a:xfrm>
            <a:custGeom>
              <a:avLst/>
              <a:gdLst>
                <a:gd name="T0" fmla="*/ 19 w 19"/>
                <a:gd name="T1" fmla="*/ 0 h 12"/>
                <a:gd name="T2" fmla="*/ 0 w 19"/>
                <a:gd name="T3" fmla="*/ 12 h 12"/>
              </a:gdLst>
              <a:ahLst/>
              <a:cxnLst>
                <a:cxn ang="0">
                  <a:pos x="T0" y="T1"/>
                </a:cxn>
                <a:cxn ang="0">
                  <a:pos x="T2" y="T3"/>
                </a:cxn>
              </a:cxnLst>
              <a:rect l="0" t="0" r="r" b="b"/>
              <a:pathLst>
                <a:path w="19" h="12">
                  <a:moveTo>
                    <a:pt x="19" y="0"/>
                  </a:moveTo>
                  <a:cubicBezTo>
                    <a:pt x="12" y="4"/>
                    <a:pt x="6" y="8"/>
                    <a:pt x="0" y="12"/>
                  </a:cubicBezTo>
                </a:path>
              </a:pathLst>
            </a:custGeom>
            <a:noFill/>
            <a:ln w="3175" cap="flat">
              <a:solidFill>
                <a:schemeClr val="accent5">
                  <a:lumMod val="60000"/>
                  <a:lumOff val="4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89" name="Freeform 89"/>
            <p:cNvSpPr>
              <a:spLocks/>
            </p:cNvSpPr>
            <p:nvPr/>
          </p:nvSpPr>
          <p:spPr bwMode="auto">
            <a:xfrm>
              <a:off x="6363" y="-399"/>
              <a:ext cx="296" cy="260"/>
            </a:xfrm>
            <a:custGeom>
              <a:avLst/>
              <a:gdLst>
                <a:gd name="T0" fmla="*/ 0 w 125"/>
                <a:gd name="T1" fmla="*/ 2 h 109"/>
                <a:gd name="T2" fmla="*/ 16 w 125"/>
                <a:gd name="T3" fmla="*/ 0 h 109"/>
                <a:gd name="T4" fmla="*/ 125 w 125"/>
                <a:gd name="T5" fmla="*/ 109 h 109"/>
              </a:gdLst>
              <a:ahLst/>
              <a:cxnLst>
                <a:cxn ang="0">
                  <a:pos x="T0" y="T1"/>
                </a:cxn>
                <a:cxn ang="0">
                  <a:pos x="T2" y="T3"/>
                </a:cxn>
                <a:cxn ang="0">
                  <a:pos x="T4" y="T5"/>
                </a:cxn>
              </a:cxnLst>
              <a:rect l="0" t="0" r="r" b="b"/>
              <a:pathLst>
                <a:path w="125" h="109">
                  <a:moveTo>
                    <a:pt x="0" y="2"/>
                  </a:moveTo>
                  <a:cubicBezTo>
                    <a:pt x="5" y="1"/>
                    <a:pt x="11" y="0"/>
                    <a:pt x="16" y="0"/>
                  </a:cubicBezTo>
                  <a:cubicBezTo>
                    <a:pt x="76" y="0"/>
                    <a:pt x="125" y="49"/>
                    <a:pt x="125" y="109"/>
                  </a:cubicBezTo>
                </a:path>
              </a:pathLst>
            </a:custGeom>
            <a:noFill/>
            <a:ln w="3175" cap="flat">
              <a:solidFill>
                <a:schemeClr val="accent5">
                  <a:lumMod val="60000"/>
                  <a:lumOff val="4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90" name="Freeform 90"/>
            <p:cNvSpPr>
              <a:spLocks/>
            </p:cNvSpPr>
            <p:nvPr/>
          </p:nvSpPr>
          <p:spPr bwMode="auto">
            <a:xfrm>
              <a:off x="6145" y="-144"/>
              <a:ext cx="0" cy="5"/>
            </a:xfrm>
            <a:custGeom>
              <a:avLst/>
              <a:gdLst>
                <a:gd name="T0" fmla="*/ 0 h 2"/>
                <a:gd name="T1" fmla="*/ 2 h 2"/>
              </a:gdLst>
              <a:ahLst/>
              <a:cxnLst>
                <a:cxn ang="0">
                  <a:pos x="0" y="T0"/>
                </a:cxn>
                <a:cxn ang="0">
                  <a:pos x="0" y="T1"/>
                </a:cxn>
              </a:cxnLst>
              <a:rect l="0" t="0" r="r" b="b"/>
              <a:pathLst>
                <a:path h="2">
                  <a:moveTo>
                    <a:pt x="0" y="0"/>
                  </a:moveTo>
                  <a:cubicBezTo>
                    <a:pt x="0" y="1"/>
                    <a:pt x="0" y="1"/>
                    <a:pt x="0" y="2"/>
                  </a:cubicBezTo>
                </a:path>
              </a:pathLst>
            </a:custGeom>
            <a:noFill/>
            <a:ln w="3175" cap="flat">
              <a:solidFill>
                <a:schemeClr val="accent5">
                  <a:lumMod val="60000"/>
                  <a:lumOff val="4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91" name="Freeform 91"/>
            <p:cNvSpPr>
              <a:spLocks/>
            </p:cNvSpPr>
            <p:nvPr/>
          </p:nvSpPr>
          <p:spPr bwMode="auto">
            <a:xfrm>
              <a:off x="6285" y="-384"/>
              <a:ext cx="38" cy="14"/>
            </a:xfrm>
            <a:custGeom>
              <a:avLst/>
              <a:gdLst>
                <a:gd name="T0" fmla="*/ 16 w 16"/>
                <a:gd name="T1" fmla="*/ 0 h 6"/>
                <a:gd name="T2" fmla="*/ 0 w 16"/>
                <a:gd name="T3" fmla="*/ 6 h 6"/>
              </a:gdLst>
              <a:ahLst/>
              <a:cxnLst>
                <a:cxn ang="0">
                  <a:pos x="T0" y="T1"/>
                </a:cxn>
                <a:cxn ang="0">
                  <a:pos x="T2" y="T3"/>
                </a:cxn>
              </a:cxnLst>
              <a:rect l="0" t="0" r="r" b="b"/>
              <a:pathLst>
                <a:path w="16" h="6">
                  <a:moveTo>
                    <a:pt x="16" y="0"/>
                  </a:moveTo>
                  <a:cubicBezTo>
                    <a:pt x="11" y="1"/>
                    <a:pt x="5" y="4"/>
                    <a:pt x="0" y="6"/>
                  </a:cubicBezTo>
                </a:path>
              </a:pathLst>
            </a:custGeom>
            <a:noFill/>
            <a:ln w="3175" cap="flat">
              <a:solidFill>
                <a:schemeClr val="accent5">
                  <a:lumMod val="60000"/>
                  <a:lumOff val="4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92" name="Freeform 92"/>
            <p:cNvSpPr>
              <a:spLocks/>
            </p:cNvSpPr>
            <p:nvPr/>
          </p:nvSpPr>
          <p:spPr bwMode="auto">
            <a:xfrm>
              <a:off x="6200" y="-246"/>
              <a:ext cx="21" cy="55"/>
            </a:xfrm>
            <a:custGeom>
              <a:avLst/>
              <a:gdLst>
                <a:gd name="T0" fmla="*/ 9 w 9"/>
                <a:gd name="T1" fmla="*/ 0 h 23"/>
                <a:gd name="T2" fmla="*/ 0 w 9"/>
                <a:gd name="T3" fmla="*/ 23 h 23"/>
              </a:gdLst>
              <a:ahLst/>
              <a:cxnLst>
                <a:cxn ang="0">
                  <a:pos x="T0" y="T1"/>
                </a:cxn>
                <a:cxn ang="0">
                  <a:pos x="T2" y="T3"/>
                </a:cxn>
              </a:cxnLst>
              <a:rect l="0" t="0" r="r" b="b"/>
              <a:pathLst>
                <a:path w="9" h="23">
                  <a:moveTo>
                    <a:pt x="9" y="0"/>
                  </a:moveTo>
                  <a:cubicBezTo>
                    <a:pt x="5" y="7"/>
                    <a:pt x="2" y="15"/>
                    <a:pt x="0" y="23"/>
                  </a:cubicBezTo>
                </a:path>
              </a:pathLst>
            </a:custGeom>
            <a:noFill/>
            <a:ln w="3175" cap="flat">
              <a:solidFill>
                <a:schemeClr val="accent5">
                  <a:lumMod val="60000"/>
                  <a:lumOff val="4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93" name="Freeform 93"/>
            <p:cNvSpPr>
              <a:spLocks/>
            </p:cNvSpPr>
            <p:nvPr/>
          </p:nvSpPr>
          <p:spPr bwMode="auto">
            <a:xfrm>
              <a:off x="6221" y="-306"/>
              <a:ext cx="50" cy="60"/>
            </a:xfrm>
            <a:custGeom>
              <a:avLst/>
              <a:gdLst>
                <a:gd name="T0" fmla="*/ 21 w 21"/>
                <a:gd name="T1" fmla="*/ 0 h 25"/>
                <a:gd name="T2" fmla="*/ 0 w 21"/>
                <a:gd name="T3" fmla="*/ 25 h 25"/>
              </a:gdLst>
              <a:ahLst/>
              <a:cxnLst>
                <a:cxn ang="0">
                  <a:pos x="T0" y="T1"/>
                </a:cxn>
                <a:cxn ang="0">
                  <a:pos x="T2" y="T3"/>
                </a:cxn>
              </a:cxnLst>
              <a:rect l="0" t="0" r="r" b="b"/>
              <a:pathLst>
                <a:path w="21" h="25">
                  <a:moveTo>
                    <a:pt x="21" y="0"/>
                  </a:moveTo>
                  <a:cubicBezTo>
                    <a:pt x="13" y="7"/>
                    <a:pt x="6" y="15"/>
                    <a:pt x="0" y="25"/>
                  </a:cubicBezTo>
                </a:path>
              </a:pathLst>
            </a:custGeom>
            <a:noFill/>
            <a:ln w="3175" cap="flat">
              <a:solidFill>
                <a:schemeClr val="accent5">
                  <a:lumMod val="60000"/>
                  <a:lumOff val="4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94" name="Freeform 94"/>
            <p:cNvSpPr>
              <a:spLocks/>
            </p:cNvSpPr>
            <p:nvPr/>
          </p:nvSpPr>
          <p:spPr bwMode="auto">
            <a:xfrm>
              <a:off x="6193" y="-191"/>
              <a:ext cx="7" cy="43"/>
            </a:xfrm>
            <a:custGeom>
              <a:avLst/>
              <a:gdLst>
                <a:gd name="T0" fmla="*/ 3 w 3"/>
                <a:gd name="T1" fmla="*/ 0 h 18"/>
                <a:gd name="T2" fmla="*/ 0 w 3"/>
                <a:gd name="T3" fmla="*/ 18 h 18"/>
              </a:gdLst>
              <a:ahLst/>
              <a:cxnLst>
                <a:cxn ang="0">
                  <a:pos x="T0" y="T1"/>
                </a:cxn>
                <a:cxn ang="0">
                  <a:pos x="T2" y="T3"/>
                </a:cxn>
              </a:cxnLst>
              <a:rect l="0" t="0" r="r" b="b"/>
              <a:pathLst>
                <a:path w="3" h="18">
                  <a:moveTo>
                    <a:pt x="3" y="0"/>
                  </a:moveTo>
                  <a:cubicBezTo>
                    <a:pt x="1" y="6"/>
                    <a:pt x="0" y="12"/>
                    <a:pt x="0" y="18"/>
                  </a:cubicBezTo>
                </a:path>
              </a:pathLst>
            </a:custGeom>
            <a:noFill/>
            <a:ln w="3175" cap="flat">
              <a:solidFill>
                <a:schemeClr val="accent5">
                  <a:lumMod val="60000"/>
                  <a:lumOff val="4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95" name="Freeform 95"/>
            <p:cNvSpPr>
              <a:spLocks/>
            </p:cNvSpPr>
            <p:nvPr/>
          </p:nvSpPr>
          <p:spPr bwMode="auto">
            <a:xfrm>
              <a:off x="6193" y="-148"/>
              <a:ext cx="0" cy="9"/>
            </a:xfrm>
            <a:custGeom>
              <a:avLst/>
              <a:gdLst>
                <a:gd name="T0" fmla="*/ 0 h 4"/>
                <a:gd name="T1" fmla="*/ 4 h 4"/>
              </a:gdLst>
              <a:ahLst/>
              <a:cxnLst>
                <a:cxn ang="0">
                  <a:pos x="0" y="T0"/>
                </a:cxn>
                <a:cxn ang="0">
                  <a:pos x="0" y="T1"/>
                </a:cxn>
              </a:cxnLst>
              <a:rect l="0" t="0" r="r" b="b"/>
              <a:pathLst>
                <a:path h="4">
                  <a:moveTo>
                    <a:pt x="0" y="0"/>
                  </a:moveTo>
                  <a:cubicBezTo>
                    <a:pt x="0" y="1"/>
                    <a:pt x="0" y="2"/>
                    <a:pt x="0" y="4"/>
                  </a:cubicBezTo>
                </a:path>
              </a:pathLst>
            </a:custGeom>
            <a:noFill/>
            <a:ln w="3175" cap="flat">
              <a:solidFill>
                <a:schemeClr val="accent5">
                  <a:lumMod val="60000"/>
                  <a:lumOff val="4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96" name="Freeform 96"/>
            <p:cNvSpPr>
              <a:spLocks/>
            </p:cNvSpPr>
            <p:nvPr/>
          </p:nvSpPr>
          <p:spPr bwMode="auto">
            <a:xfrm>
              <a:off x="6323" y="-346"/>
              <a:ext cx="40" cy="12"/>
            </a:xfrm>
            <a:custGeom>
              <a:avLst/>
              <a:gdLst>
                <a:gd name="T0" fmla="*/ 17 w 17"/>
                <a:gd name="T1" fmla="*/ 0 h 5"/>
                <a:gd name="T2" fmla="*/ 0 w 17"/>
                <a:gd name="T3" fmla="*/ 5 h 5"/>
              </a:gdLst>
              <a:ahLst/>
              <a:cxnLst>
                <a:cxn ang="0">
                  <a:pos x="T0" y="T1"/>
                </a:cxn>
                <a:cxn ang="0">
                  <a:pos x="T2" y="T3"/>
                </a:cxn>
              </a:cxnLst>
              <a:rect l="0" t="0" r="r" b="b"/>
              <a:pathLst>
                <a:path w="17" h="5">
                  <a:moveTo>
                    <a:pt x="17" y="0"/>
                  </a:moveTo>
                  <a:cubicBezTo>
                    <a:pt x="11" y="1"/>
                    <a:pt x="5" y="2"/>
                    <a:pt x="0" y="5"/>
                  </a:cubicBezTo>
                </a:path>
              </a:pathLst>
            </a:custGeom>
            <a:noFill/>
            <a:ln w="3175" cap="flat">
              <a:solidFill>
                <a:schemeClr val="accent5">
                  <a:lumMod val="60000"/>
                  <a:lumOff val="4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97" name="Freeform 97"/>
            <p:cNvSpPr>
              <a:spLocks/>
            </p:cNvSpPr>
            <p:nvPr/>
          </p:nvSpPr>
          <p:spPr bwMode="auto">
            <a:xfrm>
              <a:off x="6363" y="-351"/>
              <a:ext cx="249" cy="212"/>
            </a:xfrm>
            <a:custGeom>
              <a:avLst/>
              <a:gdLst>
                <a:gd name="T0" fmla="*/ 0 w 105"/>
                <a:gd name="T1" fmla="*/ 2 h 89"/>
                <a:gd name="T2" fmla="*/ 16 w 105"/>
                <a:gd name="T3" fmla="*/ 0 h 89"/>
                <a:gd name="T4" fmla="*/ 105 w 105"/>
                <a:gd name="T5" fmla="*/ 89 h 89"/>
              </a:gdLst>
              <a:ahLst/>
              <a:cxnLst>
                <a:cxn ang="0">
                  <a:pos x="T0" y="T1"/>
                </a:cxn>
                <a:cxn ang="0">
                  <a:pos x="T2" y="T3"/>
                </a:cxn>
                <a:cxn ang="0">
                  <a:pos x="T4" y="T5"/>
                </a:cxn>
              </a:cxnLst>
              <a:rect l="0" t="0" r="r" b="b"/>
              <a:pathLst>
                <a:path w="105" h="89">
                  <a:moveTo>
                    <a:pt x="0" y="2"/>
                  </a:moveTo>
                  <a:cubicBezTo>
                    <a:pt x="6" y="1"/>
                    <a:pt x="11" y="0"/>
                    <a:pt x="16" y="0"/>
                  </a:cubicBezTo>
                  <a:cubicBezTo>
                    <a:pt x="65" y="0"/>
                    <a:pt x="105" y="40"/>
                    <a:pt x="105" y="89"/>
                  </a:cubicBezTo>
                </a:path>
              </a:pathLst>
            </a:custGeom>
            <a:noFill/>
            <a:ln w="3175" cap="flat">
              <a:solidFill>
                <a:schemeClr val="accent5">
                  <a:lumMod val="60000"/>
                  <a:lumOff val="4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98" name="Freeform 98"/>
            <p:cNvSpPr>
              <a:spLocks/>
            </p:cNvSpPr>
            <p:nvPr/>
          </p:nvSpPr>
          <p:spPr bwMode="auto">
            <a:xfrm>
              <a:off x="6271" y="-334"/>
              <a:ext cx="52" cy="28"/>
            </a:xfrm>
            <a:custGeom>
              <a:avLst/>
              <a:gdLst>
                <a:gd name="T0" fmla="*/ 22 w 22"/>
                <a:gd name="T1" fmla="*/ 0 h 12"/>
                <a:gd name="T2" fmla="*/ 0 w 22"/>
                <a:gd name="T3" fmla="*/ 12 h 12"/>
              </a:gdLst>
              <a:ahLst/>
              <a:cxnLst>
                <a:cxn ang="0">
                  <a:pos x="T0" y="T1"/>
                </a:cxn>
                <a:cxn ang="0">
                  <a:pos x="T2" y="T3"/>
                </a:cxn>
              </a:cxnLst>
              <a:rect l="0" t="0" r="r" b="b"/>
              <a:pathLst>
                <a:path w="22" h="12">
                  <a:moveTo>
                    <a:pt x="22" y="0"/>
                  </a:moveTo>
                  <a:cubicBezTo>
                    <a:pt x="14" y="3"/>
                    <a:pt x="7" y="7"/>
                    <a:pt x="0" y="12"/>
                  </a:cubicBezTo>
                </a:path>
              </a:pathLst>
            </a:custGeom>
            <a:noFill/>
            <a:ln w="3175" cap="flat">
              <a:solidFill>
                <a:schemeClr val="accent5">
                  <a:lumMod val="60000"/>
                  <a:lumOff val="4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99" name="Freeform 99"/>
            <p:cNvSpPr>
              <a:spLocks/>
            </p:cNvSpPr>
            <p:nvPr/>
          </p:nvSpPr>
          <p:spPr bwMode="auto">
            <a:xfrm>
              <a:off x="6354" y="-303"/>
              <a:ext cx="210" cy="164"/>
            </a:xfrm>
            <a:custGeom>
              <a:avLst/>
              <a:gdLst>
                <a:gd name="T0" fmla="*/ 0 w 89"/>
                <a:gd name="T1" fmla="*/ 3 h 69"/>
                <a:gd name="T2" fmla="*/ 20 w 89"/>
                <a:gd name="T3" fmla="*/ 0 h 69"/>
                <a:gd name="T4" fmla="*/ 89 w 89"/>
                <a:gd name="T5" fmla="*/ 69 h 69"/>
              </a:gdLst>
              <a:ahLst/>
              <a:cxnLst>
                <a:cxn ang="0">
                  <a:pos x="T0" y="T1"/>
                </a:cxn>
                <a:cxn ang="0">
                  <a:pos x="T2" y="T3"/>
                </a:cxn>
                <a:cxn ang="0">
                  <a:pos x="T4" y="T5"/>
                </a:cxn>
              </a:cxnLst>
              <a:rect l="0" t="0" r="r" b="b"/>
              <a:pathLst>
                <a:path w="89" h="69">
                  <a:moveTo>
                    <a:pt x="0" y="3"/>
                  </a:moveTo>
                  <a:cubicBezTo>
                    <a:pt x="7" y="1"/>
                    <a:pt x="13" y="0"/>
                    <a:pt x="20" y="0"/>
                  </a:cubicBezTo>
                  <a:cubicBezTo>
                    <a:pt x="58" y="0"/>
                    <a:pt x="89" y="31"/>
                    <a:pt x="89" y="69"/>
                  </a:cubicBezTo>
                </a:path>
              </a:pathLst>
            </a:custGeom>
            <a:noFill/>
            <a:ln w="3175" cap="flat">
              <a:solidFill>
                <a:schemeClr val="accent5">
                  <a:lumMod val="60000"/>
                  <a:lumOff val="4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00" name="Freeform 100"/>
            <p:cNvSpPr>
              <a:spLocks/>
            </p:cNvSpPr>
            <p:nvPr/>
          </p:nvSpPr>
          <p:spPr bwMode="auto">
            <a:xfrm>
              <a:off x="6292" y="-296"/>
              <a:ext cx="62" cy="36"/>
            </a:xfrm>
            <a:custGeom>
              <a:avLst/>
              <a:gdLst>
                <a:gd name="T0" fmla="*/ 0 w 26"/>
                <a:gd name="T1" fmla="*/ 15 h 15"/>
                <a:gd name="T2" fmla="*/ 26 w 26"/>
                <a:gd name="T3" fmla="*/ 0 h 15"/>
              </a:gdLst>
              <a:ahLst/>
              <a:cxnLst>
                <a:cxn ang="0">
                  <a:pos x="T0" y="T1"/>
                </a:cxn>
                <a:cxn ang="0">
                  <a:pos x="T2" y="T3"/>
                </a:cxn>
              </a:cxnLst>
              <a:rect l="0" t="0" r="r" b="b"/>
              <a:pathLst>
                <a:path w="26" h="15">
                  <a:moveTo>
                    <a:pt x="0" y="15"/>
                  </a:moveTo>
                  <a:cubicBezTo>
                    <a:pt x="8" y="8"/>
                    <a:pt x="17" y="3"/>
                    <a:pt x="26" y="0"/>
                  </a:cubicBezTo>
                </a:path>
              </a:pathLst>
            </a:custGeom>
            <a:noFill/>
            <a:ln w="3175" cap="flat">
              <a:solidFill>
                <a:schemeClr val="accent5">
                  <a:lumMod val="60000"/>
                  <a:lumOff val="4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01" name="Freeform 101"/>
            <p:cNvSpPr>
              <a:spLocks/>
            </p:cNvSpPr>
            <p:nvPr/>
          </p:nvSpPr>
          <p:spPr bwMode="auto">
            <a:xfrm>
              <a:off x="6242" y="-232"/>
              <a:ext cx="24" cy="67"/>
            </a:xfrm>
            <a:custGeom>
              <a:avLst/>
              <a:gdLst>
                <a:gd name="T0" fmla="*/ 10 w 10"/>
                <a:gd name="T1" fmla="*/ 0 h 28"/>
                <a:gd name="T2" fmla="*/ 0 w 10"/>
                <a:gd name="T3" fmla="*/ 28 h 28"/>
              </a:gdLst>
              <a:ahLst/>
              <a:cxnLst>
                <a:cxn ang="0">
                  <a:pos x="T0" y="T1"/>
                </a:cxn>
                <a:cxn ang="0">
                  <a:pos x="T2" y="T3"/>
                </a:cxn>
              </a:cxnLst>
              <a:rect l="0" t="0" r="r" b="b"/>
              <a:pathLst>
                <a:path w="10" h="28">
                  <a:moveTo>
                    <a:pt x="10" y="0"/>
                  </a:moveTo>
                  <a:cubicBezTo>
                    <a:pt x="5" y="8"/>
                    <a:pt x="1" y="18"/>
                    <a:pt x="0" y="28"/>
                  </a:cubicBezTo>
                </a:path>
              </a:pathLst>
            </a:custGeom>
            <a:noFill/>
            <a:ln w="3175" cap="flat">
              <a:solidFill>
                <a:schemeClr val="accent5">
                  <a:lumMod val="60000"/>
                  <a:lumOff val="4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02" name="Freeform 102"/>
            <p:cNvSpPr>
              <a:spLocks/>
            </p:cNvSpPr>
            <p:nvPr/>
          </p:nvSpPr>
          <p:spPr bwMode="auto">
            <a:xfrm>
              <a:off x="6240" y="-165"/>
              <a:ext cx="2" cy="26"/>
            </a:xfrm>
            <a:custGeom>
              <a:avLst/>
              <a:gdLst>
                <a:gd name="T0" fmla="*/ 0 w 1"/>
                <a:gd name="T1" fmla="*/ 11 h 11"/>
                <a:gd name="T2" fmla="*/ 1 w 1"/>
                <a:gd name="T3" fmla="*/ 0 h 11"/>
              </a:gdLst>
              <a:ahLst/>
              <a:cxnLst>
                <a:cxn ang="0">
                  <a:pos x="T0" y="T1"/>
                </a:cxn>
                <a:cxn ang="0">
                  <a:pos x="T2" y="T3"/>
                </a:cxn>
              </a:cxnLst>
              <a:rect l="0" t="0" r="r" b="b"/>
              <a:pathLst>
                <a:path w="1" h="11">
                  <a:moveTo>
                    <a:pt x="0" y="11"/>
                  </a:moveTo>
                  <a:cubicBezTo>
                    <a:pt x="0" y="7"/>
                    <a:pt x="0" y="3"/>
                    <a:pt x="1" y="0"/>
                  </a:cubicBezTo>
                </a:path>
              </a:pathLst>
            </a:custGeom>
            <a:noFill/>
            <a:ln w="3175" cap="flat">
              <a:solidFill>
                <a:schemeClr val="accent5">
                  <a:lumMod val="60000"/>
                  <a:lumOff val="4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03" name="Freeform 103"/>
            <p:cNvSpPr>
              <a:spLocks/>
            </p:cNvSpPr>
            <p:nvPr/>
          </p:nvSpPr>
          <p:spPr bwMode="auto">
            <a:xfrm>
              <a:off x="6266" y="-260"/>
              <a:ext cx="26" cy="28"/>
            </a:xfrm>
            <a:custGeom>
              <a:avLst/>
              <a:gdLst>
                <a:gd name="T0" fmla="*/ 11 w 11"/>
                <a:gd name="T1" fmla="*/ 0 h 12"/>
                <a:gd name="T2" fmla="*/ 0 w 11"/>
                <a:gd name="T3" fmla="*/ 12 h 12"/>
              </a:gdLst>
              <a:ahLst/>
              <a:cxnLst>
                <a:cxn ang="0">
                  <a:pos x="T0" y="T1"/>
                </a:cxn>
                <a:cxn ang="0">
                  <a:pos x="T2" y="T3"/>
                </a:cxn>
              </a:cxnLst>
              <a:rect l="0" t="0" r="r" b="b"/>
              <a:pathLst>
                <a:path w="11" h="12">
                  <a:moveTo>
                    <a:pt x="11" y="0"/>
                  </a:moveTo>
                  <a:cubicBezTo>
                    <a:pt x="7" y="3"/>
                    <a:pt x="3" y="7"/>
                    <a:pt x="0" y="12"/>
                  </a:cubicBezTo>
                </a:path>
              </a:pathLst>
            </a:custGeom>
            <a:noFill/>
            <a:ln w="3175" cap="flat">
              <a:solidFill>
                <a:schemeClr val="accent5">
                  <a:lumMod val="60000"/>
                  <a:lumOff val="4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04" name="Freeform 104"/>
            <p:cNvSpPr>
              <a:spLocks/>
            </p:cNvSpPr>
            <p:nvPr/>
          </p:nvSpPr>
          <p:spPr bwMode="auto">
            <a:xfrm>
              <a:off x="6287" y="-256"/>
              <a:ext cx="230" cy="117"/>
            </a:xfrm>
            <a:custGeom>
              <a:avLst/>
              <a:gdLst>
                <a:gd name="T0" fmla="*/ 97 w 97"/>
                <a:gd name="T1" fmla="*/ 49 h 49"/>
                <a:gd name="T2" fmla="*/ 48 w 97"/>
                <a:gd name="T3" fmla="*/ 0 h 49"/>
                <a:gd name="T4" fmla="*/ 0 w 97"/>
                <a:gd name="T5" fmla="*/ 49 h 49"/>
              </a:gdLst>
              <a:ahLst/>
              <a:cxnLst>
                <a:cxn ang="0">
                  <a:pos x="T0" y="T1"/>
                </a:cxn>
                <a:cxn ang="0">
                  <a:pos x="T2" y="T3"/>
                </a:cxn>
                <a:cxn ang="0">
                  <a:pos x="T4" y="T5"/>
                </a:cxn>
              </a:cxnLst>
              <a:rect l="0" t="0" r="r" b="b"/>
              <a:pathLst>
                <a:path w="97" h="49">
                  <a:moveTo>
                    <a:pt x="97" y="49"/>
                  </a:moveTo>
                  <a:cubicBezTo>
                    <a:pt x="97" y="22"/>
                    <a:pt x="75" y="0"/>
                    <a:pt x="48" y="0"/>
                  </a:cubicBezTo>
                  <a:cubicBezTo>
                    <a:pt x="22" y="0"/>
                    <a:pt x="0" y="22"/>
                    <a:pt x="0" y="49"/>
                  </a:cubicBezTo>
                </a:path>
              </a:pathLst>
            </a:custGeom>
            <a:noFill/>
            <a:ln w="3175" cap="flat">
              <a:solidFill>
                <a:schemeClr val="accent5">
                  <a:lumMod val="60000"/>
                  <a:lumOff val="4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05" name="Freeform 105"/>
            <p:cNvSpPr>
              <a:spLocks/>
            </p:cNvSpPr>
            <p:nvPr/>
          </p:nvSpPr>
          <p:spPr bwMode="auto">
            <a:xfrm>
              <a:off x="6342" y="-198"/>
              <a:ext cx="118" cy="59"/>
            </a:xfrm>
            <a:custGeom>
              <a:avLst/>
              <a:gdLst>
                <a:gd name="T0" fmla="*/ 50 w 50"/>
                <a:gd name="T1" fmla="*/ 25 h 25"/>
                <a:gd name="T2" fmla="*/ 25 w 50"/>
                <a:gd name="T3" fmla="*/ 0 h 25"/>
                <a:gd name="T4" fmla="*/ 0 w 50"/>
                <a:gd name="T5" fmla="*/ 25 h 25"/>
              </a:gdLst>
              <a:ahLst/>
              <a:cxnLst>
                <a:cxn ang="0">
                  <a:pos x="T0" y="T1"/>
                </a:cxn>
                <a:cxn ang="0">
                  <a:pos x="T2" y="T3"/>
                </a:cxn>
                <a:cxn ang="0">
                  <a:pos x="T4" y="T5"/>
                </a:cxn>
              </a:cxnLst>
              <a:rect l="0" t="0" r="r" b="b"/>
              <a:pathLst>
                <a:path w="50" h="25">
                  <a:moveTo>
                    <a:pt x="50" y="25"/>
                  </a:moveTo>
                  <a:cubicBezTo>
                    <a:pt x="50" y="11"/>
                    <a:pt x="39" y="0"/>
                    <a:pt x="25" y="0"/>
                  </a:cubicBezTo>
                  <a:cubicBezTo>
                    <a:pt x="12" y="0"/>
                    <a:pt x="0" y="11"/>
                    <a:pt x="0" y="25"/>
                  </a:cubicBezTo>
                </a:path>
              </a:pathLst>
            </a:custGeom>
            <a:noFill/>
            <a:ln w="3175" cap="flat">
              <a:solidFill>
                <a:schemeClr val="accent5">
                  <a:lumMod val="60000"/>
                  <a:lumOff val="4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06" name="Freeform 106"/>
            <p:cNvSpPr>
              <a:spLocks/>
            </p:cNvSpPr>
            <p:nvPr/>
          </p:nvSpPr>
          <p:spPr bwMode="auto">
            <a:xfrm>
              <a:off x="6387" y="-155"/>
              <a:ext cx="31" cy="16"/>
            </a:xfrm>
            <a:custGeom>
              <a:avLst/>
              <a:gdLst>
                <a:gd name="T0" fmla="*/ 0 w 13"/>
                <a:gd name="T1" fmla="*/ 7 h 7"/>
                <a:gd name="T2" fmla="*/ 6 w 13"/>
                <a:gd name="T3" fmla="*/ 0 h 7"/>
                <a:gd name="T4" fmla="*/ 13 w 13"/>
                <a:gd name="T5" fmla="*/ 7 h 7"/>
              </a:gdLst>
              <a:ahLst/>
              <a:cxnLst>
                <a:cxn ang="0">
                  <a:pos x="T0" y="T1"/>
                </a:cxn>
                <a:cxn ang="0">
                  <a:pos x="T2" y="T3"/>
                </a:cxn>
                <a:cxn ang="0">
                  <a:pos x="T4" y="T5"/>
                </a:cxn>
              </a:cxnLst>
              <a:rect l="0" t="0" r="r" b="b"/>
              <a:pathLst>
                <a:path w="13" h="7">
                  <a:moveTo>
                    <a:pt x="0" y="7"/>
                  </a:moveTo>
                  <a:cubicBezTo>
                    <a:pt x="0" y="3"/>
                    <a:pt x="3" y="0"/>
                    <a:pt x="6" y="0"/>
                  </a:cubicBezTo>
                  <a:cubicBezTo>
                    <a:pt x="10" y="0"/>
                    <a:pt x="13" y="3"/>
                    <a:pt x="13" y="7"/>
                  </a:cubicBezTo>
                </a:path>
              </a:pathLst>
            </a:custGeom>
            <a:solidFill>
              <a:srgbClr val="3C5169"/>
            </a:solidFill>
            <a:ln w="3175">
              <a:solidFill>
                <a:schemeClr val="accent5">
                  <a:lumMod val="60000"/>
                  <a:lumOff val="40000"/>
                </a:schemeClr>
              </a:solid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107" name="Freeform 107"/>
            <p:cNvSpPr>
              <a:spLocks/>
            </p:cNvSpPr>
            <p:nvPr/>
          </p:nvSpPr>
          <p:spPr bwMode="auto">
            <a:xfrm>
              <a:off x="7260" y="-353"/>
              <a:ext cx="26" cy="12"/>
            </a:xfrm>
            <a:custGeom>
              <a:avLst/>
              <a:gdLst>
                <a:gd name="T0" fmla="*/ 11 w 11"/>
                <a:gd name="T1" fmla="*/ 0 h 5"/>
                <a:gd name="T2" fmla="*/ 6 w 11"/>
                <a:gd name="T3" fmla="*/ 5 h 5"/>
                <a:gd name="T4" fmla="*/ 0 w 11"/>
                <a:gd name="T5" fmla="*/ 0 h 5"/>
              </a:gdLst>
              <a:ahLst/>
              <a:cxnLst>
                <a:cxn ang="0">
                  <a:pos x="T0" y="T1"/>
                </a:cxn>
                <a:cxn ang="0">
                  <a:pos x="T2" y="T3"/>
                </a:cxn>
                <a:cxn ang="0">
                  <a:pos x="T4" y="T5"/>
                </a:cxn>
              </a:cxnLst>
              <a:rect l="0" t="0" r="r" b="b"/>
              <a:pathLst>
                <a:path w="11" h="5">
                  <a:moveTo>
                    <a:pt x="11" y="0"/>
                  </a:moveTo>
                  <a:cubicBezTo>
                    <a:pt x="11" y="3"/>
                    <a:pt x="9" y="5"/>
                    <a:pt x="6" y="5"/>
                  </a:cubicBezTo>
                  <a:cubicBezTo>
                    <a:pt x="3" y="5"/>
                    <a:pt x="0" y="3"/>
                    <a:pt x="0" y="0"/>
                  </a:cubicBezTo>
                </a:path>
              </a:pathLst>
            </a:custGeom>
            <a:solidFill>
              <a:srgbClr val="000000"/>
            </a:solidFill>
            <a:ln w="3175">
              <a:solidFill>
                <a:schemeClr val="accent5">
                  <a:lumMod val="60000"/>
                  <a:lumOff val="40000"/>
                </a:schemeClr>
              </a:solid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108" name="Freeform 108"/>
            <p:cNvSpPr>
              <a:spLocks/>
            </p:cNvSpPr>
            <p:nvPr/>
          </p:nvSpPr>
          <p:spPr bwMode="auto">
            <a:xfrm>
              <a:off x="7260" y="-368"/>
              <a:ext cx="26" cy="15"/>
            </a:xfrm>
            <a:custGeom>
              <a:avLst/>
              <a:gdLst>
                <a:gd name="T0" fmla="*/ 0 w 11"/>
                <a:gd name="T1" fmla="*/ 6 h 6"/>
                <a:gd name="T2" fmla="*/ 6 w 11"/>
                <a:gd name="T3" fmla="*/ 0 h 6"/>
                <a:gd name="T4" fmla="*/ 11 w 11"/>
                <a:gd name="T5" fmla="*/ 6 h 6"/>
              </a:gdLst>
              <a:ahLst/>
              <a:cxnLst>
                <a:cxn ang="0">
                  <a:pos x="T0" y="T1"/>
                </a:cxn>
                <a:cxn ang="0">
                  <a:pos x="T2" y="T3"/>
                </a:cxn>
                <a:cxn ang="0">
                  <a:pos x="T4" y="T5"/>
                </a:cxn>
              </a:cxnLst>
              <a:rect l="0" t="0" r="r" b="b"/>
              <a:pathLst>
                <a:path w="11" h="6">
                  <a:moveTo>
                    <a:pt x="0" y="6"/>
                  </a:moveTo>
                  <a:cubicBezTo>
                    <a:pt x="0" y="3"/>
                    <a:pt x="3" y="0"/>
                    <a:pt x="6" y="0"/>
                  </a:cubicBezTo>
                  <a:cubicBezTo>
                    <a:pt x="9" y="0"/>
                    <a:pt x="11" y="3"/>
                    <a:pt x="11" y="6"/>
                  </a:cubicBezTo>
                </a:path>
              </a:pathLst>
            </a:custGeom>
            <a:solidFill>
              <a:srgbClr val="3C5169"/>
            </a:solidFill>
            <a:ln w="3175">
              <a:solidFill>
                <a:schemeClr val="accent5">
                  <a:lumMod val="60000"/>
                  <a:lumOff val="40000"/>
                </a:schemeClr>
              </a:solid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109" name="Freeform 109"/>
            <p:cNvSpPr>
              <a:spLocks/>
            </p:cNvSpPr>
            <p:nvPr/>
          </p:nvSpPr>
          <p:spPr bwMode="auto">
            <a:xfrm>
              <a:off x="7005" y="-153"/>
              <a:ext cx="26" cy="14"/>
            </a:xfrm>
            <a:custGeom>
              <a:avLst/>
              <a:gdLst>
                <a:gd name="T0" fmla="*/ 0 w 11"/>
                <a:gd name="T1" fmla="*/ 6 h 6"/>
                <a:gd name="T2" fmla="*/ 5 w 11"/>
                <a:gd name="T3" fmla="*/ 0 h 6"/>
                <a:gd name="T4" fmla="*/ 11 w 11"/>
                <a:gd name="T5" fmla="*/ 6 h 6"/>
              </a:gdLst>
              <a:ahLst/>
              <a:cxnLst>
                <a:cxn ang="0">
                  <a:pos x="T0" y="T1"/>
                </a:cxn>
                <a:cxn ang="0">
                  <a:pos x="T2" y="T3"/>
                </a:cxn>
                <a:cxn ang="0">
                  <a:pos x="T4" y="T5"/>
                </a:cxn>
              </a:cxnLst>
              <a:rect l="0" t="0" r="r" b="b"/>
              <a:pathLst>
                <a:path w="11" h="6">
                  <a:moveTo>
                    <a:pt x="0" y="6"/>
                  </a:moveTo>
                  <a:cubicBezTo>
                    <a:pt x="0" y="2"/>
                    <a:pt x="2" y="0"/>
                    <a:pt x="5" y="0"/>
                  </a:cubicBezTo>
                  <a:cubicBezTo>
                    <a:pt x="8" y="0"/>
                    <a:pt x="11" y="2"/>
                    <a:pt x="11" y="6"/>
                  </a:cubicBezTo>
                </a:path>
              </a:pathLst>
            </a:custGeom>
            <a:solidFill>
              <a:srgbClr val="3C5169"/>
            </a:solidFill>
            <a:ln w="3175">
              <a:solidFill>
                <a:schemeClr val="accent5">
                  <a:lumMod val="60000"/>
                  <a:lumOff val="40000"/>
                </a:schemeClr>
              </a:solid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110" name="Freeform 110"/>
            <p:cNvSpPr>
              <a:spLocks/>
            </p:cNvSpPr>
            <p:nvPr/>
          </p:nvSpPr>
          <p:spPr bwMode="auto">
            <a:xfrm>
              <a:off x="7064" y="-566"/>
              <a:ext cx="417" cy="201"/>
            </a:xfrm>
            <a:custGeom>
              <a:avLst/>
              <a:gdLst>
                <a:gd name="T0" fmla="*/ 0 w 176"/>
                <a:gd name="T1" fmla="*/ 84 h 84"/>
                <a:gd name="T2" fmla="*/ 89 w 176"/>
                <a:gd name="T3" fmla="*/ 0 h 84"/>
                <a:gd name="T4" fmla="*/ 176 w 176"/>
                <a:gd name="T5" fmla="*/ 75 h 84"/>
                <a:gd name="T6" fmla="*/ 176 w 176"/>
                <a:gd name="T7" fmla="*/ 76 h 84"/>
              </a:gdLst>
              <a:ahLst/>
              <a:cxnLst>
                <a:cxn ang="0">
                  <a:pos x="T0" y="T1"/>
                </a:cxn>
                <a:cxn ang="0">
                  <a:pos x="T2" y="T3"/>
                </a:cxn>
                <a:cxn ang="0">
                  <a:pos x="T4" y="T5"/>
                </a:cxn>
                <a:cxn ang="0">
                  <a:pos x="T6" y="T7"/>
                </a:cxn>
              </a:cxnLst>
              <a:rect l="0" t="0" r="r" b="b"/>
              <a:pathLst>
                <a:path w="176" h="84">
                  <a:moveTo>
                    <a:pt x="0" y="84"/>
                  </a:moveTo>
                  <a:cubicBezTo>
                    <a:pt x="3" y="37"/>
                    <a:pt x="41" y="0"/>
                    <a:pt x="89" y="0"/>
                  </a:cubicBezTo>
                  <a:cubicBezTo>
                    <a:pt x="133" y="0"/>
                    <a:pt x="170" y="33"/>
                    <a:pt x="176" y="75"/>
                  </a:cubicBezTo>
                  <a:cubicBezTo>
                    <a:pt x="176" y="76"/>
                    <a:pt x="176" y="76"/>
                    <a:pt x="176" y="76"/>
                  </a:cubicBezTo>
                </a:path>
              </a:pathLst>
            </a:custGeom>
            <a:noFill/>
            <a:ln w="3175" cap="flat">
              <a:solidFill>
                <a:schemeClr val="accent5">
                  <a:lumMod val="60000"/>
                  <a:lumOff val="4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11" name="Freeform 111"/>
            <p:cNvSpPr>
              <a:spLocks/>
            </p:cNvSpPr>
            <p:nvPr/>
          </p:nvSpPr>
          <p:spPr bwMode="auto">
            <a:xfrm>
              <a:off x="7102" y="-528"/>
              <a:ext cx="341" cy="175"/>
            </a:xfrm>
            <a:custGeom>
              <a:avLst/>
              <a:gdLst>
                <a:gd name="T0" fmla="*/ 144 w 144"/>
                <a:gd name="T1" fmla="*/ 64 h 73"/>
                <a:gd name="T2" fmla="*/ 144 w 144"/>
                <a:gd name="T3" fmla="*/ 63 h 73"/>
                <a:gd name="T4" fmla="*/ 73 w 144"/>
                <a:gd name="T5" fmla="*/ 0 h 73"/>
                <a:gd name="T6" fmla="*/ 0 w 144"/>
                <a:gd name="T7" fmla="*/ 73 h 73"/>
              </a:gdLst>
              <a:ahLst/>
              <a:cxnLst>
                <a:cxn ang="0">
                  <a:pos x="T0" y="T1"/>
                </a:cxn>
                <a:cxn ang="0">
                  <a:pos x="T2" y="T3"/>
                </a:cxn>
                <a:cxn ang="0">
                  <a:pos x="T4" y="T5"/>
                </a:cxn>
                <a:cxn ang="0">
                  <a:pos x="T6" y="T7"/>
                </a:cxn>
              </a:cxnLst>
              <a:rect l="0" t="0" r="r" b="b"/>
              <a:pathLst>
                <a:path w="144" h="73">
                  <a:moveTo>
                    <a:pt x="144" y="64"/>
                  </a:moveTo>
                  <a:cubicBezTo>
                    <a:pt x="144" y="64"/>
                    <a:pt x="144" y="63"/>
                    <a:pt x="144" y="63"/>
                  </a:cubicBezTo>
                  <a:cubicBezTo>
                    <a:pt x="140" y="28"/>
                    <a:pt x="109" y="0"/>
                    <a:pt x="73" y="0"/>
                  </a:cubicBezTo>
                  <a:cubicBezTo>
                    <a:pt x="33" y="0"/>
                    <a:pt x="0" y="33"/>
                    <a:pt x="0" y="73"/>
                  </a:cubicBezTo>
                </a:path>
              </a:pathLst>
            </a:custGeom>
            <a:noFill/>
            <a:ln w="3175" cap="flat">
              <a:solidFill>
                <a:schemeClr val="accent5">
                  <a:lumMod val="60000"/>
                  <a:lumOff val="4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12" name="Freeform 112"/>
            <p:cNvSpPr>
              <a:spLocks/>
            </p:cNvSpPr>
            <p:nvPr/>
          </p:nvSpPr>
          <p:spPr bwMode="auto">
            <a:xfrm>
              <a:off x="7140" y="-489"/>
              <a:ext cx="267" cy="136"/>
            </a:xfrm>
            <a:custGeom>
              <a:avLst/>
              <a:gdLst>
                <a:gd name="T0" fmla="*/ 113 w 113"/>
                <a:gd name="T1" fmla="*/ 55 h 57"/>
                <a:gd name="T2" fmla="*/ 113 w 113"/>
                <a:gd name="T3" fmla="*/ 53 h 57"/>
                <a:gd name="T4" fmla="*/ 57 w 113"/>
                <a:gd name="T5" fmla="*/ 0 h 57"/>
                <a:gd name="T6" fmla="*/ 0 w 113"/>
                <a:gd name="T7" fmla="*/ 57 h 57"/>
              </a:gdLst>
              <a:ahLst/>
              <a:cxnLst>
                <a:cxn ang="0">
                  <a:pos x="T0" y="T1"/>
                </a:cxn>
                <a:cxn ang="0">
                  <a:pos x="T2" y="T3"/>
                </a:cxn>
                <a:cxn ang="0">
                  <a:pos x="T4" y="T5"/>
                </a:cxn>
                <a:cxn ang="0">
                  <a:pos x="T6" y="T7"/>
                </a:cxn>
              </a:cxnLst>
              <a:rect l="0" t="0" r="r" b="b"/>
              <a:pathLst>
                <a:path w="113" h="57">
                  <a:moveTo>
                    <a:pt x="113" y="55"/>
                  </a:moveTo>
                  <a:cubicBezTo>
                    <a:pt x="113" y="54"/>
                    <a:pt x="113" y="54"/>
                    <a:pt x="113" y="53"/>
                  </a:cubicBezTo>
                  <a:cubicBezTo>
                    <a:pt x="111" y="24"/>
                    <a:pt x="87" y="0"/>
                    <a:pt x="57" y="0"/>
                  </a:cubicBezTo>
                  <a:cubicBezTo>
                    <a:pt x="26" y="0"/>
                    <a:pt x="0" y="26"/>
                    <a:pt x="0" y="57"/>
                  </a:cubicBezTo>
                </a:path>
              </a:pathLst>
            </a:custGeom>
            <a:noFill/>
            <a:ln w="3175" cap="flat">
              <a:solidFill>
                <a:schemeClr val="accent5">
                  <a:lumMod val="60000"/>
                  <a:lumOff val="4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13" name="Freeform 113"/>
            <p:cNvSpPr>
              <a:spLocks/>
            </p:cNvSpPr>
            <p:nvPr/>
          </p:nvSpPr>
          <p:spPr bwMode="auto">
            <a:xfrm>
              <a:off x="7180" y="-449"/>
              <a:ext cx="187" cy="96"/>
            </a:xfrm>
            <a:custGeom>
              <a:avLst/>
              <a:gdLst>
                <a:gd name="T0" fmla="*/ 0 w 79"/>
                <a:gd name="T1" fmla="*/ 40 h 40"/>
                <a:gd name="T2" fmla="*/ 40 w 79"/>
                <a:gd name="T3" fmla="*/ 0 h 40"/>
                <a:gd name="T4" fmla="*/ 79 w 79"/>
                <a:gd name="T5" fmla="*/ 40 h 40"/>
              </a:gdLst>
              <a:ahLst/>
              <a:cxnLst>
                <a:cxn ang="0">
                  <a:pos x="T0" y="T1"/>
                </a:cxn>
                <a:cxn ang="0">
                  <a:pos x="T2" y="T3"/>
                </a:cxn>
                <a:cxn ang="0">
                  <a:pos x="T4" y="T5"/>
                </a:cxn>
              </a:cxnLst>
              <a:rect l="0" t="0" r="r" b="b"/>
              <a:pathLst>
                <a:path w="79" h="40">
                  <a:moveTo>
                    <a:pt x="0" y="40"/>
                  </a:moveTo>
                  <a:cubicBezTo>
                    <a:pt x="0" y="18"/>
                    <a:pt x="18" y="0"/>
                    <a:pt x="40" y="0"/>
                  </a:cubicBezTo>
                  <a:cubicBezTo>
                    <a:pt x="62" y="0"/>
                    <a:pt x="79" y="18"/>
                    <a:pt x="79" y="40"/>
                  </a:cubicBezTo>
                </a:path>
              </a:pathLst>
            </a:custGeom>
            <a:noFill/>
            <a:ln w="3175" cap="flat">
              <a:solidFill>
                <a:schemeClr val="accent5">
                  <a:lumMod val="60000"/>
                  <a:lumOff val="4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14" name="Freeform 114"/>
            <p:cNvSpPr>
              <a:spLocks/>
            </p:cNvSpPr>
            <p:nvPr/>
          </p:nvSpPr>
          <p:spPr bwMode="auto">
            <a:xfrm>
              <a:off x="7225" y="-403"/>
              <a:ext cx="97" cy="50"/>
            </a:xfrm>
            <a:custGeom>
              <a:avLst/>
              <a:gdLst>
                <a:gd name="T0" fmla="*/ 41 w 41"/>
                <a:gd name="T1" fmla="*/ 21 h 21"/>
                <a:gd name="T2" fmla="*/ 21 w 41"/>
                <a:gd name="T3" fmla="*/ 0 h 21"/>
                <a:gd name="T4" fmla="*/ 0 w 41"/>
                <a:gd name="T5" fmla="*/ 21 h 21"/>
              </a:gdLst>
              <a:ahLst/>
              <a:cxnLst>
                <a:cxn ang="0">
                  <a:pos x="T0" y="T1"/>
                </a:cxn>
                <a:cxn ang="0">
                  <a:pos x="T2" y="T3"/>
                </a:cxn>
                <a:cxn ang="0">
                  <a:pos x="T4" y="T5"/>
                </a:cxn>
              </a:cxnLst>
              <a:rect l="0" t="0" r="r" b="b"/>
              <a:pathLst>
                <a:path w="41" h="21">
                  <a:moveTo>
                    <a:pt x="41" y="21"/>
                  </a:moveTo>
                  <a:cubicBezTo>
                    <a:pt x="41" y="9"/>
                    <a:pt x="32" y="0"/>
                    <a:pt x="21" y="0"/>
                  </a:cubicBezTo>
                  <a:cubicBezTo>
                    <a:pt x="9" y="0"/>
                    <a:pt x="0" y="9"/>
                    <a:pt x="0" y="21"/>
                  </a:cubicBezTo>
                </a:path>
              </a:pathLst>
            </a:custGeom>
            <a:noFill/>
            <a:ln w="3175" cap="flat">
              <a:solidFill>
                <a:schemeClr val="accent5">
                  <a:lumMod val="60000"/>
                  <a:lumOff val="4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15" name="Freeform 115"/>
            <p:cNvSpPr>
              <a:spLocks/>
            </p:cNvSpPr>
            <p:nvPr/>
          </p:nvSpPr>
          <p:spPr bwMode="auto">
            <a:xfrm>
              <a:off x="7241" y="-184"/>
              <a:ext cx="36" cy="2"/>
            </a:xfrm>
            <a:custGeom>
              <a:avLst/>
              <a:gdLst>
                <a:gd name="T0" fmla="*/ 15 w 15"/>
                <a:gd name="T1" fmla="*/ 1 h 1"/>
                <a:gd name="T2" fmla="*/ 14 w 15"/>
                <a:gd name="T3" fmla="*/ 1 h 1"/>
                <a:gd name="T4" fmla="*/ 0 w 15"/>
                <a:gd name="T5" fmla="*/ 0 h 1"/>
              </a:gdLst>
              <a:ahLst/>
              <a:cxnLst>
                <a:cxn ang="0">
                  <a:pos x="T0" y="T1"/>
                </a:cxn>
                <a:cxn ang="0">
                  <a:pos x="T2" y="T3"/>
                </a:cxn>
                <a:cxn ang="0">
                  <a:pos x="T4" y="T5"/>
                </a:cxn>
              </a:cxnLst>
              <a:rect l="0" t="0" r="r" b="b"/>
              <a:pathLst>
                <a:path w="15" h="1">
                  <a:moveTo>
                    <a:pt x="15" y="1"/>
                  </a:moveTo>
                  <a:cubicBezTo>
                    <a:pt x="15" y="1"/>
                    <a:pt x="14" y="1"/>
                    <a:pt x="14" y="1"/>
                  </a:cubicBezTo>
                  <a:cubicBezTo>
                    <a:pt x="9" y="1"/>
                    <a:pt x="4" y="1"/>
                    <a:pt x="0" y="0"/>
                  </a:cubicBezTo>
                </a:path>
              </a:pathLst>
            </a:custGeom>
            <a:noFill/>
            <a:ln w="3175" cap="flat">
              <a:solidFill>
                <a:schemeClr val="accent5">
                  <a:lumMod val="60000"/>
                  <a:lumOff val="4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16" name="Freeform 116"/>
            <p:cNvSpPr>
              <a:spLocks/>
            </p:cNvSpPr>
            <p:nvPr/>
          </p:nvSpPr>
          <p:spPr bwMode="auto">
            <a:xfrm>
              <a:off x="7102" y="-353"/>
              <a:ext cx="0" cy="0"/>
            </a:xfrm>
            <a:custGeom>
              <a:avLst/>
              <a:gdLst/>
              <a:ahLst/>
              <a:cxnLst>
                <a:cxn ang="0">
                  <a:pos x="0" y="0"/>
                </a:cxn>
                <a:cxn ang="0">
                  <a:pos x="0" y="0"/>
                </a:cxn>
              </a:cxnLst>
              <a:rect l="0" t="0" r="r" b="b"/>
              <a:pathLst>
                <a:path>
                  <a:moveTo>
                    <a:pt x="0" y="0"/>
                  </a:moveTo>
                  <a:cubicBezTo>
                    <a:pt x="0" y="0"/>
                    <a:pt x="0" y="0"/>
                    <a:pt x="0" y="0"/>
                  </a:cubicBezTo>
                </a:path>
              </a:pathLst>
            </a:custGeom>
            <a:noFill/>
            <a:ln w="3175" cap="flat">
              <a:solidFill>
                <a:schemeClr val="accent5">
                  <a:lumMod val="60000"/>
                  <a:lumOff val="4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17" name="Freeform 117"/>
            <p:cNvSpPr>
              <a:spLocks/>
            </p:cNvSpPr>
            <p:nvPr/>
          </p:nvSpPr>
          <p:spPr bwMode="auto">
            <a:xfrm>
              <a:off x="7140" y="-353"/>
              <a:ext cx="2" cy="21"/>
            </a:xfrm>
            <a:custGeom>
              <a:avLst/>
              <a:gdLst>
                <a:gd name="T0" fmla="*/ 1 w 1"/>
                <a:gd name="T1" fmla="*/ 9 h 9"/>
                <a:gd name="T2" fmla="*/ 0 w 1"/>
                <a:gd name="T3" fmla="*/ 0 h 9"/>
              </a:gdLst>
              <a:ahLst/>
              <a:cxnLst>
                <a:cxn ang="0">
                  <a:pos x="T0" y="T1"/>
                </a:cxn>
                <a:cxn ang="0">
                  <a:pos x="T2" y="T3"/>
                </a:cxn>
              </a:cxnLst>
              <a:rect l="0" t="0" r="r" b="b"/>
              <a:pathLst>
                <a:path w="1" h="9">
                  <a:moveTo>
                    <a:pt x="1" y="9"/>
                  </a:moveTo>
                  <a:cubicBezTo>
                    <a:pt x="1" y="6"/>
                    <a:pt x="0" y="3"/>
                    <a:pt x="0" y="0"/>
                  </a:cubicBezTo>
                </a:path>
              </a:pathLst>
            </a:custGeom>
            <a:noFill/>
            <a:ln w="3175" cap="flat">
              <a:solidFill>
                <a:schemeClr val="accent5">
                  <a:lumMod val="60000"/>
                  <a:lumOff val="4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18" name="Freeform 118"/>
            <p:cNvSpPr>
              <a:spLocks/>
            </p:cNvSpPr>
            <p:nvPr/>
          </p:nvSpPr>
          <p:spPr bwMode="auto">
            <a:xfrm>
              <a:off x="7227" y="-229"/>
              <a:ext cx="59" cy="9"/>
            </a:xfrm>
            <a:custGeom>
              <a:avLst/>
              <a:gdLst>
                <a:gd name="T0" fmla="*/ 25 w 25"/>
                <a:gd name="T1" fmla="*/ 4 h 4"/>
                <a:gd name="T2" fmla="*/ 20 w 25"/>
                <a:gd name="T3" fmla="*/ 4 h 4"/>
                <a:gd name="T4" fmla="*/ 0 w 25"/>
                <a:gd name="T5" fmla="*/ 0 h 4"/>
              </a:gdLst>
              <a:ahLst/>
              <a:cxnLst>
                <a:cxn ang="0">
                  <a:pos x="T0" y="T1"/>
                </a:cxn>
                <a:cxn ang="0">
                  <a:pos x="T2" y="T3"/>
                </a:cxn>
                <a:cxn ang="0">
                  <a:pos x="T4" y="T5"/>
                </a:cxn>
              </a:cxnLst>
              <a:rect l="0" t="0" r="r" b="b"/>
              <a:pathLst>
                <a:path w="25" h="4">
                  <a:moveTo>
                    <a:pt x="25" y="4"/>
                  </a:moveTo>
                  <a:cubicBezTo>
                    <a:pt x="24" y="4"/>
                    <a:pt x="22" y="4"/>
                    <a:pt x="20" y="4"/>
                  </a:cubicBezTo>
                  <a:cubicBezTo>
                    <a:pt x="13" y="4"/>
                    <a:pt x="6" y="3"/>
                    <a:pt x="0" y="0"/>
                  </a:cubicBezTo>
                </a:path>
              </a:pathLst>
            </a:custGeom>
            <a:noFill/>
            <a:ln w="3175" cap="flat">
              <a:solidFill>
                <a:schemeClr val="accent5">
                  <a:lumMod val="60000"/>
                  <a:lumOff val="4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19" name="Freeform 119"/>
            <p:cNvSpPr>
              <a:spLocks/>
            </p:cNvSpPr>
            <p:nvPr/>
          </p:nvSpPr>
          <p:spPr bwMode="auto">
            <a:xfrm>
              <a:off x="7180" y="-353"/>
              <a:ext cx="128" cy="93"/>
            </a:xfrm>
            <a:custGeom>
              <a:avLst/>
              <a:gdLst>
                <a:gd name="T0" fmla="*/ 0 w 54"/>
                <a:gd name="T1" fmla="*/ 0 h 39"/>
                <a:gd name="T2" fmla="*/ 40 w 54"/>
                <a:gd name="T3" fmla="*/ 39 h 39"/>
                <a:gd name="T4" fmla="*/ 54 w 54"/>
                <a:gd name="T5" fmla="*/ 36 h 39"/>
              </a:gdLst>
              <a:ahLst/>
              <a:cxnLst>
                <a:cxn ang="0">
                  <a:pos x="T0" y="T1"/>
                </a:cxn>
                <a:cxn ang="0">
                  <a:pos x="T2" y="T3"/>
                </a:cxn>
                <a:cxn ang="0">
                  <a:pos x="T4" y="T5"/>
                </a:cxn>
              </a:cxnLst>
              <a:rect l="0" t="0" r="r" b="b"/>
              <a:pathLst>
                <a:path w="54" h="39">
                  <a:moveTo>
                    <a:pt x="0" y="0"/>
                  </a:moveTo>
                  <a:cubicBezTo>
                    <a:pt x="0" y="22"/>
                    <a:pt x="18" y="39"/>
                    <a:pt x="40" y="39"/>
                  </a:cubicBezTo>
                  <a:cubicBezTo>
                    <a:pt x="45" y="39"/>
                    <a:pt x="50" y="38"/>
                    <a:pt x="54" y="36"/>
                  </a:cubicBezTo>
                </a:path>
              </a:pathLst>
            </a:custGeom>
            <a:noFill/>
            <a:ln w="3175" cap="flat">
              <a:solidFill>
                <a:schemeClr val="accent5">
                  <a:lumMod val="60000"/>
                  <a:lumOff val="4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20" name="Freeform 120"/>
            <p:cNvSpPr>
              <a:spLocks/>
            </p:cNvSpPr>
            <p:nvPr/>
          </p:nvSpPr>
          <p:spPr bwMode="auto">
            <a:xfrm>
              <a:off x="7365" y="-353"/>
              <a:ext cx="2" cy="21"/>
            </a:xfrm>
            <a:custGeom>
              <a:avLst/>
              <a:gdLst>
                <a:gd name="T0" fmla="*/ 1 w 1"/>
                <a:gd name="T1" fmla="*/ 0 h 9"/>
                <a:gd name="T2" fmla="*/ 0 w 1"/>
                <a:gd name="T3" fmla="*/ 8 h 9"/>
                <a:gd name="T4" fmla="*/ 0 w 1"/>
                <a:gd name="T5" fmla="*/ 9 h 9"/>
              </a:gdLst>
              <a:ahLst/>
              <a:cxnLst>
                <a:cxn ang="0">
                  <a:pos x="T0" y="T1"/>
                </a:cxn>
                <a:cxn ang="0">
                  <a:pos x="T2" y="T3"/>
                </a:cxn>
                <a:cxn ang="0">
                  <a:pos x="T4" y="T5"/>
                </a:cxn>
              </a:cxnLst>
              <a:rect l="0" t="0" r="r" b="b"/>
              <a:pathLst>
                <a:path w="1" h="9">
                  <a:moveTo>
                    <a:pt x="1" y="0"/>
                  </a:moveTo>
                  <a:cubicBezTo>
                    <a:pt x="1" y="3"/>
                    <a:pt x="1" y="5"/>
                    <a:pt x="0" y="8"/>
                  </a:cubicBezTo>
                  <a:cubicBezTo>
                    <a:pt x="0" y="8"/>
                    <a:pt x="0" y="9"/>
                    <a:pt x="0" y="9"/>
                  </a:cubicBezTo>
                </a:path>
              </a:pathLst>
            </a:custGeom>
            <a:noFill/>
            <a:ln w="3175" cap="flat">
              <a:solidFill>
                <a:schemeClr val="accent5">
                  <a:lumMod val="60000"/>
                  <a:lumOff val="4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21" name="Freeform 121"/>
            <p:cNvSpPr>
              <a:spLocks/>
            </p:cNvSpPr>
            <p:nvPr/>
          </p:nvSpPr>
          <p:spPr bwMode="auto">
            <a:xfrm>
              <a:off x="7225" y="-353"/>
              <a:ext cx="97" cy="47"/>
            </a:xfrm>
            <a:custGeom>
              <a:avLst/>
              <a:gdLst>
                <a:gd name="T0" fmla="*/ 41 w 41"/>
                <a:gd name="T1" fmla="*/ 0 h 20"/>
                <a:gd name="T2" fmla="*/ 21 w 41"/>
                <a:gd name="T3" fmla="*/ 20 h 20"/>
                <a:gd name="T4" fmla="*/ 0 w 41"/>
                <a:gd name="T5" fmla="*/ 0 h 20"/>
              </a:gdLst>
              <a:ahLst/>
              <a:cxnLst>
                <a:cxn ang="0">
                  <a:pos x="T0" y="T1"/>
                </a:cxn>
                <a:cxn ang="0">
                  <a:pos x="T2" y="T3"/>
                </a:cxn>
                <a:cxn ang="0">
                  <a:pos x="T4" y="T5"/>
                </a:cxn>
              </a:cxnLst>
              <a:rect l="0" t="0" r="r" b="b"/>
              <a:pathLst>
                <a:path w="41" h="20">
                  <a:moveTo>
                    <a:pt x="41" y="0"/>
                  </a:moveTo>
                  <a:cubicBezTo>
                    <a:pt x="41" y="11"/>
                    <a:pt x="32" y="20"/>
                    <a:pt x="21" y="20"/>
                  </a:cubicBezTo>
                  <a:cubicBezTo>
                    <a:pt x="9" y="20"/>
                    <a:pt x="0" y="11"/>
                    <a:pt x="0" y="0"/>
                  </a:cubicBezTo>
                </a:path>
              </a:pathLst>
            </a:custGeom>
            <a:noFill/>
            <a:ln w="3175" cap="flat">
              <a:solidFill>
                <a:schemeClr val="accent5">
                  <a:lumMod val="60000"/>
                  <a:lumOff val="4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22" name="Freeform 122"/>
            <p:cNvSpPr>
              <a:spLocks/>
            </p:cNvSpPr>
            <p:nvPr/>
          </p:nvSpPr>
          <p:spPr bwMode="auto">
            <a:xfrm>
              <a:off x="7246" y="-146"/>
              <a:ext cx="0" cy="7"/>
            </a:xfrm>
            <a:custGeom>
              <a:avLst/>
              <a:gdLst>
                <a:gd name="T0" fmla="*/ 0 h 3"/>
                <a:gd name="T1" fmla="*/ 3 h 3"/>
              </a:gdLst>
              <a:ahLst/>
              <a:cxnLst>
                <a:cxn ang="0">
                  <a:pos x="0" y="T0"/>
                </a:cxn>
                <a:cxn ang="0">
                  <a:pos x="0" y="T1"/>
                </a:cxn>
              </a:cxnLst>
              <a:rect l="0" t="0" r="r" b="b"/>
              <a:pathLst>
                <a:path h="3">
                  <a:moveTo>
                    <a:pt x="0" y="0"/>
                  </a:moveTo>
                  <a:cubicBezTo>
                    <a:pt x="0" y="1"/>
                    <a:pt x="0" y="2"/>
                    <a:pt x="0" y="3"/>
                  </a:cubicBezTo>
                </a:path>
              </a:pathLst>
            </a:custGeom>
            <a:noFill/>
            <a:ln w="3175" cap="flat">
              <a:solidFill>
                <a:schemeClr val="accent5">
                  <a:lumMod val="60000"/>
                  <a:lumOff val="4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23" name="Freeform 123"/>
            <p:cNvSpPr>
              <a:spLocks/>
            </p:cNvSpPr>
            <p:nvPr/>
          </p:nvSpPr>
          <p:spPr bwMode="auto">
            <a:xfrm>
              <a:off x="7142" y="-332"/>
              <a:ext cx="85" cy="103"/>
            </a:xfrm>
            <a:custGeom>
              <a:avLst/>
              <a:gdLst>
                <a:gd name="T0" fmla="*/ 0 w 36"/>
                <a:gd name="T1" fmla="*/ 0 h 43"/>
                <a:gd name="T2" fmla="*/ 36 w 36"/>
                <a:gd name="T3" fmla="*/ 43 h 43"/>
              </a:gdLst>
              <a:ahLst/>
              <a:cxnLst>
                <a:cxn ang="0">
                  <a:pos x="T0" y="T1"/>
                </a:cxn>
                <a:cxn ang="0">
                  <a:pos x="T2" y="T3"/>
                </a:cxn>
              </a:cxnLst>
              <a:rect l="0" t="0" r="r" b="b"/>
              <a:pathLst>
                <a:path w="36" h="43">
                  <a:moveTo>
                    <a:pt x="0" y="0"/>
                  </a:moveTo>
                  <a:cubicBezTo>
                    <a:pt x="16" y="10"/>
                    <a:pt x="29" y="26"/>
                    <a:pt x="36" y="43"/>
                  </a:cubicBezTo>
                </a:path>
              </a:pathLst>
            </a:custGeom>
            <a:noFill/>
            <a:ln w="3175" cap="flat">
              <a:solidFill>
                <a:schemeClr val="accent5">
                  <a:lumMod val="60000"/>
                  <a:lumOff val="4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24" name="Freeform 124"/>
            <p:cNvSpPr>
              <a:spLocks/>
            </p:cNvSpPr>
            <p:nvPr/>
          </p:nvSpPr>
          <p:spPr bwMode="auto">
            <a:xfrm>
              <a:off x="7102" y="-353"/>
              <a:ext cx="40" cy="21"/>
            </a:xfrm>
            <a:custGeom>
              <a:avLst/>
              <a:gdLst>
                <a:gd name="T0" fmla="*/ 17 w 17"/>
                <a:gd name="T1" fmla="*/ 9 h 9"/>
                <a:gd name="T2" fmla="*/ 0 w 17"/>
                <a:gd name="T3" fmla="*/ 0 h 9"/>
              </a:gdLst>
              <a:ahLst/>
              <a:cxnLst>
                <a:cxn ang="0">
                  <a:pos x="T0" y="T1"/>
                </a:cxn>
                <a:cxn ang="0">
                  <a:pos x="T2" y="T3"/>
                </a:cxn>
              </a:cxnLst>
              <a:rect l="0" t="0" r="r" b="b"/>
              <a:pathLst>
                <a:path w="17" h="9">
                  <a:moveTo>
                    <a:pt x="17" y="9"/>
                  </a:moveTo>
                  <a:cubicBezTo>
                    <a:pt x="12" y="5"/>
                    <a:pt x="6" y="2"/>
                    <a:pt x="0" y="0"/>
                  </a:cubicBezTo>
                </a:path>
              </a:pathLst>
            </a:custGeom>
            <a:noFill/>
            <a:ln w="3175" cap="flat">
              <a:solidFill>
                <a:schemeClr val="accent5">
                  <a:lumMod val="60000"/>
                  <a:lumOff val="4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25" name="Freeform 125"/>
            <p:cNvSpPr>
              <a:spLocks/>
            </p:cNvSpPr>
            <p:nvPr/>
          </p:nvSpPr>
          <p:spPr bwMode="auto">
            <a:xfrm>
              <a:off x="7227" y="-229"/>
              <a:ext cx="14" cy="45"/>
            </a:xfrm>
            <a:custGeom>
              <a:avLst/>
              <a:gdLst>
                <a:gd name="T0" fmla="*/ 0 w 6"/>
                <a:gd name="T1" fmla="*/ 0 h 19"/>
                <a:gd name="T2" fmla="*/ 6 w 6"/>
                <a:gd name="T3" fmla="*/ 19 h 19"/>
              </a:gdLst>
              <a:ahLst/>
              <a:cxnLst>
                <a:cxn ang="0">
                  <a:pos x="T0" y="T1"/>
                </a:cxn>
                <a:cxn ang="0">
                  <a:pos x="T2" y="T3"/>
                </a:cxn>
              </a:cxnLst>
              <a:rect l="0" t="0" r="r" b="b"/>
              <a:pathLst>
                <a:path w="6" h="19">
                  <a:moveTo>
                    <a:pt x="0" y="0"/>
                  </a:moveTo>
                  <a:cubicBezTo>
                    <a:pt x="3" y="6"/>
                    <a:pt x="5" y="12"/>
                    <a:pt x="6" y="19"/>
                  </a:cubicBezTo>
                </a:path>
              </a:pathLst>
            </a:custGeom>
            <a:noFill/>
            <a:ln w="3175" cap="flat">
              <a:solidFill>
                <a:schemeClr val="accent5">
                  <a:lumMod val="60000"/>
                  <a:lumOff val="4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26" name="Freeform 126"/>
            <p:cNvSpPr>
              <a:spLocks/>
            </p:cNvSpPr>
            <p:nvPr/>
          </p:nvSpPr>
          <p:spPr bwMode="auto">
            <a:xfrm>
              <a:off x="7241" y="-184"/>
              <a:ext cx="5" cy="38"/>
            </a:xfrm>
            <a:custGeom>
              <a:avLst/>
              <a:gdLst>
                <a:gd name="T0" fmla="*/ 2 w 2"/>
                <a:gd name="T1" fmla="*/ 16 h 16"/>
                <a:gd name="T2" fmla="*/ 0 w 2"/>
                <a:gd name="T3" fmla="*/ 0 h 16"/>
              </a:gdLst>
              <a:ahLst/>
              <a:cxnLst>
                <a:cxn ang="0">
                  <a:pos x="T0" y="T1"/>
                </a:cxn>
                <a:cxn ang="0">
                  <a:pos x="T2" y="T3"/>
                </a:cxn>
              </a:cxnLst>
              <a:rect l="0" t="0" r="r" b="b"/>
              <a:pathLst>
                <a:path w="2" h="16">
                  <a:moveTo>
                    <a:pt x="2" y="16"/>
                  </a:moveTo>
                  <a:cubicBezTo>
                    <a:pt x="2" y="11"/>
                    <a:pt x="1" y="5"/>
                    <a:pt x="0" y="0"/>
                  </a:cubicBezTo>
                </a:path>
              </a:pathLst>
            </a:custGeom>
            <a:noFill/>
            <a:ln w="3175" cap="flat">
              <a:solidFill>
                <a:schemeClr val="accent5">
                  <a:lumMod val="60000"/>
                  <a:lumOff val="4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27" name="Freeform 127"/>
            <p:cNvSpPr>
              <a:spLocks/>
            </p:cNvSpPr>
            <p:nvPr/>
          </p:nvSpPr>
          <p:spPr bwMode="auto">
            <a:xfrm>
              <a:off x="7064" y="-365"/>
              <a:ext cx="38" cy="12"/>
            </a:xfrm>
            <a:custGeom>
              <a:avLst/>
              <a:gdLst>
                <a:gd name="T0" fmla="*/ 0 w 16"/>
                <a:gd name="T1" fmla="*/ 0 h 5"/>
                <a:gd name="T2" fmla="*/ 16 w 16"/>
                <a:gd name="T3" fmla="*/ 5 h 5"/>
              </a:gdLst>
              <a:ahLst/>
              <a:cxnLst>
                <a:cxn ang="0">
                  <a:pos x="T0" y="T1"/>
                </a:cxn>
                <a:cxn ang="0">
                  <a:pos x="T2" y="T3"/>
                </a:cxn>
              </a:cxnLst>
              <a:rect l="0" t="0" r="r" b="b"/>
              <a:pathLst>
                <a:path w="16" h="5">
                  <a:moveTo>
                    <a:pt x="0" y="0"/>
                  </a:moveTo>
                  <a:cubicBezTo>
                    <a:pt x="6" y="1"/>
                    <a:pt x="11" y="3"/>
                    <a:pt x="16" y="5"/>
                  </a:cubicBezTo>
                </a:path>
              </a:pathLst>
            </a:custGeom>
            <a:noFill/>
            <a:ln w="3175" cap="flat">
              <a:solidFill>
                <a:schemeClr val="accent5">
                  <a:lumMod val="60000"/>
                  <a:lumOff val="4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28" name="Freeform 128"/>
            <p:cNvSpPr>
              <a:spLocks/>
            </p:cNvSpPr>
            <p:nvPr/>
          </p:nvSpPr>
          <p:spPr bwMode="auto">
            <a:xfrm>
              <a:off x="6789" y="-370"/>
              <a:ext cx="275" cy="231"/>
            </a:xfrm>
            <a:custGeom>
              <a:avLst/>
              <a:gdLst>
                <a:gd name="T0" fmla="*/ 116 w 116"/>
                <a:gd name="T1" fmla="*/ 2 h 97"/>
                <a:gd name="T2" fmla="*/ 96 w 116"/>
                <a:gd name="T3" fmla="*/ 0 h 97"/>
                <a:gd name="T4" fmla="*/ 0 w 116"/>
                <a:gd name="T5" fmla="*/ 97 h 97"/>
              </a:gdLst>
              <a:ahLst/>
              <a:cxnLst>
                <a:cxn ang="0">
                  <a:pos x="T0" y="T1"/>
                </a:cxn>
                <a:cxn ang="0">
                  <a:pos x="T2" y="T3"/>
                </a:cxn>
                <a:cxn ang="0">
                  <a:pos x="T4" y="T5"/>
                </a:cxn>
              </a:cxnLst>
              <a:rect l="0" t="0" r="r" b="b"/>
              <a:pathLst>
                <a:path w="116" h="97">
                  <a:moveTo>
                    <a:pt x="116" y="2"/>
                  </a:moveTo>
                  <a:cubicBezTo>
                    <a:pt x="110" y="1"/>
                    <a:pt x="103" y="0"/>
                    <a:pt x="96" y="0"/>
                  </a:cubicBezTo>
                  <a:cubicBezTo>
                    <a:pt x="43" y="0"/>
                    <a:pt x="0" y="43"/>
                    <a:pt x="0" y="97"/>
                  </a:cubicBezTo>
                </a:path>
              </a:pathLst>
            </a:custGeom>
            <a:noFill/>
            <a:ln w="3175" cap="flat">
              <a:solidFill>
                <a:schemeClr val="accent5">
                  <a:lumMod val="60000"/>
                  <a:lumOff val="4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29" name="Freeform 129"/>
            <p:cNvSpPr>
              <a:spLocks/>
            </p:cNvSpPr>
            <p:nvPr/>
          </p:nvSpPr>
          <p:spPr bwMode="auto">
            <a:xfrm>
              <a:off x="7066" y="-320"/>
              <a:ext cx="45" cy="17"/>
            </a:xfrm>
            <a:custGeom>
              <a:avLst/>
              <a:gdLst>
                <a:gd name="T0" fmla="*/ 0 w 19"/>
                <a:gd name="T1" fmla="*/ 0 h 7"/>
                <a:gd name="T2" fmla="*/ 19 w 19"/>
                <a:gd name="T3" fmla="*/ 7 h 7"/>
              </a:gdLst>
              <a:ahLst/>
              <a:cxnLst>
                <a:cxn ang="0">
                  <a:pos x="T0" y="T1"/>
                </a:cxn>
                <a:cxn ang="0">
                  <a:pos x="T2" y="T3"/>
                </a:cxn>
              </a:cxnLst>
              <a:rect l="0" t="0" r="r" b="b"/>
              <a:pathLst>
                <a:path w="19" h="7">
                  <a:moveTo>
                    <a:pt x="0" y="0"/>
                  </a:moveTo>
                  <a:cubicBezTo>
                    <a:pt x="7" y="1"/>
                    <a:pt x="13" y="4"/>
                    <a:pt x="19" y="7"/>
                  </a:cubicBezTo>
                </a:path>
              </a:pathLst>
            </a:custGeom>
            <a:noFill/>
            <a:ln w="3175" cap="flat">
              <a:solidFill>
                <a:schemeClr val="accent5">
                  <a:lumMod val="60000"/>
                  <a:lumOff val="4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30" name="Freeform 130"/>
            <p:cNvSpPr>
              <a:spLocks/>
            </p:cNvSpPr>
            <p:nvPr/>
          </p:nvSpPr>
          <p:spPr bwMode="auto">
            <a:xfrm>
              <a:off x="7204" y="-155"/>
              <a:ext cx="0" cy="16"/>
            </a:xfrm>
            <a:custGeom>
              <a:avLst/>
              <a:gdLst>
                <a:gd name="T0" fmla="*/ 7 h 7"/>
                <a:gd name="T1" fmla="*/ 0 h 7"/>
              </a:gdLst>
              <a:ahLst/>
              <a:cxnLst>
                <a:cxn ang="0">
                  <a:pos x="0" y="T0"/>
                </a:cxn>
                <a:cxn ang="0">
                  <a:pos x="0" y="T1"/>
                </a:cxn>
              </a:cxnLst>
              <a:rect l="0" t="0" r="r" b="b"/>
              <a:pathLst>
                <a:path h="7">
                  <a:moveTo>
                    <a:pt x="0" y="7"/>
                  </a:moveTo>
                  <a:cubicBezTo>
                    <a:pt x="0" y="4"/>
                    <a:pt x="0" y="2"/>
                    <a:pt x="0" y="0"/>
                  </a:cubicBezTo>
                </a:path>
              </a:pathLst>
            </a:custGeom>
            <a:noFill/>
            <a:ln w="3175" cap="flat">
              <a:solidFill>
                <a:schemeClr val="accent5">
                  <a:lumMod val="60000"/>
                  <a:lumOff val="4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31" name="Freeform 131"/>
            <p:cNvSpPr>
              <a:spLocks/>
            </p:cNvSpPr>
            <p:nvPr/>
          </p:nvSpPr>
          <p:spPr bwMode="auto">
            <a:xfrm>
              <a:off x="7194" y="-201"/>
              <a:ext cx="10" cy="46"/>
            </a:xfrm>
            <a:custGeom>
              <a:avLst/>
              <a:gdLst>
                <a:gd name="T0" fmla="*/ 0 w 4"/>
                <a:gd name="T1" fmla="*/ 0 h 19"/>
                <a:gd name="T2" fmla="*/ 4 w 4"/>
                <a:gd name="T3" fmla="*/ 19 h 19"/>
              </a:gdLst>
              <a:ahLst/>
              <a:cxnLst>
                <a:cxn ang="0">
                  <a:pos x="T0" y="T1"/>
                </a:cxn>
                <a:cxn ang="0">
                  <a:pos x="T2" y="T3"/>
                </a:cxn>
              </a:cxnLst>
              <a:rect l="0" t="0" r="r" b="b"/>
              <a:pathLst>
                <a:path w="4" h="19">
                  <a:moveTo>
                    <a:pt x="0" y="0"/>
                  </a:moveTo>
                  <a:cubicBezTo>
                    <a:pt x="2" y="6"/>
                    <a:pt x="3" y="12"/>
                    <a:pt x="4" y="19"/>
                  </a:cubicBezTo>
                </a:path>
              </a:pathLst>
            </a:custGeom>
            <a:noFill/>
            <a:ln w="3175" cap="flat">
              <a:solidFill>
                <a:schemeClr val="accent5">
                  <a:lumMod val="60000"/>
                  <a:lumOff val="4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32" name="Freeform 132"/>
            <p:cNvSpPr>
              <a:spLocks/>
            </p:cNvSpPr>
            <p:nvPr/>
          </p:nvSpPr>
          <p:spPr bwMode="auto">
            <a:xfrm>
              <a:off x="6830" y="-327"/>
              <a:ext cx="236" cy="188"/>
            </a:xfrm>
            <a:custGeom>
              <a:avLst/>
              <a:gdLst>
                <a:gd name="T0" fmla="*/ 100 w 100"/>
                <a:gd name="T1" fmla="*/ 3 h 79"/>
                <a:gd name="T2" fmla="*/ 79 w 100"/>
                <a:gd name="T3" fmla="*/ 0 h 79"/>
                <a:gd name="T4" fmla="*/ 0 w 100"/>
                <a:gd name="T5" fmla="*/ 79 h 79"/>
              </a:gdLst>
              <a:ahLst/>
              <a:cxnLst>
                <a:cxn ang="0">
                  <a:pos x="T0" y="T1"/>
                </a:cxn>
                <a:cxn ang="0">
                  <a:pos x="T2" y="T3"/>
                </a:cxn>
                <a:cxn ang="0">
                  <a:pos x="T4" y="T5"/>
                </a:cxn>
              </a:cxnLst>
              <a:rect l="0" t="0" r="r" b="b"/>
              <a:pathLst>
                <a:path w="100" h="79">
                  <a:moveTo>
                    <a:pt x="100" y="3"/>
                  </a:moveTo>
                  <a:cubicBezTo>
                    <a:pt x="94" y="1"/>
                    <a:pt x="87" y="0"/>
                    <a:pt x="79" y="0"/>
                  </a:cubicBezTo>
                  <a:cubicBezTo>
                    <a:pt x="36" y="0"/>
                    <a:pt x="0" y="35"/>
                    <a:pt x="0" y="79"/>
                  </a:cubicBezTo>
                </a:path>
              </a:pathLst>
            </a:custGeom>
            <a:noFill/>
            <a:ln w="3175" cap="flat">
              <a:solidFill>
                <a:schemeClr val="accent5">
                  <a:lumMod val="60000"/>
                  <a:lumOff val="4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33" name="Freeform 133"/>
            <p:cNvSpPr>
              <a:spLocks/>
            </p:cNvSpPr>
            <p:nvPr/>
          </p:nvSpPr>
          <p:spPr bwMode="auto">
            <a:xfrm>
              <a:off x="7111" y="-303"/>
              <a:ext cx="83" cy="102"/>
            </a:xfrm>
            <a:custGeom>
              <a:avLst/>
              <a:gdLst>
                <a:gd name="T0" fmla="*/ 0 w 35"/>
                <a:gd name="T1" fmla="*/ 0 h 43"/>
                <a:gd name="T2" fmla="*/ 35 w 35"/>
                <a:gd name="T3" fmla="*/ 43 h 43"/>
              </a:gdLst>
              <a:ahLst/>
              <a:cxnLst>
                <a:cxn ang="0">
                  <a:pos x="T0" y="T1"/>
                </a:cxn>
                <a:cxn ang="0">
                  <a:pos x="T2" y="T3"/>
                </a:cxn>
              </a:cxnLst>
              <a:rect l="0" t="0" r="r" b="b"/>
              <a:pathLst>
                <a:path w="35" h="43">
                  <a:moveTo>
                    <a:pt x="0" y="0"/>
                  </a:moveTo>
                  <a:cubicBezTo>
                    <a:pt x="16" y="10"/>
                    <a:pt x="28" y="25"/>
                    <a:pt x="35" y="43"/>
                  </a:cubicBezTo>
                </a:path>
              </a:pathLst>
            </a:custGeom>
            <a:noFill/>
            <a:ln w="3175" cap="flat">
              <a:solidFill>
                <a:schemeClr val="accent5">
                  <a:lumMod val="60000"/>
                  <a:lumOff val="4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34" name="Freeform 134"/>
            <p:cNvSpPr>
              <a:spLocks/>
            </p:cNvSpPr>
            <p:nvPr/>
          </p:nvSpPr>
          <p:spPr bwMode="auto">
            <a:xfrm>
              <a:off x="7156" y="-179"/>
              <a:ext cx="7" cy="40"/>
            </a:xfrm>
            <a:custGeom>
              <a:avLst/>
              <a:gdLst>
                <a:gd name="T0" fmla="*/ 0 w 3"/>
                <a:gd name="T1" fmla="*/ 0 h 17"/>
                <a:gd name="T2" fmla="*/ 3 w 3"/>
                <a:gd name="T3" fmla="*/ 17 h 17"/>
              </a:gdLst>
              <a:ahLst/>
              <a:cxnLst>
                <a:cxn ang="0">
                  <a:pos x="T0" y="T1"/>
                </a:cxn>
                <a:cxn ang="0">
                  <a:pos x="T2" y="T3"/>
                </a:cxn>
              </a:cxnLst>
              <a:rect l="0" t="0" r="r" b="b"/>
              <a:pathLst>
                <a:path w="3" h="17">
                  <a:moveTo>
                    <a:pt x="0" y="0"/>
                  </a:moveTo>
                  <a:cubicBezTo>
                    <a:pt x="2" y="5"/>
                    <a:pt x="3" y="11"/>
                    <a:pt x="3" y="17"/>
                  </a:cubicBezTo>
                </a:path>
              </a:pathLst>
            </a:custGeom>
            <a:noFill/>
            <a:ln w="3175" cap="flat">
              <a:solidFill>
                <a:schemeClr val="accent5">
                  <a:lumMod val="60000"/>
                  <a:lumOff val="4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35" name="Freeform 135"/>
            <p:cNvSpPr>
              <a:spLocks/>
            </p:cNvSpPr>
            <p:nvPr/>
          </p:nvSpPr>
          <p:spPr bwMode="auto">
            <a:xfrm>
              <a:off x="6872" y="-287"/>
              <a:ext cx="209" cy="148"/>
            </a:xfrm>
            <a:custGeom>
              <a:avLst/>
              <a:gdLst>
                <a:gd name="T0" fmla="*/ 88 w 88"/>
                <a:gd name="T1" fmla="*/ 7 h 62"/>
                <a:gd name="T2" fmla="*/ 61 w 88"/>
                <a:gd name="T3" fmla="*/ 0 h 62"/>
                <a:gd name="T4" fmla="*/ 0 w 88"/>
                <a:gd name="T5" fmla="*/ 62 h 62"/>
              </a:gdLst>
              <a:ahLst/>
              <a:cxnLst>
                <a:cxn ang="0">
                  <a:pos x="T0" y="T1"/>
                </a:cxn>
                <a:cxn ang="0">
                  <a:pos x="T2" y="T3"/>
                </a:cxn>
                <a:cxn ang="0">
                  <a:pos x="T4" y="T5"/>
                </a:cxn>
              </a:cxnLst>
              <a:rect l="0" t="0" r="r" b="b"/>
              <a:pathLst>
                <a:path w="88" h="62">
                  <a:moveTo>
                    <a:pt x="88" y="7"/>
                  </a:moveTo>
                  <a:cubicBezTo>
                    <a:pt x="80" y="3"/>
                    <a:pt x="71" y="0"/>
                    <a:pt x="61" y="0"/>
                  </a:cubicBezTo>
                  <a:cubicBezTo>
                    <a:pt x="27" y="0"/>
                    <a:pt x="0" y="28"/>
                    <a:pt x="0" y="62"/>
                  </a:cubicBezTo>
                </a:path>
              </a:pathLst>
            </a:custGeom>
            <a:noFill/>
            <a:ln w="3175" cap="flat">
              <a:solidFill>
                <a:schemeClr val="accent5">
                  <a:lumMod val="60000"/>
                  <a:lumOff val="4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36" name="Freeform 136"/>
            <p:cNvSpPr>
              <a:spLocks/>
            </p:cNvSpPr>
            <p:nvPr/>
          </p:nvSpPr>
          <p:spPr bwMode="auto">
            <a:xfrm>
              <a:off x="7081" y="-270"/>
              <a:ext cx="75" cy="91"/>
            </a:xfrm>
            <a:custGeom>
              <a:avLst/>
              <a:gdLst>
                <a:gd name="T0" fmla="*/ 0 w 32"/>
                <a:gd name="T1" fmla="*/ 0 h 38"/>
                <a:gd name="T2" fmla="*/ 32 w 32"/>
                <a:gd name="T3" fmla="*/ 38 h 38"/>
              </a:gdLst>
              <a:ahLst/>
              <a:cxnLst>
                <a:cxn ang="0">
                  <a:pos x="T0" y="T1"/>
                </a:cxn>
                <a:cxn ang="0">
                  <a:pos x="T2" y="T3"/>
                </a:cxn>
              </a:cxnLst>
              <a:rect l="0" t="0" r="r" b="b"/>
              <a:pathLst>
                <a:path w="32" h="38">
                  <a:moveTo>
                    <a:pt x="0" y="0"/>
                  </a:moveTo>
                  <a:cubicBezTo>
                    <a:pt x="16" y="7"/>
                    <a:pt x="28" y="21"/>
                    <a:pt x="32" y="38"/>
                  </a:cubicBezTo>
                </a:path>
              </a:pathLst>
            </a:custGeom>
            <a:noFill/>
            <a:ln w="3175" cap="flat">
              <a:solidFill>
                <a:schemeClr val="accent5">
                  <a:lumMod val="60000"/>
                  <a:lumOff val="4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37" name="Freeform 137"/>
            <p:cNvSpPr>
              <a:spLocks/>
            </p:cNvSpPr>
            <p:nvPr/>
          </p:nvSpPr>
          <p:spPr bwMode="auto">
            <a:xfrm>
              <a:off x="6915" y="-244"/>
              <a:ext cx="206" cy="105"/>
            </a:xfrm>
            <a:custGeom>
              <a:avLst/>
              <a:gdLst>
                <a:gd name="T0" fmla="*/ 87 w 87"/>
                <a:gd name="T1" fmla="*/ 44 h 44"/>
                <a:gd name="T2" fmla="*/ 43 w 87"/>
                <a:gd name="T3" fmla="*/ 0 h 44"/>
                <a:gd name="T4" fmla="*/ 0 w 87"/>
                <a:gd name="T5" fmla="*/ 44 h 44"/>
              </a:gdLst>
              <a:ahLst/>
              <a:cxnLst>
                <a:cxn ang="0">
                  <a:pos x="T0" y="T1"/>
                </a:cxn>
                <a:cxn ang="0">
                  <a:pos x="T2" y="T3"/>
                </a:cxn>
                <a:cxn ang="0">
                  <a:pos x="T4" y="T5"/>
                </a:cxn>
              </a:cxnLst>
              <a:rect l="0" t="0" r="r" b="b"/>
              <a:pathLst>
                <a:path w="87" h="44">
                  <a:moveTo>
                    <a:pt x="87" y="44"/>
                  </a:moveTo>
                  <a:cubicBezTo>
                    <a:pt x="87" y="20"/>
                    <a:pt x="67" y="0"/>
                    <a:pt x="43" y="0"/>
                  </a:cubicBezTo>
                  <a:cubicBezTo>
                    <a:pt x="19" y="0"/>
                    <a:pt x="0" y="20"/>
                    <a:pt x="0" y="44"/>
                  </a:cubicBezTo>
                </a:path>
              </a:pathLst>
            </a:custGeom>
            <a:noFill/>
            <a:ln w="3175" cap="flat">
              <a:solidFill>
                <a:schemeClr val="accent5">
                  <a:lumMod val="60000"/>
                  <a:lumOff val="4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38" name="Freeform 138"/>
            <p:cNvSpPr>
              <a:spLocks/>
            </p:cNvSpPr>
            <p:nvPr/>
          </p:nvSpPr>
          <p:spPr bwMode="auto">
            <a:xfrm>
              <a:off x="6964" y="-194"/>
              <a:ext cx="107" cy="55"/>
            </a:xfrm>
            <a:custGeom>
              <a:avLst/>
              <a:gdLst>
                <a:gd name="T0" fmla="*/ 45 w 45"/>
                <a:gd name="T1" fmla="*/ 23 h 23"/>
                <a:gd name="T2" fmla="*/ 22 w 45"/>
                <a:gd name="T3" fmla="*/ 0 h 23"/>
                <a:gd name="T4" fmla="*/ 0 w 45"/>
                <a:gd name="T5" fmla="*/ 23 h 23"/>
              </a:gdLst>
              <a:ahLst/>
              <a:cxnLst>
                <a:cxn ang="0">
                  <a:pos x="T0" y="T1"/>
                </a:cxn>
                <a:cxn ang="0">
                  <a:pos x="T2" y="T3"/>
                </a:cxn>
                <a:cxn ang="0">
                  <a:pos x="T4" y="T5"/>
                </a:cxn>
              </a:cxnLst>
              <a:rect l="0" t="0" r="r" b="b"/>
              <a:pathLst>
                <a:path w="45" h="23">
                  <a:moveTo>
                    <a:pt x="45" y="23"/>
                  </a:moveTo>
                  <a:cubicBezTo>
                    <a:pt x="45" y="10"/>
                    <a:pt x="35" y="0"/>
                    <a:pt x="22" y="0"/>
                  </a:cubicBezTo>
                  <a:cubicBezTo>
                    <a:pt x="10" y="0"/>
                    <a:pt x="0" y="10"/>
                    <a:pt x="0" y="23"/>
                  </a:cubicBezTo>
                </a:path>
              </a:pathLst>
            </a:custGeom>
            <a:noFill/>
            <a:ln w="3175" cap="flat">
              <a:solidFill>
                <a:schemeClr val="accent5">
                  <a:lumMod val="60000"/>
                  <a:lumOff val="4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39" name="Freeform 139"/>
            <p:cNvSpPr>
              <a:spLocks/>
            </p:cNvSpPr>
            <p:nvPr/>
          </p:nvSpPr>
          <p:spPr bwMode="auto">
            <a:xfrm>
              <a:off x="7286" y="-268"/>
              <a:ext cx="22" cy="48"/>
            </a:xfrm>
            <a:custGeom>
              <a:avLst/>
              <a:gdLst>
                <a:gd name="T0" fmla="*/ 9 w 9"/>
                <a:gd name="T1" fmla="*/ 0 h 20"/>
                <a:gd name="T2" fmla="*/ 0 w 9"/>
                <a:gd name="T3" fmla="*/ 20 h 20"/>
              </a:gdLst>
              <a:ahLst/>
              <a:cxnLst>
                <a:cxn ang="0">
                  <a:pos x="T0" y="T1"/>
                </a:cxn>
                <a:cxn ang="0">
                  <a:pos x="T2" y="T3"/>
                </a:cxn>
              </a:cxnLst>
              <a:rect l="0" t="0" r="r" b="b"/>
              <a:pathLst>
                <a:path w="9" h="20">
                  <a:moveTo>
                    <a:pt x="9" y="0"/>
                  </a:moveTo>
                  <a:cubicBezTo>
                    <a:pt x="6" y="6"/>
                    <a:pt x="3" y="13"/>
                    <a:pt x="0" y="20"/>
                  </a:cubicBezTo>
                </a:path>
              </a:pathLst>
            </a:custGeom>
            <a:noFill/>
            <a:ln w="3175" cap="flat">
              <a:solidFill>
                <a:schemeClr val="accent5">
                  <a:lumMod val="60000"/>
                  <a:lumOff val="4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40" name="Freeform 140"/>
            <p:cNvSpPr>
              <a:spLocks/>
            </p:cNvSpPr>
            <p:nvPr/>
          </p:nvSpPr>
          <p:spPr bwMode="auto">
            <a:xfrm>
              <a:off x="7277" y="-220"/>
              <a:ext cx="9" cy="38"/>
            </a:xfrm>
            <a:custGeom>
              <a:avLst/>
              <a:gdLst>
                <a:gd name="T0" fmla="*/ 4 w 4"/>
                <a:gd name="T1" fmla="*/ 0 h 16"/>
                <a:gd name="T2" fmla="*/ 0 w 4"/>
                <a:gd name="T3" fmla="*/ 16 h 16"/>
              </a:gdLst>
              <a:ahLst/>
              <a:cxnLst>
                <a:cxn ang="0">
                  <a:pos x="T0" y="T1"/>
                </a:cxn>
                <a:cxn ang="0">
                  <a:pos x="T2" y="T3"/>
                </a:cxn>
              </a:cxnLst>
              <a:rect l="0" t="0" r="r" b="b"/>
              <a:pathLst>
                <a:path w="4" h="16">
                  <a:moveTo>
                    <a:pt x="4" y="0"/>
                  </a:moveTo>
                  <a:cubicBezTo>
                    <a:pt x="3" y="5"/>
                    <a:pt x="1" y="10"/>
                    <a:pt x="0" y="16"/>
                  </a:cubicBezTo>
                </a:path>
              </a:pathLst>
            </a:custGeom>
            <a:noFill/>
            <a:ln w="3175" cap="flat">
              <a:solidFill>
                <a:schemeClr val="accent5">
                  <a:lumMod val="60000"/>
                  <a:lumOff val="4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41" name="Freeform 141"/>
            <p:cNvSpPr>
              <a:spLocks/>
            </p:cNvSpPr>
            <p:nvPr/>
          </p:nvSpPr>
          <p:spPr bwMode="auto">
            <a:xfrm>
              <a:off x="7275" y="-182"/>
              <a:ext cx="2" cy="38"/>
            </a:xfrm>
            <a:custGeom>
              <a:avLst/>
              <a:gdLst>
                <a:gd name="T0" fmla="*/ 1 w 1"/>
                <a:gd name="T1" fmla="*/ 0 h 16"/>
                <a:gd name="T2" fmla="*/ 0 w 1"/>
                <a:gd name="T3" fmla="*/ 16 h 16"/>
              </a:gdLst>
              <a:ahLst/>
              <a:cxnLst>
                <a:cxn ang="0">
                  <a:pos x="T0" y="T1"/>
                </a:cxn>
                <a:cxn ang="0">
                  <a:pos x="T2" y="T3"/>
                </a:cxn>
              </a:cxnLst>
              <a:rect l="0" t="0" r="r" b="b"/>
              <a:pathLst>
                <a:path w="1" h="16">
                  <a:moveTo>
                    <a:pt x="1" y="0"/>
                  </a:moveTo>
                  <a:cubicBezTo>
                    <a:pt x="0" y="5"/>
                    <a:pt x="0" y="11"/>
                    <a:pt x="0" y="16"/>
                  </a:cubicBezTo>
                </a:path>
              </a:pathLst>
            </a:custGeom>
            <a:noFill/>
            <a:ln w="3175" cap="flat">
              <a:solidFill>
                <a:schemeClr val="accent5">
                  <a:lumMod val="60000"/>
                  <a:lumOff val="4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42" name="Freeform 142"/>
            <p:cNvSpPr>
              <a:spLocks/>
            </p:cNvSpPr>
            <p:nvPr/>
          </p:nvSpPr>
          <p:spPr bwMode="auto">
            <a:xfrm>
              <a:off x="7443" y="-384"/>
              <a:ext cx="38" cy="9"/>
            </a:xfrm>
            <a:custGeom>
              <a:avLst/>
              <a:gdLst>
                <a:gd name="T0" fmla="*/ 0 w 16"/>
                <a:gd name="T1" fmla="*/ 4 h 4"/>
                <a:gd name="T2" fmla="*/ 16 w 16"/>
                <a:gd name="T3" fmla="*/ 0 h 4"/>
              </a:gdLst>
              <a:ahLst/>
              <a:cxnLst>
                <a:cxn ang="0">
                  <a:pos x="T0" y="T1"/>
                </a:cxn>
                <a:cxn ang="0">
                  <a:pos x="T2" y="T3"/>
                </a:cxn>
              </a:cxnLst>
              <a:rect l="0" t="0" r="r" b="b"/>
              <a:pathLst>
                <a:path w="16" h="4">
                  <a:moveTo>
                    <a:pt x="0" y="4"/>
                  </a:moveTo>
                  <a:cubicBezTo>
                    <a:pt x="6" y="2"/>
                    <a:pt x="11" y="1"/>
                    <a:pt x="16" y="0"/>
                  </a:cubicBezTo>
                </a:path>
              </a:pathLst>
            </a:custGeom>
            <a:noFill/>
            <a:ln w="3175" cap="flat">
              <a:solidFill>
                <a:schemeClr val="accent5">
                  <a:lumMod val="60000"/>
                  <a:lumOff val="4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43" name="Freeform 143"/>
            <p:cNvSpPr>
              <a:spLocks/>
            </p:cNvSpPr>
            <p:nvPr/>
          </p:nvSpPr>
          <p:spPr bwMode="auto">
            <a:xfrm>
              <a:off x="7308" y="-332"/>
              <a:ext cx="57" cy="64"/>
            </a:xfrm>
            <a:custGeom>
              <a:avLst/>
              <a:gdLst>
                <a:gd name="T0" fmla="*/ 0 w 24"/>
                <a:gd name="T1" fmla="*/ 27 h 27"/>
                <a:gd name="T2" fmla="*/ 24 w 24"/>
                <a:gd name="T3" fmla="*/ 0 h 27"/>
              </a:gdLst>
              <a:ahLst/>
              <a:cxnLst>
                <a:cxn ang="0">
                  <a:pos x="T0" y="T1"/>
                </a:cxn>
                <a:cxn ang="0">
                  <a:pos x="T2" y="T3"/>
                </a:cxn>
              </a:cxnLst>
              <a:rect l="0" t="0" r="r" b="b"/>
              <a:pathLst>
                <a:path w="24" h="27">
                  <a:moveTo>
                    <a:pt x="0" y="27"/>
                  </a:moveTo>
                  <a:cubicBezTo>
                    <a:pt x="7" y="17"/>
                    <a:pt x="15" y="8"/>
                    <a:pt x="24" y="0"/>
                  </a:cubicBezTo>
                </a:path>
              </a:pathLst>
            </a:custGeom>
            <a:noFill/>
            <a:ln w="3175" cap="flat">
              <a:solidFill>
                <a:schemeClr val="accent5">
                  <a:lumMod val="60000"/>
                  <a:lumOff val="4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44" name="Freeform 144"/>
            <p:cNvSpPr>
              <a:spLocks/>
            </p:cNvSpPr>
            <p:nvPr/>
          </p:nvSpPr>
          <p:spPr bwMode="auto">
            <a:xfrm>
              <a:off x="7365" y="-358"/>
              <a:ext cx="42" cy="26"/>
            </a:xfrm>
            <a:custGeom>
              <a:avLst/>
              <a:gdLst>
                <a:gd name="T0" fmla="*/ 18 w 18"/>
                <a:gd name="T1" fmla="*/ 0 h 11"/>
                <a:gd name="T2" fmla="*/ 0 w 18"/>
                <a:gd name="T3" fmla="*/ 11 h 11"/>
              </a:gdLst>
              <a:ahLst/>
              <a:cxnLst>
                <a:cxn ang="0">
                  <a:pos x="T0" y="T1"/>
                </a:cxn>
                <a:cxn ang="0">
                  <a:pos x="T2" y="T3"/>
                </a:cxn>
              </a:cxnLst>
              <a:rect l="0" t="0" r="r" b="b"/>
              <a:pathLst>
                <a:path w="18" h="11">
                  <a:moveTo>
                    <a:pt x="18" y="0"/>
                  </a:moveTo>
                  <a:cubicBezTo>
                    <a:pt x="12" y="3"/>
                    <a:pt x="6" y="7"/>
                    <a:pt x="0" y="11"/>
                  </a:cubicBezTo>
                </a:path>
              </a:pathLst>
            </a:custGeom>
            <a:noFill/>
            <a:ln w="3175" cap="flat">
              <a:solidFill>
                <a:schemeClr val="accent5">
                  <a:lumMod val="60000"/>
                  <a:lumOff val="4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45" name="Freeform 145"/>
            <p:cNvSpPr>
              <a:spLocks/>
            </p:cNvSpPr>
            <p:nvPr/>
          </p:nvSpPr>
          <p:spPr bwMode="auto">
            <a:xfrm>
              <a:off x="7481" y="-387"/>
              <a:ext cx="284" cy="248"/>
            </a:xfrm>
            <a:custGeom>
              <a:avLst/>
              <a:gdLst>
                <a:gd name="T0" fmla="*/ 0 w 120"/>
                <a:gd name="T1" fmla="*/ 1 h 104"/>
                <a:gd name="T2" fmla="*/ 16 w 120"/>
                <a:gd name="T3" fmla="*/ 0 h 104"/>
                <a:gd name="T4" fmla="*/ 120 w 120"/>
                <a:gd name="T5" fmla="*/ 104 h 104"/>
              </a:gdLst>
              <a:ahLst/>
              <a:cxnLst>
                <a:cxn ang="0">
                  <a:pos x="T0" y="T1"/>
                </a:cxn>
                <a:cxn ang="0">
                  <a:pos x="T2" y="T3"/>
                </a:cxn>
                <a:cxn ang="0">
                  <a:pos x="T4" y="T5"/>
                </a:cxn>
              </a:cxnLst>
              <a:rect l="0" t="0" r="r" b="b"/>
              <a:pathLst>
                <a:path w="120" h="104">
                  <a:moveTo>
                    <a:pt x="0" y="1"/>
                  </a:moveTo>
                  <a:cubicBezTo>
                    <a:pt x="5" y="1"/>
                    <a:pt x="11" y="0"/>
                    <a:pt x="16" y="0"/>
                  </a:cubicBezTo>
                  <a:cubicBezTo>
                    <a:pt x="73" y="0"/>
                    <a:pt x="120" y="46"/>
                    <a:pt x="120" y="104"/>
                  </a:cubicBezTo>
                </a:path>
              </a:pathLst>
            </a:custGeom>
            <a:noFill/>
            <a:ln w="3175" cap="flat">
              <a:solidFill>
                <a:schemeClr val="accent5">
                  <a:lumMod val="60000"/>
                  <a:lumOff val="4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46" name="Freeform 146"/>
            <p:cNvSpPr>
              <a:spLocks/>
            </p:cNvSpPr>
            <p:nvPr/>
          </p:nvSpPr>
          <p:spPr bwMode="auto">
            <a:xfrm>
              <a:off x="7275" y="-144"/>
              <a:ext cx="0" cy="5"/>
            </a:xfrm>
            <a:custGeom>
              <a:avLst/>
              <a:gdLst>
                <a:gd name="T0" fmla="*/ 0 h 2"/>
                <a:gd name="T1" fmla="*/ 2 h 2"/>
              </a:gdLst>
              <a:ahLst/>
              <a:cxnLst>
                <a:cxn ang="0">
                  <a:pos x="0" y="T0"/>
                </a:cxn>
                <a:cxn ang="0">
                  <a:pos x="0" y="T1"/>
                </a:cxn>
              </a:cxnLst>
              <a:rect l="0" t="0" r="r" b="b"/>
              <a:pathLst>
                <a:path h="2">
                  <a:moveTo>
                    <a:pt x="0" y="0"/>
                  </a:moveTo>
                  <a:cubicBezTo>
                    <a:pt x="0" y="1"/>
                    <a:pt x="0" y="1"/>
                    <a:pt x="0" y="2"/>
                  </a:cubicBezTo>
                </a:path>
              </a:pathLst>
            </a:custGeom>
            <a:noFill/>
            <a:ln w="3175" cap="flat">
              <a:solidFill>
                <a:schemeClr val="accent5">
                  <a:lumMod val="60000"/>
                  <a:lumOff val="4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47" name="Freeform 147"/>
            <p:cNvSpPr>
              <a:spLocks/>
            </p:cNvSpPr>
            <p:nvPr/>
          </p:nvSpPr>
          <p:spPr bwMode="auto">
            <a:xfrm>
              <a:off x="7407" y="-375"/>
              <a:ext cx="36" cy="17"/>
            </a:xfrm>
            <a:custGeom>
              <a:avLst/>
              <a:gdLst>
                <a:gd name="T0" fmla="*/ 15 w 15"/>
                <a:gd name="T1" fmla="*/ 0 h 7"/>
                <a:gd name="T2" fmla="*/ 0 w 15"/>
                <a:gd name="T3" fmla="*/ 7 h 7"/>
              </a:gdLst>
              <a:ahLst/>
              <a:cxnLst>
                <a:cxn ang="0">
                  <a:pos x="T0" y="T1"/>
                </a:cxn>
                <a:cxn ang="0">
                  <a:pos x="T2" y="T3"/>
                </a:cxn>
              </a:cxnLst>
              <a:rect l="0" t="0" r="r" b="b"/>
              <a:pathLst>
                <a:path w="15" h="7">
                  <a:moveTo>
                    <a:pt x="15" y="0"/>
                  </a:moveTo>
                  <a:cubicBezTo>
                    <a:pt x="10" y="2"/>
                    <a:pt x="5" y="4"/>
                    <a:pt x="0" y="7"/>
                  </a:cubicBezTo>
                </a:path>
              </a:pathLst>
            </a:custGeom>
            <a:noFill/>
            <a:ln w="3175" cap="flat">
              <a:solidFill>
                <a:schemeClr val="accent5">
                  <a:lumMod val="60000"/>
                  <a:lumOff val="4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48" name="Freeform 148"/>
            <p:cNvSpPr>
              <a:spLocks/>
            </p:cNvSpPr>
            <p:nvPr/>
          </p:nvSpPr>
          <p:spPr bwMode="auto">
            <a:xfrm>
              <a:off x="7324" y="-241"/>
              <a:ext cx="22" cy="52"/>
            </a:xfrm>
            <a:custGeom>
              <a:avLst/>
              <a:gdLst>
                <a:gd name="T0" fmla="*/ 9 w 9"/>
                <a:gd name="T1" fmla="*/ 0 h 22"/>
                <a:gd name="T2" fmla="*/ 0 w 9"/>
                <a:gd name="T3" fmla="*/ 22 h 22"/>
              </a:gdLst>
              <a:ahLst/>
              <a:cxnLst>
                <a:cxn ang="0">
                  <a:pos x="T0" y="T1"/>
                </a:cxn>
                <a:cxn ang="0">
                  <a:pos x="T2" y="T3"/>
                </a:cxn>
              </a:cxnLst>
              <a:rect l="0" t="0" r="r" b="b"/>
              <a:pathLst>
                <a:path w="9" h="22">
                  <a:moveTo>
                    <a:pt x="9" y="0"/>
                  </a:moveTo>
                  <a:cubicBezTo>
                    <a:pt x="5" y="7"/>
                    <a:pt x="2" y="14"/>
                    <a:pt x="0" y="22"/>
                  </a:cubicBezTo>
                </a:path>
              </a:pathLst>
            </a:custGeom>
            <a:noFill/>
            <a:ln w="3175" cap="flat">
              <a:solidFill>
                <a:schemeClr val="accent5">
                  <a:lumMod val="60000"/>
                  <a:lumOff val="4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49" name="Freeform 149"/>
            <p:cNvSpPr>
              <a:spLocks/>
            </p:cNvSpPr>
            <p:nvPr/>
          </p:nvSpPr>
          <p:spPr bwMode="auto">
            <a:xfrm>
              <a:off x="7346" y="-299"/>
              <a:ext cx="49" cy="58"/>
            </a:xfrm>
            <a:custGeom>
              <a:avLst/>
              <a:gdLst>
                <a:gd name="T0" fmla="*/ 21 w 21"/>
                <a:gd name="T1" fmla="*/ 0 h 24"/>
                <a:gd name="T2" fmla="*/ 0 w 21"/>
                <a:gd name="T3" fmla="*/ 24 h 24"/>
              </a:gdLst>
              <a:ahLst/>
              <a:cxnLst>
                <a:cxn ang="0">
                  <a:pos x="T0" y="T1"/>
                </a:cxn>
                <a:cxn ang="0">
                  <a:pos x="T2" y="T3"/>
                </a:cxn>
              </a:cxnLst>
              <a:rect l="0" t="0" r="r" b="b"/>
              <a:pathLst>
                <a:path w="21" h="24">
                  <a:moveTo>
                    <a:pt x="21" y="0"/>
                  </a:moveTo>
                  <a:cubicBezTo>
                    <a:pt x="12" y="7"/>
                    <a:pt x="5" y="15"/>
                    <a:pt x="0" y="24"/>
                  </a:cubicBezTo>
                </a:path>
              </a:pathLst>
            </a:custGeom>
            <a:noFill/>
            <a:ln w="3175" cap="flat">
              <a:solidFill>
                <a:schemeClr val="accent5">
                  <a:lumMod val="60000"/>
                  <a:lumOff val="4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50" name="Freeform 150"/>
            <p:cNvSpPr>
              <a:spLocks/>
            </p:cNvSpPr>
            <p:nvPr/>
          </p:nvSpPr>
          <p:spPr bwMode="auto">
            <a:xfrm>
              <a:off x="7320" y="-189"/>
              <a:ext cx="4" cy="41"/>
            </a:xfrm>
            <a:custGeom>
              <a:avLst/>
              <a:gdLst>
                <a:gd name="T0" fmla="*/ 2 w 2"/>
                <a:gd name="T1" fmla="*/ 0 h 17"/>
                <a:gd name="T2" fmla="*/ 0 w 2"/>
                <a:gd name="T3" fmla="*/ 17 h 17"/>
              </a:gdLst>
              <a:ahLst/>
              <a:cxnLst>
                <a:cxn ang="0">
                  <a:pos x="T0" y="T1"/>
                </a:cxn>
                <a:cxn ang="0">
                  <a:pos x="T2" y="T3"/>
                </a:cxn>
              </a:cxnLst>
              <a:rect l="0" t="0" r="r" b="b"/>
              <a:pathLst>
                <a:path w="2" h="17">
                  <a:moveTo>
                    <a:pt x="2" y="0"/>
                  </a:moveTo>
                  <a:cubicBezTo>
                    <a:pt x="1" y="5"/>
                    <a:pt x="0" y="11"/>
                    <a:pt x="0" y="17"/>
                  </a:cubicBezTo>
                </a:path>
              </a:pathLst>
            </a:custGeom>
            <a:noFill/>
            <a:ln w="3175" cap="flat">
              <a:solidFill>
                <a:schemeClr val="accent5">
                  <a:lumMod val="60000"/>
                  <a:lumOff val="4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51" name="Freeform 151"/>
            <p:cNvSpPr>
              <a:spLocks/>
            </p:cNvSpPr>
            <p:nvPr/>
          </p:nvSpPr>
          <p:spPr bwMode="auto">
            <a:xfrm>
              <a:off x="7320" y="-148"/>
              <a:ext cx="0" cy="9"/>
            </a:xfrm>
            <a:custGeom>
              <a:avLst/>
              <a:gdLst>
                <a:gd name="T0" fmla="*/ 0 h 4"/>
                <a:gd name="T1" fmla="*/ 4 h 4"/>
              </a:gdLst>
              <a:ahLst/>
              <a:cxnLst>
                <a:cxn ang="0">
                  <a:pos x="0" y="T0"/>
                </a:cxn>
                <a:cxn ang="0">
                  <a:pos x="0" y="T1"/>
                </a:cxn>
              </a:cxnLst>
              <a:rect l="0" t="0" r="r" b="b"/>
              <a:pathLst>
                <a:path h="4">
                  <a:moveTo>
                    <a:pt x="0" y="0"/>
                  </a:moveTo>
                  <a:cubicBezTo>
                    <a:pt x="0" y="1"/>
                    <a:pt x="0" y="2"/>
                    <a:pt x="0" y="4"/>
                  </a:cubicBezTo>
                </a:path>
              </a:pathLst>
            </a:custGeom>
            <a:noFill/>
            <a:ln w="3175" cap="flat">
              <a:solidFill>
                <a:schemeClr val="accent5">
                  <a:lumMod val="60000"/>
                  <a:lumOff val="4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52" name="Freeform 152"/>
            <p:cNvSpPr>
              <a:spLocks/>
            </p:cNvSpPr>
            <p:nvPr/>
          </p:nvSpPr>
          <p:spPr bwMode="auto">
            <a:xfrm>
              <a:off x="7443" y="-339"/>
              <a:ext cx="40" cy="12"/>
            </a:xfrm>
            <a:custGeom>
              <a:avLst/>
              <a:gdLst>
                <a:gd name="T0" fmla="*/ 17 w 17"/>
                <a:gd name="T1" fmla="*/ 0 h 5"/>
                <a:gd name="T2" fmla="*/ 0 w 17"/>
                <a:gd name="T3" fmla="*/ 5 h 5"/>
              </a:gdLst>
              <a:ahLst/>
              <a:cxnLst>
                <a:cxn ang="0">
                  <a:pos x="T0" y="T1"/>
                </a:cxn>
                <a:cxn ang="0">
                  <a:pos x="T2" y="T3"/>
                </a:cxn>
              </a:cxnLst>
              <a:rect l="0" t="0" r="r" b="b"/>
              <a:pathLst>
                <a:path w="17" h="5">
                  <a:moveTo>
                    <a:pt x="17" y="0"/>
                  </a:moveTo>
                  <a:cubicBezTo>
                    <a:pt x="11" y="1"/>
                    <a:pt x="5" y="3"/>
                    <a:pt x="0" y="5"/>
                  </a:cubicBezTo>
                </a:path>
              </a:pathLst>
            </a:custGeom>
            <a:noFill/>
            <a:ln w="3175" cap="flat">
              <a:solidFill>
                <a:schemeClr val="accent5">
                  <a:lumMod val="60000"/>
                  <a:lumOff val="4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53" name="Freeform 153"/>
            <p:cNvSpPr>
              <a:spLocks/>
            </p:cNvSpPr>
            <p:nvPr/>
          </p:nvSpPr>
          <p:spPr bwMode="auto">
            <a:xfrm>
              <a:off x="7483" y="-341"/>
              <a:ext cx="237" cy="202"/>
            </a:xfrm>
            <a:custGeom>
              <a:avLst/>
              <a:gdLst>
                <a:gd name="T0" fmla="*/ 0 w 100"/>
                <a:gd name="T1" fmla="*/ 1 h 85"/>
                <a:gd name="T2" fmla="*/ 15 w 100"/>
                <a:gd name="T3" fmla="*/ 0 h 85"/>
                <a:gd name="T4" fmla="*/ 100 w 100"/>
                <a:gd name="T5" fmla="*/ 85 h 85"/>
              </a:gdLst>
              <a:ahLst/>
              <a:cxnLst>
                <a:cxn ang="0">
                  <a:pos x="T0" y="T1"/>
                </a:cxn>
                <a:cxn ang="0">
                  <a:pos x="T2" y="T3"/>
                </a:cxn>
                <a:cxn ang="0">
                  <a:pos x="T4" y="T5"/>
                </a:cxn>
              </a:cxnLst>
              <a:rect l="0" t="0" r="r" b="b"/>
              <a:pathLst>
                <a:path w="100" h="85">
                  <a:moveTo>
                    <a:pt x="0" y="1"/>
                  </a:moveTo>
                  <a:cubicBezTo>
                    <a:pt x="5" y="0"/>
                    <a:pt x="10" y="0"/>
                    <a:pt x="15" y="0"/>
                  </a:cubicBezTo>
                  <a:cubicBezTo>
                    <a:pt x="62" y="0"/>
                    <a:pt x="100" y="38"/>
                    <a:pt x="100" y="85"/>
                  </a:cubicBezTo>
                </a:path>
              </a:pathLst>
            </a:custGeom>
            <a:noFill/>
            <a:ln w="3175" cap="flat">
              <a:solidFill>
                <a:schemeClr val="accent5">
                  <a:lumMod val="60000"/>
                  <a:lumOff val="4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54" name="Freeform 154"/>
            <p:cNvSpPr>
              <a:spLocks/>
            </p:cNvSpPr>
            <p:nvPr/>
          </p:nvSpPr>
          <p:spPr bwMode="auto">
            <a:xfrm>
              <a:off x="7395" y="-327"/>
              <a:ext cx="48" cy="28"/>
            </a:xfrm>
            <a:custGeom>
              <a:avLst/>
              <a:gdLst>
                <a:gd name="T0" fmla="*/ 20 w 20"/>
                <a:gd name="T1" fmla="*/ 0 h 12"/>
                <a:gd name="T2" fmla="*/ 0 w 20"/>
                <a:gd name="T3" fmla="*/ 12 h 12"/>
              </a:gdLst>
              <a:ahLst/>
              <a:cxnLst>
                <a:cxn ang="0">
                  <a:pos x="T0" y="T1"/>
                </a:cxn>
                <a:cxn ang="0">
                  <a:pos x="T2" y="T3"/>
                </a:cxn>
              </a:cxnLst>
              <a:rect l="0" t="0" r="r" b="b"/>
              <a:pathLst>
                <a:path w="20" h="12">
                  <a:moveTo>
                    <a:pt x="20" y="0"/>
                  </a:moveTo>
                  <a:cubicBezTo>
                    <a:pt x="13" y="3"/>
                    <a:pt x="6" y="7"/>
                    <a:pt x="0" y="12"/>
                  </a:cubicBezTo>
                </a:path>
              </a:pathLst>
            </a:custGeom>
            <a:noFill/>
            <a:ln w="3175" cap="flat">
              <a:solidFill>
                <a:schemeClr val="accent5">
                  <a:lumMod val="60000"/>
                  <a:lumOff val="4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55" name="Freeform 155"/>
            <p:cNvSpPr>
              <a:spLocks/>
            </p:cNvSpPr>
            <p:nvPr/>
          </p:nvSpPr>
          <p:spPr bwMode="auto">
            <a:xfrm>
              <a:off x="7473" y="-296"/>
              <a:ext cx="202" cy="157"/>
            </a:xfrm>
            <a:custGeom>
              <a:avLst/>
              <a:gdLst>
                <a:gd name="T0" fmla="*/ 0 w 85"/>
                <a:gd name="T1" fmla="*/ 3 h 66"/>
                <a:gd name="T2" fmla="*/ 19 w 85"/>
                <a:gd name="T3" fmla="*/ 0 h 66"/>
                <a:gd name="T4" fmla="*/ 85 w 85"/>
                <a:gd name="T5" fmla="*/ 66 h 66"/>
              </a:gdLst>
              <a:ahLst/>
              <a:cxnLst>
                <a:cxn ang="0">
                  <a:pos x="T0" y="T1"/>
                </a:cxn>
                <a:cxn ang="0">
                  <a:pos x="T2" y="T3"/>
                </a:cxn>
                <a:cxn ang="0">
                  <a:pos x="T4" y="T5"/>
                </a:cxn>
              </a:cxnLst>
              <a:rect l="0" t="0" r="r" b="b"/>
              <a:pathLst>
                <a:path w="85" h="66">
                  <a:moveTo>
                    <a:pt x="0" y="3"/>
                  </a:moveTo>
                  <a:cubicBezTo>
                    <a:pt x="6" y="1"/>
                    <a:pt x="12" y="0"/>
                    <a:pt x="19" y="0"/>
                  </a:cubicBezTo>
                  <a:cubicBezTo>
                    <a:pt x="56" y="0"/>
                    <a:pt x="85" y="29"/>
                    <a:pt x="85" y="66"/>
                  </a:cubicBezTo>
                </a:path>
              </a:pathLst>
            </a:custGeom>
            <a:noFill/>
            <a:ln w="3175" cap="flat">
              <a:solidFill>
                <a:schemeClr val="accent5">
                  <a:lumMod val="60000"/>
                  <a:lumOff val="4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56" name="Freeform 156"/>
            <p:cNvSpPr>
              <a:spLocks/>
            </p:cNvSpPr>
            <p:nvPr/>
          </p:nvSpPr>
          <p:spPr bwMode="auto">
            <a:xfrm>
              <a:off x="7414" y="-289"/>
              <a:ext cx="59" cy="33"/>
            </a:xfrm>
            <a:custGeom>
              <a:avLst/>
              <a:gdLst>
                <a:gd name="T0" fmla="*/ 0 w 25"/>
                <a:gd name="T1" fmla="*/ 14 h 14"/>
                <a:gd name="T2" fmla="*/ 25 w 25"/>
                <a:gd name="T3" fmla="*/ 0 h 14"/>
              </a:gdLst>
              <a:ahLst/>
              <a:cxnLst>
                <a:cxn ang="0">
                  <a:pos x="T0" y="T1"/>
                </a:cxn>
                <a:cxn ang="0">
                  <a:pos x="T2" y="T3"/>
                </a:cxn>
              </a:cxnLst>
              <a:rect l="0" t="0" r="r" b="b"/>
              <a:pathLst>
                <a:path w="25" h="14">
                  <a:moveTo>
                    <a:pt x="0" y="14"/>
                  </a:moveTo>
                  <a:cubicBezTo>
                    <a:pt x="7" y="7"/>
                    <a:pt x="16" y="3"/>
                    <a:pt x="25" y="0"/>
                  </a:cubicBezTo>
                </a:path>
              </a:pathLst>
            </a:custGeom>
            <a:noFill/>
            <a:ln w="3175" cap="flat">
              <a:solidFill>
                <a:schemeClr val="accent5">
                  <a:lumMod val="60000"/>
                  <a:lumOff val="4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57" name="Freeform 157"/>
            <p:cNvSpPr>
              <a:spLocks/>
            </p:cNvSpPr>
            <p:nvPr/>
          </p:nvSpPr>
          <p:spPr bwMode="auto">
            <a:xfrm>
              <a:off x="7365" y="-227"/>
              <a:ext cx="26" cy="62"/>
            </a:xfrm>
            <a:custGeom>
              <a:avLst/>
              <a:gdLst>
                <a:gd name="T0" fmla="*/ 11 w 11"/>
                <a:gd name="T1" fmla="*/ 0 h 26"/>
                <a:gd name="T2" fmla="*/ 0 w 11"/>
                <a:gd name="T3" fmla="*/ 26 h 26"/>
              </a:gdLst>
              <a:ahLst/>
              <a:cxnLst>
                <a:cxn ang="0">
                  <a:pos x="T0" y="T1"/>
                </a:cxn>
                <a:cxn ang="0">
                  <a:pos x="T2" y="T3"/>
                </a:cxn>
              </a:cxnLst>
              <a:rect l="0" t="0" r="r" b="b"/>
              <a:pathLst>
                <a:path w="11" h="26">
                  <a:moveTo>
                    <a:pt x="11" y="0"/>
                  </a:moveTo>
                  <a:cubicBezTo>
                    <a:pt x="5" y="8"/>
                    <a:pt x="2" y="17"/>
                    <a:pt x="0" y="26"/>
                  </a:cubicBezTo>
                </a:path>
              </a:pathLst>
            </a:custGeom>
            <a:noFill/>
            <a:ln w="3175" cap="flat">
              <a:solidFill>
                <a:schemeClr val="accent5">
                  <a:lumMod val="60000"/>
                  <a:lumOff val="4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58" name="Freeform 158"/>
            <p:cNvSpPr>
              <a:spLocks/>
            </p:cNvSpPr>
            <p:nvPr/>
          </p:nvSpPr>
          <p:spPr bwMode="auto">
            <a:xfrm>
              <a:off x="7362" y="-165"/>
              <a:ext cx="3" cy="26"/>
            </a:xfrm>
            <a:custGeom>
              <a:avLst/>
              <a:gdLst>
                <a:gd name="T0" fmla="*/ 0 w 1"/>
                <a:gd name="T1" fmla="*/ 11 h 11"/>
                <a:gd name="T2" fmla="*/ 1 w 1"/>
                <a:gd name="T3" fmla="*/ 0 h 11"/>
              </a:gdLst>
              <a:ahLst/>
              <a:cxnLst>
                <a:cxn ang="0">
                  <a:pos x="T0" y="T1"/>
                </a:cxn>
                <a:cxn ang="0">
                  <a:pos x="T2" y="T3"/>
                </a:cxn>
              </a:cxnLst>
              <a:rect l="0" t="0" r="r" b="b"/>
              <a:pathLst>
                <a:path w="1" h="11">
                  <a:moveTo>
                    <a:pt x="0" y="11"/>
                  </a:moveTo>
                  <a:cubicBezTo>
                    <a:pt x="0" y="7"/>
                    <a:pt x="1" y="4"/>
                    <a:pt x="1" y="0"/>
                  </a:cubicBezTo>
                </a:path>
              </a:pathLst>
            </a:custGeom>
            <a:noFill/>
            <a:ln w="3175" cap="flat">
              <a:solidFill>
                <a:schemeClr val="accent5">
                  <a:lumMod val="60000"/>
                  <a:lumOff val="4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59" name="Freeform 159"/>
            <p:cNvSpPr>
              <a:spLocks/>
            </p:cNvSpPr>
            <p:nvPr/>
          </p:nvSpPr>
          <p:spPr bwMode="auto">
            <a:xfrm>
              <a:off x="7391" y="-256"/>
              <a:ext cx="23" cy="29"/>
            </a:xfrm>
            <a:custGeom>
              <a:avLst/>
              <a:gdLst>
                <a:gd name="T0" fmla="*/ 10 w 10"/>
                <a:gd name="T1" fmla="*/ 0 h 12"/>
                <a:gd name="T2" fmla="*/ 0 w 10"/>
                <a:gd name="T3" fmla="*/ 12 h 12"/>
              </a:gdLst>
              <a:ahLst/>
              <a:cxnLst>
                <a:cxn ang="0">
                  <a:pos x="T0" y="T1"/>
                </a:cxn>
                <a:cxn ang="0">
                  <a:pos x="T2" y="T3"/>
                </a:cxn>
              </a:cxnLst>
              <a:rect l="0" t="0" r="r" b="b"/>
              <a:pathLst>
                <a:path w="10" h="12">
                  <a:moveTo>
                    <a:pt x="10" y="0"/>
                  </a:moveTo>
                  <a:cubicBezTo>
                    <a:pt x="6" y="3"/>
                    <a:pt x="3" y="7"/>
                    <a:pt x="0" y="12"/>
                  </a:cubicBezTo>
                </a:path>
              </a:pathLst>
            </a:custGeom>
            <a:noFill/>
            <a:ln w="3175" cap="flat">
              <a:solidFill>
                <a:schemeClr val="accent5">
                  <a:lumMod val="60000"/>
                  <a:lumOff val="4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60" name="Freeform 160"/>
            <p:cNvSpPr>
              <a:spLocks/>
            </p:cNvSpPr>
            <p:nvPr/>
          </p:nvSpPr>
          <p:spPr bwMode="auto">
            <a:xfrm>
              <a:off x="7410" y="-251"/>
              <a:ext cx="220" cy="112"/>
            </a:xfrm>
            <a:custGeom>
              <a:avLst/>
              <a:gdLst>
                <a:gd name="T0" fmla="*/ 93 w 93"/>
                <a:gd name="T1" fmla="*/ 47 h 47"/>
                <a:gd name="T2" fmla="*/ 46 w 93"/>
                <a:gd name="T3" fmla="*/ 0 h 47"/>
                <a:gd name="T4" fmla="*/ 0 w 93"/>
                <a:gd name="T5" fmla="*/ 47 h 47"/>
              </a:gdLst>
              <a:ahLst/>
              <a:cxnLst>
                <a:cxn ang="0">
                  <a:pos x="T0" y="T1"/>
                </a:cxn>
                <a:cxn ang="0">
                  <a:pos x="T2" y="T3"/>
                </a:cxn>
                <a:cxn ang="0">
                  <a:pos x="T4" y="T5"/>
                </a:cxn>
              </a:cxnLst>
              <a:rect l="0" t="0" r="r" b="b"/>
              <a:pathLst>
                <a:path w="93" h="47">
                  <a:moveTo>
                    <a:pt x="93" y="47"/>
                  </a:moveTo>
                  <a:cubicBezTo>
                    <a:pt x="93" y="21"/>
                    <a:pt x="72" y="0"/>
                    <a:pt x="46" y="0"/>
                  </a:cubicBezTo>
                  <a:cubicBezTo>
                    <a:pt x="21" y="0"/>
                    <a:pt x="0" y="21"/>
                    <a:pt x="0" y="47"/>
                  </a:cubicBezTo>
                </a:path>
              </a:pathLst>
            </a:custGeom>
            <a:noFill/>
            <a:ln w="3175" cap="flat">
              <a:solidFill>
                <a:schemeClr val="accent5">
                  <a:lumMod val="60000"/>
                  <a:lumOff val="4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61" name="Freeform 161"/>
            <p:cNvSpPr>
              <a:spLocks/>
            </p:cNvSpPr>
            <p:nvPr/>
          </p:nvSpPr>
          <p:spPr bwMode="auto">
            <a:xfrm>
              <a:off x="7462" y="-196"/>
              <a:ext cx="113" cy="57"/>
            </a:xfrm>
            <a:custGeom>
              <a:avLst/>
              <a:gdLst>
                <a:gd name="T0" fmla="*/ 48 w 48"/>
                <a:gd name="T1" fmla="*/ 24 h 24"/>
                <a:gd name="T2" fmla="*/ 24 w 48"/>
                <a:gd name="T3" fmla="*/ 0 h 24"/>
                <a:gd name="T4" fmla="*/ 0 w 48"/>
                <a:gd name="T5" fmla="*/ 24 h 24"/>
              </a:gdLst>
              <a:ahLst/>
              <a:cxnLst>
                <a:cxn ang="0">
                  <a:pos x="T0" y="T1"/>
                </a:cxn>
                <a:cxn ang="0">
                  <a:pos x="T2" y="T3"/>
                </a:cxn>
                <a:cxn ang="0">
                  <a:pos x="T4" y="T5"/>
                </a:cxn>
              </a:cxnLst>
              <a:rect l="0" t="0" r="r" b="b"/>
              <a:pathLst>
                <a:path w="48" h="24">
                  <a:moveTo>
                    <a:pt x="48" y="24"/>
                  </a:moveTo>
                  <a:cubicBezTo>
                    <a:pt x="48" y="10"/>
                    <a:pt x="37" y="0"/>
                    <a:pt x="24" y="0"/>
                  </a:cubicBezTo>
                  <a:cubicBezTo>
                    <a:pt x="11" y="0"/>
                    <a:pt x="0" y="10"/>
                    <a:pt x="0" y="24"/>
                  </a:cubicBezTo>
                </a:path>
              </a:pathLst>
            </a:custGeom>
            <a:noFill/>
            <a:ln w="3175" cap="flat">
              <a:solidFill>
                <a:schemeClr val="accent5">
                  <a:lumMod val="60000"/>
                  <a:lumOff val="4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62" name="Freeform 162"/>
            <p:cNvSpPr>
              <a:spLocks/>
            </p:cNvSpPr>
            <p:nvPr/>
          </p:nvSpPr>
          <p:spPr bwMode="auto">
            <a:xfrm>
              <a:off x="7504" y="-155"/>
              <a:ext cx="29" cy="16"/>
            </a:xfrm>
            <a:custGeom>
              <a:avLst/>
              <a:gdLst>
                <a:gd name="T0" fmla="*/ 0 w 12"/>
                <a:gd name="T1" fmla="*/ 7 h 7"/>
                <a:gd name="T2" fmla="*/ 6 w 12"/>
                <a:gd name="T3" fmla="*/ 0 h 7"/>
                <a:gd name="T4" fmla="*/ 12 w 12"/>
                <a:gd name="T5" fmla="*/ 7 h 7"/>
              </a:gdLst>
              <a:ahLst/>
              <a:cxnLst>
                <a:cxn ang="0">
                  <a:pos x="T0" y="T1"/>
                </a:cxn>
                <a:cxn ang="0">
                  <a:pos x="T2" y="T3"/>
                </a:cxn>
                <a:cxn ang="0">
                  <a:pos x="T4" y="T5"/>
                </a:cxn>
              </a:cxnLst>
              <a:rect l="0" t="0" r="r" b="b"/>
              <a:pathLst>
                <a:path w="12" h="7">
                  <a:moveTo>
                    <a:pt x="0" y="7"/>
                  </a:moveTo>
                  <a:cubicBezTo>
                    <a:pt x="0" y="3"/>
                    <a:pt x="3" y="0"/>
                    <a:pt x="6" y="0"/>
                  </a:cubicBezTo>
                  <a:cubicBezTo>
                    <a:pt x="10" y="0"/>
                    <a:pt x="12" y="3"/>
                    <a:pt x="12" y="7"/>
                  </a:cubicBezTo>
                </a:path>
              </a:pathLst>
            </a:custGeom>
            <a:solidFill>
              <a:srgbClr val="3C5169"/>
            </a:solidFill>
            <a:ln w="3175">
              <a:solidFill>
                <a:schemeClr val="accent5">
                  <a:lumMod val="60000"/>
                  <a:lumOff val="40000"/>
                </a:schemeClr>
              </a:solidFill>
              <a:round/>
              <a:headEnd/>
              <a:tailEnd/>
            </a:ln>
          </p:spPr>
          <p:txBody>
            <a:bodyPr vert="horz" wrap="square" lIns="91440" tIns="45720" rIns="91440" bIns="45720" numCol="1" anchor="t" anchorCtr="0" compatLnSpc="1">
              <a:prstTxWarp prst="textNoShape">
                <a:avLst/>
              </a:prstTxWarp>
            </a:bodyPr>
            <a:lstStyle/>
            <a:p>
              <a:endParaRPr lang="zh-CN" altLang="en-US"/>
            </a:p>
          </p:txBody>
        </p:sp>
      </p:grpSp>
    </p:spTree>
    <p:extLst>
      <p:ext uri="{BB962C8B-B14F-4D97-AF65-F5344CB8AC3E}">
        <p14:creationId xmlns:p14="http://schemas.microsoft.com/office/powerpoint/2010/main" val="18049240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0-#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500" fill="hold"/>
                                        <p:tgtEl>
                                          <p:spTgt spid="9"/>
                                        </p:tgtEl>
                                        <p:attrNameLst>
                                          <p:attrName>ppt_x</p:attrName>
                                        </p:attrNameLst>
                                      </p:cBhvr>
                                      <p:tavLst>
                                        <p:tav tm="0">
                                          <p:val>
                                            <p:strVal val="0-#ppt_w/2"/>
                                          </p:val>
                                        </p:tav>
                                        <p:tav tm="100000">
                                          <p:val>
                                            <p:strVal val="#ppt_x"/>
                                          </p:val>
                                        </p:tav>
                                      </p:tavLst>
                                    </p:anim>
                                    <p:anim calcmode="lin" valueType="num">
                                      <p:cBhvr additive="base">
                                        <p:cTn id="12" dur="500" fill="hold"/>
                                        <p:tgtEl>
                                          <p:spTgt spid="9"/>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stCondLst>
                                    <p:cond delay="0"/>
                                  </p:stCondLst>
                                  <p:childTnLst>
                                    <p:set>
                                      <p:cBhvr>
                                        <p:cTn id="14" dur="1" fill="hold">
                                          <p:stCondLst>
                                            <p:cond delay="0"/>
                                          </p:stCondLst>
                                        </p:cTn>
                                        <p:tgtEl>
                                          <p:spTgt spid="8"/>
                                        </p:tgtEl>
                                        <p:attrNameLst>
                                          <p:attrName>style.visibility</p:attrName>
                                        </p:attrNameLst>
                                      </p:cBhvr>
                                      <p:to>
                                        <p:strVal val="visible"/>
                                      </p:to>
                                    </p:set>
                                    <p:anim calcmode="lin" valueType="num">
                                      <p:cBhvr additive="base">
                                        <p:cTn id="15" dur="500" fill="hold"/>
                                        <p:tgtEl>
                                          <p:spTgt spid="8"/>
                                        </p:tgtEl>
                                        <p:attrNameLst>
                                          <p:attrName>ppt_x</p:attrName>
                                        </p:attrNameLst>
                                      </p:cBhvr>
                                      <p:tavLst>
                                        <p:tav tm="0">
                                          <p:val>
                                            <p:strVal val="1+#ppt_w/2"/>
                                          </p:val>
                                        </p:tav>
                                        <p:tav tm="100000">
                                          <p:val>
                                            <p:strVal val="#ppt_x"/>
                                          </p:val>
                                        </p:tav>
                                      </p:tavLst>
                                    </p:anim>
                                    <p:anim calcmode="lin" valueType="num">
                                      <p:cBhvr additive="base">
                                        <p:cTn id="16" dur="500" fill="hold"/>
                                        <p:tgtEl>
                                          <p:spTgt spid="8"/>
                                        </p:tgtEl>
                                        <p:attrNameLst>
                                          <p:attrName>ppt_y</p:attrName>
                                        </p:attrNameLst>
                                      </p:cBhvr>
                                      <p:tavLst>
                                        <p:tav tm="0">
                                          <p:val>
                                            <p:strVal val="#ppt_y"/>
                                          </p:val>
                                        </p:tav>
                                        <p:tav tm="100000">
                                          <p:val>
                                            <p:strVal val="#ppt_y"/>
                                          </p:val>
                                        </p:tav>
                                      </p:tavLst>
                                    </p:anim>
                                  </p:childTnLst>
                                </p:cTn>
                              </p:par>
                              <p:par>
                                <p:cTn id="17" presetID="2" presetClass="entr" presetSubtype="2" fill="hold" nodeType="withEffect">
                                  <p:stCondLst>
                                    <p:cond delay="0"/>
                                  </p:stCondLst>
                                  <p:childTnLst>
                                    <p:set>
                                      <p:cBhvr>
                                        <p:cTn id="18" dur="1" fill="hold">
                                          <p:stCondLst>
                                            <p:cond delay="0"/>
                                          </p:stCondLst>
                                        </p:cTn>
                                        <p:tgtEl>
                                          <p:spTgt spid="50"/>
                                        </p:tgtEl>
                                        <p:attrNameLst>
                                          <p:attrName>style.visibility</p:attrName>
                                        </p:attrNameLst>
                                      </p:cBhvr>
                                      <p:to>
                                        <p:strVal val="visible"/>
                                      </p:to>
                                    </p:set>
                                    <p:anim calcmode="lin" valueType="num">
                                      <p:cBhvr additive="base">
                                        <p:cTn id="19" dur="500" fill="hold"/>
                                        <p:tgtEl>
                                          <p:spTgt spid="50"/>
                                        </p:tgtEl>
                                        <p:attrNameLst>
                                          <p:attrName>ppt_x</p:attrName>
                                        </p:attrNameLst>
                                      </p:cBhvr>
                                      <p:tavLst>
                                        <p:tav tm="0">
                                          <p:val>
                                            <p:strVal val="1+#ppt_w/2"/>
                                          </p:val>
                                        </p:tav>
                                        <p:tav tm="100000">
                                          <p:val>
                                            <p:strVal val="#ppt_x"/>
                                          </p:val>
                                        </p:tav>
                                      </p:tavLst>
                                    </p:anim>
                                    <p:anim calcmode="lin" valueType="num">
                                      <p:cBhvr additive="base">
                                        <p:cTn id="20" dur="500" fill="hold"/>
                                        <p:tgtEl>
                                          <p:spTgt spid="5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图片与标题">
    <p:spTree>
      <p:nvGrpSpPr>
        <p:cNvPr id="1" name=""/>
        <p:cNvGrpSpPr/>
        <p:nvPr/>
      </p:nvGrpSpPr>
      <p:grpSpPr>
        <a:xfrm>
          <a:off x="0" y="0"/>
          <a:ext cx="0" cy="0"/>
          <a:chOff x="0" y="0"/>
          <a:chExt cx="0" cy="0"/>
        </a:xfrm>
      </p:grpSpPr>
      <p:pic>
        <p:nvPicPr>
          <p:cNvPr id="8" name="图片 7"/>
          <p:cNvPicPr>
            <a:picLocks noChangeAspect="1"/>
          </p:cNvPicPr>
          <p:nvPr userDrawn="1"/>
        </p:nvPicPr>
        <p:blipFill rotWithShape="1">
          <a:blip r:embed="rId2" cstate="print">
            <a:duotone>
              <a:schemeClr val="accent5">
                <a:shade val="45000"/>
                <a:satMod val="135000"/>
              </a:schemeClr>
              <a:prstClr val="white"/>
            </a:duotone>
            <a:extLst>
              <a:ext uri="{28A0092B-C50C-407E-A947-70E740481C1C}">
                <a14:useLocalDpi xmlns:a14="http://schemas.microsoft.com/office/drawing/2010/main" val="0"/>
              </a:ext>
            </a:extLst>
          </a:blip>
          <a:srcRect l="50625"/>
          <a:stretch/>
        </p:blipFill>
        <p:spPr>
          <a:xfrm>
            <a:off x="7067550" y="0"/>
            <a:ext cx="5124450" cy="2132065"/>
          </a:xfrm>
          <a:prstGeom prst="rect">
            <a:avLst/>
          </a:prstGeom>
        </p:spPr>
      </p:pic>
    </p:spTree>
    <p:extLst>
      <p:ext uri="{BB962C8B-B14F-4D97-AF65-F5344CB8AC3E}">
        <p14:creationId xmlns:p14="http://schemas.microsoft.com/office/powerpoint/2010/main" val="3412057846"/>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F3627A06-BFBD-4C07-91CD-F562F7E498FF}" type="datetimeFigureOut">
              <a:rPr lang="zh-CN" altLang="en-US" smtClean="0"/>
              <a:t>2018/10/9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2147D1F-F3EB-4212-828C-D4C65654412A}" type="slidenum">
              <a:rPr lang="zh-CN" altLang="en-US" smtClean="0"/>
              <a:t>‹#›</a:t>
            </a:fld>
            <a:endParaRPr lang="zh-CN" altLang="en-US"/>
          </a:p>
        </p:txBody>
      </p:sp>
    </p:spTree>
    <p:extLst>
      <p:ext uri="{BB962C8B-B14F-4D97-AF65-F5344CB8AC3E}">
        <p14:creationId xmlns:p14="http://schemas.microsoft.com/office/powerpoint/2010/main" val="39734964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F3627A06-BFBD-4C07-91CD-F562F7E498FF}" type="datetimeFigureOut">
              <a:rPr lang="zh-CN" altLang="en-US" smtClean="0"/>
              <a:t>2018/10/9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2147D1F-F3EB-4212-828C-D4C65654412A}" type="slidenum">
              <a:rPr lang="zh-CN" altLang="en-US" smtClean="0"/>
              <a:t>‹#›</a:t>
            </a:fld>
            <a:endParaRPr lang="zh-CN" altLang="en-US"/>
          </a:p>
        </p:txBody>
      </p:sp>
    </p:spTree>
    <p:extLst>
      <p:ext uri="{BB962C8B-B14F-4D97-AF65-F5344CB8AC3E}">
        <p14:creationId xmlns:p14="http://schemas.microsoft.com/office/powerpoint/2010/main" val="41099969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microsoft.com/office/2007/relationships/hdphoto" Target="../media/hdphoto1.wdp"/></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3627A06-BFBD-4C07-91CD-F562F7E498FF}" type="datetimeFigureOut">
              <a:rPr lang="zh-CN" altLang="en-US" smtClean="0"/>
              <a:t>2018/10/9</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2147D1F-F3EB-4212-828C-D4C65654412A}" type="slidenum">
              <a:rPr lang="zh-CN" altLang="en-US" smtClean="0"/>
              <a:t>‹#›</a:t>
            </a:fld>
            <a:endParaRPr lang="zh-CN" altLang="en-US"/>
          </a:p>
        </p:txBody>
      </p:sp>
      <p:pic>
        <p:nvPicPr>
          <p:cNvPr id="9" name="图片 8"/>
          <p:cNvPicPr>
            <a:picLocks noChangeAspect="1"/>
          </p:cNvPicPr>
          <p:nvPr userDrawn="1"/>
        </p:nvPicPr>
        <p:blipFill>
          <a:blip r:embed="rId13">
            <a:extLst>
              <a:ext uri="{BEBA8EAE-BF5A-486C-A8C5-ECC9F3942E4B}">
                <a14:imgProps xmlns:a14="http://schemas.microsoft.com/office/drawing/2010/main">
                  <a14:imgLayer r:embed="rId14">
                    <a14:imgEffect>
                      <a14:sharpenSoften amount="10000"/>
                    </a14:imgEffect>
                  </a14:imgLayer>
                </a14:imgProps>
              </a:ex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8" name="图片 7"/>
          <p:cNvPicPr>
            <a:picLocks noChangeAspect="1"/>
          </p:cNvPicPr>
          <p:nvPr userDrawn="1"/>
        </p:nvPicPr>
        <p:blipFill>
          <a:blip r:embed="rId15" cstate="print">
            <a:extLst>
              <a:ext uri="{28A0092B-C50C-407E-A947-70E740481C1C}">
                <a14:useLocalDpi xmlns:a14="http://schemas.microsoft.com/office/drawing/2010/main" val="0"/>
              </a:ext>
            </a:extLst>
          </a:blip>
          <a:stretch>
            <a:fillRect/>
          </a:stretch>
        </p:blipFill>
        <p:spPr>
          <a:xfrm rot="5400000">
            <a:off x="2615450" y="-2615451"/>
            <a:ext cx="6961099" cy="12192002"/>
          </a:xfrm>
          <a:prstGeom prst="rect">
            <a:avLst/>
          </a:prstGeom>
        </p:spPr>
      </p:pic>
    </p:spTree>
    <p:extLst>
      <p:ext uri="{BB962C8B-B14F-4D97-AF65-F5344CB8AC3E}">
        <p14:creationId xmlns:p14="http://schemas.microsoft.com/office/powerpoint/2010/main" val="1967997247"/>
      </p:ext>
    </p:extLst>
  </p:cSld>
  <p:clrMap bg1="lt1" tx1="dk1" bg2="lt2" tx2="dk2" accent1="accent1" accent2="accent2" accent3="accent3" accent4="accent4" accent5="accent5" accent6="accent6" hlink="hlink" folHlink="folHlink"/>
  <p:sldLayoutIdLst>
    <p:sldLayoutId id="2147483649" r:id="rId1"/>
    <p:sldLayoutId id="2147483651" r:id="rId2"/>
    <p:sldLayoutId id="2147483650"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 Id="rId9" Type="http://schemas.openxmlformats.org/officeDocument/2006/relationships/image" Target="../media/image13.png"/></Relationships>
</file>

<file path=ppt/slides/_rels/slide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3.xml"/><Relationship Id="rId6" Type="http://schemas.openxmlformats.org/officeDocument/2006/relationships/image" Target="../media/image8.png"/><Relationship Id="rId5" Type="http://schemas.microsoft.com/office/2007/relationships/hdphoto" Target="../media/hdphoto4.wdp"/><Relationship Id="rId4" Type="http://schemas.openxmlformats.org/officeDocument/2006/relationships/image" Target="../media/image14.png"/></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7" Type="http://schemas.microsoft.com/office/2007/relationships/hdphoto" Target="../media/hdphoto3.wdp"/><Relationship Id="rId2" Type="http://schemas.openxmlformats.org/officeDocument/2006/relationships/notesSlide" Target="../notesSlides/notesSlide3.xml"/><Relationship Id="rId1" Type="http://schemas.openxmlformats.org/officeDocument/2006/relationships/slideLayout" Target="../slideLayouts/slideLayout5.xml"/><Relationship Id="rId6" Type="http://schemas.openxmlformats.org/officeDocument/2006/relationships/image" Target="../media/image12.png"/><Relationship Id="rId5" Type="http://schemas.openxmlformats.org/officeDocument/2006/relationships/image" Target="../media/image8.png"/><Relationship Id="rId4" Type="http://schemas.openxmlformats.org/officeDocument/2006/relationships/image" Target="../media/image15.png"/></Relationships>
</file>

<file path=ppt/slides/_rels/slide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18.png"/><Relationship Id="rId5" Type="http://schemas.openxmlformats.org/officeDocument/2006/relationships/image" Target="../media/image8.png"/><Relationship Id="rId4" Type="http://schemas.openxmlformats.org/officeDocument/2006/relationships/image" Target="../media/image17.png"/></Relationships>
</file>

<file path=ppt/slides/_rels/slide5.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6.png"/><Relationship Id="rId7" Type="http://schemas.openxmlformats.org/officeDocument/2006/relationships/image" Target="../media/image20.pn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19.png"/><Relationship Id="rId5" Type="http://schemas.openxmlformats.org/officeDocument/2006/relationships/image" Target="../media/image8.png"/><Relationship Id="rId4" Type="http://schemas.openxmlformats.org/officeDocument/2006/relationships/image" Target="../media/image17.png"/></Relationships>
</file>

<file path=ppt/slides/_rels/slide6.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image" Target="../media/image22.png"/><Relationship Id="rId7" Type="http://schemas.openxmlformats.org/officeDocument/2006/relationships/image" Target="../media/image25.pn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27.png"/><Relationship Id="rId5" Type="http://schemas.openxmlformats.org/officeDocument/2006/relationships/image" Target="../media/image8.png"/><Relationship Id="rId4" Type="http://schemas.openxmlformats.org/officeDocument/2006/relationships/image" Target="../media/image17.png"/></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7" Type="http://schemas.microsoft.com/office/2007/relationships/hdphoto" Target="../media/hdphoto3.wdp"/><Relationship Id="rId2" Type="http://schemas.openxmlformats.org/officeDocument/2006/relationships/notesSlide" Target="../notesSlides/notesSlide8.xml"/><Relationship Id="rId1" Type="http://schemas.openxmlformats.org/officeDocument/2006/relationships/slideLayout" Target="../slideLayouts/slideLayout5.xml"/><Relationship Id="rId6" Type="http://schemas.openxmlformats.org/officeDocument/2006/relationships/image" Target="../media/image12.png"/><Relationship Id="rId5" Type="http://schemas.openxmlformats.org/officeDocument/2006/relationships/image" Target="../media/image8.png"/><Relationship Id="rId4" Type="http://schemas.openxmlformats.org/officeDocument/2006/relationships/image" Target="../media/image15.png"/></Relationships>
</file>

<file path=ppt/slides/_rels/slide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9.xml"/><Relationship Id="rId1" Type="http://schemas.openxmlformats.org/officeDocument/2006/relationships/slideLayout" Target="../slideLayouts/slideLayout8.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s>
</file>

<file path=ppt/slides/_rels/slide10.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0.xml"/><Relationship Id="rId1" Type="http://schemas.openxmlformats.org/officeDocument/2006/relationships/slideLayout" Target="../slideLayouts/slideLayout8.xml"/><Relationship Id="rId4" Type="http://schemas.openxmlformats.org/officeDocument/2006/relationships/image" Target="../media/image33.png"/></Relationships>
</file>

<file path=ppt/slides/_rels/slide11.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1.xml"/><Relationship Id="rId1" Type="http://schemas.openxmlformats.org/officeDocument/2006/relationships/slideLayout" Target="../slideLayouts/slideLayout8.xml"/><Relationship Id="rId4" Type="http://schemas.openxmlformats.org/officeDocument/2006/relationships/image" Target="../media/image35.png"/></Relationships>
</file>

<file path=ppt/slides/_rels/slide1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2.xml"/><Relationship Id="rId1" Type="http://schemas.openxmlformats.org/officeDocument/2006/relationships/slideLayout" Target="../slideLayouts/slideLayout8.xml"/><Relationship Id="rId5" Type="http://schemas.openxmlformats.org/officeDocument/2006/relationships/image" Target="../media/image37.png"/><Relationship Id="rId4" Type="http://schemas.openxmlformats.org/officeDocument/2006/relationships/image" Target="../media/image36.png"/></Relationships>
</file>

<file path=ppt/slides/_rels/slide13.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3.xml"/><Relationship Id="rId1" Type="http://schemas.openxmlformats.org/officeDocument/2006/relationships/slideLayout" Target="../slideLayouts/slideLayout8.xml"/><Relationship Id="rId4" Type="http://schemas.openxmlformats.org/officeDocument/2006/relationships/image" Target="../media/image39.emf"/></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7" Type="http://schemas.microsoft.com/office/2007/relationships/hdphoto" Target="../media/hdphoto3.wdp"/><Relationship Id="rId2" Type="http://schemas.openxmlformats.org/officeDocument/2006/relationships/notesSlide" Target="../notesSlides/notesSlide14.xml"/><Relationship Id="rId1" Type="http://schemas.openxmlformats.org/officeDocument/2006/relationships/slideLayout" Target="../slideLayouts/slideLayout5.xml"/><Relationship Id="rId6" Type="http://schemas.openxmlformats.org/officeDocument/2006/relationships/image" Target="../media/image12.png"/><Relationship Id="rId5" Type="http://schemas.openxmlformats.org/officeDocument/2006/relationships/image" Target="../media/image8.png"/><Relationship Id="rId4" Type="http://schemas.openxmlformats.org/officeDocument/2006/relationships/image" Target="../media/image15.png"/></Relationships>
</file>

<file path=ppt/slides/_rels/slide15.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15.xml"/><Relationship Id="rId1" Type="http://schemas.openxmlformats.org/officeDocument/2006/relationships/slideLayout" Target="../slideLayouts/slideLayout8.xml"/><Relationship Id="rId5" Type="http://schemas.microsoft.com/office/2007/relationships/hdphoto" Target="../media/hdphoto5.wdp"/><Relationship Id="rId4" Type="http://schemas.openxmlformats.org/officeDocument/2006/relationships/image" Target="../media/image41.png"/></Relationships>
</file>

<file path=ppt/slides/_rels/slide16.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43.png"/></Relationships>
</file>

<file path=ppt/slides/_rels/slide17.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17.xml"/><Relationship Id="rId1" Type="http://schemas.openxmlformats.org/officeDocument/2006/relationships/slideLayout" Target="../slideLayouts/slideLayout8.xml"/><Relationship Id="rId5" Type="http://schemas.openxmlformats.org/officeDocument/2006/relationships/image" Target="../media/image46.png"/><Relationship Id="rId4" Type="http://schemas.openxmlformats.org/officeDocument/2006/relationships/image" Target="../media/image45.png"/></Relationships>
</file>

<file path=ppt/slides/_rels/slide18.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18.xml"/><Relationship Id="rId1" Type="http://schemas.openxmlformats.org/officeDocument/2006/relationships/slideLayout" Target="../slideLayouts/slideLayout8.xml"/><Relationship Id="rId4" Type="http://schemas.openxmlformats.org/officeDocument/2006/relationships/image" Target="../media/image48.png"/></Relationships>
</file>

<file path=ppt/slides/_rels/slide19.xml.rels><?xml version="1.0" encoding="UTF-8" standalone="yes"?>
<Relationships xmlns="http://schemas.openxmlformats.org/package/2006/relationships"><Relationship Id="rId3" Type="http://schemas.openxmlformats.org/officeDocument/2006/relationships/image" Target="../media/image9.png"/><Relationship Id="rId7" Type="http://schemas.microsoft.com/office/2007/relationships/hdphoto" Target="../media/hdphoto3.wdp"/><Relationship Id="rId2" Type="http://schemas.openxmlformats.org/officeDocument/2006/relationships/notesSlide" Target="../notesSlides/notesSlide19.xml"/><Relationship Id="rId1" Type="http://schemas.openxmlformats.org/officeDocument/2006/relationships/slideLayout" Target="../slideLayouts/slideLayout5.xml"/><Relationship Id="rId6" Type="http://schemas.openxmlformats.org/officeDocument/2006/relationships/image" Target="../media/image12.png"/><Relationship Id="rId5" Type="http://schemas.openxmlformats.org/officeDocument/2006/relationships/image" Target="../media/image8.png"/><Relationship Id="rId4" Type="http://schemas.openxmlformats.org/officeDocument/2006/relationships/image" Target="../media/image15.png"/></Relationships>
</file>

<file path=ppt/slides/_rels/slide20.xml.rels><?xml version="1.0" encoding="UTF-8" standalone="yes"?>
<Relationships xmlns="http://schemas.openxmlformats.org/package/2006/relationships"><Relationship Id="rId8" Type="http://schemas.openxmlformats.org/officeDocument/2006/relationships/image" Target="../media/image52.png"/><Relationship Id="rId3" Type="http://schemas.openxmlformats.org/officeDocument/2006/relationships/image" Target="../media/image49.png"/><Relationship Id="rId7" Type="http://schemas.openxmlformats.org/officeDocument/2006/relationships/image" Target="../media/image51.png"/><Relationship Id="rId12" Type="http://schemas.openxmlformats.org/officeDocument/2006/relationships/image" Target="../media/image55.png"/><Relationship Id="rId2" Type="http://schemas.openxmlformats.org/officeDocument/2006/relationships/notesSlide" Target="../notesSlides/notesSlide20.xml"/><Relationship Id="rId1" Type="http://schemas.openxmlformats.org/officeDocument/2006/relationships/slideLayout" Target="../slideLayouts/slideLayout7.xml"/><Relationship Id="rId6" Type="http://schemas.openxmlformats.org/officeDocument/2006/relationships/image" Target="../media/image16.png"/><Relationship Id="rId11" Type="http://schemas.openxmlformats.org/officeDocument/2006/relationships/image" Target="../media/image8.png"/><Relationship Id="rId5" Type="http://schemas.openxmlformats.org/officeDocument/2006/relationships/image" Target="../media/image50.png"/><Relationship Id="rId10" Type="http://schemas.openxmlformats.org/officeDocument/2006/relationships/image" Target="../media/image54.png"/><Relationship Id="rId4" Type="http://schemas.openxmlformats.org/officeDocument/2006/relationships/image" Target="../media/image20.png"/><Relationship Id="rId9" Type="http://schemas.openxmlformats.org/officeDocument/2006/relationships/image" Target="../media/image53.png"/></Relationships>
</file>

<file path=ppt/slides/_rels/slide21.xml.rels><?xml version="1.0" encoding="UTF-8" standalone="yes"?>
<Relationships xmlns="http://schemas.openxmlformats.org/package/2006/relationships"><Relationship Id="rId8" Type="http://schemas.openxmlformats.org/officeDocument/2006/relationships/image" Target="../media/image55.png"/><Relationship Id="rId3" Type="http://schemas.openxmlformats.org/officeDocument/2006/relationships/image" Target="../media/image56.png"/><Relationship Id="rId7" Type="http://schemas.openxmlformats.org/officeDocument/2006/relationships/image" Target="../media/image58.png"/><Relationship Id="rId2" Type="http://schemas.openxmlformats.org/officeDocument/2006/relationships/notesSlide" Target="../notesSlides/notesSlide21.xml"/><Relationship Id="rId1" Type="http://schemas.openxmlformats.org/officeDocument/2006/relationships/slideLayout" Target="../slideLayouts/slideLayout7.xml"/><Relationship Id="rId6" Type="http://schemas.openxmlformats.org/officeDocument/2006/relationships/image" Target="../media/image53.png"/><Relationship Id="rId5" Type="http://schemas.openxmlformats.org/officeDocument/2006/relationships/image" Target="../media/image57.png"/><Relationship Id="rId4" Type="http://schemas.openxmlformats.org/officeDocument/2006/relationships/image" Target="../media/image8.png"/></Relationships>
</file>

<file path=ppt/slides/_rels/slide22.xml.rels><?xml version="1.0" encoding="UTF-8" standalone="yes"?>
<Relationships xmlns="http://schemas.openxmlformats.org/package/2006/relationships"><Relationship Id="rId8" Type="http://schemas.openxmlformats.org/officeDocument/2006/relationships/image" Target="../media/image63.png"/><Relationship Id="rId3" Type="http://schemas.openxmlformats.org/officeDocument/2006/relationships/image" Target="../media/image8.png"/><Relationship Id="rId7" Type="http://schemas.openxmlformats.org/officeDocument/2006/relationships/image" Target="../media/image62.png"/><Relationship Id="rId2" Type="http://schemas.openxmlformats.org/officeDocument/2006/relationships/notesSlide" Target="../notesSlides/notesSlide22.xml"/><Relationship Id="rId1" Type="http://schemas.openxmlformats.org/officeDocument/2006/relationships/slideLayout" Target="../slideLayouts/slideLayout7.xml"/><Relationship Id="rId6" Type="http://schemas.openxmlformats.org/officeDocument/2006/relationships/image" Target="../media/image61.png"/><Relationship Id="rId11" Type="http://schemas.openxmlformats.org/officeDocument/2006/relationships/image" Target="../media/image55.png"/><Relationship Id="rId5" Type="http://schemas.openxmlformats.org/officeDocument/2006/relationships/image" Target="../media/image60.png"/><Relationship Id="rId10" Type="http://schemas.openxmlformats.org/officeDocument/2006/relationships/image" Target="../media/image65.png"/><Relationship Id="rId4" Type="http://schemas.openxmlformats.org/officeDocument/2006/relationships/image" Target="../media/image59.png"/><Relationship Id="rId9" Type="http://schemas.openxmlformats.org/officeDocument/2006/relationships/image" Target="../media/image64.png"/></Relationships>
</file>

<file path=ppt/slides/_rels/slide23.xml.rels><?xml version="1.0" encoding="UTF-8" standalone="yes"?>
<Relationships xmlns="http://schemas.openxmlformats.org/package/2006/relationships"><Relationship Id="rId3" Type="http://schemas.openxmlformats.org/officeDocument/2006/relationships/image" Target="../media/image66.png"/><Relationship Id="rId7" Type="http://schemas.openxmlformats.org/officeDocument/2006/relationships/image" Target="../media/image55.png"/><Relationship Id="rId2" Type="http://schemas.openxmlformats.org/officeDocument/2006/relationships/notesSlide" Target="../notesSlides/notesSlide23.xml"/><Relationship Id="rId1" Type="http://schemas.openxmlformats.org/officeDocument/2006/relationships/slideLayout" Target="../slideLayouts/slideLayout7.xml"/><Relationship Id="rId6" Type="http://schemas.openxmlformats.org/officeDocument/2006/relationships/image" Target="../media/image68.png"/><Relationship Id="rId5" Type="http://schemas.openxmlformats.org/officeDocument/2006/relationships/image" Target="../media/image67.png"/><Relationship Id="rId4" Type="http://schemas.openxmlformats.org/officeDocument/2006/relationships/image" Target="../media/image8.png"/></Relationships>
</file>

<file path=ppt/slides/_rels/slide24.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notesSlide" Target="../notesSlides/notesSlide24.xml"/><Relationship Id="rId1" Type="http://schemas.openxmlformats.org/officeDocument/2006/relationships/slideLayout" Target="../slideLayouts/slideLayout1.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 Id="rId9" Type="http://schemas.openxmlformats.org/officeDocument/2006/relationships/image" Target="../media/image1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p:cNvPicPr>
            <a:picLocks noChangeAspect="1"/>
          </p:cNvPicPr>
          <p:nvPr/>
        </p:nvPicPr>
        <p:blipFill rotWithShape="1">
          <a:blip r:embed="rId3">
            <a:extLst>
              <a:ext uri="{28A0092B-C50C-407E-A947-70E740481C1C}">
                <a14:useLocalDpi xmlns:a14="http://schemas.microsoft.com/office/drawing/2010/main" val="0"/>
              </a:ext>
            </a:extLst>
          </a:blip>
          <a:srcRect b="75415"/>
          <a:stretch/>
        </p:blipFill>
        <p:spPr>
          <a:xfrm>
            <a:off x="-247794" y="-165642"/>
            <a:ext cx="3779926" cy="1095218"/>
          </a:xfrm>
          <a:prstGeom prst="rect">
            <a:avLst/>
          </a:prstGeom>
        </p:spPr>
      </p:pic>
      <p:pic>
        <p:nvPicPr>
          <p:cNvPr id="8" name="图片 7"/>
          <p:cNvPicPr>
            <a:picLocks noChangeAspect="1"/>
          </p:cNvPicPr>
          <p:nvPr/>
        </p:nvPicPr>
        <p:blipFill rotWithShape="1">
          <a:blip r:embed="rId4">
            <a:duotone>
              <a:schemeClr val="bg2">
                <a:shade val="45000"/>
                <a:satMod val="135000"/>
              </a:schemeClr>
              <a:prstClr val="white"/>
            </a:duotone>
            <a:extLst>
              <a:ext uri="{28A0092B-C50C-407E-A947-70E740481C1C}">
                <a14:useLocalDpi xmlns:a14="http://schemas.microsoft.com/office/drawing/2010/main" val="0"/>
              </a:ext>
            </a:extLst>
          </a:blip>
          <a:srcRect t="31313" b="29045"/>
          <a:stretch/>
        </p:blipFill>
        <p:spPr>
          <a:xfrm>
            <a:off x="1861579" y="467868"/>
            <a:ext cx="9020061" cy="3575713"/>
          </a:xfrm>
          <a:prstGeom prst="rect">
            <a:avLst/>
          </a:prstGeom>
        </p:spPr>
      </p:pic>
      <p:pic>
        <p:nvPicPr>
          <p:cNvPr id="14" name="图片 1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4022797"/>
            <a:ext cx="12192000" cy="2938302"/>
          </a:xfrm>
          <a:prstGeom prst="rect">
            <a:avLst/>
          </a:prstGeom>
        </p:spPr>
      </p:pic>
      <p:sp>
        <p:nvSpPr>
          <p:cNvPr id="5" name="文本框 4"/>
          <p:cNvSpPr txBox="1"/>
          <p:nvPr/>
        </p:nvSpPr>
        <p:spPr>
          <a:xfrm>
            <a:off x="2831782" y="1963973"/>
            <a:ext cx="7032694" cy="769441"/>
          </a:xfrm>
          <a:prstGeom prst="rect">
            <a:avLst/>
          </a:prstGeom>
          <a:noFill/>
        </p:spPr>
        <p:txBody>
          <a:bodyPr wrap="none" rtlCol="0">
            <a:spAutoFit/>
          </a:bodyPr>
          <a:lstStyle/>
          <a:p>
            <a:pPr algn="ctr"/>
            <a:r>
              <a:rPr lang="zh-CN" altLang="en-US" sz="4400" spc="600" dirty="0">
                <a:solidFill>
                  <a:schemeClr val="accent5">
                    <a:lumMod val="75000"/>
                  </a:schemeClr>
                </a:solidFill>
                <a:cs typeface="+mn-ea"/>
                <a:sym typeface="Li Xuke"/>
              </a:rPr>
              <a:t>中国风淡雅动态</a:t>
            </a:r>
            <a:r>
              <a:rPr lang="en-US" altLang="zh-CN" sz="4400" spc="600" dirty="0" err="1">
                <a:solidFill>
                  <a:schemeClr val="accent5">
                    <a:lumMod val="75000"/>
                  </a:schemeClr>
                </a:solidFill>
                <a:cs typeface="+mn-ea"/>
                <a:sym typeface="Li Xuke"/>
              </a:rPr>
              <a:t>ppt</a:t>
            </a:r>
            <a:r>
              <a:rPr lang="zh-CN" altLang="en-US" sz="4400" spc="600" dirty="0">
                <a:solidFill>
                  <a:schemeClr val="accent5">
                    <a:lumMod val="75000"/>
                  </a:schemeClr>
                </a:solidFill>
                <a:cs typeface="+mn-ea"/>
                <a:sym typeface="Li Xuke"/>
              </a:rPr>
              <a:t>模板</a:t>
            </a:r>
            <a:endParaRPr lang="zh-CN" altLang="en-US" sz="4400" spc="600" dirty="0">
              <a:solidFill>
                <a:schemeClr val="accent5">
                  <a:lumMod val="75000"/>
                </a:schemeClr>
              </a:solidFill>
              <a:latin typeface="Li Xuke"/>
              <a:ea typeface="Li Xuke"/>
              <a:cs typeface="+mn-ea"/>
              <a:sym typeface="Li Xuke"/>
            </a:endParaRPr>
          </a:p>
        </p:txBody>
      </p:sp>
      <p:pic>
        <p:nvPicPr>
          <p:cNvPr id="4" name="图片 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108136" y="3950016"/>
            <a:ext cx="3083864" cy="3083864"/>
          </a:xfrm>
          <a:prstGeom prst="rect">
            <a:avLst/>
          </a:prstGeom>
        </p:spPr>
      </p:pic>
      <p:pic>
        <p:nvPicPr>
          <p:cNvPr id="13" name="图片 12"/>
          <p:cNvPicPr>
            <a:picLocks noChangeAspect="1"/>
          </p:cNvPicPr>
          <p:nvPr/>
        </p:nvPicPr>
        <p:blipFill>
          <a:blip r:embed="rId7" cstate="print">
            <a:extLst>
              <a:ext uri="{BEBA8EAE-BF5A-486C-A8C5-ECC9F3942E4B}">
                <a14:imgProps xmlns:a14="http://schemas.microsoft.com/office/drawing/2010/main">
                  <a14:imgLayer r:embed="rId8">
                    <a14:imgEffect>
                      <a14:colorTemperature colorTemp="5300"/>
                    </a14:imgEffect>
                  </a14:imgLayer>
                </a14:imgProps>
              </a:ext>
              <a:ext uri="{28A0092B-C50C-407E-A947-70E740481C1C}">
                <a14:useLocalDpi xmlns:a14="http://schemas.microsoft.com/office/drawing/2010/main" val="0"/>
              </a:ext>
            </a:extLst>
          </a:blip>
          <a:stretch>
            <a:fillRect/>
          </a:stretch>
        </p:blipFill>
        <p:spPr>
          <a:xfrm>
            <a:off x="5742153" y="3586297"/>
            <a:ext cx="3696888" cy="3696888"/>
          </a:xfrm>
          <a:prstGeom prst="rect">
            <a:avLst/>
          </a:prstGeom>
        </p:spPr>
      </p:pic>
      <p:pic>
        <p:nvPicPr>
          <p:cNvPr id="15" name="图片 14"/>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14018" y="2067949"/>
            <a:ext cx="4347885" cy="5565292"/>
          </a:xfrm>
          <a:prstGeom prst="rect">
            <a:avLst/>
          </a:prstGeom>
        </p:spPr>
      </p:pic>
      <p:pic>
        <p:nvPicPr>
          <p:cNvPr id="16" name="图片 15"/>
          <p:cNvPicPr>
            <a:picLocks noChangeAspect="1"/>
          </p:cNvPicPr>
          <p:nvPr/>
        </p:nvPicPr>
        <p:blipFill rotWithShape="1">
          <a:blip r:embed="rId3">
            <a:extLst>
              <a:ext uri="{28A0092B-C50C-407E-A947-70E740481C1C}">
                <a14:useLocalDpi xmlns:a14="http://schemas.microsoft.com/office/drawing/2010/main" val="0"/>
              </a:ext>
            </a:extLst>
          </a:blip>
          <a:srcRect b="75415"/>
          <a:stretch/>
        </p:blipFill>
        <p:spPr>
          <a:xfrm>
            <a:off x="7819016" y="381967"/>
            <a:ext cx="5171997" cy="1498565"/>
          </a:xfrm>
          <a:prstGeom prst="rect">
            <a:avLst/>
          </a:prstGeom>
        </p:spPr>
      </p:pic>
    </p:spTree>
    <p:extLst>
      <p:ext uri="{BB962C8B-B14F-4D97-AF65-F5344CB8AC3E}">
        <p14:creationId xmlns:p14="http://schemas.microsoft.com/office/powerpoint/2010/main" val="1775749988"/>
      </p:ext>
    </p:extLst>
  </p:cSld>
  <p:clrMapOvr>
    <a:masterClrMapping/>
  </p:clrMapOvr>
  <p:transition spd="slow" advTm="300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1000"/>
                                        <p:tgtEl>
                                          <p:spTgt spid="15"/>
                                        </p:tgtEl>
                                      </p:cBhvr>
                                    </p:animEffect>
                                    <p:anim calcmode="lin" valueType="num">
                                      <p:cBhvr>
                                        <p:cTn id="8" dur="1000" fill="hold"/>
                                        <p:tgtEl>
                                          <p:spTgt spid="15"/>
                                        </p:tgtEl>
                                        <p:attrNameLst>
                                          <p:attrName>ppt_x</p:attrName>
                                        </p:attrNameLst>
                                      </p:cBhvr>
                                      <p:tavLst>
                                        <p:tav tm="0">
                                          <p:val>
                                            <p:strVal val="#ppt_x"/>
                                          </p:val>
                                        </p:tav>
                                        <p:tav tm="100000">
                                          <p:val>
                                            <p:strVal val="#ppt_x"/>
                                          </p:val>
                                        </p:tav>
                                      </p:tavLst>
                                    </p:anim>
                                    <p:anim calcmode="lin" valueType="num">
                                      <p:cBhvr>
                                        <p:cTn id="9"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nodeType="clickEffect">
                                  <p:stCondLst>
                                    <p:cond delay="0"/>
                                  </p:stCondLst>
                                  <p:childTnLst>
                                    <p:set>
                                      <p:cBhvr>
                                        <p:cTn id="13" dur="1" fill="hold">
                                          <p:stCondLst>
                                            <p:cond delay="0"/>
                                          </p:stCondLst>
                                        </p:cTn>
                                        <p:tgtEl>
                                          <p:spTgt spid="13"/>
                                        </p:tgtEl>
                                        <p:attrNameLst>
                                          <p:attrName>style.visibility</p:attrName>
                                        </p:attrNameLst>
                                      </p:cBhvr>
                                      <p:to>
                                        <p:strVal val="visible"/>
                                      </p:to>
                                    </p:set>
                                    <p:animEffect transition="in" filter="fade">
                                      <p:cBhvr>
                                        <p:cTn id="14" dur="500"/>
                                        <p:tgtEl>
                                          <p:spTgt spid="13"/>
                                        </p:tgtEl>
                                      </p:cBhvr>
                                    </p:animEffect>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1000"/>
                                        <p:tgtEl>
                                          <p:spTgt spid="4"/>
                                        </p:tgtEl>
                                      </p:cBhvr>
                                    </p:animEffect>
                                    <p:anim calcmode="lin" valueType="num">
                                      <p:cBhvr>
                                        <p:cTn id="20" dur="1000" fill="hold"/>
                                        <p:tgtEl>
                                          <p:spTgt spid="4"/>
                                        </p:tgtEl>
                                        <p:attrNameLst>
                                          <p:attrName>ppt_x</p:attrName>
                                        </p:attrNameLst>
                                      </p:cBhvr>
                                      <p:tavLst>
                                        <p:tav tm="0">
                                          <p:val>
                                            <p:strVal val="#ppt_x"/>
                                          </p:val>
                                        </p:tav>
                                        <p:tav tm="100000">
                                          <p:val>
                                            <p:strVal val="#ppt_x"/>
                                          </p:val>
                                        </p:tav>
                                      </p:tavLst>
                                    </p:anim>
                                    <p:anim calcmode="lin" valueType="num">
                                      <p:cBhvr>
                                        <p:cTn id="21"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nodeType="clickEffect">
                                  <p:stCondLst>
                                    <p:cond delay="0"/>
                                  </p:stCondLst>
                                  <p:childTnLst>
                                    <p:set>
                                      <p:cBhvr>
                                        <p:cTn id="25" dur="1" fill="hold">
                                          <p:stCondLst>
                                            <p:cond delay="0"/>
                                          </p:stCondLst>
                                        </p:cTn>
                                        <p:tgtEl>
                                          <p:spTgt spid="9"/>
                                        </p:tgtEl>
                                        <p:attrNameLst>
                                          <p:attrName>style.visibility</p:attrName>
                                        </p:attrNameLst>
                                      </p:cBhvr>
                                      <p:to>
                                        <p:strVal val="visible"/>
                                      </p:to>
                                    </p:set>
                                    <p:animEffect transition="in" filter="fade">
                                      <p:cBhvr>
                                        <p:cTn id="26" dur="1000"/>
                                        <p:tgtEl>
                                          <p:spTgt spid="9"/>
                                        </p:tgtEl>
                                      </p:cBhvr>
                                    </p:animEffect>
                                    <p:anim calcmode="lin" valueType="num">
                                      <p:cBhvr>
                                        <p:cTn id="27" dur="1000" fill="hold"/>
                                        <p:tgtEl>
                                          <p:spTgt spid="9"/>
                                        </p:tgtEl>
                                        <p:attrNameLst>
                                          <p:attrName>ppt_x</p:attrName>
                                        </p:attrNameLst>
                                      </p:cBhvr>
                                      <p:tavLst>
                                        <p:tav tm="0">
                                          <p:val>
                                            <p:strVal val="#ppt_x"/>
                                          </p:val>
                                        </p:tav>
                                        <p:tav tm="100000">
                                          <p:val>
                                            <p:strVal val="#ppt_x"/>
                                          </p:val>
                                        </p:tav>
                                      </p:tavLst>
                                    </p:anim>
                                    <p:anim calcmode="lin" valueType="num">
                                      <p:cBhvr>
                                        <p:cTn id="28"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nodeType="clickEffect">
                                  <p:stCondLst>
                                    <p:cond delay="0"/>
                                  </p:stCondLst>
                                  <p:childTnLst>
                                    <p:set>
                                      <p:cBhvr>
                                        <p:cTn id="32" dur="1" fill="hold">
                                          <p:stCondLst>
                                            <p:cond delay="0"/>
                                          </p:stCondLst>
                                        </p:cTn>
                                        <p:tgtEl>
                                          <p:spTgt spid="16"/>
                                        </p:tgtEl>
                                        <p:attrNameLst>
                                          <p:attrName>style.visibility</p:attrName>
                                        </p:attrNameLst>
                                      </p:cBhvr>
                                      <p:to>
                                        <p:strVal val="visible"/>
                                      </p:to>
                                    </p:set>
                                    <p:animEffect transition="in" filter="fade">
                                      <p:cBhvr>
                                        <p:cTn id="33" dur="1000"/>
                                        <p:tgtEl>
                                          <p:spTgt spid="16"/>
                                        </p:tgtEl>
                                      </p:cBhvr>
                                    </p:animEffect>
                                    <p:anim calcmode="lin" valueType="num">
                                      <p:cBhvr>
                                        <p:cTn id="34" dur="1000" fill="hold"/>
                                        <p:tgtEl>
                                          <p:spTgt spid="16"/>
                                        </p:tgtEl>
                                        <p:attrNameLst>
                                          <p:attrName>ppt_x</p:attrName>
                                        </p:attrNameLst>
                                      </p:cBhvr>
                                      <p:tavLst>
                                        <p:tav tm="0">
                                          <p:val>
                                            <p:strVal val="#ppt_x"/>
                                          </p:val>
                                        </p:tav>
                                        <p:tav tm="100000">
                                          <p:val>
                                            <p:strVal val="#ppt_x"/>
                                          </p:val>
                                        </p:tav>
                                      </p:tavLst>
                                    </p:anim>
                                    <p:anim calcmode="lin" valueType="num">
                                      <p:cBhvr>
                                        <p:cTn id="35"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16" presetClass="entr" presetSubtype="37" fill="hold" nodeType="clickEffect">
                                  <p:stCondLst>
                                    <p:cond delay="0"/>
                                  </p:stCondLst>
                                  <p:childTnLst>
                                    <p:set>
                                      <p:cBhvr>
                                        <p:cTn id="39" dur="1" fill="hold">
                                          <p:stCondLst>
                                            <p:cond delay="0"/>
                                          </p:stCondLst>
                                        </p:cTn>
                                        <p:tgtEl>
                                          <p:spTgt spid="8"/>
                                        </p:tgtEl>
                                        <p:attrNameLst>
                                          <p:attrName>style.visibility</p:attrName>
                                        </p:attrNameLst>
                                      </p:cBhvr>
                                      <p:to>
                                        <p:strVal val="visible"/>
                                      </p:to>
                                    </p:set>
                                    <p:animEffect transition="in" filter="barn(outVertical)">
                                      <p:cBhvr>
                                        <p:cTn id="40" dur="500"/>
                                        <p:tgtEl>
                                          <p:spTgt spid="8"/>
                                        </p:tgtEl>
                                      </p:cBhvr>
                                    </p:animEffect>
                                  </p:childTnLst>
                                </p:cTn>
                              </p:par>
                            </p:childTnLst>
                          </p:cTn>
                        </p:par>
                      </p:childTnLst>
                    </p:cTn>
                  </p:par>
                  <p:par>
                    <p:cTn id="41" fill="hold">
                      <p:stCondLst>
                        <p:cond delay="indefinite"/>
                      </p:stCondLst>
                      <p:childTnLst>
                        <p:par>
                          <p:cTn id="42" fill="hold">
                            <p:stCondLst>
                              <p:cond delay="0"/>
                            </p:stCondLst>
                            <p:childTnLst>
                              <p:par>
                                <p:cTn id="43" presetID="22" presetClass="entr" presetSubtype="1" fill="hold" grpId="0" nodeType="clickEffect">
                                  <p:stCondLst>
                                    <p:cond delay="0"/>
                                  </p:stCondLst>
                                  <p:childTnLst>
                                    <p:set>
                                      <p:cBhvr>
                                        <p:cTn id="44" dur="1" fill="hold">
                                          <p:stCondLst>
                                            <p:cond delay="0"/>
                                          </p:stCondLst>
                                        </p:cTn>
                                        <p:tgtEl>
                                          <p:spTgt spid="5"/>
                                        </p:tgtEl>
                                        <p:attrNameLst>
                                          <p:attrName>style.visibility</p:attrName>
                                        </p:attrNameLst>
                                      </p:cBhvr>
                                      <p:to>
                                        <p:strVal val="visible"/>
                                      </p:to>
                                    </p:set>
                                    <p:animEffect transition="in" filter="wipe(up)">
                                      <p:cBhvr>
                                        <p:cTn id="45"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组合 10"/>
          <p:cNvGrpSpPr/>
          <p:nvPr/>
        </p:nvGrpSpPr>
        <p:grpSpPr>
          <a:xfrm>
            <a:off x="9279835" y="1504005"/>
            <a:ext cx="1448929" cy="2628048"/>
            <a:chOff x="9369985" y="2676838"/>
            <a:chExt cx="1448929" cy="2628048"/>
          </a:xfrm>
        </p:grpSpPr>
        <p:sp>
          <p:nvSpPr>
            <p:cNvPr id="6" name="文本框 5"/>
            <p:cNvSpPr txBox="1"/>
            <p:nvPr/>
          </p:nvSpPr>
          <p:spPr>
            <a:xfrm>
              <a:off x="9369985" y="2676838"/>
              <a:ext cx="1210588" cy="1323439"/>
            </a:xfrm>
            <a:prstGeom prst="rect">
              <a:avLst/>
            </a:prstGeom>
            <a:noFill/>
          </p:spPr>
          <p:txBody>
            <a:bodyPr wrap="none" rtlCol="0">
              <a:spAutoFit/>
            </a:bodyPr>
            <a:lstStyle/>
            <a:p>
              <a:r>
                <a:rPr lang="zh-CN" altLang="en-US" sz="8000" dirty="0">
                  <a:solidFill>
                    <a:schemeClr val="accent5">
                      <a:lumMod val="75000"/>
                    </a:schemeClr>
                  </a:solidFill>
                  <a:latin typeface="Li Xuke"/>
                  <a:ea typeface="Li Xuke"/>
                  <a:cs typeface="+mn-ea"/>
                  <a:sym typeface="Li Xuke"/>
                </a:rPr>
                <a:t>目</a:t>
              </a:r>
            </a:p>
          </p:txBody>
        </p:sp>
        <p:sp>
          <p:nvSpPr>
            <p:cNvPr id="7" name="文本框 6"/>
            <p:cNvSpPr txBox="1"/>
            <p:nvPr/>
          </p:nvSpPr>
          <p:spPr>
            <a:xfrm>
              <a:off x="9941751" y="3496007"/>
              <a:ext cx="877163" cy="923330"/>
            </a:xfrm>
            <a:prstGeom prst="rect">
              <a:avLst/>
            </a:prstGeom>
            <a:noFill/>
          </p:spPr>
          <p:txBody>
            <a:bodyPr wrap="none" rtlCol="0">
              <a:spAutoFit/>
            </a:bodyPr>
            <a:lstStyle/>
            <a:p>
              <a:r>
                <a:rPr lang="zh-CN" altLang="en-US" sz="5400" dirty="0">
                  <a:solidFill>
                    <a:schemeClr val="accent5">
                      <a:lumMod val="75000"/>
                    </a:schemeClr>
                  </a:solidFill>
                  <a:latin typeface="Li Xuke"/>
                  <a:ea typeface="Li Xuke"/>
                  <a:cs typeface="+mn-ea"/>
                  <a:sym typeface="Li Xuke"/>
                </a:rPr>
                <a:t>录</a:t>
              </a:r>
            </a:p>
          </p:txBody>
        </p:sp>
        <p:sp>
          <p:nvSpPr>
            <p:cNvPr id="10" name="文本框 9"/>
            <p:cNvSpPr txBox="1"/>
            <p:nvPr/>
          </p:nvSpPr>
          <p:spPr>
            <a:xfrm>
              <a:off x="9481989" y="3760232"/>
              <a:ext cx="615553" cy="1544654"/>
            </a:xfrm>
            <a:prstGeom prst="rect">
              <a:avLst/>
            </a:prstGeom>
            <a:noFill/>
          </p:spPr>
          <p:txBody>
            <a:bodyPr vert="eaVert" wrap="none" rtlCol="0">
              <a:spAutoFit/>
            </a:bodyPr>
            <a:lstStyle/>
            <a:p>
              <a:r>
                <a:rPr lang="en-US" altLang="zh-CN" sz="2800" dirty="0">
                  <a:solidFill>
                    <a:schemeClr val="accent5">
                      <a:lumMod val="75000"/>
                    </a:schemeClr>
                  </a:solidFill>
                  <a:latin typeface="Li Xuke"/>
                  <a:ea typeface="Li Xuke"/>
                  <a:cs typeface="+mn-ea"/>
                  <a:sym typeface="Li Xuke"/>
                </a:rPr>
                <a:t>contents</a:t>
              </a:r>
              <a:endParaRPr lang="zh-CN" altLang="en-US" sz="2800" dirty="0">
                <a:solidFill>
                  <a:schemeClr val="accent5">
                    <a:lumMod val="75000"/>
                  </a:schemeClr>
                </a:solidFill>
                <a:latin typeface="Li Xuke"/>
                <a:ea typeface="Li Xuke"/>
                <a:cs typeface="+mn-ea"/>
                <a:sym typeface="Li Xuke"/>
              </a:endParaRPr>
            </a:p>
          </p:txBody>
        </p:sp>
      </p:grpSp>
      <p:pic>
        <p:nvPicPr>
          <p:cNvPr id="30" name="图片 2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64077" y="3079375"/>
            <a:ext cx="3536395" cy="4526585"/>
          </a:xfrm>
          <a:prstGeom prst="rect">
            <a:avLst/>
          </a:prstGeom>
        </p:spPr>
      </p:pic>
      <p:grpSp>
        <p:nvGrpSpPr>
          <p:cNvPr id="57" name="组合 56"/>
          <p:cNvGrpSpPr/>
          <p:nvPr/>
        </p:nvGrpSpPr>
        <p:grpSpPr>
          <a:xfrm>
            <a:off x="3440929" y="1855104"/>
            <a:ext cx="786596" cy="2816281"/>
            <a:chOff x="1998557" y="1799771"/>
            <a:chExt cx="786596" cy="2816281"/>
          </a:xfrm>
        </p:grpSpPr>
        <p:grpSp>
          <p:nvGrpSpPr>
            <p:cNvPr id="34" name="组合 33"/>
            <p:cNvGrpSpPr/>
            <p:nvPr/>
          </p:nvGrpSpPr>
          <p:grpSpPr>
            <a:xfrm>
              <a:off x="1998557" y="1799771"/>
              <a:ext cx="786596" cy="786596"/>
              <a:chOff x="7261538" y="1909054"/>
              <a:chExt cx="929962" cy="929962"/>
            </a:xfrm>
          </p:grpSpPr>
          <p:sp>
            <p:nvSpPr>
              <p:cNvPr id="38" name="椭圆 37"/>
              <p:cNvSpPr/>
              <p:nvPr/>
            </p:nvSpPr>
            <p:spPr>
              <a:xfrm>
                <a:off x="7261538" y="1909054"/>
                <a:ext cx="929962" cy="929962"/>
              </a:xfrm>
              <a:prstGeom prst="ellipse">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rgbClr val="3C5169"/>
                  </a:solidFill>
                  <a:latin typeface="Li Xuke"/>
                  <a:ea typeface="Li Xuke"/>
                  <a:cs typeface="+mn-ea"/>
                  <a:sym typeface="Li Xuke"/>
                </a:endParaRPr>
              </a:p>
            </p:txBody>
          </p:sp>
          <p:sp>
            <p:nvSpPr>
              <p:cNvPr id="39" name="文本框 38"/>
              <p:cNvSpPr txBox="1"/>
              <p:nvPr/>
            </p:nvSpPr>
            <p:spPr>
              <a:xfrm>
                <a:off x="7405099" y="2064744"/>
                <a:ext cx="642842" cy="618583"/>
              </a:xfrm>
              <a:prstGeom prst="rect">
                <a:avLst/>
              </a:prstGeom>
              <a:noFill/>
            </p:spPr>
            <p:txBody>
              <a:bodyPr wrap="none" rtlCol="0">
                <a:spAutoFit/>
              </a:bodyPr>
              <a:lstStyle/>
              <a:p>
                <a:pPr algn="ctr"/>
                <a:r>
                  <a:rPr lang="zh-CN" altLang="en-US" sz="2800" dirty="0">
                    <a:solidFill>
                      <a:schemeClr val="bg1"/>
                    </a:solidFill>
                    <a:latin typeface="Li Xuke"/>
                    <a:ea typeface="Li Xuke"/>
                    <a:cs typeface="+mn-ea"/>
                    <a:sym typeface="Li Xuke"/>
                  </a:rPr>
                  <a:t>肆</a:t>
                </a:r>
              </a:p>
            </p:txBody>
          </p:sp>
        </p:grpSp>
        <p:sp>
          <p:nvSpPr>
            <p:cNvPr id="36" name="文本框 35"/>
            <p:cNvSpPr txBox="1"/>
            <p:nvPr/>
          </p:nvSpPr>
          <p:spPr>
            <a:xfrm>
              <a:off x="1998557" y="2882244"/>
              <a:ext cx="677108" cy="1733808"/>
            </a:xfrm>
            <a:prstGeom prst="rect">
              <a:avLst/>
            </a:prstGeom>
            <a:noFill/>
          </p:spPr>
          <p:txBody>
            <a:bodyPr vert="eaVert" wrap="none" rtlCol="0">
              <a:spAutoFit/>
            </a:bodyPr>
            <a:lstStyle/>
            <a:p>
              <a:pPr algn="ctr"/>
              <a:r>
                <a:rPr lang="zh-CN" altLang="en-US" sz="3200" dirty="0" smtClean="0">
                  <a:solidFill>
                    <a:schemeClr val="accent5">
                      <a:lumMod val="60000"/>
                      <a:lumOff val="40000"/>
                    </a:schemeClr>
                  </a:solidFill>
                  <a:latin typeface="Li Xuke"/>
                  <a:ea typeface="Li Xuke"/>
                  <a:cs typeface="+mn-ea"/>
                  <a:sym typeface="Li Xuke"/>
                </a:rPr>
                <a:t>教学反思</a:t>
              </a:r>
              <a:endParaRPr lang="zh-CN" altLang="en-US" sz="3200" dirty="0">
                <a:solidFill>
                  <a:schemeClr val="accent5">
                    <a:lumMod val="60000"/>
                    <a:lumOff val="40000"/>
                  </a:schemeClr>
                </a:solidFill>
                <a:latin typeface="Li Xuke"/>
                <a:ea typeface="Li Xuke"/>
                <a:cs typeface="+mn-ea"/>
                <a:sym typeface="Li Xuke"/>
              </a:endParaRPr>
            </a:p>
          </p:txBody>
        </p:sp>
      </p:grpSp>
      <p:grpSp>
        <p:nvGrpSpPr>
          <p:cNvPr id="60" name="组合 59"/>
          <p:cNvGrpSpPr/>
          <p:nvPr/>
        </p:nvGrpSpPr>
        <p:grpSpPr>
          <a:xfrm>
            <a:off x="7609562" y="1855104"/>
            <a:ext cx="786596" cy="2782799"/>
            <a:chOff x="7402366" y="1799771"/>
            <a:chExt cx="786596" cy="2782799"/>
          </a:xfrm>
        </p:grpSpPr>
        <p:grpSp>
          <p:nvGrpSpPr>
            <p:cNvPr id="14" name="组合 13"/>
            <p:cNvGrpSpPr/>
            <p:nvPr/>
          </p:nvGrpSpPr>
          <p:grpSpPr>
            <a:xfrm>
              <a:off x="7402366" y="1799771"/>
              <a:ext cx="786596" cy="786596"/>
              <a:chOff x="7261538" y="1909054"/>
              <a:chExt cx="929962" cy="929962"/>
            </a:xfrm>
          </p:grpSpPr>
          <p:sp>
            <p:nvSpPr>
              <p:cNvPr id="12" name="椭圆 11"/>
              <p:cNvSpPr/>
              <p:nvPr/>
            </p:nvSpPr>
            <p:spPr>
              <a:xfrm>
                <a:off x="7261538" y="1909054"/>
                <a:ext cx="929962" cy="929962"/>
              </a:xfrm>
              <a:prstGeom prst="ellipse">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latin typeface="Li Xuke"/>
                  <a:ea typeface="Li Xuke"/>
                  <a:cs typeface="+mn-ea"/>
                  <a:sym typeface="Li Xuke"/>
                </a:endParaRPr>
              </a:p>
            </p:txBody>
          </p:sp>
          <p:sp>
            <p:nvSpPr>
              <p:cNvPr id="13" name="文本框 12"/>
              <p:cNvSpPr txBox="1"/>
              <p:nvPr/>
            </p:nvSpPr>
            <p:spPr>
              <a:xfrm>
                <a:off x="7405099" y="2064744"/>
                <a:ext cx="642842" cy="618583"/>
              </a:xfrm>
              <a:prstGeom prst="rect">
                <a:avLst/>
              </a:prstGeom>
              <a:noFill/>
            </p:spPr>
            <p:txBody>
              <a:bodyPr wrap="none" rtlCol="0">
                <a:spAutoFit/>
              </a:bodyPr>
              <a:lstStyle/>
              <a:p>
                <a:pPr algn="ctr"/>
                <a:r>
                  <a:rPr lang="zh-CN" altLang="en-US" sz="2800" dirty="0">
                    <a:solidFill>
                      <a:schemeClr val="bg1"/>
                    </a:solidFill>
                    <a:latin typeface="Li Xuke"/>
                    <a:ea typeface="Li Xuke"/>
                    <a:cs typeface="+mn-ea"/>
                    <a:sym typeface="Li Xuke"/>
                  </a:rPr>
                  <a:t>壹</a:t>
                </a:r>
              </a:p>
            </p:txBody>
          </p:sp>
        </p:grpSp>
        <p:sp>
          <p:nvSpPr>
            <p:cNvPr id="41" name="文本框 40"/>
            <p:cNvSpPr txBox="1"/>
            <p:nvPr/>
          </p:nvSpPr>
          <p:spPr>
            <a:xfrm>
              <a:off x="7483966" y="2848762"/>
              <a:ext cx="677108" cy="1733808"/>
            </a:xfrm>
            <a:prstGeom prst="rect">
              <a:avLst/>
            </a:prstGeom>
            <a:noFill/>
          </p:spPr>
          <p:txBody>
            <a:bodyPr vert="eaVert" wrap="none" rtlCol="0">
              <a:spAutoFit/>
            </a:bodyPr>
            <a:lstStyle/>
            <a:p>
              <a:pPr algn="ctr"/>
              <a:r>
                <a:rPr lang="zh-CN" altLang="en-US" sz="3200" dirty="0">
                  <a:solidFill>
                    <a:schemeClr val="accent5">
                      <a:lumMod val="60000"/>
                      <a:lumOff val="40000"/>
                    </a:schemeClr>
                  </a:solidFill>
                  <a:latin typeface="Li Xuke"/>
                  <a:ea typeface="Li Xuke"/>
                  <a:cs typeface="+mn-ea"/>
                  <a:sym typeface="Li Xuke"/>
                </a:rPr>
                <a:t>教学分析</a:t>
              </a:r>
            </a:p>
          </p:txBody>
        </p:sp>
      </p:grpSp>
      <p:grpSp>
        <p:nvGrpSpPr>
          <p:cNvPr id="59" name="组合 58"/>
          <p:cNvGrpSpPr/>
          <p:nvPr/>
        </p:nvGrpSpPr>
        <p:grpSpPr>
          <a:xfrm>
            <a:off x="6195581" y="1855104"/>
            <a:ext cx="786596" cy="2782708"/>
            <a:chOff x="5601097" y="1799771"/>
            <a:chExt cx="786596" cy="2782708"/>
          </a:xfrm>
        </p:grpSpPr>
        <p:grpSp>
          <p:nvGrpSpPr>
            <p:cNvPr id="20" name="组合 19"/>
            <p:cNvGrpSpPr/>
            <p:nvPr/>
          </p:nvGrpSpPr>
          <p:grpSpPr>
            <a:xfrm>
              <a:off x="5601097" y="1799771"/>
              <a:ext cx="786596" cy="786596"/>
              <a:chOff x="7261538" y="1909054"/>
              <a:chExt cx="929962" cy="929962"/>
            </a:xfrm>
          </p:grpSpPr>
          <p:sp>
            <p:nvSpPr>
              <p:cNvPr id="24" name="椭圆 23"/>
              <p:cNvSpPr/>
              <p:nvPr/>
            </p:nvSpPr>
            <p:spPr>
              <a:xfrm>
                <a:off x="7261538" y="1909054"/>
                <a:ext cx="929962" cy="929962"/>
              </a:xfrm>
              <a:prstGeom prst="ellipse">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latin typeface="Li Xuke"/>
                  <a:ea typeface="Li Xuke"/>
                  <a:cs typeface="+mn-ea"/>
                  <a:sym typeface="Li Xuke"/>
                </a:endParaRPr>
              </a:p>
            </p:txBody>
          </p:sp>
          <p:sp>
            <p:nvSpPr>
              <p:cNvPr id="25" name="文本框 24"/>
              <p:cNvSpPr txBox="1"/>
              <p:nvPr/>
            </p:nvSpPr>
            <p:spPr>
              <a:xfrm>
                <a:off x="7405099" y="2064744"/>
                <a:ext cx="642842" cy="618583"/>
              </a:xfrm>
              <a:prstGeom prst="rect">
                <a:avLst/>
              </a:prstGeom>
              <a:noFill/>
            </p:spPr>
            <p:txBody>
              <a:bodyPr wrap="none" rtlCol="0">
                <a:spAutoFit/>
              </a:bodyPr>
              <a:lstStyle/>
              <a:p>
                <a:pPr algn="ctr"/>
                <a:r>
                  <a:rPr lang="zh-CN" altLang="en-US" sz="2800" dirty="0">
                    <a:solidFill>
                      <a:schemeClr val="bg1"/>
                    </a:solidFill>
                    <a:latin typeface="Li Xuke"/>
                    <a:ea typeface="Li Xuke"/>
                    <a:cs typeface="+mn-ea"/>
                    <a:sym typeface="Li Xuke"/>
                  </a:rPr>
                  <a:t>贰</a:t>
                </a:r>
              </a:p>
            </p:txBody>
          </p:sp>
        </p:grpSp>
        <p:sp>
          <p:nvSpPr>
            <p:cNvPr id="44" name="文本框 43"/>
            <p:cNvSpPr txBox="1"/>
            <p:nvPr/>
          </p:nvSpPr>
          <p:spPr>
            <a:xfrm>
              <a:off x="5710585" y="2848671"/>
              <a:ext cx="677108" cy="1733808"/>
            </a:xfrm>
            <a:prstGeom prst="rect">
              <a:avLst/>
            </a:prstGeom>
            <a:noFill/>
          </p:spPr>
          <p:txBody>
            <a:bodyPr vert="eaVert" wrap="none" rtlCol="0">
              <a:spAutoFit/>
            </a:bodyPr>
            <a:lstStyle/>
            <a:p>
              <a:pPr algn="ctr"/>
              <a:r>
                <a:rPr lang="zh-CN" altLang="en-US" sz="3200" dirty="0" smtClean="0">
                  <a:solidFill>
                    <a:schemeClr val="accent5">
                      <a:lumMod val="60000"/>
                      <a:lumOff val="40000"/>
                    </a:schemeClr>
                  </a:solidFill>
                  <a:latin typeface="Li Xuke"/>
                  <a:ea typeface="Li Xuke"/>
                  <a:cs typeface="+mn-ea"/>
                  <a:sym typeface="Li Xuke"/>
                </a:rPr>
                <a:t>教学设计</a:t>
              </a:r>
              <a:endParaRPr lang="zh-CN" altLang="en-US" sz="3200" dirty="0">
                <a:solidFill>
                  <a:schemeClr val="accent5">
                    <a:lumMod val="60000"/>
                    <a:lumOff val="40000"/>
                  </a:schemeClr>
                </a:solidFill>
                <a:latin typeface="Li Xuke"/>
                <a:ea typeface="Li Xuke"/>
                <a:cs typeface="+mn-ea"/>
                <a:sym typeface="Li Xuke"/>
              </a:endParaRPr>
            </a:p>
          </p:txBody>
        </p:sp>
      </p:grpSp>
      <p:grpSp>
        <p:nvGrpSpPr>
          <p:cNvPr id="58" name="组合 57"/>
          <p:cNvGrpSpPr/>
          <p:nvPr/>
        </p:nvGrpSpPr>
        <p:grpSpPr>
          <a:xfrm>
            <a:off x="4791751" y="1855104"/>
            <a:ext cx="798537" cy="2809511"/>
            <a:chOff x="3799827" y="1799771"/>
            <a:chExt cx="798537" cy="2809511"/>
          </a:xfrm>
        </p:grpSpPr>
        <p:grpSp>
          <p:nvGrpSpPr>
            <p:cNvPr id="27" name="组合 26"/>
            <p:cNvGrpSpPr/>
            <p:nvPr/>
          </p:nvGrpSpPr>
          <p:grpSpPr>
            <a:xfrm>
              <a:off x="3799827" y="1799771"/>
              <a:ext cx="786596" cy="786596"/>
              <a:chOff x="7261538" y="1909054"/>
              <a:chExt cx="929962" cy="929962"/>
            </a:xfrm>
          </p:grpSpPr>
          <p:sp>
            <p:nvSpPr>
              <p:cNvPr id="31" name="椭圆 30"/>
              <p:cNvSpPr/>
              <p:nvPr/>
            </p:nvSpPr>
            <p:spPr>
              <a:xfrm>
                <a:off x="7261538" y="1909054"/>
                <a:ext cx="929962" cy="929962"/>
              </a:xfrm>
              <a:prstGeom prst="ellipse">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latin typeface="Li Xuke"/>
                  <a:ea typeface="Li Xuke"/>
                  <a:cs typeface="+mn-ea"/>
                  <a:sym typeface="Li Xuke"/>
                </a:endParaRPr>
              </a:p>
            </p:txBody>
          </p:sp>
          <p:sp>
            <p:nvSpPr>
              <p:cNvPr id="32" name="文本框 31"/>
              <p:cNvSpPr txBox="1"/>
              <p:nvPr/>
            </p:nvSpPr>
            <p:spPr>
              <a:xfrm>
                <a:off x="7405099" y="2064744"/>
                <a:ext cx="642842" cy="618583"/>
              </a:xfrm>
              <a:prstGeom prst="rect">
                <a:avLst/>
              </a:prstGeom>
              <a:noFill/>
            </p:spPr>
            <p:txBody>
              <a:bodyPr wrap="none" rtlCol="0">
                <a:spAutoFit/>
              </a:bodyPr>
              <a:lstStyle/>
              <a:p>
                <a:pPr algn="ctr"/>
                <a:r>
                  <a:rPr lang="zh-CN" altLang="en-US" sz="2800" dirty="0">
                    <a:solidFill>
                      <a:schemeClr val="bg1"/>
                    </a:solidFill>
                    <a:latin typeface="Li Xuke"/>
                    <a:ea typeface="Li Xuke"/>
                    <a:cs typeface="+mn-ea"/>
                    <a:sym typeface="Li Xuke"/>
                  </a:rPr>
                  <a:t>叁</a:t>
                </a:r>
              </a:p>
            </p:txBody>
          </p:sp>
        </p:grpSp>
        <p:sp>
          <p:nvSpPr>
            <p:cNvPr id="47" name="文本框 46"/>
            <p:cNvSpPr txBox="1"/>
            <p:nvPr/>
          </p:nvSpPr>
          <p:spPr>
            <a:xfrm>
              <a:off x="3921256" y="2875474"/>
              <a:ext cx="677108" cy="1733808"/>
            </a:xfrm>
            <a:prstGeom prst="rect">
              <a:avLst/>
            </a:prstGeom>
            <a:noFill/>
          </p:spPr>
          <p:txBody>
            <a:bodyPr vert="eaVert" wrap="none" rtlCol="0">
              <a:spAutoFit/>
            </a:bodyPr>
            <a:lstStyle/>
            <a:p>
              <a:pPr algn="ctr"/>
              <a:r>
                <a:rPr lang="zh-CN" altLang="en-US" sz="3200" dirty="0" smtClean="0">
                  <a:solidFill>
                    <a:schemeClr val="accent5">
                      <a:lumMod val="60000"/>
                      <a:lumOff val="40000"/>
                    </a:schemeClr>
                  </a:solidFill>
                  <a:latin typeface="Li Xuke"/>
                  <a:ea typeface="Li Xuke"/>
                  <a:cs typeface="+mn-ea"/>
                  <a:sym typeface="Li Xuke"/>
                </a:rPr>
                <a:t>教学过程</a:t>
              </a:r>
              <a:endParaRPr lang="zh-CN" altLang="en-US" sz="3200" dirty="0">
                <a:solidFill>
                  <a:schemeClr val="accent5">
                    <a:lumMod val="60000"/>
                    <a:lumOff val="40000"/>
                  </a:schemeClr>
                </a:solidFill>
                <a:latin typeface="Li Xuke"/>
                <a:ea typeface="Li Xuke"/>
                <a:cs typeface="+mn-ea"/>
                <a:sym typeface="Li Xuke"/>
              </a:endParaRPr>
            </a:p>
          </p:txBody>
        </p:sp>
      </p:grpSp>
      <p:pic>
        <p:nvPicPr>
          <p:cNvPr id="33" name="图片 32"/>
          <p:cNvPicPr>
            <a:picLocks noChangeAspect="1"/>
          </p:cNvPicPr>
          <p:nvPr/>
        </p:nvPicPr>
        <p:blipFill>
          <a:blip r:embed="rId4" cstate="print">
            <a:extLst>
              <a:ext uri="{BEBA8EAE-BF5A-486C-A8C5-ECC9F3942E4B}">
                <a14:imgProps xmlns:a14="http://schemas.microsoft.com/office/drawing/2010/main">
                  <a14:imgLayer r:embed="rId5">
                    <a14:imgEffect>
                      <a14:colorTemperature colorTemp="5300"/>
                    </a14:imgEffect>
                  </a14:imgLayer>
                </a14:imgProps>
              </a:ext>
              <a:ext uri="{28A0092B-C50C-407E-A947-70E740481C1C}">
                <a14:useLocalDpi xmlns:a14="http://schemas.microsoft.com/office/drawing/2010/main" val="0"/>
              </a:ext>
            </a:extLst>
          </a:blip>
          <a:stretch>
            <a:fillRect/>
          </a:stretch>
        </p:blipFill>
        <p:spPr>
          <a:xfrm>
            <a:off x="9468004" y="4586793"/>
            <a:ext cx="2482585" cy="2482585"/>
          </a:xfrm>
          <a:prstGeom prst="rect">
            <a:avLst/>
          </a:prstGeom>
        </p:spPr>
      </p:pic>
      <p:pic>
        <p:nvPicPr>
          <p:cNvPr id="28" name="图片 27"/>
          <p:cNvPicPr>
            <a:picLocks noChangeAspect="1"/>
          </p:cNvPicPr>
          <p:nvPr/>
        </p:nvPicPr>
        <p:blipFill rotWithShape="1">
          <a:blip r:embed="rId6">
            <a:extLst>
              <a:ext uri="{28A0092B-C50C-407E-A947-70E740481C1C}">
                <a14:useLocalDpi xmlns:a14="http://schemas.microsoft.com/office/drawing/2010/main" val="0"/>
              </a:ext>
            </a:extLst>
          </a:blip>
          <a:srcRect b="75415"/>
          <a:stretch/>
        </p:blipFill>
        <p:spPr>
          <a:xfrm>
            <a:off x="1672395" y="-154009"/>
            <a:ext cx="3779926" cy="1095218"/>
          </a:xfrm>
          <a:prstGeom prst="rect">
            <a:avLst/>
          </a:prstGeom>
        </p:spPr>
      </p:pic>
      <p:pic>
        <p:nvPicPr>
          <p:cNvPr id="29" name="图片 28"/>
          <p:cNvPicPr>
            <a:picLocks noChangeAspect="1"/>
          </p:cNvPicPr>
          <p:nvPr/>
        </p:nvPicPr>
        <p:blipFill rotWithShape="1">
          <a:blip r:embed="rId6">
            <a:extLst>
              <a:ext uri="{28A0092B-C50C-407E-A947-70E740481C1C}">
                <a14:useLocalDpi xmlns:a14="http://schemas.microsoft.com/office/drawing/2010/main" val="0"/>
              </a:ext>
            </a:extLst>
          </a:blip>
          <a:srcRect b="75415"/>
          <a:stretch/>
        </p:blipFill>
        <p:spPr>
          <a:xfrm>
            <a:off x="7819016" y="381967"/>
            <a:ext cx="5171997" cy="1498565"/>
          </a:xfrm>
          <a:prstGeom prst="rect">
            <a:avLst/>
          </a:prstGeom>
        </p:spPr>
      </p:pic>
      <p:pic>
        <p:nvPicPr>
          <p:cNvPr id="35" name="图片 34"/>
          <p:cNvPicPr>
            <a:picLocks noChangeAspect="1"/>
          </p:cNvPicPr>
          <p:nvPr/>
        </p:nvPicPr>
        <p:blipFill rotWithShape="1">
          <a:blip r:embed="rId6">
            <a:extLst>
              <a:ext uri="{28A0092B-C50C-407E-A947-70E740481C1C}">
                <a14:useLocalDpi xmlns:a14="http://schemas.microsoft.com/office/drawing/2010/main" val="0"/>
              </a:ext>
            </a:extLst>
          </a:blip>
          <a:srcRect b="75415"/>
          <a:stretch/>
        </p:blipFill>
        <p:spPr>
          <a:xfrm>
            <a:off x="1404120" y="5828085"/>
            <a:ext cx="5171997" cy="1498565"/>
          </a:xfrm>
          <a:prstGeom prst="rect">
            <a:avLst/>
          </a:prstGeom>
        </p:spPr>
      </p:pic>
    </p:spTree>
    <p:extLst>
      <p:ext uri="{BB962C8B-B14F-4D97-AF65-F5344CB8AC3E}">
        <p14:creationId xmlns:p14="http://schemas.microsoft.com/office/powerpoint/2010/main" val="3256037750"/>
      </p:ext>
    </p:extLst>
  </p:cSld>
  <p:clrMapOvr>
    <a:masterClrMapping/>
  </p:clrMapOvr>
  <p:transition spd="slow" advTm="300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additive="base">
                                        <p:cTn id="7" dur="5000" fill="hold"/>
                                        <p:tgtEl>
                                          <p:spTgt spid="28"/>
                                        </p:tgtEl>
                                        <p:attrNameLst>
                                          <p:attrName>ppt_x</p:attrName>
                                        </p:attrNameLst>
                                      </p:cBhvr>
                                      <p:tavLst>
                                        <p:tav tm="0">
                                          <p:val>
                                            <p:strVal val="1+#ppt_w/2"/>
                                          </p:val>
                                        </p:tav>
                                        <p:tav tm="100000">
                                          <p:val>
                                            <p:strVal val="#ppt_x"/>
                                          </p:val>
                                        </p:tav>
                                      </p:tavLst>
                                    </p:anim>
                                    <p:anim calcmode="lin" valueType="num">
                                      <p:cBhvr additive="base">
                                        <p:cTn id="8" dur="5000" fill="hold"/>
                                        <p:tgtEl>
                                          <p:spTgt spid="28"/>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29"/>
                                        </p:tgtEl>
                                        <p:attrNameLst>
                                          <p:attrName>style.visibility</p:attrName>
                                        </p:attrNameLst>
                                      </p:cBhvr>
                                      <p:to>
                                        <p:strVal val="visible"/>
                                      </p:to>
                                    </p:set>
                                    <p:anim calcmode="lin" valueType="num">
                                      <p:cBhvr additive="base">
                                        <p:cTn id="11" dur="5000" fill="hold"/>
                                        <p:tgtEl>
                                          <p:spTgt spid="29"/>
                                        </p:tgtEl>
                                        <p:attrNameLst>
                                          <p:attrName>ppt_x</p:attrName>
                                        </p:attrNameLst>
                                      </p:cBhvr>
                                      <p:tavLst>
                                        <p:tav tm="0">
                                          <p:val>
                                            <p:strVal val="1+#ppt_w/2"/>
                                          </p:val>
                                        </p:tav>
                                        <p:tav tm="100000">
                                          <p:val>
                                            <p:strVal val="#ppt_x"/>
                                          </p:val>
                                        </p:tav>
                                      </p:tavLst>
                                    </p:anim>
                                    <p:anim calcmode="lin" valueType="num">
                                      <p:cBhvr additive="base">
                                        <p:cTn id="12" dur="5000" fill="hold"/>
                                        <p:tgtEl>
                                          <p:spTgt spid="29"/>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5"/>
                                        </p:tgtEl>
                                        <p:attrNameLst>
                                          <p:attrName>style.visibility</p:attrName>
                                        </p:attrNameLst>
                                      </p:cBhvr>
                                      <p:to>
                                        <p:strVal val="visible"/>
                                      </p:to>
                                    </p:set>
                                    <p:animEffect transition="in" filter="fade">
                                      <p:cBhvr>
                                        <p:cTn id="17" dur="500"/>
                                        <p:tgtEl>
                                          <p:spTgt spid="35"/>
                                        </p:tgtEl>
                                      </p:cBhvr>
                                    </p:animEffect>
                                  </p:childTnLst>
                                </p:cTn>
                              </p:par>
                            </p:childTnLst>
                          </p:cTn>
                        </p:par>
                      </p:childTnLst>
                    </p:cTn>
                  </p:par>
                  <p:par>
                    <p:cTn id="18" fill="hold">
                      <p:stCondLst>
                        <p:cond delay="indefinite"/>
                      </p:stCondLst>
                      <p:childTnLst>
                        <p:par>
                          <p:cTn id="19" fill="hold">
                            <p:stCondLst>
                              <p:cond delay="0"/>
                            </p:stCondLst>
                            <p:childTnLst>
                              <p:par>
                                <p:cTn id="20" presetID="42" presetClass="entr" presetSubtype="0" fill="hold" nodeType="clickEffect">
                                  <p:stCondLst>
                                    <p:cond delay="0"/>
                                  </p:stCondLst>
                                  <p:childTnLst>
                                    <p:set>
                                      <p:cBhvr>
                                        <p:cTn id="21" dur="1" fill="hold">
                                          <p:stCondLst>
                                            <p:cond delay="0"/>
                                          </p:stCondLst>
                                        </p:cTn>
                                        <p:tgtEl>
                                          <p:spTgt spid="57"/>
                                        </p:tgtEl>
                                        <p:attrNameLst>
                                          <p:attrName>style.visibility</p:attrName>
                                        </p:attrNameLst>
                                      </p:cBhvr>
                                      <p:to>
                                        <p:strVal val="visible"/>
                                      </p:to>
                                    </p:set>
                                    <p:animEffect transition="in" filter="fade">
                                      <p:cBhvr>
                                        <p:cTn id="22" dur="1000"/>
                                        <p:tgtEl>
                                          <p:spTgt spid="57"/>
                                        </p:tgtEl>
                                      </p:cBhvr>
                                    </p:animEffect>
                                    <p:anim calcmode="lin" valueType="num">
                                      <p:cBhvr>
                                        <p:cTn id="23" dur="1000" fill="hold"/>
                                        <p:tgtEl>
                                          <p:spTgt spid="57"/>
                                        </p:tgtEl>
                                        <p:attrNameLst>
                                          <p:attrName>ppt_x</p:attrName>
                                        </p:attrNameLst>
                                      </p:cBhvr>
                                      <p:tavLst>
                                        <p:tav tm="0">
                                          <p:val>
                                            <p:strVal val="#ppt_x"/>
                                          </p:val>
                                        </p:tav>
                                        <p:tav tm="100000">
                                          <p:val>
                                            <p:strVal val="#ppt_x"/>
                                          </p:val>
                                        </p:tav>
                                      </p:tavLst>
                                    </p:anim>
                                    <p:anim calcmode="lin" valueType="num">
                                      <p:cBhvr>
                                        <p:cTn id="24" dur="1000" fill="hold"/>
                                        <p:tgtEl>
                                          <p:spTgt spid="57"/>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60"/>
                                        </p:tgtEl>
                                        <p:attrNameLst>
                                          <p:attrName>style.visibility</p:attrName>
                                        </p:attrNameLst>
                                      </p:cBhvr>
                                      <p:to>
                                        <p:strVal val="visible"/>
                                      </p:to>
                                    </p:set>
                                    <p:animEffect transition="in" filter="fade">
                                      <p:cBhvr>
                                        <p:cTn id="27" dur="1000"/>
                                        <p:tgtEl>
                                          <p:spTgt spid="60"/>
                                        </p:tgtEl>
                                      </p:cBhvr>
                                    </p:animEffect>
                                    <p:anim calcmode="lin" valueType="num">
                                      <p:cBhvr>
                                        <p:cTn id="28" dur="1000" fill="hold"/>
                                        <p:tgtEl>
                                          <p:spTgt spid="60"/>
                                        </p:tgtEl>
                                        <p:attrNameLst>
                                          <p:attrName>ppt_x</p:attrName>
                                        </p:attrNameLst>
                                      </p:cBhvr>
                                      <p:tavLst>
                                        <p:tav tm="0">
                                          <p:val>
                                            <p:strVal val="#ppt_x"/>
                                          </p:val>
                                        </p:tav>
                                        <p:tav tm="100000">
                                          <p:val>
                                            <p:strVal val="#ppt_x"/>
                                          </p:val>
                                        </p:tav>
                                      </p:tavLst>
                                    </p:anim>
                                    <p:anim calcmode="lin" valueType="num">
                                      <p:cBhvr>
                                        <p:cTn id="29" dur="1000" fill="hold"/>
                                        <p:tgtEl>
                                          <p:spTgt spid="60"/>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0"/>
                                  </p:stCondLst>
                                  <p:childTnLst>
                                    <p:set>
                                      <p:cBhvr>
                                        <p:cTn id="31" dur="1" fill="hold">
                                          <p:stCondLst>
                                            <p:cond delay="0"/>
                                          </p:stCondLst>
                                        </p:cTn>
                                        <p:tgtEl>
                                          <p:spTgt spid="58"/>
                                        </p:tgtEl>
                                        <p:attrNameLst>
                                          <p:attrName>style.visibility</p:attrName>
                                        </p:attrNameLst>
                                      </p:cBhvr>
                                      <p:to>
                                        <p:strVal val="visible"/>
                                      </p:to>
                                    </p:set>
                                    <p:animEffect transition="in" filter="fade">
                                      <p:cBhvr>
                                        <p:cTn id="32" dur="1000"/>
                                        <p:tgtEl>
                                          <p:spTgt spid="58"/>
                                        </p:tgtEl>
                                      </p:cBhvr>
                                    </p:animEffect>
                                    <p:anim calcmode="lin" valueType="num">
                                      <p:cBhvr>
                                        <p:cTn id="33" dur="1000" fill="hold"/>
                                        <p:tgtEl>
                                          <p:spTgt spid="58"/>
                                        </p:tgtEl>
                                        <p:attrNameLst>
                                          <p:attrName>ppt_x</p:attrName>
                                        </p:attrNameLst>
                                      </p:cBhvr>
                                      <p:tavLst>
                                        <p:tav tm="0">
                                          <p:val>
                                            <p:strVal val="#ppt_x"/>
                                          </p:val>
                                        </p:tav>
                                        <p:tav tm="100000">
                                          <p:val>
                                            <p:strVal val="#ppt_x"/>
                                          </p:val>
                                        </p:tav>
                                      </p:tavLst>
                                    </p:anim>
                                    <p:anim calcmode="lin" valueType="num">
                                      <p:cBhvr>
                                        <p:cTn id="34" dur="1000" fill="hold"/>
                                        <p:tgtEl>
                                          <p:spTgt spid="58"/>
                                        </p:tgtEl>
                                        <p:attrNameLst>
                                          <p:attrName>ppt_y</p:attrName>
                                        </p:attrNameLst>
                                      </p:cBhvr>
                                      <p:tavLst>
                                        <p:tav tm="0">
                                          <p:val>
                                            <p:strVal val="#ppt_y+.1"/>
                                          </p:val>
                                        </p:tav>
                                        <p:tav tm="100000">
                                          <p:val>
                                            <p:strVal val="#ppt_y"/>
                                          </p:val>
                                        </p:tav>
                                      </p:tavLst>
                                    </p:anim>
                                  </p:childTnLst>
                                </p:cTn>
                              </p:par>
                              <p:par>
                                <p:cTn id="35" presetID="42" presetClass="entr" presetSubtype="0" fill="hold" nodeType="withEffect">
                                  <p:stCondLst>
                                    <p:cond delay="0"/>
                                  </p:stCondLst>
                                  <p:childTnLst>
                                    <p:set>
                                      <p:cBhvr>
                                        <p:cTn id="36" dur="1" fill="hold">
                                          <p:stCondLst>
                                            <p:cond delay="0"/>
                                          </p:stCondLst>
                                        </p:cTn>
                                        <p:tgtEl>
                                          <p:spTgt spid="59"/>
                                        </p:tgtEl>
                                        <p:attrNameLst>
                                          <p:attrName>style.visibility</p:attrName>
                                        </p:attrNameLst>
                                      </p:cBhvr>
                                      <p:to>
                                        <p:strVal val="visible"/>
                                      </p:to>
                                    </p:set>
                                    <p:animEffect transition="in" filter="fade">
                                      <p:cBhvr>
                                        <p:cTn id="37" dur="1000"/>
                                        <p:tgtEl>
                                          <p:spTgt spid="59"/>
                                        </p:tgtEl>
                                      </p:cBhvr>
                                    </p:animEffect>
                                    <p:anim calcmode="lin" valueType="num">
                                      <p:cBhvr>
                                        <p:cTn id="38" dur="1000" fill="hold"/>
                                        <p:tgtEl>
                                          <p:spTgt spid="59"/>
                                        </p:tgtEl>
                                        <p:attrNameLst>
                                          <p:attrName>ppt_x</p:attrName>
                                        </p:attrNameLst>
                                      </p:cBhvr>
                                      <p:tavLst>
                                        <p:tav tm="0">
                                          <p:val>
                                            <p:strVal val="#ppt_x"/>
                                          </p:val>
                                        </p:tav>
                                        <p:tav tm="100000">
                                          <p:val>
                                            <p:strVal val="#ppt_x"/>
                                          </p:val>
                                        </p:tav>
                                      </p:tavLst>
                                    </p:anim>
                                    <p:anim calcmode="lin" valueType="num">
                                      <p:cBhvr>
                                        <p:cTn id="39" dur="1000" fill="hold"/>
                                        <p:tgtEl>
                                          <p:spTgt spid="59"/>
                                        </p:tgtEl>
                                        <p:attrNameLst>
                                          <p:attrName>ppt_y</p:attrName>
                                        </p:attrNameLst>
                                      </p:cBhvr>
                                      <p:tavLst>
                                        <p:tav tm="0">
                                          <p:val>
                                            <p:strVal val="#ppt_y+.1"/>
                                          </p:val>
                                        </p:tav>
                                        <p:tav tm="100000">
                                          <p:val>
                                            <p:strVal val="#ppt_y"/>
                                          </p:val>
                                        </p:tav>
                                      </p:tavLst>
                                    </p:anim>
                                  </p:childTnLst>
                                </p:cTn>
                              </p:par>
                              <p:par>
                                <p:cTn id="40" presetID="42" presetClass="entr" presetSubtype="0" fill="hold" nodeType="withEffect">
                                  <p:stCondLst>
                                    <p:cond delay="0"/>
                                  </p:stCondLst>
                                  <p:childTnLst>
                                    <p:set>
                                      <p:cBhvr>
                                        <p:cTn id="41" dur="1" fill="hold">
                                          <p:stCondLst>
                                            <p:cond delay="0"/>
                                          </p:stCondLst>
                                        </p:cTn>
                                        <p:tgtEl>
                                          <p:spTgt spid="11"/>
                                        </p:tgtEl>
                                        <p:attrNameLst>
                                          <p:attrName>style.visibility</p:attrName>
                                        </p:attrNameLst>
                                      </p:cBhvr>
                                      <p:to>
                                        <p:strVal val="visible"/>
                                      </p:to>
                                    </p:set>
                                    <p:animEffect transition="in" filter="fade">
                                      <p:cBhvr>
                                        <p:cTn id="42" dur="1000"/>
                                        <p:tgtEl>
                                          <p:spTgt spid="11"/>
                                        </p:tgtEl>
                                      </p:cBhvr>
                                    </p:animEffect>
                                    <p:anim calcmode="lin" valueType="num">
                                      <p:cBhvr>
                                        <p:cTn id="43" dur="1000" fill="hold"/>
                                        <p:tgtEl>
                                          <p:spTgt spid="11"/>
                                        </p:tgtEl>
                                        <p:attrNameLst>
                                          <p:attrName>ppt_x</p:attrName>
                                        </p:attrNameLst>
                                      </p:cBhvr>
                                      <p:tavLst>
                                        <p:tav tm="0">
                                          <p:val>
                                            <p:strVal val="#ppt_x"/>
                                          </p:val>
                                        </p:tav>
                                        <p:tav tm="100000">
                                          <p:val>
                                            <p:strVal val="#ppt_x"/>
                                          </p:val>
                                        </p:tav>
                                      </p:tavLst>
                                    </p:anim>
                                    <p:anim calcmode="lin" valueType="num">
                                      <p:cBhvr>
                                        <p:cTn id="44"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nodeType="clickEffect">
                                  <p:stCondLst>
                                    <p:cond delay="0"/>
                                  </p:stCondLst>
                                  <p:childTnLst>
                                    <p:set>
                                      <p:cBhvr>
                                        <p:cTn id="48" dur="1" fill="hold">
                                          <p:stCondLst>
                                            <p:cond delay="0"/>
                                          </p:stCondLst>
                                        </p:cTn>
                                        <p:tgtEl>
                                          <p:spTgt spid="30"/>
                                        </p:tgtEl>
                                        <p:attrNameLst>
                                          <p:attrName>style.visibility</p:attrName>
                                        </p:attrNameLst>
                                      </p:cBhvr>
                                      <p:to>
                                        <p:strVal val="visible"/>
                                      </p:to>
                                    </p:set>
                                    <p:animEffect transition="in" filter="fade">
                                      <p:cBhvr>
                                        <p:cTn id="49" dur="1000"/>
                                        <p:tgtEl>
                                          <p:spTgt spid="30"/>
                                        </p:tgtEl>
                                      </p:cBhvr>
                                    </p:animEffect>
                                    <p:anim calcmode="lin" valueType="num">
                                      <p:cBhvr>
                                        <p:cTn id="50" dur="1000" fill="hold"/>
                                        <p:tgtEl>
                                          <p:spTgt spid="30"/>
                                        </p:tgtEl>
                                        <p:attrNameLst>
                                          <p:attrName>ppt_x</p:attrName>
                                        </p:attrNameLst>
                                      </p:cBhvr>
                                      <p:tavLst>
                                        <p:tav tm="0">
                                          <p:val>
                                            <p:strVal val="#ppt_x"/>
                                          </p:val>
                                        </p:tav>
                                        <p:tav tm="100000">
                                          <p:val>
                                            <p:strVal val="#ppt_x"/>
                                          </p:val>
                                        </p:tav>
                                      </p:tavLst>
                                    </p:anim>
                                    <p:anim calcmode="lin" valueType="num">
                                      <p:cBhvr>
                                        <p:cTn id="51" dur="1000" fill="hold"/>
                                        <p:tgtEl>
                                          <p:spTgt spid="30"/>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10" presetClass="entr" presetSubtype="0" fill="hold" nodeType="clickEffect">
                                  <p:stCondLst>
                                    <p:cond delay="0"/>
                                  </p:stCondLst>
                                  <p:childTnLst>
                                    <p:set>
                                      <p:cBhvr>
                                        <p:cTn id="55" dur="1" fill="hold">
                                          <p:stCondLst>
                                            <p:cond delay="0"/>
                                          </p:stCondLst>
                                        </p:cTn>
                                        <p:tgtEl>
                                          <p:spTgt spid="33"/>
                                        </p:tgtEl>
                                        <p:attrNameLst>
                                          <p:attrName>style.visibility</p:attrName>
                                        </p:attrNameLst>
                                      </p:cBhvr>
                                      <p:to>
                                        <p:strVal val="visible"/>
                                      </p:to>
                                    </p:set>
                                    <p:animEffect transition="in" filter="fade">
                                      <p:cBhvr>
                                        <p:cTn id="56"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3">
            <a:duotone>
              <a:schemeClr val="bg2">
                <a:shade val="45000"/>
                <a:satMod val="135000"/>
              </a:schemeClr>
              <a:prstClr val="white"/>
            </a:duotone>
            <a:extLst>
              <a:ext uri="{28A0092B-C50C-407E-A947-70E740481C1C}">
                <a14:useLocalDpi xmlns:a14="http://schemas.microsoft.com/office/drawing/2010/main" val="0"/>
              </a:ext>
            </a:extLst>
          </a:blip>
          <a:srcRect t="31313" b="29045"/>
          <a:stretch/>
        </p:blipFill>
        <p:spPr>
          <a:xfrm>
            <a:off x="1943467" y="1031185"/>
            <a:ext cx="9020061" cy="3575713"/>
          </a:xfrm>
          <a:prstGeom prst="rect">
            <a:avLst/>
          </a:prstGeom>
        </p:spPr>
      </p:pic>
      <p:sp>
        <p:nvSpPr>
          <p:cNvPr id="2" name="文本框 1"/>
          <p:cNvSpPr txBox="1"/>
          <p:nvPr/>
        </p:nvSpPr>
        <p:spPr>
          <a:xfrm>
            <a:off x="3310257" y="1966591"/>
            <a:ext cx="1210589" cy="1323439"/>
          </a:xfrm>
          <a:prstGeom prst="rect">
            <a:avLst/>
          </a:prstGeom>
          <a:noFill/>
        </p:spPr>
        <p:txBody>
          <a:bodyPr wrap="none" rtlCol="0">
            <a:spAutoFit/>
          </a:bodyPr>
          <a:lstStyle/>
          <a:p>
            <a:pPr algn="ctr"/>
            <a:r>
              <a:rPr lang="zh-CN" altLang="en-US" sz="8000" dirty="0" smtClean="0">
                <a:solidFill>
                  <a:schemeClr val="accent5">
                    <a:lumMod val="75000"/>
                  </a:schemeClr>
                </a:solidFill>
                <a:latin typeface="Li Xuke"/>
                <a:ea typeface="Li Xuke"/>
                <a:cs typeface="+mn-ea"/>
                <a:sym typeface="Li Xuke"/>
              </a:rPr>
              <a:t>壹</a:t>
            </a:r>
            <a:endParaRPr lang="zh-CN" altLang="en-US" sz="8000" dirty="0">
              <a:solidFill>
                <a:schemeClr val="accent5">
                  <a:lumMod val="75000"/>
                </a:schemeClr>
              </a:solidFill>
              <a:latin typeface="Li Xuke"/>
              <a:ea typeface="Li Xuke"/>
              <a:cs typeface="+mn-ea"/>
              <a:sym typeface="Li Xuke"/>
            </a:endParaRPr>
          </a:p>
        </p:txBody>
      </p:sp>
      <p:sp>
        <p:nvSpPr>
          <p:cNvPr id="3" name="文本框 2"/>
          <p:cNvSpPr txBox="1"/>
          <p:nvPr/>
        </p:nvSpPr>
        <p:spPr>
          <a:xfrm>
            <a:off x="4726248" y="1905036"/>
            <a:ext cx="4698723" cy="1446550"/>
          </a:xfrm>
          <a:prstGeom prst="rect">
            <a:avLst/>
          </a:prstGeom>
          <a:noFill/>
        </p:spPr>
        <p:txBody>
          <a:bodyPr vert="horz" wrap="none" rtlCol="0">
            <a:spAutoFit/>
          </a:bodyPr>
          <a:lstStyle/>
          <a:p>
            <a:pPr algn="ctr"/>
            <a:r>
              <a:rPr lang="zh-CN" altLang="en-US" sz="8800" b="1" dirty="0">
                <a:solidFill>
                  <a:schemeClr val="accent5">
                    <a:lumMod val="75000"/>
                  </a:schemeClr>
                </a:solidFill>
                <a:latin typeface="Li Xuke"/>
                <a:ea typeface="Li Xuke"/>
                <a:cs typeface="+mn-ea"/>
                <a:sym typeface="Li Xuke"/>
              </a:rPr>
              <a:t>教学分析</a:t>
            </a:r>
          </a:p>
        </p:txBody>
      </p:sp>
      <p:pic>
        <p:nvPicPr>
          <p:cNvPr id="5" name="图片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19498" y="4362857"/>
            <a:ext cx="1445341" cy="2040340"/>
          </a:xfrm>
          <a:prstGeom prst="rect">
            <a:avLst/>
          </a:prstGeom>
        </p:spPr>
      </p:pic>
      <p:pic>
        <p:nvPicPr>
          <p:cNvPr id="7" name="图片 6"/>
          <p:cNvPicPr>
            <a:picLocks noChangeAspect="1"/>
          </p:cNvPicPr>
          <p:nvPr/>
        </p:nvPicPr>
        <p:blipFill rotWithShape="1">
          <a:blip r:embed="rId5">
            <a:extLst>
              <a:ext uri="{28A0092B-C50C-407E-A947-70E740481C1C}">
                <a14:useLocalDpi xmlns:a14="http://schemas.microsoft.com/office/drawing/2010/main" val="0"/>
              </a:ext>
            </a:extLst>
          </a:blip>
          <a:srcRect b="75415"/>
          <a:stretch/>
        </p:blipFill>
        <p:spPr>
          <a:xfrm>
            <a:off x="-247794" y="-165642"/>
            <a:ext cx="3779926" cy="1095218"/>
          </a:xfrm>
          <a:prstGeom prst="rect">
            <a:avLst/>
          </a:prstGeom>
        </p:spPr>
      </p:pic>
      <p:pic>
        <p:nvPicPr>
          <p:cNvPr id="8" name="图片 7"/>
          <p:cNvPicPr>
            <a:picLocks noChangeAspect="1"/>
          </p:cNvPicPr>
          <p:nvPr/>
        </p:nvPicPr>
        <p:blipFill rotWithShape="1">
          <a:blip r:embed="rId5">
            <a:extLst>
              <a:ext uri="{28A0092B-C50C-407E-A947-70E740481C1C}">
                <a14:useLocalDpi xmlns:a14="http://schemas.microsoft.com/office/drawing/2010/main" val="0"/>
              </a:ext>
            </a:extLst>
          </a:blip>
          <a:srcRect b="75415"/>
          <a:stretch/>
        </p:blipFill>
        <p:spPr>
          <a:xfrm>
            <a:off x="7819016" y="381967"/>
            <a:ext cx="5171997" cy="1498565"/>
          </a:xfrm>
          <a:prstGeom prst="rect">
            <a:avLst/>
          </a:prstGeom>
        </p:spPr>
      </p:pic>
      <p:pic>
        <p:nvPicPr>
          <p:cNvPr id="10" name="图片 9"/>
          <p:cNvPicPr>
            <a:picLocks noChangeAspect="1"/>
          </p:cNvPicPr>
          <p:nvPr/>
        </p:nvPicPr>
        <p:blipFill rotWithShape="1">
          <a:blip r:embed="rId5">
            <a:extLst>
              <a:ext uri="{28A0092B-C50C-407E-A947-70E740481C1C}">
                <a14:useLocalDpi xmlns:a14="http://schemas.microsoft.com/office/drawing/2010/main" val="0"/>
              </a:ext>
            </a:extLst>
          </a:blip>
          <a:srcRect b="75415"/>
          <a:stretch/>
        </p:blipFill>
        <p:spPr>
          <a:xfrm>
            <a:off x="6167190" y="4904632"/>
            <a:ext cx="5171997" cy="1498565"/>
          </a:xfrm>
          <a:prstGeom prst="rect">
            <a:avLst/>
          </a:prstGeom>
        </p:spPr>
      </p:pic>
      <p:pic>
        <p:nvPicPr>
          <p:cNvPr id="11" name="图片 10"/>
          <p:cNvPicPr>
            <a:picLocks noChangeAspect="1"/>
          </p:cNvPicPr>
          <p:nvPr/>
        </p:nvPicPr>
        <p:blipFill>
          <a:blip r:embed="rId6" cstate="print">
            <a:extLst>
              <a:ext uri="{BEBA8EAE-BF5A-486C-A8C5-ECC9F3942E4B}">
                <a14:imgProps xmlns:a14="http://schemas.microsoft.com/office/drawing/2010/main">
                  <a14:imgLayer r:embed="rId7">
                    <a14:imgEffect>
                      <a14:colorTemperature colorTemp="5300"/>
                    </a14:imgEffect>
                  </a14:imgLayer>
                </a14:imgProps>
              </a:ext>
              <a:ext uri="{28A0092B-C50C-407E-A947-70E740481C1C}">
                <a14:useLocalDpi xmlns:a14="http://schemas.microsoft.com/office/drawing/2010/main" val="0"/>
              </a:ext>
            </a:extLst>
          </a:blip>
          <a:stretch>
            <a:fillRect/>
          </a:stretch>
        </p:blipFill>
        <p:spPr>
          <a:xfrm>
            <a:off x="5455550" y="3750070"/>
            <a:ext cx="3696888" cy="3696888"/>
          </a:xfrm>
          <a:prstGeom prst="rect">
            <a:avLst/>
          </a:prstGeom>
        </p:spPr>
      </p:pic>
    </p:spTree>
    <p:extLst>
      <p:ext uri="{BB962C8B-B14F-4D97-AF65-F5344CB8AC3E}">
        <p14:creationId xmlns:p14="http://schemas.microsoft.com/office/powerpoint/2010/main" val="63521706"/>
      </p:ext>
    </p:extLst>
  </p:cSld>
  <p:clrMapOvr>
    <a:masterClrMapping/>
  </p:clrMapOvr>
  <p:transition spd="slow" advTm="300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1"/>
                                        </p:tgtEl>
                                        <p:attrNameLst>
                                          <p:attrName>style.visibility</p:attrName>
                                        </p:attrNameLst>
                                      </p:cBhvr>
                                      <p:to>
                                        <p:strVal val="visible"/>
                                      </p:to>
                                    </p:set>
                                    <p:animEffect transition="in" filter="fade">
                                      <p:cBhvr>
                                        <p:cTn id="14" dur="1000"/>
                                        <p:tgtEl>
                                          <p:spTgt spid="11"/>
                                        </p:tgtEl>
                                      </p:cBhvr>
                                    </p:animEffect>
                                    <p:anim calcmode="lin" valueType="num">
                                      <p:cBhvr>
                                        <p:cTn id="15" dur="1000" fill="hold"/>
                                        <p:tgtEl>
                                          <p:spTgt spid="11"/>
                                        </p:tgtEl>
                                        <p:attrNameLst>
                                          <p:attrName>ppt_x</p:attrName>
                                        </p:attrNameLst>
                                      </p:cBhvr>
                                      <p:tavLst>
                                        <p:tav tm="0">
                                          <p:val>
                                            <p:strVal val="#ppt_x"/>
                                          </p:val>
                                        </p:tav>
                                        <p:tav tm="100000">
                                          <p:val>
                                            <p:strVal val="#ppt_x"/>
                                          </p:val>
                                        </p:tav>
                                      </p:tavLst>
                                    </p:anim>
                                    <p:anim calcmode="lin" valueType="num">
                                      <p:cBhvr>
                                        <p:cTn id="16"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16" presetClass="entr" presetSubtype="37" fill="hold" nodeType="click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barn(outVertical)">
                                      <p:cBhvr>
                                        <p:cTn id="21" dur="500"/>
                                        <p:tgtEl>
                                          <p:spTgt spid="4"/>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2"/>
                                        </p:tgtEl>
                                        <p:attrNameLst>
                                          <p:attrName>style.visibility</p:attrName>
                                        </p:attrNameLst>
                                      </p:cBhvr>
                                      <p:to>
                                        <p:strVal val="visible"/>
                                      </p:to>
                                    </p:set>
                                    <p:animEffect transition="in" filter="fade">
                                      <p:cBhvr>
                                        <p:cTn id="26" dur="500"/>
                                        <p:tgtEl>
                                          <p:spTgt spid="2"/>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3"/>
                                        </p:tgtEl>
                                        <p:attrNameLst>
                                          <p:attrName>style.visibility</p:attrName>
                                        </p:attrNameLst>
                                      </p:cBhvr>
                                      <p:to>
                                        <p:strVal val="visible"/>
                                      </p:to>
                                    </p:set>
                                    <p:animEffect transition="in" filter="fade">
                                      <p:cBhvr>
                                        <p:cTn id="29" dur="500"/>
                                        <p:tgtEl>
                                          <p:spTgt spid="3"/>
                                        </p:tgtEl>
                                      </p:cBhvr>
                                    </p:animEffect>
                                  </p:childTnLst>
                                </p:cTn>
                              </p:par>
                            </p:childTnLst>
                          </p:cTn>
                        </p:par>
                      </p:childTnLst>
                    </p:cTn>
                  </p:par>
                  <p:par>
                    <p:cTn id="30" fill="hold">
                      <p:stCondLst>
                        <p:cond delay="indefinite"/>
                      </p:stCondLst>
                      <p:childTnLst>
                        <p:par>
                          <p:cTn id="31" fill="hold">
                            <p:stCondLst>
                              <p:cond delay="0"/>
                            </p:stCondLst>
                            <p:childTnLst>
                              <p:par>
                                <p:cTn id="32" presetID="2" presetClass="entr" presetSubtype="2" fill="hold" nodeType="clickEffect">
                                  <p:stCondLst>
                                    <p:cond delay="0"/>
                                  </p:stCondLst>
                                  <p:childTnLst>
                                    <p:set>
                                      <p:cBhvr>
                                        <p:cTn id="33" dur="1" fill="hold">
                                          <p:stCondLst>
                                            <p:cond delay="0"/>
                                          </p:stCondLst>
                                        </p:cTn>
                                        <p:tgtEl>
                                          <p:spTgt spid="8"/>
                                        </p:tgtEl>
                                        <p:attrNameLst>
                                          <p:attrName>style.visibility</p:attrName>
                                        </p:attrNameLst>
                                      </p:cBhvr>
                                      <p:to>
                                        <p:strVal val="visible"/>
                                      </p:to>
                                    </p:set>
                                    <p:anim calcmode="lin" valueType="num">
                                      <p:cBhvr additive="base">
                                        <p:cTn id="34" dur="5000" fill="hold"/>
                                        <p:tgtEl>
                                          <p:spTgt spid="8"/>
                                        </p:tgtEl>
                                        <p:attrNameLst>
                                          <p:attrName>ppt_x</p:attrName>
                                        </p:attrNameLst>
                                      </p:cBhvr>
                                      <p:tavLst>
                                        <p:tav tm="0">
                                          <p:val>
                                            <p:strVal val="1+#ppt_w/2"/>
                                          </p:val>
                                        </p:tav>
                                        <p:tav tm="100000">
                                          <p:val>
                                            <p:strVal val="#ppt_x"/>
                                          </p:val>
                                        </p:tav>
                                      </p:tavLst>
                                    </p:anim>
                                    <p:anim calcmode="lin" valueType="num">
                                      <p:cBhvr additive="base">
                                        <p:cTn id="35" dur="5000" fill="hold"/>
                                        <p:tgtEl>
                                          <p:spTgt spid="8"/>
                                        </p:tgtEl>
                                        <p:attrNameLst>
                                          <p:attrName>ppt_y</p:attrName>
                                        </p:attrNameLst>
                                      </p:cBhvr>
                                      <p:tavLst>
                                        <p:tav tm="0">
                                          <p:val>
                                            <p:strVal val="#ppt_y"/>
                                          </p:val>
                                        </p:tav>
                                        <p:tav tm="100000">
                                          <p:val>
                                            <p:strVal val="#ppt_y"/>
                                          </p:val>
                                        </p:tav>
                                      </p:tavLst>
                                    </p:anim>
                                  </p:childTnLst>
                                </p:cTn>
                              </p:par>
                              <p:par>
                                <p:cTn id="36" presetID="2" presetClass="entr" presetSubtype="2" fill="hold" nodeType="withEffect">
                                  <p:stCondLst>
                                    <p:cond delay="0"/>
                                  </p:stCondLst>
                                  <p:childTnLst>
                                    <p:set>
                                      <p:cBhvr>
                                        <p:cTn id="37" dur="1" fill="hold">
                                          <p:stCondLst>
                                            <p:cond delay="0"/>
                                          </p:stCondLst>
                                        </p:cTn>
                                        <p:tgtEl>
                                          <p:spTgt spid="10"/>
                                        </p:tgtEl>
                                        <p:attrNameLst>
                                          <p:attrName>style.visibility</p:attrName>
                                        </p:attrNameLst>
                                      </p:cBhvr>
                                      <p:to>
                                        <p:strVal val="visible"/>
                                      </p:to>
                                    </p:set>
                                    <p:anim calcmode="lin" valueType="num">
                                      <p:cBhvr additive="base">
                                        <p:cTn id="38" dur="5000" fill="hold"/>
                                        <p:tgtEl>
                                          <p:spTgt spid="10"/>
                                        </p:tgtEl>
                                        <p:attrNameLst>
                                          <p:attrName>ppt_x</p:attrName>
                                        </p:attrNameLst>
                                      </p:cBhvr>
                                      <p:tavLst>
                                        <p:tav tm="0">
                                          <p:val>
                                            <p:strVal val="1+#ppt_w/2"/>
                                          </p:val>
                                        </p:tav>
                                        <p:tav tm="100000">
                                          <p:val>
                                            <p:strVal val="#ppt_x"/>
                                          </p:val>
                                        </p:tav>
                                      </p:tavLst>
                                    </p:anim>
                                    <p:anim calcmode="lin" valueType="num">
                                      <p:cBhvr additive="base">
                                        <p:cTn id="39" dur="5000" fill="hold"/>
                                        <p:tgtEl>
                                          <p:spTgt spid="10"/>
                                        </p:tgtEl>
                                        <p:attrNameLst>
                                          <p:attrName>ppt_y</p:attrName>
                                        </p:attrNameLst>
                                      </p:cBhvr>
                                      <p:tavLst>
                                        <p:tav tm="0">
                                          <p:val>
                                            <p:strVal val="#ppt_y"/>
                                          </p:val>
                                        </p:tav>
                                        <p:tav tm="100000">
                                          <p:val>
                                            <p:strVal val="#ppt_y"/>
                                          </p:val>
                                        </p:tav>
                                      </p:tavLst>
                                    </p:anim>
                                  </p:childTnLst>
                                </p:cTn>
                              </p:par>
                              <p:par>
                                <p:cTn id="40" presetID="2" presetClass="entr" presetSubtype="8" fill="hold" nodeType="withEffect">
                                  <p:stCondLst>
                                    <p:cond delay="0"/>
                                  </p:stCondLst>
                                  <p:childTnLst>
                                    <p:set>
                                      <p:cBhvr>
                                        <p:cTn id="41" dur="1" fill="hold">
                                          <p:stCondLst>
                                            <p:cond delay="0"/>
                                          </p:stCondLst>
                                        </p:cTn>
                                        <p:tgtEl>
                                          <p:spTgt spid="7"/>
                                        </p:tgtEl>
                                        <p:attrNameLst>
                                          <p:attrName>style.visibility</p:attrName>
                                        </p:attrNameLst>
                                      </p:cBhvr>
                                      <p:to>
                                        <p:strVal val="visible"/>
                                      </p:to>
                                    </p:set>
                                    <p:anim calcmode="lin" valueType="num">
                                      <p:cBhvr additive="base">
                                        <p:cTn id="42" dur="5000" fill="hold"/>
                                        <p:tgtEl>
                                          <p:spTgt spid="7"/>
                                        </p:tgtEl>
                                        <p:attrNameLst>
                                          <p:attrName>ppt_x</p:attrName>
                                        </p:attrNameLst>
                                      </p:cBhvr>
                                      <p:tavLst>
                                        <p:tav tm="0">
                                          <p:val>
                                            <p:strVal val="0-#ppt_w/2"/>
                                          </p:val>
                                        </p:tav>
                                        <p:tav tm="100000">
                                          <p:val>
                                            <p:strVal val="#ppt_x"/>
                                          </p:val>
                                        </p:tav>
                                      </p:tavLst>
                                    </p:anim>
                                    <p:anim calcmode="lin" valueType="num">
                                      <p:cBhvr additive="base">
                                        <p:cTn id="43" dur="50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文本框 7"/>
          <p:cNvSpPr txBox="1"/>
          <p:nvPr/>
        </p:nvSpPr>
        <p:spPr>
          <a:xfrm>
            <a:off x="1038968" y="2173411"/>
            <a:ext cx="5755571" cy="1384995"/>
          </a:xfrm>
          <a:prstGeom prst="rect">
            <a:avLst/>
          </a:prstGeom>
          <a:noFill/>
        </p:spPr>
        <p:txBody>
          <a:bodyPr vert="horz" wrap="square" rtlCol="0">
            <a:spAutoFit/>
          </a:bodyPr>
          <a:lstStyle/>
          <a:p>
            <a:pPr>
              <a:defRPr/>
            </a:pPr>
            <a:r>
              <a:rPr lang="zh-CN" altLang="en-US" sz="1400" kern="0" dirty="0" smtClean="0">
                <a:solidFill>
                  <a:schemeClr val="bg2">
                    <a:lumMod val="50000"/>
                  </a:schemeClr>
                </a:solidFill>
                <a:latin typeface="Li Xuke"/>
                <a:ea typeface="Li Xuke"/>
                <a:cs typeface="+mn-ea"/>
                <a:sym typeface="Li Xuke"/>
              </a:rPr>
              <a:t>点击输入本栏的具体文字，</a:t>
            </a:r>
            <a:r>
              <a:rPr lang="zh-CN" altLang="en-US" sz="1400" kern="0" dirty="0">
                <a:solidFill>
                  <a:schemeClr val="bg2">
                    <a:lumMod val="50000"/>
                  </a:schemeClr>
                </a:solidFill>
                <a:latin typeface="Li Xuke"/>
                <a:ea typeface="Li Xuke"/>
                <a:cs typeface="+mn-ea"/>
                <a:sym typeface="Li Xuke"/>
              </a:rPr>
              <a:t>简明扼要的说明分项内容，此为概念图解，请根据您的具体内容酌情修改</a:t>
            </a:r>
            <a:r>
              <a:rPr lang="zh-CN" altLang="en-US" sz="1400" kern="0" dirty="0" smtClean="0">
                <a:solidFill>
                  <a:schemeClr val="bg2">
                    <a:lumMod val="50000"/>
                  </a:schemeClr>
                </a:solidFill>
                <a:latin typeface="Li Xuke"/>
                <a:ea typeface="Li Xuke"/>
                <a:cs typeface="+mn-ea"/>
                <a:sym typeface="Li Xuke"/>
              </a:rPr>
              <a:t>。</a:t>
            </a:r>
            <a:r>
              <a:rPr lang="zh-CN" altLang="en-US" sz="1400" kern="0" dirty="0">
                <a:solidFill>
                  <a:schemeClr val="bg2">
                    <a:lumMod val="50000"/>
                  </a:schemeClr>
                </a:solidFill>
                <a:latin typeface="Li Xuke"/>
                <a:ea typeface="Li Xuke"/>
                <a:cs typeface="+mn-ea"/>
                <a:sym typeface="Li Xuke"/>
              </a:rPr>
              <a:t>点击输入本栏的具体文字，简明扼要的说明分项内容，此为概念图解，请根据您的具体内容酌情修改。</a:t>
            </a:r>
            <a:endParaRPr lang="en-US" altLang="zh-CN" sz="1400" kern="0" dirty="0">
              <a:solidFill>
                <a:schemeClr val="bg2">
                  <a:lumMod val="50000"/>
                </a:schemeClr>
              </a:solidFill>
              <a:latin typeface="Li Xuke"/>
              <a:ea typeface="Li Xuke"/>
              <a:cs typeface="+mn-ea"/>
              <a:sym typeface="Li Xuke"/>
            </a:endParaRPr>
          </a:p>
          <a:p>
            <a:pPr>
              <a:defRPr/>
            </a:pPr>
            <a:r>
              <a:rPr lang="zh-CN" altLang="en-US" sz="1400" kern="0" dirty="0">
                <a:solidFill>
                  <a:schemeClr val="bg2">
                    <a:lumMod val="50000"/>
                  </a:schemeClr>
                </a:solidFill>
                <a:latin typeface="Li Xuke"/>
                <a:ea typeface="Li Xuke"/>
                <a:cs typeface="+mn-ea"/>
                <a:sym typeface="Li Xuke"/>
              </a:rPr>
              <a:t>点击输入本栏的具体文字，简明扼要的说明分项内容，此为概念图解，请根据您的具体内容酌情修改。</a:t>
            </a:r>
            <a:endParaRPr lang="en-US" altLang="zh-CN" sz="1400" kern="0" dirty="0">
              <a:solidFill>
                <a:schemeClr val="bg2">
                  <a:lumMod val="50000"/>
                </a:schemeClr>
              </a:solidFill>
              <a:latin typeface="Li Xuke"/>
              <a:ea typeface="Li Xuke"/>
              <a:cs typeface="+mn-ea"/>
              <a:sym typeface="Li Xuke"/>
            </a:endParaRPr>
          </a:p>
          <a:p>
            <a:pPr>
              <a:defRPr/>
            </a:pPr>
            <a:endParaRPr lang="en-US" altLang="zh-CN" sz="1400" kern="0" dirty="0">
              <a:solidFill>
                <a:schemeClr val="bg2">
                  <a:lumMod val="50000"/>
                </a:schemeClr>
              </a:solidFill>
              <a:latin typeface="Li Xuke"/>
              <a:ea typeface="Li Xuke"/>
              <a:cs typeface="+mn-ea"/>
              <a:sym typeface="Li Xuke"/>
            </a:endParaRPr>
          </a:p>
        </p:txBody>
      </p:sp>
      <p:sp>
        <p:nvSpPr>
          <p:cNvPr id="10" name="文本框 9"/>
          <p:cNvSpPr txBox="1"/>
          <p:nvPr/>
        </p:nvSpPr>
        <p:spPr>
          <a:xfrm>
            <a:off x="1216815" y="1471903"/>
            <a:ext cx="1646605" cy="656142"/>
          </a:xfrm>
          <a:prstGeom prst="rect">
            <a:avLst/>
          </a:prstGeom>
          <a:noFill/>
        </p:spPr>
        <p:txBody>
          <a:bodyPr vert="horz" wrap="none" rtlCol="0">
            <a:spAutoFit/>
          </a:bodyPr>
          <a:lstStyle/>
          <a:p>
            <a:pPr algn="ctr">
              <a:lnSpc>
                <a:spcPct val="150000"/>
              </a:lnSpc>
              <a:defRPr/>
            </a:pPr>
            <a:r>
              <a:rPr lang="zh-CN" altLang="en-US" sz="2800" kern="0" spc="50" dirty="0">
                <a:solidFill>
                  <a:schemeClr val="accent5">
                    <a:lumMod val="75000"/>
                  </a:schemeClr>
                </a:solidFill>
                <a:latin typeface="Li Xuke"/>
                <a:ea typeface="Li Xuke"/>
                <a:cs typeface="+mn-ea"/>
                <a:sym typeface="Li Xuke"/>
              </a:rPr>
              <a:t>添加标题</a:t>
            </a:r>
          </a:p>
        </p:txBody>
      </p:sp>
      <p:cxnSp>
        <p:nvCxnSpPr>
          <p:cNvPr id="13" name="直接连接符 12"/>
          <p:cNvCxnSpPr/>
          <p:nvPr/>
        </p:nvCxnSpPr>
        <p:spPr>
          <a:xfrm>
            <a:off x="456763" y="0"/>
            <a:ext cx="0" cy="4902886"/>
          </a:xfrm>
          <a:prstGeom prst="line">
            <a:avLst/>
          </a:prstGeom>
          <a:ln w="12700">
            <a:solidFill>
              <a:schemeClr val="accent1"/>
            </a:solidFill>
            <a:tailEnd type="ova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flipV="1">
            <a:off x="456763" y="6237288"/>
            <a:ext cx="0" cy="620713"/>
          </a:xfrm>
          <a:prstGeom prst="line">
            <a:avLst/>
          </a:prstGeom>
          <a:ln w="12700">
            <a:solidFill>
              <a:schemeClr val="accent1"/>
            </a:solidFill>
            <a:tailEnd type="oval"/>
          </a:ln>
        </p:spPr>
        <p:style>
          <a:lnRef idx="1">
            <a:schemeClr val="accent1"/>
          </a:lnRef>
          <a:fillRef idx="0">
            <a:schemeClr val="accent1"/>
          </a:fillRef>
          <a:effectRef idx="0">
            <a:schemeClr val="accent1"/>
          </a:effectRef>
          <a:fontRef idx="minor">
            <a:schemeClr val="tx1"/>
          </a:fontRef>
        </p:style>
      </p:cxnSp>
      <p:sp>
        <p:nvSpPr>
          <p:cNvPr id="20" name="文本框 19"/>
          <p:cNvSpPr txBox="1"/>
          <p:nvPr/>
        </p:nvSpPr>
        <p:spPr>
          <a:xfrm>
            <a:off x="211417" y="5089036"/>
            <a:ext cx="461665" cy="1001235"/>
          </a:xfrm>
          <a:prstGeom prst="rect">
            <a:avLst/>
          </a:prstGeom>
          <a:noFill/>
        </p:spPr>
        <p:txBody>
          <a:bodyPr vert="eaVert" wrap="none" rtlCol="0">
            <a:spAutoFit/>
          </a:bodyPr>
          <a:lstStyle/>
          <a:p>
            <a:pPr algn="ctr"/>
            <a:r>
              <a:rPr lang="zh-CN" altLang="en-US" b="1" spc="600" dirty="0">
                <a:solidFill>
                  <a:schemeClr val="accent5">
                    <a:lumMod val="75000"/>
                  </a:schemeClr>
                </a:solidFill>
                <a:latin typeface="Li Xuke"/>
                <a:ea typeface="Li Xuke"/>
                <a:cs typeface="+mn-ea"/>
                <a:sym typeface="Li Xuke"/>
              </a:rPr>
              <a:t>第一章</a:t>
            </a:r>
          </a:p>
        </p:txBody>
      </p:sp>
      <p:sp>
        <p:nvSpPr>
          <p:cNvPr id="23" name="文本框 22"/>
          <p:cNvSpPr txBox="1"/>
          <p:nvPr/>
        </p:nvSpPr>
        <p:spPr>
          <a:xfrm>
            <a:off x="8702432" y="1799974"/>
            <a:ext cx="2056973" cy="817211"/>
          </a:xfrm>
          <a:prstGeom prst="rect">
            <a:avLst/>
          </a:prstGeom>
          <a:noFill/>
        </p:spPr>
        <p:txBody>
          <a:bodyPr vert="horz" wrap="none" rtlCol="0">
            <a:spAutoFit/>
          </a:bodyPr>
          <a:lstStyle/>
          <a:p>
            <a:pPr algn="ctr">
              <a:lnSpc>
                <a:spcPct val="150000"/>
              </a:lnSpc>
              <a:defRPr/>
            </a:pPr>
            <a:r>
              <a:rPr lang="zh-CN" altLang="en-US" sz="3600" kern="0" spc="50" dirty="0">
                <a:solidFill>
                  <a:schemeClr val="accent5">
                    <a:lumMod val="75000"/>
                  </a:schemeClr>
                </a:solidFill>
                <a:latin typeface="Li Xuke"/>
                <a:ea typeface="Li Xuke"/>
                <a:cs typeface="+mn-ea"/>
                <a:sym typeface="Li Xuke"/>
              </a:rPr>
              <a:t>添加标题</a:t>
            </a:r>
          </a:p>
        </p:txBody>
      </p:sp>
      <p:pic>
        <p:nvPicPr>
          <p:cNvPr id="24" name="图片 2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47490" y="6053399"/>
            <a:ext cx="1469263" cy="951058"/>
          </a:xfrm>
          <a:prstGeom prst="rect">
            <a:avLst/>
          </a:prstGeom>
        </p:spPr>
      </p:pic>
      <p:pic>
        <p:nvPicPr>
          <p:cNvPr id="25" name="图片 2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334493" y="860569"/>
            <a:ext cx="1411251" cy="401183"/>
          </a:xfrm>
          <a:prstGeom prst="rect">
            <a:avLst/>
          </a:prstGeom>
        </p:spPr>
      </p:pic>
      <p:pic>
        <p:nvPicPr>
          <p:cNvPr id="14" name="图片 13"/>
          <p:cNvPicPr>
            <a:picLocks noChangeAspect="1"/>
          </p:cNvPicPr>
          <p:nvPr/>
        </p:nvPicPr>
        <p:blipFill rotWithShape="1">
          <a:blip r:embed="rId5">
            <a:extLst>
              <a:ext uri="{28A0092B-C50C-407E-A947-70E740481C1C}">
                <a14:useLocalDpi xmlns:a14="http://schemas.microsoft.com/office/drawing/2010/main" val="0"/>
              </a:ext>
            </a:extLst>
          </a:blip>
          <a:srcRect b="75415"/>
          <a:stretch/>
        </p:blipFill>
        <p:spPr>
          <a:xfrm>
            <a:off x="-247794" y="-165642"/>
            <a:ext cx="3779926" cy="1095218"/>
          </a:xfrm>
          <a:prstGeom prst="rect">
            <a:avLst/>
          </a:prstGeom>
        </p:spPr>
      </p:pic>
      <p:pic>
        <p:nvPicPr>
          <p:cNvPr id="15" name="图片 14"/>
          <p:cNvPicPr>
            <a:picLocks noChangeAspect="1"/>
          </p:cNvPicPr>
          <p:nvPr/>
        </p:nvPicPr>
        <p:blipFill rotWithShape="1">
          <a:blip r:embed="rId5">
            <a:extLst>
              <a:ext uri="{28A0092B-C50C-407E-A947-70E740481C1C}">
                <a14:useLocalDpi xmlns:a14="http://schemas.microsoft.com/office/drawing/2010/main" val="0"/>
              </a:ext>
            </a:extLst>
          </a:blip>
          <a:srcRect b="75415"/>
          <a:stretch/>
        </p:blipFill>
        <p:spPr>
          <a:xfrm>
            <a:off x="7941846" y="-437405"/>
            <a:ext cx="5171997" cy="1498565"/>
          </a:xfrm>
          <a:prstGeom prst="rect">
            <a:avLst/>
          </a:prstGeom>
        </p:spPr>
      </p:pic>
      <p:sp>
        <p:nvSpPr>
          <p:cNvPr id="4" name="矩形 3"/>
          <p:cNvSpPr/>
          <p:nvPr/>
        </p:nvSpPr>
        <p:spPr>
          <a:xfrm>
            <a:off x="588823" y="4802242"/>
            <a:ext cx="615553" cy="1502976"/>
          </a:xfrm>
          <a:prstGeom prst="rect">
            <a:avLst/>
          </a:prstGeom>
        </p:spPr>
        <p:txBody>
          <a:bodyPr vert="eaVert" wrap="none">
            <a:spAutoFit/>
          </a:bodyPr>
          <a:lstStyle/>
          <a:p>
            <a:pPr algn="ctr"/>
            <a:r>
              <a:rPr lang="zh-CN" altLang="en-US" sz="2800" b="1" dirty="0">
                <a:solidFill>
                  <a:schemeClr val="accent1">
                    <a:lumMod val="75000"/>
                  </a:schemeClr>
                </a:solidFill>
                <a:latin typeface="Li Xuke"/>
                <a:ea typeface="Li Xuke"/>
                <a:cs typeface="+mn-ea"/>
                <a:sym typeface="Li Xuke"/>
              </a:rPr>
              <a:t>教学分析</a:t>
            </a:r>
          </a:p>
        </p:txBody>
      </p:sp>
      <p:pic>
        <p:nvPicPr>
          <p:cNvPr id="6" name="图片 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794379" y="3124719"/>
            <a:ext cx="3517307" cy="2928680"/>
          </a:xfrm>
          <a:prstGeom prst="rect">
            <a:avLst/>
          </a:prstGeom>
        </p:spPr>
      </p:pic>
      <p:sp>
        <p:nvSpPr>
          <p:cNvPr id="19" name="文本框 18"/>
          <p:cNvSpPr txBox="1"/>
          <p:nvPr/>
        </p:nvSpPr>
        <p:spPr>
          <a:xfrm>
            <a:off x="1173866" y="4717284"/>
            <a:ext cx="5755571" cy="1384995"/>
          </a:xfrm>
          <a:prstGeom prst="rect">
            <a:avLst/>
          </a:prstGeom>
          <a:noFill/>
        </p:spPr>
        <p:txBody>
          <a:bodyPr vert="horz" wrap="square" rtlCol="0">
            <a:spAutoFit/>
          </a:bodyPr>
          <a:lstStyle/>
          <a:p>
            <a:pPr>
              <a:defRPr/>
            </a:pPr>
            <a:r>
              <a:rPr lang="zh-CN" altLang="en-US" sz="1400" kern="0" dirty="0" smtClean="0">
                <a:solidFill>
                  <a:schemeClr val="bg2">
                    <a:lumMod val="50000"/>
                  </a:schemeClr>
                </a:solidFill>
                <a:latin typeface="Li Xuke"/>
                <a:ea typeface="Li Xuke"/>
                <a:cs typeface="+mn-ea"/>
                <a:sym typeface="Li Xuke"/>
              </a:rPr>
              <a:t>点击输入本栏的具体文字，</a:t>
            </a:r>
            <a:r>
              <a:rPr lang="zh-CN" altLang="en-US" sz="1400" kern="0" dirty="0">
                <a:solidFill>
                  <a:schemeClr val="bg2">
                    <a:lumMod val="50000"/>
                  </a:schemeClr>
                </a:solidFill>
                <a:latin typeface="Li Xuke"/>
                <a:ea typeface="Li Xuke"/>
                <a:cs typeface="+mn-ea"/>
                <a:sym typeface="Li Xuke"/>
              </a:rPr>
              <a:t>简明扼要的说明分项内容，此为概念图解，请根据您的具体内容酌情修改</a:t>
            </a:r>
            <a:r>
              <a:rPr lang="zh-CN" altLang="en-US" sz="1400" kern="0" dirty="0" smtClean="0">
                <a:solidFill>
                  <a:schemeClr val="bg2">
                    <a:lumMod val="50000"/>
                  </a:schemeClr>
                </a:solidFill>
                <a:latin typeface="Li Xuke"/>
                <a:ea typeface="Li Xuke"/>
                <a:cs typeface="+mn-ea"/>
                <a:sym typeface="Li Xuke"/>
              </a:rPr>
              <a:t>。</a:t>
            </a:r>
            <a:r>
              <a:rPr lang="zh-CN" altLang="en-US" sz="1400" kern="0" dirty="0">
                <a:solidFill>
                  <a:schemeClr val="bg2">
                    <a:lumMod val="50000"/>
                  </a:schemeClr>
                </a:solidFill>
                <a:latin typeface="Li Xuke"/>
                <a:ea typeface="Li Xuke"/>
                <a:cs typeface="+mn-ea"/>
                <a:sym typeface="Li Xuke"/>
              </a:rPr>
              <a:t>点击输入本栏的具体文字，简明扼要的说明分项内容，此为概念图解，请根据您的具体内容酌情修改。</a:t>
            </a:r>
            <a:endParaRPr lang="en-US" altLang="zh-CN" sz="1400" kern="0" dirty="0">
              <a:solidFill>
                <a:schemeClr val="bg2">
                  <a:lumMod val="50000"/>
                </a:schemeClr>
              </a:solidFill>
              <a:latin typeface="Li Xuke"/>
              <a:ea typeface="Li Xuke"/>
              <a:cs typeface="+mn-ea"/>
              <a:sym typeface="Li Xuke"/>
            </a:endParaRPr>
          </a:p>
          <a:p>
            <a:pPr>
              <a:defRPr/>
            </a:pPr>
            <a:r>
              <a:rPr lang="zh-CN" altLang="en-US" sz="1400" kern="0" dirty="0">
                <a:solidFill>
                  <a:schemeClr val="bg2">
                    <a:lumMod val="50000"/>
                  </a:schemeClr>
                </a:solidFill>
                <a:latin typeface="Li Xuke"/>
                <a:ea typeface="Li Xuke"/>
                <a:cs typeface="+mn-ea"/>
                <a:sym typeface="Li Xuke"/>
              </a:rPr>
              <a:t>点击输入本栏的具体文字，简明扼要的说明分项内容，此为概念图解，请根据您的具体内容酌情修改。</a:t>
            </a:r>
            <a:endParaRPr lang="en-US" altLang="zh-CN" sz="1400" kern="0" dirty="0">
              <a:solidFill>
                <a:schemeClr val="bg2">
                  <a:lumMod val="50000"/>
                </a:schemeClr>
              </a:solidFill>
              <a:latin typeface="Li Xuke"/>
              <a:ea typeface="Li Xuke"/>
              <a:cs typeface="+mn-ea"/>
              <a:sym typeface="Li Xuke"/>
            </a:endParaRPr>
          </a:p>
          <a:p>
            <a:pPr>
              <a:defRPr/>
            </a:pPr>
            <a:endParaRPr lang="en-US" altLang="zh-CN" sz="1400" kern="0" dirty="0">
              <a:solidFill>
                <a:schemeClr val="bg2">
                  <a:lumMod val="50000"/>
                </a:schemeClr>
              </a:solidFill>
              <a:latin typeface="Li Xuke"/>
              <a:ea typeface="Li Xuke"/>
              <a:cs typeface="+mn-ea"/>
              <a:sym typeface="Li Xuke"/>
            </a:endParaRPr>
          </a:p>
        </p:txBody>
      </p:sp>
      <p:sp>
        <p:nvSpPr>
          <p:cNvPr id="21" name="文本框 20"/>
          <p:cNvSpPr txBox="1"/>
          <p:nvPr/>
        </p:nvSpPr>
        <p:spPr>
          <a:xfrm>
            <a:off x="1377639" y="3938391"/>
            <a:ext cx="1646605" cy="656142"/>
          </a:xfrm>
          <a:prstGeom prst="rect">
            <a:avLst/>
          </a:prstGeom>
          <a:noFill/>
        </p:spPr>
        <p:txBody>
          <a:bodyPr vert="horz" wrap="none" rtlCol="0">
            <a:spAutoFit/>
          </a:bodyPr>
          <a:lstStyle/>
          <a:p>
            <a:pPr algn="ctr">
              <a:lnSpc>
                <a:spcPct val="150000"/>
              </a:lnSpc>
              <a:defRPr/>
            </a:pPr>
            <a:r>
              <a:rPr lang="zh-CN" altLang="en-US" sz="2800" kern="0" spc="50" dirty="0">
                <a:solidFill>
                  <a:schemeClr val="accent5">
                    <a:lumMod val="75000"/>
                  </a:schemeClr>
                </a:solidFill>
                <a:latin typeface="Li Xuke"/>
                <a:ea typeface="Li Xuke"/>
                <a:cs typeface="+mn-ea"/>
                <a:sym typeface="Li Xuke"/>
              </a:rPr>
              <a:t>添加标题</a:t>
            </a:r>
          </a:p>
        </p:txBody>
      </p:sp>
    </p:spTree>
    <p:extLst>
      <p:ext uri="{BB962C8B-B14F-4D97-AF65-F5344CB8AC3E}">
        <p14:creationId xmlns:p14="http://schemas.microsoft.com/office/powerpoint/2010/main" val="3176340194"/>
      </p:ext>
    </p:extLst>
  </p:cSld>
  <p:clrMapOvr>
    <a:masterClrMapping/>
  </p:clrMapOvr>
  <p:transition spd="slow" advTm="300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par>
                                <p:cTn id="8" presetID="10" presetClass="entr" presetSubtype="0" fill="hold" nodeType="withEffect">
                                  <p:stCondLst>
                                    <p:cond delay="0"/>
                                  </p:stCondLst>
                                  <p:childTnLst>
                                    <p:set>
                                      <p:cBhvr>
                                        <p:cTn id="9" dur="1" fill="hold">
                                          <p:stCondLst>
                                            <p:cond delay="0"/>
                                          </p:stCondLst>
                                        </p:cTn>
                                        <p:tgtEl>
                                          <p:spTgt spid="16"/>
                                        </p:tgtEl>
                                        <p:attrNameLst>
                                          <p:attrName>style.visibility</p:attrName>
                                        </p:attrNameLst>
                                      </p:cBhvr>
                                      <p:to>
                                        <p:strVal val="visible"/>
                                      </p:to>
                                    </p:set>
                                    <p:animEffect transition="in" filter="fade">
                                      <p:cBhvr>
                                        <p:cTn id="10" dur="500"/>
                                        <p:tgtEl>
                                          <p:spTgt spid="16"/>
                                        </p:tgtEl>
                                      </p:cBhvr>
                                    </p:animEffect>
                                  </p:childTnLst>
                                </p:cTn>
                              </p:par>
                            </p:childTnLst>
                          </p:cTn>
                        </p:par>
                      </p:childTnLst>
                    </p:cTn>
                  </p:par>
                  <p:par>
                    <p:cTn id="11" fill="hold">
                      <p:stCondLst>
                        <p:cond delay="indefinite"/>
                      </p:stCondLst>
                      <p:childTnLst>
                        <p:par>
                          <p:cTn id="12" fill="hold">
                            <p:stCondLst>
                              <p:cond delay="0"/>
                            </p:stCondLst>
                            <p:childTnLst>
                              <p:par>
                                <p:cTn id="13" presetID="2" presetClass="entr" presetSubtype="8" fill="hold" grpId="0" nodeType="clickEffect">
                                  <p:stCondLst>
                                    <p:cond delay="0"/>
                                  </p:stCondLst>
                                  <p:childTnLst>
                                    <p:set>
                                      <p:cBhvr>
                                        <p:cTn id="14" dur="1" fill="hold">
                                          <p:stCondLst>
                                            <p:cond delay="0"/>
                                          </p:stCondLst>
                                        </p:cTn>
                                        <p:tgtEl>
                                          <p:spTgt spid="20"/>
                                        </p:tgtEl>
                                        <p:attrNameLst>
                                          <p:attrName>style.visibility</p:attrName>
                                        </p:attrNameLst>
                                      </p:cBhvr>
                                      <p:to>
                                        <p:strVal val="visible"/>
                                      </p:to>
                                    </p:set>
                                    <p:anim calcmode="lin" valueType="num">
                                      <p:cBhvr additive="base">
                                        <p:cTn id="15" dur="500" fill="hold"/>
                                        <p:tgtEl>
                                          <p:spTgt spid="20"/>
                                        </p:tgtEl>
                                        <p:attrNameLst>
                                          <p:attrName>ppt_x</p:attrName>
                                        </p:attrNameLst>
                                      </p:cBhvr>
                                      <p:tavLst>
                                        <p:tav tm="0">
                                          <p:val>
                                            <p:strVal val="0-#ppt_w/2"/>
                                          </p:val>
                                        </p:tav>
                                        <p:tav tm="100000">
                                          <p:val>
                                            <p:strVal val="#ppt_x"/>
                                          </p:val>
                                        </p:tav>
                                      </p:tavLst>
                                    </p:anim>
                                    <p:anim calcmode="lin" valueType="num">
                                      <p:cBhvr additive="base">
                                        <p:cTn id="16" dur="500" fill="hold"/>
                                        <p:tgtEl>
                                          <p:spTgt spid="20"/>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500" fill="hold"/>
                                        <p:tgtEl>
                                          <p:spTgt spid="4"/>
                                        </p:tgtEl>
                                        <p:attrNameLst>
                                          <p:attrName>ppt_x</p:attrName>
                                        </p:attrNameLst>
                                      </p:cBhvr>
                                      <p:tavLst>
                                        <p:tav tm="0">
                                          <p:val>
                                            <p:strVal val="0-#ppt_w/2"/>
                                          </p:val>
                                        </p:tav>
                                        <p:tav tm="100000">
                                          <p:val>
                                            <p:strVal val="#ppt_x"/>
                                          </p:val>
                                        </p:tav>
                                      </p:tavLst>
                                    </p:anim>
                                    <p:anim calcmode="lin" valueType="num">
                                      <p:cBhvr additive="base">
                                        <p:cTn id="20" dur="5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nodeType="clickEffect">
                                  <p:stCondLst>
                                    <p:cond delay="0"/>
                                  </p:stCondLst>
                                  <p:childTnLst>
                                    <p:set>
                                      <p:cBhvr>
                                        <p:cTn id="24" dur="1" fill="hold">
                                          <p:stCondLst>
                                            <p:cond delay="0"/>
                                          </p:stCondLst>
                                        </p:cTn>
                                        <p:tgtEl>
                                          <p:spTgt spid="14"/>
                                        </p:tgtEl>
                                        <p:attrNameLst>
                                          <p:attrName>style.visibility</p:attrName>
                                        </p:attrNameLst>
                                      </p:cBhvr>
                                      <p:to>
                                        <p:strVal val="visible"/>
                                      </p:to>
                                    </p:set>
                                    <p:anim calcmode="lin" valueType="num">
                                      <p:cBhvr additive="base">
                                        <p:cTn id="25" dur="5000" fill="hold"/>
                                        <p:tgtEl>
                                          <p:spTgt spid="14"/>
                                        </p:tgtEl>
                                        <p:attrNameLst>
                                          <p:attrName>ppt_x</p:attrName>
                                        </p:attrNameLst>
                                      </p:cBhvr>
                                      <p:tavLst>
                                        <p:tav tm="0">
                                          <p:val>
                                            <p:strVal val="0-#ppt_w/2"/>
                                          </p:val>
                                        </p:tav>
                                        <p:tav tm="100000">
                                          <p:val>
                                            <p:strVal val="#ppt_x"/>
                                          </p:val>
                                        </p:tav>
                                      </p:tavLst>
                                    </p:anim>
                                    <p:anim calcmode="lin" valueType="num">
                                      <p:cBhvr additive="base">
                                        <p:cTn id="26" dur="5000" fill="hold"/>
                                        <p:tgtEl>
                                          <p:spTgt spid="14"/>
                                        </p:tgtEl>
                                        <p:attrNameLst>
                                          <p:attrName>ppt_y</p:attrName>
                                        </p:attrNameLst>
                                      </p:cBhvr>
                                      <p:tavLst>
                                        <p:tav tm="0">
                                          <p:val>
                                            <p:strVal val="#ppt_y"/>
                                          </p:val>
                                        </p:tav>
                                        <p:tav tm="100000">
                                          <p:val>
                                            <p:strVal val="#ppt_y"/>
                                          </p:val>
                                        </p:tav>
                                      </p:tavLst>
                                    </p:anim>
                                  </p:childTnLst>
                                </p:cTn>
                              </p:par>
                              <p:par>
                                <p:cTn id="27" presetID="2" presetClass="entr" presetSubtype="8" fill="hold" nodeType="withEffect">
                                  <p:stCondLst>
                                    <p:cond delay="0"/>
                                  </p:stCondLst>
                                  <p:childTnLst>
                                    <p:set>
                                      <p:cBhvr>
                                        <p:cTn id="28" dur="1" fill="hold">
                                          <p:stCondLst>
                                            <p:cond delay="0"/>
                                          </p:stCondLst>
                                        </p:cTn>
                                        <p:tgtEl>
                                          <p:spTgt spid="15"/>
                                        </p:tgtEl>
                                        <p:attrNameLst>
                                          <p:attrName>style.visibility</p:attrName>
                                        </p:attrNameLst>
                                      </p:cBhvr>
                                      <p:to>
                                        <p:strVal val="visible"/>
                                      </p:to>
                                    </p:set>
                                    <p:anim calcmode="lin" valueType="num">
                                      <p:cBhvr additive="base">
                                        <p:cTn id="29" dur="5000" fill="hold"/>
                                        <p:tgtEl>
                                          <p:spTgt spid="15"/>
                                        </p:tgtEl>
                                        <p:attrNameLst>
                                          <p:attrName>ppt_x</p:attrName>
                                        </p:attrNameLst>
                                      </p:cBhvr>
                                      <p:tavLst>
                                        <p:tav tm="0">
                                          <p:val>
                                            <p:strVal val="0-#ppt_w/2"/>
                                          </p:val>
                                        </p:tav>
                                        <p:tav tm="100000">
                                          <p:val>
                                            <p:strVal val="#ppt_x"/>
                                          </p:val>
                                        </p:tav>
                                      </p:tavLst>
                                    </p:anim>
                                    <p:anim calcmode="lin" valueType="num">
                                      <p:cBhvr additive="base">
                                        <p:cTn id="30" dur="5000" fill="hold"/>
                                        <p:tgtEl>
                                          <p:spTgt spid="15"/>
                                        </p:tgtEl>
                                        <p:attrNameLst>
                                          <p:attrName>ppt_y</p:attrName>
                                        </p:attrNameLst>
                                      </p:cBhvr>
                                      <p:tavLst>
                                        <p:tav tm="0">
                                          <p:val>
                                            <p:strVal val="#ppt_y"/>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25"/>
                                        </p:tgtEl>
                                        <p:attrNameLst>
                                          <p:attrName>style.visibility</p:attrName>
                                        </p:attrNameLst>
                                      </p:cBhvr>
                                      <p:to>
                                        <p:strVal val="visible"/>
                                      </p:to>
                                    </p:set>
                                    <p:animEffect transition="in" filter="fade">
                                      <p:cBhvr>
                                        <p:cTn id="35" dur="500"/>
                                        <p:tgtEl>
                                          <p:spTgt spid="25"/>
                                        </p:tgtEl>
                                      </p:cBhvr>
                                    </p:animEffect>
                                  </p:childTnLst>
                                </p:cTn>
                              </p:par>
                            </p:childTnLst>
                          </p:cTn>
                        </p:par>
                      </p:childTnLst>
                    </p:cTn>
                  </p:par>
                  <p:par>
                    <p:cTn id="36" fill="hold">
                      <p:stCondLst>
                        <p:cond delay="indefinite"/>
                      </p:stCondLst>
                      <p:childTnLst>
                        <p:par>
                          <p:cTn id="37" fill="hold">
                            <p:stCondLst>
                              <p:cond delay="0"/>
                            </p:stCondLst>
                            <p:childTnLst>
                              <p:par>
                                <p:cTn id="38" presetID="42" presetClass="entr" presetSubtype="0" fill="hold" nodeType="clickEffect">
                                  <p:stCondLst>
                                    <p:cond delay="0"/>
                                  </p:stCondLst>
                                  <p:childTnLst>
                                    <p:set>
                                      <p:cBhvr>
                                        <p:cTn id="39" dur="1" fill="hold">
                                          <p:stCondLst>
                                            <p:cond delay="0"/>
                                          </p:stCondLst>
                                        </p:cTn>
                                        <p:tgtEl>
                                          <p:spTgt spid="6"/>
                                        </p:tgtEl>
                                        <p:attrNameLst>
                                          <p:attrName>style.visibility</p:attrName>
                                        </p:attrNameLst>
                                      </p:cBhvr>
                                      <p:to>
                                        <p:strVal val="visible"/>
                                      </p:to>
                                    </p:set>
                                    <p:animEffect transition="in" filter="fade">
                                      <p:cBhvr>
                                        <p:cTn id="40" dur="1000"/>
                                        <p:tgtEl>
                                          <p:spTgt spid="6"/>
                                        </p:tgtEl>
                                      </p:cBhvr>
                                    </p:animEffect>
                                    <p:anim calcmode="lin" valueType="num">
                                      <p:cBhvr>
                                        <p:cTn id="41" dur="1000" fill="hold"/>
                                        <p:tgtEl>
                                          <p:spTgt spid="6"/>
                                        </p:tgtEl>
                                        <p:attrNameLst>
                                          <p:attrName>ppt_x</p:attrName>
                                        </p:attrNameLst>
                                      </p:cBhvr>
                                      <p:tavLst>
                                        <p:tav tm="0">
                                          <p:val>
                                            <p:strVal val="#ppt_x"/>
                                          </p:val>
                                        </p:tav>
                                        <p:tav tm="100000">
                                          <p:val>
                                            <p:strVal val="#ppt_x"/>
                                          </p:val>
                                        </p:tav>
                                      </p:tavLst>
                                    </p:anim>
                                    <p:anim calcmode="lin" valueType="num">
                                      <p:cBhvr>
                                        <p:cTn id="42" dur="1000" fill="hold"/>
                                        <p:tgtEl>
                                          <p:spTgt spid="6"/>
                                        </p:tgtEl>
                                        <p:attrNameLst>
                                          <p:attrName>ppt_y</p:attrName>
                                        </p:attrNameLst>
                                      </p:cBhvr>
                                      <p:tavLst>
                                        <p:tav tm="0">
                                          <p:val>
                                            <p:strVal val="#ppt_y+.1"/>
                                          </p:val>
                                        </p:tav>
                                        <p:tav tm="100000">
                                          <p:val>
                                            <p:strVal val="#ppt_y"/>
                                          </p:val>
                                        </p:tav>
                                      </p:tavLst>
                                    </p:anim>
                                  </p:childTnLst>
                                </p:cTn>
                              </p:par>
                              <p:par>
                                <p:cTn id="43" presetID="42" presetClass="entr" presetSubtype="0" fill="hold" grpId="0" nodeType="withEffect">
                                  <p:stCondLst>
                                    <p:cond delay="0"/>
                                  </p:stCondLst>
                                  <p:childTnLst>
                                    <p:set>
                                      <p:cBhvr>
                                        <p:cTn id="44" dur="1" fill="hold">
                                          <p:stCondLst>
                                            <p:cond delay="0"/>
                                          </p:stCondLst>
                                        </p:cTn>
                                        <p:tgtEl>
                                          <p:spTgt spid="23"/>
                                        </p:tgtEl>
                                        <p:attrNameLst>
                                          <p:attrName>style.visibility</p:attrName>
                                        </p:attrNameLst>
                                      </p:cBhvr>
                                      <p:to>
                                        <p:strVal val="visible"/>
                                      </p:to>
                                    </p:set>
                                    <p:animEffect transition="in" filter="fade">
                                      <p:cBhvr>
                                        <p:cTn id="45" dur="1000"/>
                                        <p:tgtEl>
                                          <p:spTgt spid="23"/>
                                        </p:tgtEl>
                                      </p:cBhvr>
                                    </p:animEffect>
                                    <p:anim calcmode="lin" valueType="num">
                                      <p:cBhvr>
                                        <p:cTn id="46" dur="1000" fill="hold"/>
                                        <p:tgtEl>
                                          <p:spTgt spid="23"/>
                                        </p:tgtEl>
                                        <p:attrNameLst>
                                          <p:attrName>ppt_x</p:attrName>
                                        </p:attrNameLst>
                                      </p:cBhvr>
                                      <p:tavLst>
                                        <p:tav tm="0">
                                          <p:val>
                                            <p:strVal val="#ppt_x"/>
                                          </p:val>
                                        </p:tav>
                                        <p:tav tm="100000">
                                          <p:val>
                                            <p:strVal val="#ppt_x"/>
                                          </p:val>
                                        </p:tav>
                                      </p:tavLst>
                                    </p:anim>
                                    <p:anim calcmode="lin" valueType="num">
                                      <p:cBhvr>
                                        <p:cTn id="47"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par>
                    <p:cTn id="48" fill="hold">
                      <p:stCondLst>
                        <p:cond delay="indefinite"/>
                      </p:stCondLst>
                      <p:childTnLst>
                        <p:par>
                          <p:cTn id="49" fill="hold">
                            <p:stCondLst>
                              <p:cond delay="0"/>
                            </p:stCondLst>
                            <p:childTnLst>
                              <p:par>
                                <p:cTn id="50" presetID="42" presetClass="entr" presetSubtype="0" fill="hold" grpId="0" nodeType="clickEffect">
                                  <p:stCondLst>
                                    <p:cond delay="0"/>
                                  </p:stCondLst>
                                  <p:childTnLst>
                                    <p:set>
                                      <p:cBhvr>
                                        <p:cTn id="51" dur="1" fill="hold">
                                          <p:stCondLst>
                                            <p:cond delay="0"/>
                                          </p:stCondLst>
                                        </p:cTn>
                                        <p:tgtEl>
                                          <p:spTgt spid="10"/>
                                        </p:tgtEl>
                                        <p:attrNameLst>
                                          <p:attrName>style.visibility</p:attrName>
                                        </p:attrNameLst>
                                      </p:cBhvr>
                                      <p:to>
                                        <p:strVal val="visible"/>
                                      </p:to>
                                    </p:set>
                                    <p:animEffect transition="in" filter="fade">
                                      <p:cBhvr>
                                        <p:cTn id="52" dur="1000"/>
                                        <p:tgtEl>
                                          <p:spTgt spid="10"/>
                                        </p:tgtEl>
                                      </p:cBhvr>
                                    </p:animEffect>
                                    <p:anim calcmode="lin" valueType="num">
                                      <p:cBhvr>
                                        <p:cTn id="53" dur="1000" fill="hold"/>
                                        <p:tgtEl>
                                          <p:spTgt spid="10"/>
                                        </p:tgtEl>
                                        <p:attrNameLst>
                                          <p:attrName>ppt_x</p:attrName>
                                        </p:attrNameLst>
                                      </p:cBhvr>
                                      <p:tavLst>
                                        <p:tav tm="0">
                                          <p:val>
                                            <p:strVal val="#ppt_x"/>
                                          </p:val>
                                        </p:tav>
                                        <p:tav tm="100000">
                                          <p:val>
                                            <p:strVal val="#ppt_x"/>
                                          </p:val>
                                        </p:tav>
                                      </p:tavLst>
                                    </p:anim>
                                    <p:anim calcmode="lin" valueType="num">
                                      <p:cBhvr>
                                        <p:cTn id="54" dur="1000" fill="hold"/>
                                        <p:tgtEl>
                                          <p:spTgt spid="10"/>
                                        </p:tgtEl>
                                        <p:attrNameLst>
                                          <p:attrName>ppt_y</p:attrName>
                                        </p:attrNameLst>
                                      </p:cBhvr>
                                      <p:tavLst>
                                        <p:tav tm="0">
                                          <p:val>
                                            <p:strVal val="#ppt_y+.1"/>
                                          </p:val>
                                        </p:tav>
                                        <p:tav tm="100000">
                                          <p:val>
                                            <p:strVal val="#ppt_y"/>
                                          </p:val>
                                        </p:tav>
                                      </p:tavLst>
                                    </p:anim>
                                  </p:childTnLst>
                                </p:cTn>
                              </p:par>
                              <p:par>
                                <p:cTn id="55" presetID="42" presetClass="entr" presetSubtype="0" fill="hold" grpId="0" nodeType="withEffect">
                                  <p:stCondLst>
                                    <p:cond delay="0"/>
                                  </p:stCondLst>
                                  <p:childTnLst>
                                    <p:set>
                                      <p:cBhvr>
                                        <p:cTn id="56" dur="1" fill="hold">
                                          <p:stCondLst>
                                            <p:cond delay="0"/>
                                          </p:stCondLst>
                                        </p:cTn>
                                        <p:tgtEl>
                                          <p:spTgt spid="8"/>
                                        </p:tgtEl>
                                        <p:attrNameLst>
                                          <p:attrName>style.visibility</p:attrName>
                                        </p:attrNameLst>
                                      </p:cBhvr>
                                      <p:to>
                                        <p:strVal val="visible"/>
                                      </p:to>
                                    </p:set>
                                    <p:animEffect transition="in" filter="fade">
                                      <p:cBhvr>
                                        <p:cTn id="57" dur="1000"/>
                                        <p:tgtEl>
                                          <p:spTgt spid="8"/>
                                        </p:tgtEl>
                                      </p:cBhvr>
                                    </p:animEffect>
                                    <p:anim calcmode="lin" valueType="num">
                                      <p:cBhvr>
                                        <p:cTn id="58" dur="1000" fill="hold"/>
                                        <p:tgtEl>
                                          <p:spTgt spid="8"/>
                                        </p:tgtEl>
                                        <p:attrNameLst>
                                          <p:attrName>ppt_x</p:attrName>
                                        </p:attrNameLst>
                                      </p:cBhvr>
                                      <p:tavLst>
                                        <p:tav tm="0">
                                          <p:val>
                                            <p:strVal val="#ppt_x"/>
                                          </p:val>
                                        </p:tav>
                                        <p:tav tm="100000">
                                          <p:val>
                                            <p:strVal val="#ppt_x"/>
                                          </p:val>
                                        </p:tav>
                                      </p:tavLst>
                                    </p:anim>
                                    <p:anim calcmode="lin" valueType="num">
                                      <p:cBhvr>
                                        <p:cTn id="59" dur="1000" fill="hold"/>
                                        <p:tgtEl>
                                          <p:spTgt spid="8"/>
                                        </p:tgtEl>
                                        <p:attrNameLst>
                                          <p:attrName>ppt_y</p:attrName>
                                        </p:attrNameLst>
                                      </p:cBhvr>
                                      <p:tavLst>
                                        <p:tav tm="0">
                                          <p:val>
                                            <p:strVal val="#ppt_y+.1"/>
                                          </p:val>
                                        </p:tav>
                                        <p:tav tm="100000">
                                          <p:val>
                                            <p:strVal val="#ppt_y"/>
                                          </p:val>
                                        </p:tav>
                                      </p:tavLst>
                                    </p:anim>
                                  </p:childTnLst>
                                </p:cTn>
                              </p:par>
                              <p:par>
                                <p:cTn id="60" presetID="42" presetClass="entr" presetSubtype="0" fill="hold" grpId="0" nodeType="withEffect">
                                  <p:stCondLst>
                                    <p:cond delay="0"/>
                                  </p:stCondLst>
                                  <p:childTnLst>
                                    <p:set>
                                      <p:cBhvr>
                                        <p:cTn id="61" dur="1" fill="hold">
                                          <p:stCondLst>
                                            <p:cond delay="0"/>
                                          </p:stCondLst>
                                        </p:cTn>
                                        <p:tgtEl>
                                          <p:spTgt spid="21"/>
                                        </p:tgtEl>
                                        <p:attrNameLst>
                                          <p:attrName>style.visibility</p:attrName>
                                        </p:attrNameLst>
                                      </p:cBhvr>
                                      <p:to>
                                        <p:strVal val="visible"/>
                                      </p:to>
                                    </p:set>
                                    <p:animEffect transition="in" filter="fade">
                                      <p:cBhvr>
                                        <p:cTn id="62" dur="1000"/>
                                        <p:tgtEl>
                                          <p:spTgt spid="21"/>
                                        </p:tgtEl>
                                      </p:cBhvr>
                                    </p:animEffect>
                                    <p:anim calcmode="lin" valueType="num">
                                      <p:cBhvr>
                                        <p:cTn id="63" dur="1000" fill="hold"/>
                                        <p:tgtEl>
                                          <p:spTgt spid="21"/>
                                        </p:tgtEl>
                                        <p:attrNameLst>
                                          <p:attrName>ppt_x</p:attrName>
                                        </p:attrNameLst>
                                      </p:cBhvr>
                                      <p:tavLst>
                                        <p:tav tm="0">
                                          <p:val>
                                            <p:strVal val="#ppt_x"/>
                                          </p:val>
                                        </p:tav>
                                        <p:tav tm="100000">
                                          <p:val>
                                            <p:strVal val="#ppt_x"/>
                                          </p:val>
                                        </p:tav>
                                      </p:tavLst>
                                    </p:anim>
                                    <p:anim calcmode="lin" valueType="num">
                                      <p:cBhvr>
                                        <p:cTn id="64" dur="1000" fill="hold"/>
                                        <p:tgtEl>
                                          <p:spTgt spid="21"/>
                                        </p:tgtEl>
                                        <p:attrNameLst>
                                          <p:attrName>ppt_y</p:attrName>
                                        </p:attrNameLst>
                                      </p:cBhvr>
                                      <p:tavLst>
                                        <p:tav tm="0">
                                          <p:val>
                                            <p:strVal val="#ppt_y+.1"/>
                                          </p:val>
                                        </p:tav>
                                        <p:tav tm="100000">
                                          <p:val>
                                            <p:strVal val="#ppt_y"/>
                                          </p:val>
                                        </p:tav>
                                      </p:tavLst>
                                    </p:anim>
                                  </p:childTnLst>
                                </p:cTn>
                              </p:par>
                              <p:par>
                                <p:cTn id="65" presetID="42" presetClass="entr" presetSubtype="0" fill="hold" grpId="0" nodeType="withEffect">
                                  <p:stCondLst>
                                    <p:cond delay="0"/>
                                  </p:stCondLst>
                                  <p:childTnLst>
                                    <p:set>
                                      <p:cBhvr>
                                        <p:cTn id="66" dur="1" fill="hold">
                                          <p:stCondLst>
                                            <p:cond delay="0"/>
                                          </p:stCondLst>
                                        </p:cTn>
                                        <p:tgtEl>
                                          <p:spTgt spid="19"/>
                                        </p:tgtEl>
                                        <p:attrNameLst>
                                          <p:attrName>style.visibility</p:attrName>
                                        </p:attrNameLst>
                                      </p:cBhvr>
                                      <p:to>
                                        <p:strVal val="visible"/>
                                      </p:to>
                                    </p:set>
                                    <p:animEffect transition="in" filter="fade">
                                      <p:cBhvr>
                                        <p:cTn id="67" dur="1000"/>
                                        <p:tgtEl>
                                          <p:spTgt spid="19"/>
                                        </p:tgtEl>
                                      </p:cBhvr>
                                    </p:animEffect>
                                    <p:anim calcmode="lin" valueType="num">
                                      <p:cBhvr>
                                        <p:cTn id="68" dur="1000" fill="hold"/>
                                        <p:tgtEl>
                                          <p:spTgt spid="19"/>
                                        </p:tgtEl>
                                        <p:attrNameLst>
                                          <p:attrName>ppt_x</p:attrName>
                                        </p:attrNameLst>
                                      </p:cBhvr>
                                      <p:tavLst>
                                        <p:tav tm="0">
                                          <p:val>
                                            <p:strVal val="#ppt_x"/>
                                          </p:val>
                                        </p:tav>
                                        <p:tav tm="100000">
                                          <p:val>
                                            <p:strVal val="#ppt_x"/>
                                          </p:val>
                                        </p:tav>
                                      </p:tavLst>
                                    </p:anim>
                                    <p:anim calcmode="lin" valueType="num">
                                      <p:cBhvr>
                                        <p:cTn id="69"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0" grpId="0"/>
      <p:bldP spid="20" grpId="0"/>
      <p:bldP spid="23" grpId="0"/>
      <p:bldP spid="4" grpId="0"/>
      <p:bldP spid="19" grpId="0"/>
      <p:bldP spid="21"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 name="直接连接符 12"/>
          <p:cNvCxnSpPr/>
          <p:nvPr/>
        </p:nvCxnSpPr>
        <p:spPr>
          <a:xfrm>
            <a:off x="456763" y="0"/>
            <a:ext cx="0" cy="4902886"/>
          </a:xfrm>
          <a:prstGeom prst="line">
            <a:avLst/>
          </a:prstGeom>
          <a:ln w="12700">
            <a:solidFill>
              <a:schemeClr val="accent1"/>
            </a:solidFill>
            <a:tailEnd type="oval"/>
          </a:ln>
        </p:spPr>
        <p:style>
          <a:lnRef idx="1">
            <a:schemeClr val="accent1"/>
          </a:lnRef>
          <a:fillRef idx="0">
            <a:schemeClr val="accent1"/>
          </a:fillRef>
          <a:effectRef idx="0">
            <a:schemeClr val="accent1"/>
          </a:effectRef>
          <a:fontRef idx="minor">
            <a:schemeClr val="tx1"/>
          </a:fontRef>
        </p:style>
      </p:cxnSp>
      <p:sp>
        <p:nvSpPr>
          <p:cNvPr id="20" name="文本框 19"/>
          <p:cNvSpPr txBox="1"/>
          <p:nvPr/>
        </p:nvSpPr>
        <p:spPr>
          <a:xfrm>
            <a:off x="211417" y="5089036"/>
            <a:ext cx="461665" cy="1001235"/>
          </a:xfrm>
          <a:prstGeom prst="rect">
            <a:avLst/>
          </a:prstGeom>
          <a:noFill/>
        </p:spPr>
        <p:txBody>
          <a:bodyPr vert="eaVert" wrap="none" rtlCol="0">
            <a:spAutoFit/>
          </a:bodyPr>
          <a:lstStyle/>
          <a:p>
            <a:pPr algn="ctr"/>
            <a:r>
              <a:rPr lang="zh-CN" altLang="en-US" b="1" spc="600" dirty="0">
                <a:solidFill>
                  <a:schemeClr val="accent5">
                    <a:lumMod val="75000"/>
                  </a:schemeClr>
                </a:solidFill>
                <a:latin typeface="Li Xuke"/>
                <a:ea typeface="Li Xuke"/>
                <a:cs typeface="+mn-ea"/>
                <a:sym typeface="Li Xuke"/>
              </a:rPr>
              <a:t>第一章</a:t>
            </a:r>
          </a:p>
        </p:txBody>
      </p:sp>
      <p:pic>
        <p:nvPicPr>
          <p:cNvPr id="24" name="图片 2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25437" y="5286230"/>
            <a:ext cx="1469263" cy="951058"/>
          </a:xfrm>
          <a:prstGeom prst="rect">
            <a:avLst/>
          </a:prstGeom>
        </p:spPr>
      </p:pic>
      <p:pic>
        <p:nvPicPr>
          <p:cNvPr id="25" name="图片 2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334493" y="860569"/>
            <a:ext cx="1411251" cy="401183"/>
          </a:xfrm>
          <a:prstGeom prst="rect">
            <a:avLst/>
          </a:prstGeom>
        </p:spPr>
      </p:pic>
      <p:pic>
        <p:nvPicPr>
          <p:cNvPr id="14" name="图片 13"/>
          <p:cNvPicPr>
            <a:picLocks noChangeAspect="1"/>
          </p:cNvPicPr>
          <p:nvPr/>
        </p:nvPicPr>
        <p:blipFill rotWithShape="1">
          <a:blip r:embed="rId5">
            <a:extLst>
              <a:ext uri="{28A0092B-C50C-407E-A947-70E740481C1C}">
                <a14:useLocalDpi xmlns:a14="http://schemas.microsoft.com/office/drawing/2010/main" val="0"/>
              </a:ext>
            </a:extLst>
          </a:blip>
          <a:srcRect b="75415"/>
          <a:stretch/>
        </p:blipFill>
        <p:spPr>
          <a:xfrm>
            <a:off x="-247794" y="-165642"/>
            <a:ext cx="3779926" cy="1095218"/>
          </a:xfrm>
          <a:prstGeom prst="rect">
            <a:avLst/>
          </a:prstGeom>
        </p:spPr>
      </p:pic>
      <p:pic>
        <p:nvPicPr>
          <p:cNvPr id="15" name="图片 14"/>
          <p:cNvPicPr>
            <a:picLocks noChangeAspect="1"/>
          </p:cNvPicPr>
          <p:nvPr/>
        </p:nvPicPr>
        <p:blipFill rotWithShape="1">
          <a:blip r:embed="rId5">
            <a:extLst>
              <a:ext uri="{28A0092B-C50C-407E-A947-70E740481C1C}">
                <a14:useLocalDpi xmlns:a14="http://schemas.microsoft.com/office/drawing/2010/main" val="0"/>
              </a:ext>
            </a:extLst>
          </a:blip>
          <a:srcRect b="75415"/>
          <a:stretch/>
        </p:blipFill>
        <p:spPr>
          <a:xfrm>
            <a:off x="7941846" y="-437405"/>
            <a:ext cx="5171997" cy="1498565"/>
          </a:xfrm>
          <a:prstGeom prst="rect">
            <a:avLst/>
          </a:prstGeom>
        </p:spPr>
      </p:pic>
      <p:sp>
        <p:nvSpPr>
          <p:cNvPr id="4" name="矩形 3"/>
          <p:cNvSpPr/>
          <p:nvPr/>
        </p:nvSpPr>
        <p:spPr>
          <a:xfrm>
            <a:off x="588823" y="4802242"/>
            <a:ext cx="615553" cy="1502976"/>
          </a:xfrm>
          <a:prstGeom prst="rect">
            <a:avLst/>
          </a:prstGeom>
        </p:spPr>
        <p:txBody>
          <a:bodyPr vert="eaVert" wrap="none">
            <a:spAutoFit/>
          </a:bodyPr>
          <a:lstStyle/>
          <a:p>
            <a:pPr algn="ctr"/>
            <a:r>
              <a:rPr lang="zh-CN" altLang="en-US" sz="2800" b="1" dirty="0">
                <a:solidFill>
                  <a:schemeClr val="accent1">
                    <a:lumMod val="75000"/>
                  </a:schemeClr>
                </a:solidFill>
                <a:latin typeface="Li Xuke"/>
                <a:ea typeface="Li Xuke"/>
                <a:cs typeface="+mn-ea"/>
                <a:sym typeface="Li Xuke"/>
              </a:rPr>
              <a:t>教学分析</a:t>
            </a:r>
          </a:p>
        </p:txBody>
      </p:sp>
      <p:sp>
        <p:nvSpPr>
          <p:cNvPr id="28" name="矩形 27"/>
          <p:cNvSpPr/>
          <p:nvPr/>
        </p:nvSpPr>
        <p:spPr>
          <a:xfrm>
            <a:off x="10918102" y="-1292"/>
            <a:ext cx="1257300" cy="6858000"/>
          </a:xfrm>
          <a:prstGeom prst="rect">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Li Xuke"/>
              <a:ea typeface="Li Xuke"/>
              <a:cs typeface="+mn-ea"/>
              <a:sym typeface="Li Xuke"/>
            </a:endParaRPr>
          </a:p>
        </p:txBody>
      </p:sp>
      <p:sp>
        <p:nvSpPr>
          <p:cNvPr id="29" name="文本框 28"/>
          <p:cNvSpPr txBox="1"/>
          <p:nvPr/>
        </p:nvSpPr>
        <p:spPr>
          <a:xfrm>
            <a:off x="11265620" y="2445388"/>
            <a:ext cx="1015663" cy="1964640"/>
          </a:xfrm>
          <a:prstGeom prst="rect">
            <a:avLst/>
          </a:prstGeom>
          <a:noFill/>
        </p:spPr>
        <p:txBody>
          <a:bodyPr vert="eaVert" wrap="none" rtlCol="0">
            <a:spAutoFit/>
          </a:bodyPr>
          <a:lstStyle/>
          <a:p>
            <a:pPr algn="ctr">
              <a:lnSpc>
                <a:spcPct val="150000"/>
              </a:lnSpc>
              <a:defRPr/>
            </a:pPr>
            <a:r>
              <a:rPr lang="zh-CN" altLang="en-US" sz="3600" kern="0" spc="50" dirty="0">
                <a:solidFill>
                  <a:schemeClr val="bg1"/>
                </a:solidFill>
                <a:latin typeface="Li Xuke"/>
                <a:ea typeface="Li Xuke"/>
                <a:cs typeface="+mn-ea"/>
                <a:sym typeface="Li Xuke"/>
              </a:rPr>
              <a:t>添加标题</a:t>
            </a:r>
          </a:p>
        </p:txBody>
      </p:sp>
      <p:pic>
        <p:nvPicPr>
          <p:cNvPr id="30" name="图片 29"/>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1332926" y="552205"/>
            <a:ext cx="533763" cy="523924"/>
          </a:xfrm>
          <a:prstGeom prst="rect">
            <a:avLst/>
          </a:prstGeom>
        </p:spPr>
      </p:pic>
      <p:pic>
        <p:nvPicPr>
          <p:cNvPr id="31" name="图片 30"/>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1332926" y="5783111"/>
            <a:ext cx="533763" cy="523924"/>
          </a:xfrm>
          <a:prstGeom prst="rect">
            <a:avLst/>
          </a:prstGeom>
        </p:spPr>
      </p:pic>
      <p:pic>
        <p:nvPicPr>
          <p:cNvPr id="33" name="图片 32"/>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180896" y="5783111"/>
            <a:ext cx="2054530" cy="957155"/>
          </a:xfrm>
          <a:prstGeom prst="rect">
            <a:avLst/>
          </a:prstGeom>
        </p:spPr>
      </p:pic>
      <p:pic>
        <p:nvPicPr>
          <p:cNvPr id="3" name="图片 2"/>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9022812" y="-833394"/>
            <a:ext cx="3197095" cy="4264925"/>
          </a:xfrm>
          <a:prstGeom prst="rect">
            <a:avLst/>
          </a:prstGeom>
        </p:spPr>
      </p:pic>
      <p:sp>
        <p:nvSpPr>
          <p:cNvPr id="35" name="文本框 34"/>
          <p:cNvSpPr txBox="1"/>
          <p:nvPr/>
        </p:nvSpPr>
        <p:spPr>
          <a:xfrm>
            <a:off x="9499144" y="1387451"/>
            <a:ext cx="830997" cy="1554272"/>
          </a:xfrm>
          <a:prstGeom prst="rect">
            <a:avLst/>
          </a:prstGeom>
          <a:noFill/>
        </p:spPr>
        <p:txBody>
          <a:bodyPr vert="eaVert" wrap="none" rtlCol="0">
            <a:spAutoFit/>
          </a:bodyPr>
          <a:lstStyle/>
          <a:p>
            <a:pPr algn="ctr">
              <a:lnSpc>
                <a:spcPct val="150000"/>
              </a:lnSpc>
              <a:defRPr/>
            </a:pPr>
            <a:r>
              <a:rPr lang="zh-CN" altLang="en-US" sz="2800" kern="0" spc="50" dirty="0">
                <a:solidFill>
                  <a:schemeClr val="accent5">
                    <a:lumMod val="75000"/>
                  </a:schemeClr>
                </a:solidFill>
                <a:latin typeface="Li Xuke"/>
                <a:ea typeface="Li Xuke"/>
                <a:cs typeface="+mn-ea"/>
                <a:sym typeface="Li Xuke"/>
              </a:rPr>
              <a:t>添加标题</a:t>
            </a:r>
          </a:p>
        </p:txBody>
      </p:sp>
      <p:cxnSp>
        <p:nvCxnSpPr>
          <p:cNvPr id="36" name="直接连接符 35"/>
          <p:cNvCxnSpPr/>
          <p:nvPr/>
        </p:nvCxnSpPr>
        <p:spPr>
          <a:xfrm flipV="1">
            <a:off x="410833" y="6307035"/>
            <a:ext cx="0" cy="620713"/>
          </a:xfrm>
          <a:prstGeom prst="line">
            <a:avLst/>
          </a:prstGeom>
          <a:ln w="12700">
            <a:solidFill>
              <a:schemeClr val="accent1"/>
            </a:solidFill>
            <a:tailEnd type="oval"/>
          </a:ln>
        </p:spPr>
        <p:style>
          <a:lnRef idx="1">
            <a:schemeClr val="accent1"/>
          </a:lnRef>
          <a:fillRef idx="0">
            <a:schemeClr val="accent1"/>
          </a:fillRef>
          <a:effectRef idx="0">
            <a:schemeClr val="accent1"/>
          </a:effectRef>
          <a:fontRef idx="minor">
            <a:schemeClr val="tx1"/>
          </a:fontRef>
        </p:style>
      </p:cxnSp>
      <p:grpSp>
        <p:nvGrpSpPr>
          <p:cNvPr id="38" name="组合 37"/>
          <p:cNvGrpSpPr/>
          <p:nvPr/>
        </p:nvGrpSpPr>
        <p:grpSpPr>
          <a:xfrm>
            <a:off x="1947490" y="2060943"/>
            <a:ext cx="6936261" cy="3906704"/>
            <a:chOff x="2578439" y="1256002"/>
            <a:chExt cx="6936261" cy="3915122"/>
          </a:xfrm>
        </p:grpSpPr>
        <p:sp>
          <p:nvSpPr>
            <p:cNvPr id="41" name="文本框 7"/>
            <p:cNvSpPr txBox="1"/>
            <p:nvPr/>
          </p:nvSpPr>
          <p:spPr>
            <a:xfrm>
              <a:off x="7329055" y="1256002"/>
              <a:ext cx="1477328" cy="3915122"/>
            </a:xfrm>
            <a:prstGeom prst="rect">
              <a:avLst/>
            </a:prstGeom>
            <a:noFill/>
          </p:spPr>
          <p:txBody>
            <a:bodyPr vert="eaVert"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zh-CN" altLang="en-US" sz="1400" kern="0" dirty="0">
                  <a:solidFill>
                    <a:schemeClr val="bg2">
                      <a:lumMod val="25000"/>
                    </a:schemeClr>
                  </a:solidFill>
                  <a:latin typeface="Li Xuke"/>
                  <a:ea typeface="Li Xuke"/>
                  <a:cs typeface="+mn-ea"/>
                  <a:sym typeface="Li Xuke"/>
                </a:rPr>
                <a:t>点击输入本栏的具体文字，简明扼要的说明分项内容，此为概念图解，请根据您的具体内容酌情修改。</a:t>
              </a:r>
              <a:endParaRPr lang="en-US" altLang="zh-CN" sz="1400" kern="0" dirty="0">
                <a:solidFill>
                  <a:schemeClr val="bg2">
                    <a:lumMod val="25000"/>
                  </a:schemeClr>
                </a:solidFill>
                <a:latin typeface="Li Xuke"/>
                <a:ea typeface="Li Xuke"/>
                <a:cs typeface="+mn-ea"/>
                <a:sym typeface="Li Xuke"/>
              </a:endParaRPr>
            </a:p>
            <a:p>
              <a:pPr>
                <a:lnSpc>
                  <a:spcPct val="150000"/>
                </a:lnSpc>
              </a:pPr>
              <a:endParaRPr lang="zh-CN" altLang="en-US" sz="1400" dirty="0">
                <a:solidFill>
                  <a:schemeClr val="bg2">
                    <a:lumMod val="25000"/>
                  </a:schemeClr>
                </a:solidFill>
                <a:latin typeface="Li Xuke"/>
                <a:ea typeface="Li Xuke"/>
                <a:cs typeface="+mn-ea"/>
                <a:sym typeface="Li Xuke"/>
              </a:endParaRPr>
            </a:p>
          </p:txBody>
        </p:sp>
        <p:sp>
          <p:nvSpPr>
            <p:cNvPr id="42" name="文本框 8"/>
            <p:cNvSpPr txBox="1"/>
            <p:nvPr/>
          </p:nvSpPr>
          <p:spPr>
            <a:xfrm>
              <a:off x="5010211" y="1256002"/>
              <a:ext cx="1477328" cy="3915122"/>
            </a:xfrm>
            <a:prstGeom prst="rect">
              <a:avLst/>
            </a:prstGeom>
            <a:noFill/>
          </p:spPr>
          <p:txBody>
            <a:bodyPr vert="eaVert"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zh-CN" altLang="en-US" sz="1400" kern="0" dirty="0">
                  <a:solidFill>
                    <a:schemeClr val="bg2">
                      <a:lumMod val="25000"/>
                    </a:schemeClr>
                  </a:solidFill>
                  <a:latin typeface="Li Xuke"/>
                  <a:ea typeface="Li Xuke"/>
                  <a:cs typeface="+mn-ea"/>
                  <a:sym typeface="Li Xuke"/>
                </a:rPr>
                <a:t>点击输入本栏的具体文字，简明扼要的说明分项内容，此为概念图解，请根据您的具体内容酌情修改。</a:t>
              </a:r>
              <a:endParaRPr lang="en-US" altLang="zh-CN" sz="1400" kern="0" dirty="0">
                <a:solidFill>
                  <a:schemeClr val="bg2">
                    <a:lumMod val="25000"/>
                  </a:schemeClr>
                </a:solidFill>
                <a:latin typeface="Li Xuke"/>
                <a:ea typeface="Li Xuke"/>
                <a:cs typeface="+mn-ea"/>
                <a:sym typeface="Li Xuke"/>
              </a:endParaRPr>
            </a:p>
            <a:p>
              <a:pPr>
                <a:lnSpc>
                  <a:spcPct val="150000"/>
                </a:lnSpc>
              </a:pPr>
              <a:endParaRPr lang="zh-CN" altLang="en-US" sz="1400" dirty="0">
                <a:solidFill>
                  <a:schemeClr val="bg2">
                    <a:lumMod val="25000"/>
                  </a:schemeClr>
                </a:solidFill>
                <a:latin typeface="Li Xuke"/>
                <a:ea typeface="Li Xuke"/>
                <a:cs typeface="+mn-ea"/>
                <a:sym typeface="Li Xuke"/>
              </a:endParaRPr>
            </a:p>
          </p:txBody>
        </p:sp>
        <p:sp>
          <p:nvSpPr>
            <p:cNvPr id="43" name="文本框 9"/>
            <p:cNvSpPr txBox="1"/>
            <p:nvPr/>
          </p:nvSpPr>
          <p:spPr>
            <a:xfrm>
              <a:off x="2578439" y="1256002"/>
              <a:ext cx="1477328" cy="3915122"/>
            </a:xfrm>
            <a:prstGeom prst="rect">
              <a:avLst/>
            </a:prstGeom>
            <a:noFill/>
          </p:spPr>
          <p:txBody>
            <a:bodyPr vert="eaVert"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zh-CN" altLang="en-US" sz="1400" kern="0" dirty="0">
                  <a:solidFill>
                    <a:schemeClr val="bg2">
                      <a:lumMod val="25000"/>
                    </a:schemeClr>
                  </a:solidFill>
                  <a:latin typeface="Li Xuke"/>
                  <a:ea typeface="Li Xuke"/>
                  <a:cs typeface="+mn-ea"/>
                  <a:sym typeface="Li Xuke"/>
                </a:rPr>
                <a:t>点击输入本栏的具体文字，简明扼要的说明分项内容，此为概念图解，请根据您的具体内容酌情修改。</a:t>
              </a:r>
              <a:endParaRPr lang="en-US" altLang="zh-CN" sz="1400" kern="0" dirty="0">
                <a:solidFill>
                  <a:schemeClr val="bg2">
                    <a:lumMod val="25000"/>
                  </a:schemeClr>
                </a:solidFill>
                <a:latin typeface="Li Xuke"/>
                <a:ea typeface="Li Xuke"/>
                <a:cs typeface="+mn-ea"/>
                <a:sym typeface="Li Xuke"/>
              </a:endParaRPr>
            </a:p>
            <a:p>
              <a:pPr>
                <a:lnSpc>
                  <a:spcPct val="150000"/>
                </a:lnSpc>
              </a:pPr>
              <a:endParaRPr lang="zh-CN" altLang="en-US" sz="1400" dirty="0">
                <a:solidFill>
                  <a:schemeClr val="bg2">
                    <a:lumMod val="25000"/>
                  </a:schemeClr>
                </a:solidFill>
                <a:latin typeface="Li Xuke"/>
                <a:ea typeface="Li Xuke"/>
                <a:cs typeface="+mn-ea"/>
                <a:sym typeface="Li Xuke"/>
              </a:endParaRPr>
            </a:p>
          </p:txBody>
        </p:sp>
        <p:cxnSp>
          <p:nvCxnSpPr>
            <p:cNvPr id="44" name="直接连接符 43"/>
            <p:cNvCxnSpPr/>
            <p:nvPr/>
          </p:nvCxnSpPr>
          <p:spPr>
            <a:xfrm>
              <a:off x="4293996" y="1350930"/>
              <a:ext cx="0" cy="3392557"/>
            </a:xfrm>
            <a:prstGeom prst="line">
              <a:avLst/>
            </a:prstGeom>
            <a:ln>
              <a:solidFill>
                <a:schemeClr val="accent5">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45" name="直接连接符 44"/>
            <p:cNvCxnSpPr/>
            <p:nvPr/>
          </p:nvCxnSpPr>
          <p:spPr>
            <a:xfrm>
              <a:off x="6686017" y="1350929"/>
              <a:ext cx="0" cy="3392557"/>
            </a:xfrm>
            <a:prstGeom prst="line">
              <a:avLst/>
            </a:prstGeom>
            <a:ln>
              <a:solidFill>
                <a:schemeClr val="accent5">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46" name="文本框 12"/>
            <p:cNvSpPr txBox="1"/>
            <p:nvPr/>
          </p:nvSpPr>
          <p:spPr>
            <a:xfrm>
              <a:off x="9022257" y="1270099"/>
              <a:ext cx="492443" cy="3260031"/>
            </a:xfrm>
            <a:prstGeom prst="rect">
              <a:avLst/>
            </a:prstGeom>
            <a:noFill/>
          </p:spPr>
          <p:txBody>
            <a:bodyPr vert="eaVert"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000" b="1" dirty="0">
                  <a:solidFill>
                    <a:schemeClr val="accent5">
                      <a:lumMod val="75000"/>
                    </a:schemeClr>
                  </a:solidFill>
                  <a:latin typeface="Li Xuke"/>
                  <a:ea typeface="Li Xuke"/>
                  <a:cs typeface="+mn-ea"/>
                  <a:sym typeface="Li Xuke"/>
                </a:rPr>
                <a:t>标题一</a:t>
              </a:r>
            </a:p>
          </p:txBody>
        </p:sp>
        <p:cxnSp>
          <p:nvCxnSpPr>
            <p:cNvPr id="47" name="直接连接符 46"/>
            <p:cNvCxnSpPr/>
            <p:nvPr/>
          </p:nvCxnSpPr>
          <p:spPr>
            <a:xfrm>
              <a:off x="8872626" y="1350928"/>
              <a:ext cx="0" cy="3392557"/>
            </a:xfrm>
            <a:prstGeom prst="line">
              <a:avLst/>
            </a:prstGeom>
            <a:ln>
              <a:solidFill>
                <a:schemeClr val="accent5">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48" name="文本框 14"/>
            <p:cNvSpPr txBox="1"/>
            <p:nvPr/>
          </p:nvSpPr>
          <p:spPr>
            <a:xfrm>
              <a:off x="6821151" y="1285519"/>
              <a:ext cx="492443" cy="3260031"/>
            </a:xfrm>
            <a:prstGeom prst="rect">
              <a:avLst/>
            </a:prstGeom>
            <a:noFill/>
          </p:spPr>
          <p:txBody>
            <a:bodyPr vert="eaVert"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000" b="1" dirty="0">
                  <a:solidFill>
                    <a:schemeClr val="accent5">
                      <a:lumMod val="75000"/>
                    </a:schemeClr>
                  </a:solidFill>
                  <a:latin typeface="Li Xuke"/>
                  <a:ea typeface="Li Xuke"/>
                  <a:cs typeface="+mn-ea"/>
                  <a:sym typeface="Li Xuke"/>
                </a:rPr>
                <a:t>标题二</a:t>
              </a:r>
            </a:p>
          </p:txBody>
        </p:sp>
        <p:sp>
          <p:nvSpPr>
            <p:cNvPr id="49" name="文本框 15"/>
            <p:cNvSpPr txBox="1"/>
            <p:nvPr/>
          </p:nvSpPr>
          <p:spPr>
            <a:xfrm>
              <a:off x="4431728" y="1325184"/>
              <a:ext cx="492443" cy="3260031"/>
            </a:xfrm>
            <a:prstGeom prst="rect">
              <a:avLst/>
            </a:prstGeom>
            <a:noFill/>
          </p:spPr>
          <p:txBody>
            <a:bodyPr vert="eaVert"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000" b="1" dirty="0">
                  <a:solidFill>
                    <a:schemeClr val="accent5">
                      <a:lumMod val="75000"/>
                    </a:schemeClr>
                  </a:solidFill>
                  <a:latin typeface="Li Xuke"/>
                  <a:ea typeface="Li Xuke"/>
                  <a:cs typeface="+mn-ea"/>
                  <a:sym typeface="Li Xuke"/>
                </a:rPr>
                <a:t>标题三</a:t>
              </a:r>
            </a:p>
          </p:txBody>
        </p:sp>
      </p:grpSp>
    </p:spTree>
    <p:extLst>
      <p:ext uri="{BB962C8B-B14F-4D97-AF65-F5344CB8AC3E}">
        <p14:creationId xmlns:p14="http://schemas.microsoft.com/office/powerpoint/2010/main" val="1008590784"/>
      </p:ext>
    </p:extLst>
  </p:cSld>
  <p:clrMapOvr>
    <a:masterClrMapping/>
  </p:clrMapOvr>
  <p:transition spd="slow" advTm="300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0" fill="hold"/>
                                        <p:tgtEl>
                                          <p:spTgt spid="14"/>
                                        </p:tgtEl>
                                        <p:attrNameLst>
                                          <p:attrName>ppt_x</p:attrName>
                                        </p:attrNameLst>
                                      </p:cBhvr>
                                      <p:tavLst>
                                        <p:tav tm="0">
                                          <p:val>
                                            <p:strVal val="0-#ppt_w/2"/>
                                          </p:val>
                                        </p:tav>
                                        <p:tav tm="100000">
                                          <p:val>
                                            <p:strVal val="#ppt_x"/>
                                          </p:val>
                                        </p:tav>
                                      </p:tavLst>
                                    </p:anim>
                                    <p:anim calcmode="lin" valueType="num">
                                      <p:cBhvr additive="base">
                                        <p:cTn id="8" dur="5000" fill="hold"/>
                                        <p:tgtEl>
                                          <p:spTgt spid="14"/>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15"/>
                                        </p:tgtEl>
                                        <p:attrNameLst>
                                          <p:attrName>style.visibility</p:attrName>
                                        </p:attrNameLst>
                                      </p:cBhvr>
                                      <p:to>
                                        <p:strVal val="visible"/>
                                      </p:to>
                                    </p:set>
                                    <p:anim calcmode="lin" valueType="num">
                                      <p:cBhvr additive="base">
                                        <p:cTn id="11" dur="5000" fill="hold"/>
                                        <p:tgtEl>
                                          <p:spTgt spid="15"/>
                                        </p:tgtEl>
                                        <p:attrNameLst>
                                          <p:attrName>ppt_x</p:attrName>
                                        </p:attrNameLst>
                                      </p:cBhvr>
                                      <p:tavLst>
                                        <p:tav tm="0">
                                          <p:val>
                                            <p:strVal val="0-#ppt_w/2"/>
                                          </p:val>
                                        </p:tav>
                                        <p:tav tm="100000">
                                          <p:val>
                                            <p:strVal val="#ppt_x"/>
                                          </p:val>
                                        </p:tav>
                                      </p:tavLst>
                                    </p:anim>
                                    <p:anim calcmode="lin" valueType="num">
                                      <p:cBhvr additive="base">
                                        <p:cTn id="12" dur="5000" fill="hold"/>
                                        <p:tgtEl>
                                          <p:spTgt spid="15"/>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fade">
                                      <p:cBhvr>
                                        <p:cTn id="17" dur="500"/>
                                        <p:tgtEl>
                                          <p:spTgt spid="13"/>
                                        </p:tgtEl>
                                      </p:cBhvr>
                                    </p:animEffect>
                                  </p:childTnLst>
                                </p:cTn>
                              </p:par>
                              <p:par>
                                <p:cTn id="18" presetID="10" presetClass="entr" presetSubtype="0" fill="hold" nodeType="withEffect">
                                  <p:stCondLst>
                                    <p:cond delay="0"/>
                                  </p:stCondLst>
                                  <p:childTnLst>
                                    <p:set>
                                      <p:cBhvr>
                                        <p:cTn id="19" dur="1" fill="hold">
                                          <p:stCondLst>
                                            <p:cond delay="0"/>
                                          </p:stCondLst>
                                        </p:cTn>
                                        <p:tgtEl>
                                          <p:spTgt spid="36"/>
                                        </p:tgtEl>
                                        <p:attrNameLst>
                                          <p:attrName>style.visibility</p:attrName>
                                        </p:attrNameLst>
                                      </p:cBhvr>
                                      <p:to>
                                        <p:strVal val="visible"/>
                                      </p:to>
                                    </p:set>
                                    <p:animEffect transition="in" filter="fade">
                                      <p:cBhvr>
                                        <p:cTn id="20" dur="500"/>
                                        <p:tgtEl>
                                          <p:spTgt spid="36"/>
                                        </p:tgtEl>
                                      </p:cBhvr>
                                    </p:animEffect>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20"/>
                                        </p:tgtEl>
                                        <p:attrNameLst>
                                          <p:attrName>style.visibility</p:attrName>
                                        </p:attrNameLst>
                                      </p:cBhvr>
                                      <p:to>
                                        <p:strVal val="visible"/>
                                      </p:to>
                                    </p:set>
                                    <p:anim calcmode="lin" valueType="num">
                                      <p:cBhvr additive="base">
                                        <p:cTn id="25" dur="500" fill="hold"/>
                                        <p:tgtEl>
                                          <p:spTgt spid="20"/>
                                        </p:tgtEl>
                                        <p:attrNameLst>
                                          <p:attrName>ppt_x</p:attrName>
                                        </p:attrNameLst>
                                      </p:cBhvr>
                                      <p:tavLst>
                                        <p:tav tm="0">
                                          <p:val>
                                            <p:strVal val="0-#ppt_w/2"/>
                                          </p:val>
                                        </p:tav>
                                        <p:tav tm="100000">
                                          <p:val>
                                            <p:strVal val="#ppt_x"/>
                                          </p:val>
                                        </p:tav>
                                      </p:tavLst>
                                    </p:anim>
                                    <p:anim calcmode="lin" valueType="num">
                                      <p:cBhvr additive="base">
                                        <p:cTn id="26" dur="500" fill="hold"/>
                                        <p:tgtEl>
                                          <p:spTgt spid="20"/>
                                        </p:tgtEl>
                                        <p:attrNameLst>
                                          <p:attrName>ppt_y</p:attrName>
                                        </p:attrNameLst>
                                      </p:cBhvr>
                                      <p:tavLst>
                                        <p:tav tm="0">
                                          <p:val>
                                            <p:strVal val="#ppt_y"/>
                                          </p:val>
                                        </p:tav>
                                        <p:tav tm="100000">
                                          <p:val>
                                            <p:strVal val="#ppt_y"/>
                                          </p:val>
                                        </p:tav>
                                      </p:tavLst>
                                    </p:anim>
                                  </p:childTnLst>
                                </p:cTn>
                              </p:par>
                              <p:par>
                                <p:cTn id="27" presetID="2" presetClass="entr" presetSubtype="8" fill="hold" grpId="0" nodeType="withEffect">
                                  <p:stCondLst>
                                    <p:cond delay="0"/>
                                  </p:stCondLst>
                                  <p:childTnLst>
                                    <p:set>
                                      <p:cBhvr>
                                        <p:cTn id="28" dur="1" fill="hold">
                                          <p:stCondLst>
                                            <p:cond delay="0"/>
                                          </p:stCondLst>
                                        </p:cTn>
                                        <p:tgtEl>
                                          <p:spTgt spid="4"/>
                                        </p:tgtEl>
                                        <p:attrNameLst>
                                          <p:attrName>style.visibility</p:attrName>
                                        </p:attrNameLst>
                                      </p:cBhvr>
                                      <p:to>
                                        <p:strVal val="visible"/>
                                      </p:to>
                                    </p:set>
                                    <p:anim calcmode="lin" valueType="num">
                                      <p:cBhvr additive="base">
                                        <p:cTn id="29" dur="500" fill="hold"/>
                                        <p:tgtEl>
                                          <p:spTgt spid="4"/>
                                        </p:tgtEl>
                                        <p:attrNameLst>
                                          <p:attrName>ppt_x</p:attrName>
                                        </p:attrNameLst>
                                      </p:cBhvr>
                                      <p:tavLst>
                                        <p:tav tm="0">
                                          <p:val>
                                            <p:strVal val="0-#ppt_w/2"/>
                                          </p:val>
                                        </p:tav>
                                        <p:tav tm="100000">
                                          <p:val>
                                            <p:strVal val="#ppt_x"/>
                                          </p:val>
                                        </p:tav>
                                      </p:tavLst>
                                    </p:anim>
                                    <p:anim calcmode="lin" valueType="num">
                                      <p:cBhvr additive="base">
                                        <p:cTn id="30" dur="5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16" presetClass="entr" presetSubtype="42" fill="hold" grpId="0" nodeType="clickEffect">
                                  <p:stCondLst>
                                    <p:cond delay="0"/>
                                  </p:stCondLst>
                                  <p:childTnLst>
                                    <p:set>
                                      <p:cBhvr>
                                        <p:cTn id="34" dur="1" fill="hold">
                                          <p:stCondLst>
                                            <p:cond delay="0"/>
                                          </p:stCondLst>
                                        </p:cTn>
                                        <p:tgtEl>
                                          <p:spTgt spid="28"/>
                                        </p:tgtEl>
                                        <p:attrNameLst>
                                          <p:attrName>style.visibility</p:attrName>
                                        </p:attrNameLst>
                                      </p:cBhvr>
                                      <p:to>
                                        <p:strVal val="visible"/>
                                      </p:to>
                                    </p:set>
                                    <p:animEffect transition="in" filter="barn(outHorizontal)">
                                      <p:cBhvr>
                                        <p:cTn id="35" dur="500"/>
                                        <p:tgtEl>
                                          <p:spTgt spid="28"/>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4" fill="hold" nodeType="clickEffect">
                                  <p:stCondLst>
                                    <p:cond delay="0"/>
                                  </p:stCondLst>
                                  <p:childTnLst>
                                    <p:set>
                                      <p:cBhvr>
                                        <p:cTn id="39" dur="1" fill="hold">
                                          <p:stCondLst>
                                            <p:cond delay="0"/>
                                          </p:stCondLst>
                                        </p:cTn>
                                        <p:tgtEl>
                                          <p:spTgt spid="3"/>
                                        </p:tgtEl>
                                        <p:attrNameLst>
                                          <p:attrName>style.visibility</p:attrName>
                                        </p:attrNameLst>
                                      </p:cBhvr>
                                      <p:to>
                                        <p:strVal val="visible"/>
                                      </p:to>
                                    </p:set>
                                    <p:animEffect transition="in" filter="wipe(down)">
                                      <p:cBhvr>
                                        <p:cTn id="40" dur="500"/>
                                        <p:tgtEl>
                                          <p:spTgt spid="3"/>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grpId="0" nodeType="clickEffect">
                                  <p:stCondLst>
                                    <p:cond delay="0"/>
                                  </p:stCondLst>
                                  <p:childTnLst>
                                    <p:set>
                                      <p:cBhvr>
                                        <p:cTn id="44" dur="1" fill="hold">
                                          <p:stCondLst>
                                            <p:cond delay="0"/>
                                          </p:stCondLst>
                                        </p:cTn>
                                        <p:tgtEl>
                                          <p:spTgt spid="35"/>
                                        </p:tgtEl>
                                        <p:attrNameLst>
                                          <p:attrName>style.visibility</p:attrName>
                                        </p:attrNameLst>
                                      </p:cBhvr>
                                      <p:to>
                                        <p:strVal val="visible"/>
                                      </p:to>
                                    </p:set>
                                    <p:animEffect transition="in" filter="fade">
                                      <p:cBhvr>
                                        <p:cTn id="45" dur="500"/>
                                        <p:tgtEl>
                                          <p:spTgt spid="35"/>
                                        </p:tgtEl>
                                      </p:cBhvr>
                                    </p:animEffect>
                                  </p:childTnLst>
                                </p:cTn>
                              </p:par>
                            </p:childTnLst>
                          </p:cTn>
                        </p:par>
                      </p:childTnLst>
                    </p:cTn>
                  </p:par>
                  <p:par>
                    <p:cTn id="46" fill="hold">
                      <p:stCondLst>
                        <p:cond delay="indefinite"/>
                      </p:stCondLst>
                      <p:childTnLst>
                        <p:par>
                          <p:cTn id="47" fill="hold">
                            <p:stCondLst>
                              <p:cond delay="0"/>
                            </p:stCondLst>
                            <p:childTnLst>
                              <p:par>
                                <p:cTn id="48" presetID="42" presetClass="entr" presetSubtype="0" fill="hold" nodeType="clickEffect">
                                  <p:stCondLst>
                                    <p:cond delay="0"/>
                                  </p:stCondLst>
                                  <p:childTnLst>
                                    <p:set>
                                      <p:cBhvr>
                                        <p:cTn id="49" dur="1" fill="hold">
                                          <p:stCondLst>
                                            <p:cond delay="0"/>
                                          </p:stCondLst>
                                        </p:cTn>
                                        <p:tgtEl>
                                          <p:spTgt spid="38"/>
                                        </p:tgtEl>
                                        <p:attrNameLst>
                                          <p:attrName>style.visibility</p:attrName>
                                        </p:attrNameLst>
                                      </p:cBhvr>
                                      <p:to>
                                        <p:strVal val="visible"/>
                                      </p:to>
                                    </p:set>
                                    <p:animEffect transition="in" filter="fade">
                                      <p:cBhvr>
                                        <p:cTn id="50" dur="1000"/>
                                        <p:tgtEl>
                                          <p:spTgt spid="38"/>
                                        </p:tgtEl>
                                      </p:cBhvr>
                                    </p:animEffect>
                                    <p:anim calcmode="lin" valueType="num">
                                      <p:cBhvr>
                                        <p:cTn id="51" dur="1000" fill="hold"/>
                                        <p:tgtEl>
                                          <p:spTgt spid="38"/>
                                        </p:tgtEl>
                                        <p:attrNameLst>
                                          <p:attrName>ppt_x</p:attrName>
                                        </p:attrNameLst>
                                      </p:cBhvr>
                                      <p:tavLst>
                                        <p:tav tm="0">
                                          <p:val>
                                            <p:strVal val="#ppt_x"/>
                                          </p:val>
                                        </p:tav>
                                        <p:tav tm="100000">
                                          <p:val>
                                            <p:strVal val="#ppt_x"/>
                                          </p:val>
                                        </p:tav>
                                      </p:tavLst>
                                    </p:anim>
                                    <p:anim calcmode="lin" valueType="num">
                                      <p:cBhvr>
                                        <p:cTn id="52" dur="1000" fill="hold"/>
                                        <p:tgtEl>
                                          <p:spTgt spid="38"/>
                                        </p:tgtEl>
                                        <p:attrNameLst>
                                          <p:attrName>ppt_y</p:attrName>
                                        </p:attrNameLst>
                                      </p:cBhvr>
                                      <p:tavLst>
                                        <p:tav tm="0">
                                          <p:val>
                                            <p:strVal val="#ppt_y+.1"/>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nodeType="clickEffect">
                                  <p:stCondLst>
                                    <p:cond delay="0"/>
                                  </p:stCondLst>
                                  <p:childTnLst>
                                    <p:set>
                                      <p:cBhvr>
                                        <p:cTn id="56" dur="1" fill="hold">
                                          <p:stCondLst>
                                            <p:cond delay="0"/>
                                          </p:stCondLst>
                                        </p:cTn>
                                        <p:tgtEl>
                                          <p:spTgt spid="33"/>
                                        </p:tgtEl>
                                        <p:attrNameLst>
                                          <p:attrName>style.visibility</p:attrName>
                                        </p:attrNameLst>
                                      </p:cBhvr>
                                      <p:to>
                                        <p:strVal val="visible"/>
                                      </p:to>
                                    </p:set>
                                    <p:animEffect transition="in" filter="fade">
                                      <p:cBhvr>
                                        <p:cTn id="57" dur="500"/>
                                        <p:tgtEl>
                                          <p:spTgt spid="33"/>
                                        </p:tgtEl>
                                      </p:cBhvr>
                                    </p:animEffect>
                                  </p:childTnLst>
                                </p:cTn>
                              </p:par>
                              <p:par>
                                <p:cTn id="58" presetID="10" presetClass="entr" presetSubtype="0" fill="hold" nodeType="withEffect">
                                  <p:stCondLst>
                                    <p:cond delay="0"/>
                                  </p:stCondLst>
                                  <p:childTnLst>
                                    <p:set>
                                      <p:cBhvr>
                                        <p:cTn id="59" dur="1" fill="hold">
                                          <p:stCondLst>
                                            <p:cond delay="0"/>
                                          </p:stCondLst>
                                        </p:cTn>
                                        <p:tgtEl>
                                          <p:spTgt spid="24"/>
                                        </p:tgtEl>
                                        <p:attrNameLst>
                                          <p:attrName>style.visibility</p:attrName>
                                        </p:attrNameLst>
                                      </p:cBhvr>
                                      <p:to>
                                        <p:strVal val="visible"/>
                                      </p:to>
                                    </p:set>
                                    <p:animEffect transition="in" filter="fade">
                                      <p:cBhvr>
                                        <p:cTn id="60" dur="500"/>
                                        <p:tgtEl>
                                          <p:spTgt spid="24"/>
                                        </p:tgtEl>
                                      </p:cBhvr>
                                    </p:animEffect>
                                  </p:childTnLst>
                                </p:cTn>
                              </p:par>
                            </p:childTnLst>
                          </p:cTn>
                        </p:par>
                      </p:childTnLst>
                    </p:cTn>
                  </p:par>
                  <p:par>
                    <p:cTn id="61" fill="hold">
                      <p:stCondLst>
                        <p:cond delay="indefinite"/>
                      </p:stCondLst>
                      <p:childTnLst>
                        <p:par>
                          <p:cTn id="62" fill="hold">
                            <p:stCondLst>
                              <p:cond delay="0"/>
                            </p:stCondLst>
                            <p:childTnLst>
                              <p:par>
                                <p:cTn id="63" presetID="10" presetClass="entr" presetSubtype="0" fill="hold" nodeType="clickEffect">
                                  <p:stCondLst>
                                    <p:cond delay="0"/>
                                  </p:stCondLst>
                                  <p:childTnLst>
                                    <p:set>
                                      <p:cBhvr>
                                        <p:cTn id="64" dur="1" fill="hold">
                                          <p:stCondLst>
                                            <p:cond delay="0"/>
                                          </p:stCondLst>
                                        </p:cTn>
                                        <p:tgtEl>
                                          <p:spTgt spid="31"/>
                                        </p:tgtEl>
                                        <p:attrNameLst>
                                          <p:attrName>style.visibility</p:attrName>
                                        </p:attrNameLst>
                                      </p:cBhvr>
                                      <p:to>
                                        <p:strVal val="visible"/>
                                      </p:to>
                                    </p:set>
                                    <p:animEffect transition="in" filter="fade">
                                      <p:cBhvr>
                                        <p:cTn id="65" dur="500"/>
                                        <p:tgtEl>
                                          <p:spTgt spid="31"/>
                                        </p:tgtEl>
                                      </p:cBhvr>
                                    </p:animEffect>
                                  </p:childTnLst>
                                </p:cTn>
                              </p:par>
                              <p:par>
                                <p:cTn id="66" presetID="10" presetClass="entr" presetSubtype="0" fill="hold" grpId="0" nodeType="withEffect">
                                  <p:stCondLst>
                                    <p:cond delay="0"/>
                                  </p:stCondLst>
                                  <p:childTnLst>
                                    <p:set>
                                      <p:cBhvr>
                                        <p:cTn id="67" dur="1" fill="hold">
                                          <p:stCondLst>
                                            <p:cond delay="0"/>
                                          </p:stCondLst>
                                        </p:cTn>
                                        <p:tgtEl>
                                          <p:spTgt spid="29"/>
                                        </p:tgtEl>
                                        <p:attrNameLst>
                                          <p:attrName>style.visibility</p:attrName>
                                        </p:attrNameLst>
                                      </p:cBhvr>
                                      <p:to>
                                        <p:strVal val="visible"/>
                                      </p:to>
                                    </p:set>
                                    <p:animEffect transition="in" filter="fade">
                                      <p:cBhvr>
                                        <p:cTn id="68" dur="500"/>
                                        <p:tgtEl>
                                          <p:spTgt spid="29"/>
                                        </p:tgtEl>
                                      </p:cBhvr>
                                    </p:animEffect>
                                  </p:childTnLst>
                                </p:cTn>
                              </p:par>
                            </p:childTnLst>
                          </p:cTn>
                        </p:par>
                      </p:childTnLst>
                    </p:cTn>
                  </p:par>
                  <p:par>
                    <p:cTn id="69" fill="hold">
                      <p:stCondLst>
                        <p:cond delay="indefinite"/>
                      </p:stCondLst>
                      <p:childTnLst>
                        <p:par>
                          <p:cTn id="70" fill="hold">
                            <p:stCondLst>
                              <p:cond delay="0"/>
                            </p:stCondLst>
                            <p:childTnLst>
                              <p:par>
                                <p:cTn id="71" presetID="10" presetClass="entr" presetSubtype="0" fill="hold" nodeType="clickEffect">
                                  <p:stCondLst>
                                    <p:cond delay="0"/>
                                  </p:stCondLst>
                                  <p:childTnLst>
                                    <p:set>
                                      <p:cBhvr>
                                        <p:cTn id="72" dur="1" fill="hold">
                                          <p:stCondLst>
                                            <p:cond delay="0"/>
                                          </p:stCondLst>
                                        </p:cTn>
                                        <p:tgtEl>
                                          <p:spTgt spid="25"/>
                                        </p:tgtEl>
                                        <p:attrNameLst>
                                          <p:attrName>style.visibility</p:attrName>
                                        </p:attrNameLst>
                                      </p:cBhvr>
                                      <p:to>
                                        <p:strVal val="visible"/>
                                      </p:to>
                                    </p:set>
                                    <p:animEffect transition="in" filter="fade">
                                      <p:cBhvr>
                                        <p:cTn id="73"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4" grpId="0"/>
      <p:bldP spid="28" grpId="0" animBg="1"/>
      <p:bldP spid="29" grpId="0"/>
      <p:bldP spid="3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任意多边形 20"/>
          <p:cNvSpPr/>
          <p:nvPr/>
        </p:nvSpPr>
        <p:spPr>
          <a:xfrm>
            <a:off x="0" y="16291"/>
            <a:ext cx="6209072" cy="6841709"/>
          </a:xfrm>
          <a:custGeom>
            <a:avLst/>
            <a:gdLst>
              <a:gd name="connsiteX0" fmla="*/ 0 w 7568912"/>
              <a:gd name="connsiteY0" fmla="*/ 0 h 6858000"/>
              <a:gd name="connsiteX1" fmla="*/ 3404789 w 7568912"/>
              <a:gd name="connsiteY1" fmla="*/ 0 h 6858000"/>
              <a:gd name="connsiteX2" fmla="*/ 3508880 w 7568912"/>
              <a:gd name="connsiteY2" fmla="*/ 9441 h 6858000"/>
              <a:gd name="connsiteX3" fmla="*/ 3790953 w 7568912"/>
              <a:gd name="connsiteY3" fmla="*/ 38100 h 6858000"/>
              <a:gd name="connsiteX4" fmla="*/ 7200903 w 7568912"/>
              <a:gd name="connsiteY4" fmla="*/ 1009650 h 6858000"/>
              <a:gd name="connsiteX5" fmla="*/ 7200903 w 7568912"/>
              <a:gd name="connsiteY5" fmla="*/ 2952750 h 6858000"/>
              <a:gd name="connsiteX6" fmla="*/ 4895853 w 7568912"/>
              <a:gd name="connsiteY6" fmla="*/ 4819650 h 6858000"/>
              <a:gd name="connsiteX7" fmla="*/ 3001329 w 7568912"/>
              <a:gd name="connsiteY7" fmla="*/ 6851363 h 6858000"/>
              <a:gd name="connsiteX8" fmla="*/ 2984382 w 7568912"/>
              <a:gd name="connsiteY8" fmla="*/ 6858000 h 6858000"/>
              <a:gd name="connsiteX9" fmla="*/ 0 w 7568912"/>
              <a:gd name="connsiteY9"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568912" h="6858000">
                <a:moveTo>
                  <a:pt x="0" y="0"/>
                </a:moveTo>
                <a:lnTo>
                  <a:pt x="3404789" y="0"/>
                </a:lnTo>
                <a:lnTo>
                  <a:pt x="3508880" y="9441"/>
                </a:lnTo>
                <a:cubicBezTo>
                  <a:pt x="3608130" y="18976"/>
                  <a:pt x="3702450" y="28575"/>
                  <a:pt x="3790953" y="38100"/>
                </a:cubicBezTo>
                <a:cubicBezTo>
                  <a:pt x="5207003" y="190500"/>
                  <a:pt x="6632578" y="523875"/>
                  <a:pt x="7200903" y="1009650"/>
                </a:cubicBezTo>
                <a:cubicBezTo>
                  <a:pt x="7769228" y="1495425"/>
                  <a:pt x="7607303" y="2501900"/>
                  <a:pt x="7200903" y="2952750"/>
                </a:cubicBezTo>
                <a:cubicBezTo>
                  <a:pt x="6356353" y="3765550"/>
                  <a:pt x="5603878" y="3625850"/>
                  <a:pt x="4895853" y="4819650"/>
                </a:cubicBezTo>
                <a:cubicBezTo>
                  <a:pt x="4232080" y="5938838"/>
                  <a:pt x="3791548" y="6516663"/>
                  <a:pt x="3001329" y="6851363"/>
                </a:cubicBezTo>
                <a:lnTo>
                  <a:pt x="2984382" y="6858000"/>
                </a:lnTo>
                <a:lnTo>
                  <a:pt x="0" y="6858000"/>
                </a:lnTo>
                <a:close/>
              </a:path>
            </a:pathLst>
          </a:cu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Li Xuke"/>
              <a:ea typeface="Li Xuke"/>
              <a:cs typeface="+mn-ea"/>
              <a:sym typeface="Li Xuke"/>
            </a:endParaRPr>
          </a:p>
        </p:txBody>
      </p:sp>
      <p:pic>
        <p:nvPicPr>
          <p:cNvPr id="15" name="图片 1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4554683" y="5990259"/>
            <a:ext cx="2111152" cy="828570"/>
          </a:xfrm>
          <a:prstGeom prst="rect">
            <a:avLst/>
          </a:prstGeom>
        </p:spPr>
      </p:pic>
      <p:cxnSp>
        <p:nvCxnSpPr>
          <p:cNvPr id="2" name="直接连接符 1"/>
          <p:cNvCxnSpPr/>
          <p:nvPr/>
        </p:nvCxnSpPr>
        <p:spPr>
          <a:xfrm flipV="1">
            <a:off x="456763" y="6237288"/>
            <a:ext cx="0" cy="620713"/>
          </a:xfrm>
          <a:prstGeom prst="line">
            <a:avLst/>
          </a:prstGeom>
          <a:ln w="12700">
            <a:solidFill>
              <a:schemeClr val="bg1"/>
            </a:solidFill>
            <a:tailEnd type="oval"/>
          </a:ln>
        </p:spPr>
        <p:style>
          <a:lnRef idx="1">
            <a:schemeClr val="accent1"/>
          </a:lnRef>
          <a:fillRef idx="0">
            <a:schemeClr val="accent1"/>
          </a:fillRef>
          <a:effectRef idx="0">
            <a:schemeClr val="accent1"/>
          </a:effectRef>
          <a:fontRef idx="minor">
            <a:schemeClr val="tx1"/>
          </a:fontRef>
        </p:style>
      </p:cxnSp>
      <p:sp>
        <p:nvSpPr>
          <p:cNvPr id="3" name="文本框 2"/>
          <p:cNvSpPr txBox="1"/>
          <p:nvPr/>
        </p:nvSpPr>
        <p:spPr>
          <a:xfrm>
            <a:off x="211417" y="5081822"/>
            <a:ext cx="461665" cy="1015663"/>
          </a:xfrm>
          <a:prstGeom prst="rect">
            <a:avLst/>
          </a:prstGeom>
          <a:noFill/>
        </p:spPr>
        <p:txBody>
          <a:bodyPr vert="eaVert" wrap="none" rtlCol="0">
            <a:spAutoFit/>
          </a:bodyPr>
          <a:lstStyle/>
          <a:p>
            <a:pPr algn="ctr"/>
            <a:r>
              <a:rPr lang="zh-CN" altLang="en-US" spc="600" dirty="0">
                <a:solidFill>
                  <a:schemeClr val="bg1"/>
                </a:solidFill>
                <a:latin typeface="Li Xuke"/>
                <a:ea typeface="Li Xuke"/>
                <a:cs typeface="+mn-ea"/>
                <a:sym typeface="Li Xuke"/>
              </a:rPr>
              <a:t>第一章</a:t>
            </a:r>
          </a:p>
        </p:txBody>
      </p:sp>
      <p:sp>
        <p:nvSpPr>
          <p:cNvPr id="16" name="文本框 15"/>
          <p:cNvSpPr txBox="1"/>
          <p:nvPr/>
        </p:nvSpPr>
        <p:spPr>
          <a:xfrm>
            <a:off x="2907453" y="1761411"/>
            <a:ext cx="2672526" cy="1058880"/>
          </a:xfrm>
          <a:prstGeom prst="rect">
            <a:avLst/>
          </a:prstGeom>
          <a:noFill/>
        </p:spPr>
        <p:txBody>
          <a:bodyPr wrap="none" rtlCol="0">
            <a:spAutoFit/>
          </a:bodyPr>
          <a:lstStyle/>
          <a:p>
            <a:pPr algn="ctr">
              <a:lnSpc>
                <a:spcPct val="150000"/>
              </a:lnSpc>
              <a:defRPr/>
            </a:pPr>
            <a:r>
              <a:rPr lang="zh-CN" altLang="en-US" sz="4800" kern="0" spc="50" dirty="0">
                <a:solidFill>
                  <a:schemeClr val="bg1"/>
                </a:solidFill>
                <a:latin typeface="Li Xuke"/>
                <a:ea typeface="Li Xuke"/>
                <a:cs typeface="+mn-ea"/>
                <a:sym typeface="Li Xuke"/>
              </a:rPr>
              <a:t>添加标题</a:t>
            </a:r>
          </a:p>
        </p:txBody>
      </p:sp>
      <p:cxnSp>
        <p:nvCxnSpPr>
          <p:cNvPr id="25" name="直接连接符 24"/>
          <p:cNvCxnSpPr/>
          <p:nvPr/>
        </p:nvCxnSpPr>
        <p:spPr>
          <a:xfrm>
            <a:off x="456763" y="0"/>
            <a:ext cx="0" cy="4902886"/>
          </a:xfrm>
          <a:prstGeom prst="line">
            <a:avLst/>
          </a:prstGeom>
          <a:ln w="12700">
            <a:solidFill>
              <a:schemeClr val="accent5">
                <a:lumMod val="60000"/>
                <a:lumOff val="40000"/>
              </a:schemeClr>
            </a:solidFill>
            <a:tailEnd type="ova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flipV="1">
            <a:off x="456763" y="6237288"/>
            <a:ext cx="0" cy="620713"/>
          </a:xfrm>
          <a:prstGeom prst="line">
            <a:avLst/>
          </a:prstGeom>
          <a:ln w="12700">
            <a:solidFill>
              <a:schemeClr val="accent5">
                <a:lumMod val="60000"/>
                <a:lumOff val="40000"/>
              </a:schemeClr>
            </a:solidFill>
            <a:tailEnd type="oval"/>
          </a:ln>
        </p:spPr>
        <p:style>
          <a:lnRef idx="1">
            <a:schemeClr val="accent1"/>
          </a:lnRef>
          <a:fillRef idx="0">
            <a:schemeClr val="accent1"/>
          </a:fillRef>
          <a:effectRef idx="0">
            <a:schemeClr val="accent1"/>
          </a:effectRef>
          <a:fontRef idx="minor">
            <a:schemeClr val="tx1"/>
          </a:fontRef>
        </p:style>
      </p:cxnSp>
      <p:sp>
        <p:nvSpPr>
          <p:cNvPr id="19" name="矩形 18"/>
          <p:cNvSpPr/>
          <p:nvPr/>
        </p:nvSpPr>
        <p:spPr>
          <a:xfrm>
            <a:off x="588823" y="4789418"/>
            <a:ext cx="615553" cy="1528624"/>
          </a:xfrm>
          <a:prstGeom prst="rect">
            <a:avLst/>
          </a:prstGeom>
        </p:spPr>
        <p:txBody>
          <a:bodyPr vert="eaVert" wrap="none">
            <a:spAutoFit/>
          </a:bodyPr>
          <a:lstStyle/>
          <a:p>
            <a:pPr algn="ctr"/>
            <a:r>
              <a:rPr lang="zh-CN" altLang="en-US" sz="2800" dirty="0">
                <a:solidFill>
                  <a:schemeClr val="bg1"/>
                </a:solidFill>
                <a:latin typeface="Li Xuke"/>
                <a:ea typeface="Li Xuke"/>
                <a:cs typeface="+mn-ea"/>
                <a:sym typeface="Li Xuke"/>
              </a:rPr>
              <a:t>教学分析</a:t>
            </a:r>
          </a:p>
        </p:txBody>
      </p:sp>
      <p:pic>
        <p:nvPicPr>
          <p:cNvPr id="20" name="图片 19"/>
          <p:cNvPicPr>
            <a:picLocks noChangeAspect="1"/>
          </p:cNvPicPr>
          <p:nvPr/>
        </p:nvPicPr>
        <p:blipFill rotWithShape="1">
          <a:blip r:embed="rId4">
            <a:extLst>
              <a:ext uri="{28A0092B-C50C-407E-A947-70E740481C1C}">
                <a14:useLocalDpi xmlns:a14="http://schemas.microsoft.com/office/drawing/2010/main" val="0"/>
              </a:ext>
            </a:extLst>
          </a:blip>
          <a:srcRect b="75415"/>
          <a:stretch/>
        </p:blipFill>
        <p:spPr>
          <a:xfrm>
            <a:off x="8501761" y="5819826"/>
            <a:ext cx="3779926" cy="1095218"/>
          </a:xfrm>
          <a:prstGeom prst="rect">
            <a:avLst/>
          </a:prstGeom>
        </p:spPr>
      </p:pic>
      <p:pic>
        <p:nvPicPr>
          <p:cNvPr id="22" name="图片 21"/>
          <p:cNvPicPr>
            <a:picLocks noChangeAspect="1"/>
          </p:cNvPicPr>
          <p:nvPr/>
        </p:nvPicPr>
        <p:blipFill rotWithShape="1">
          <a:blip r:embed="rId4">
            <a:extLst>
              <a:ext uri="{28A0092B-C50C-407E-A947-70E740481C1C}">
                <a14:useLocalDpi xmlns:a14="http://schemas.microsoft.com/office/drawing/2010/main" val="0"/>
              </a:ext>
            </a:extLst>
          </a:blip>
          <a:srcRect b="75415"/>
          <a:stretch/>
        </p:blipFill>
        <p:spPr>
          <a:xfrm>
            <a:off x="7941846" y="-437405"/>
            <a:ext cx="5171997" cy="1498565"/>
          </a:xfrm>
          <a:prstGeom prst="rect">
            <a:avLst/>
          </a:prstGeom>
        </p:spPr>
      </p:pic>
      <p:pic>
        <p:nvPicPr>
          <p:cNvPr id="4" name="图片 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77726" y="0"/>
            <a:ext cx="3102306" cy="3789958"/>
          </a:xfrm>
          <a:prstGeom prst="rect">
            <a:avLst/>
          </a:prstGeom>
        </p:spPr>
      </p:pic>
      <p:sp>
        <p:nvSpPr>
          <p:cNvPr id="28" name="文本框 27"/>
          <p:cNvSpPr txBox="1"/>
          <p:nvPr/>
        </p:nvSpPr>
        <p:spPr>
          <a:xfrm>
            <a:off x="7003716" y="499688"/>
            <a:ext cx="2672526" cy="1058880"/>
          </a:xfrm>
          <a:prstGeom prst="rect">
            <a:avLst/>
          </a:prstGeom>
          <a:noFill/>
        </p:spPr>
        <p:txBody>
          <a:bodyPr wrap="none" rtlCol="0">
            <a:spAutoFit/>
          </a:bodyPr>
          <a:lstStyle/>
          <a:p>
            <a:pPr algn="ctr">
              <a:lnSpc>
                <a:spcPct val="150000"/>
              </a:lnSpc>
              <a:defRPr/>
            </a:pPr>
            <a:r>
              <a:rPr lang="zh-CN" altLang="en-US" sz="4800" kern="0" spc="50" dirty="0">
                <a:solidFill>
                  <a:schemeClr val="accent5">
                    <a:lumMod val="75000"/>
                  </a:schemeClr>
                </a:solidFill>
                <a:latin typeface="Li Xuke"/>
                <a:ea typeface="Li Xuke"/>
                <a:cs typeface="+mn-ea"/>
                <a:sym typeface="Li Xuke"/>
              </a:rPr>
              <a:t>添加标题</a:t>
            </a:r>
          </a:p>
        </p:txBody>
      </p:sp>
      <p:grpSp>
        <p:nvGrpSpPr>
          <p:cNvPr id="29" name="组合 28"/>
          <p:cNvGrpSpPr/>
          <p:nvPr/>
        </p:nvGrpSpPr>
        <p:grpSpPr>
          <a:xfrm>
            <a:off x="6118487" y="2597480"/>
            <a:ext cx="2025174" cy="1918027"/>
            <a:chOff x="1269157" y="1347614"/>
            <a:chExt cx="2383532" cy="2257425"/>
          </a:xfrm>
        </p:grpSpPr>
        <p:pic>
          <p:nvPicPr>
            <p:cNvPr id="50" name="图片 49"/>
            <p:cNvPicPr>
              <a:picLocks noChangeAspect="1"/>
            </p:cNvPicPr>
            <p:nvPr/>
          </p:nvPicPr>
          <p:blipFill>
            <a:blip r:embed="rId6">
              <a:duotone>
                <a:schemeClr val="accent5">
                  <a:shade val="45000"/>
                  <a:satMod val="135000"/>
                </a:schemeClr>
                <a:prstClr val="white"/>
              </a:duotone>
              <a:extLst>
                <a:ext uri="{28A0092B-C50C-407E-A947-70E740481C1C}">
                  <a14:useLocalDpi xmlns:a14="http://schemas.microsoft.com/office/drawing/2010/main" val="0"/>
                </a:ext>
              </a:extLst>
            </a:blip>
            <a:stretch>
              <a:fillRect/>
            </a:stretch>
          </p:blipFill>
          <p:spPr>
            <a:xfrm>
              <a:off x="1547664" y="1347614"/>
              <a:ext cx="2105025" cy="2257425"/>
            </a:xfrm>
            <a:prstGeom prst="rect">
              <a:avLst/>
            </a:prstGeom>
          </p:spPr>
        </p:pic>
        <p:pic>
          <p:nvPicPr>
            <p:cNvPr id="51" name="图片 50"/>
            <p:cNvPicPr>
              <a:picLocks noChangeAspect="1"/>
            </p:cNvPicPr>
            <p:nvPr/>
          </p:nvPicPr>
          <p:blipFill>
            <a:blip r:embed="rId7">
              <a:duotone>
                <a:schemeClr val="accent5">
                  <a:shade val="45000"/>
                  <a:satMod val="135000"/>
                </a:schemeClr>
                <a:prstClr val="white"/>
              </a:duotone>
              <a:extLst>
                <a:ext uri="{28A0092B-C50C-407E-A947-70E740481C1C}">
                  <a14:useLocalDpi xmlns:a14="http://schemas.microsoft.com/office/drawing/2010/main" val="0"/>
                </a:ext>
              </a:extLst>
            </a:blip>
            <a:stretch>
              <a:fillRect/>
            </a:stretch>
          </p:blipFill>
          <p:spPr>
            <a:xfrm>
              <a:off x="1269157" y="1561605"/>
              <a:ext cx="1057275" cy="1028700"/>
            </a:xfrm>
            <a:prstGeom prst="rect">
              <a:avLst/>
            </a:prstGeom>
          </p:spPr>
        </p:pic>
        <p:sp>
          <p:nvSpPr>
            <p:cNvPr id="52" name="TextBox 27"/>
            <p:cNvSpPr txBox="1"/>
            <p:nvPr/>
          </p:nvSpPr>
          <p:spPr>
            <a:xfrm>
              <a:off x="1509762" y="1814345"/>
              <a:ext cx="576064" cy="543357"/>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2400" dirty="0">
                  <a:solidFill>
                    <a:schemeClr val="bg1"/>
                  </a:solidFill>
                  <a:latin typeface="Li Xuke"/>
                  <a:ea typeface="Li Xuke"/>
                  <a:cs typeface="+mn-ea"/>
                  <a:sym typeface="Li Xuke"/>
                </a:rPr>
                <a:t>1</a:t>
              </a:r>
              <a:endParaRPr lang="zh-CN" altLang="en-US" sz="2400" dirty="0">
                <a:solidFill>
                  <a:schemeClr val="bg1"/>
                </a:solidFill>
                <a:latin typeface="Li Xuke"/>
                <a:ea typeface="Li Xuke"/>
                <a:cs typeface="+mn-ea"/>
                <a:sym typeface="Li Xuke"/>
              </a:endParaRPr>
            </a:p>
          </p:txBody>
        </p:sp>
      </p:grpSp>
      <p:grpSp>
        <p:nvGrpSpPr>
          <p:cNvPr id="30" name="组合 29"/>
          <p:cNvGrpSpPr/>
          <p:nvPr/>
        </p:nvGrpSpPr>
        <p:grpSpPr>
          <a:xfrm>
            <a:off x="8661458" y="2590554"/>
            <a:ext cx="2025174" cy="1918027"/>
            <a:chOff x="3779523" y="1339462"/>
            <a:chExt cx="2383532" cy="2257425"/>
          </a:xfrm>
        </p:grpSpPr>
        <p:pic>
          <p:nvPicPr>
            <p:cNvPr id="47" name="图片 46"/>
            <p:cNvPicPr>
              <a:picLocks noChangeAspect="1"/>
            </p:cNvPicPr>
            <p:nvPr/>
          </p:nvPicPr>
          <p:blipFill>
            <a:blip r:embed="rId6">
              <a:duotone>
                <a:schemeClr val="accent5">
                  <a:shade val="45000"/>
                  <a:satMod val="135000"/>
                </a:schemeClr>
                <a:prstClr val="white"/>
              </a:duotone>
              <a:extLst>
                <a:ext uri="{28A0092B-C50C-407E-A947-70E740481C1C}">
                  <a14:useLocalDpi xmlns:a14="http://schemas.microsoft.com/office/drawing/2010/main" val="0"/>
                </a:ext>
              </a:extLst>
            </a:blip>
            <a:stretch>
              <a:fillRect/>
            </a:stretch>
          </p:blipFill>
          <p:spPr>
            <a:xfrm>
              <a:off x="4058030" y="1339462"/>
              <a:ext cx="2105025" cy="2257425"/>
            </a:xfrm>
            <a:prstGeom prst="rect">
              <a:avLst/>
            </a:prstGeom>
          </p:spPr>
        </p:pic>
        <p:pic>
          <p:nvPicPr>
            <p:cNvPr id="48" name="图片 47"/>
            <p:cNvPicPr>
              <a:picLocks noChangeAspect="1"/>
            </p:cNvPicPr>
            <p:nvPr/>
          </p:nvPicPr>
          <p:blipFill>
            <a:blip r:embed="rId7">
              <a:duotone>
                <a:schemeClr val="accent5">
                  <a:shade val="45000"/>
                  <a:satMod val="135000"/>
                </a:schemeClr>
                <a:prstClr val="white"/>
              </a:duotone>
              <a:extLst>
                <a:ext uri="{28A0092B-C50C-407E-A947-70E740481C1C}">
                  <a14:useLocalDpi xmlns:a14="http://schemas.microsoft.com/office/drawing/2010/main" val="0"/>
                </a:ext>
              </a:extLst>
            </a:blip>
            <a:stretch>
              <a:fillRect/>
            </a:stretch>
          </p:blipFill>
          <p:spPr>
            <a:xfrm>
              <a:off x="3779523" y="1553453"/>
              <a:ext cx="1057275" cy="1028700"/>
            </a:xfrm>
            <a:prstGeom prst="rect">
              <a:avLst/>
            </a:prstGeom>
          </p:spPr>
        </p:pic>
        <p:sp>
          <p:nvSpPr>
            <p:cNvPr id="49" name="TextBox 31"/>
            <p:cNvSpPr txBox="1"/>
            <p:nvPr/>
          </p:nvSpPr>
          <p:spPr>
            <a:xfrm>
              <a:off x="4020128" y="1806193"/>
              <a:ext cx="576064" cy="543357"/>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2400" dirty="0">
                  <a:solidFill>
                    <a:schemeClr val="bg1"/>
                  </a:solidFill>
                  <a:latin typeface="Li Xuke"/>
                  <a:ea typeface="Li Xuke"/>
                  <a:cs typeface="+mn-ea"/>
                  <a:sym typeface="Li Xuke"/>
                </a:rPr>
                <a:t>2</a:t>
              </a:r>
              <a:endParaRPr lang="zh-CN" altLang="en-US" sz="2400" dirty="0">
                <a:solidFill>
                  <a:schemeClr val="bg1"/>
                </a:solidFill>
                <a:latin typeface="Li Xuke"/>
                <a:ea typeface="Li Xuke"/>
                <a:cs typeface="+mn-ea"/>
                <a:sym typeface="Li Xuke"/>
              </a:endParaRPr>
            </a:p>
          </p:txBody>
        </p:sp>
      </p:grpSp>
      <p:sp>
        <p:nvSpPr>
          <p:cNvPr id="32" name="TextBox 36"/>
          <p:cNvSpPr txBox="1"/>
          <p:nvPr/>
        </p:nvSpPr>
        <p:spPr>
          <a:xfrm>
            <a:off x="6800419" y="3138482"/>
            <a:ext cx="958023" cy="830997"/>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2400" b="1" dirty="0">
                <a:solidFill>
                  <a:schemeClr val="bg2">
                    <a:lumMod val="25000"/>
                  </a:schemeClr>
                </a:solidFill>
                <a:latin typeface="Li Xuke"/>
                <a:ea typeface="Li Xuke"/>
                <a:cs typeface="+mn-ea"/>
                <a:sym typeface="Li Xuke"/>
              </a:rPr>
              <a:t>添加标题</a:t>
            </a:r>
          </a:p>
        </p:txBody>
      </p:sp>
      <p:pic>
        <p:nvPicPr>
          <p:cNvPr id="12" name="图片 11"/>
          <p:cNvPicPr>
            <a:picLocks noChangeAspect="1"/>
          </p:cNvPicPr>
          <p:nvPr/>
        </p:nvPicPr>
        <p:blipFill rotWithShape="1">
          <a:blip r:embed="rId8" cstate="print">
            <a:extLst>
              <a:ext uri="{28A0092B-C50C-407E-A947-70E740481C1C}">
                <a14:useLocalDpi xmlns:a14="http://schemas.microsoft.com/office/drawing/2010/main" val="0"/>
              </a:ext>
            </a:extLst>
          </a:blip>
          <a:srcRect b="56944"/>
          <a:stretch/>
        </p:blipFill>
        <p:spPr>
          <a:xfrm flipH="1">
            <a:off x="11273289" y="623920"/>
            <a:ext cx="974631" cy="593577"/>
          </a:xfrm>
          <a:prstGeom prst="rect">
            <a:avLst/>
          </a:prstGeom>
        </p:spPr>
      </p:pic>
      <p:sp>
        <p:nvSpPr>
          <p:cNvPr id="33" name="TextBox 37"/>
          <p:cNvSpPr txBox="1"/>
          <p:nvPr/>
        </p:nvSpPr>
        <p:spPr>
          <a:xfrm>
            <a:off x="9343390" y="3138482"/>
            <a:ext cx="958023" cy="830997"/>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2400" b="1" dirty="0">
                <a:solidFill>
                  <a:schemeClr val="bg2">
                    <a:lumMod val="25000"/>
                  </a:schemeClr>
                </a:solidFill>
                <a:latin typeface="Li Xuke"/>
                <a:ea typeface="Li Xuke"/>
                <a:cs typeface="+mn-ea"/>
                <a:sym typeface="Li Xuke"/>
              </a:rPr>
              <a:t>添加标题</a:t>
            </a:r>
          </a:p>
        </p:txBody>
      </p:sp>
      <p:sp>
        <p:nvSpPr>
          <p:cNvPr id="35" name="TextBox 39"/>
          <p:cNvSpPr txBox="1"/>
          <p:nvPr/>
        </p:nvSpPr>
        <p:spPr>
          <a:xfrm>
            <a:off x="5927245" y="4797775"/>
            <a:ext cx="2504417" cy="1141851"/>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200000"/>
              </a:lnSpc>
            </a:pPr>
            <a:r>
              <a:rPr lang="zh-CN" altLang="en-US" sz="1200" kern="0" dirty="0">
                <a:solidFill>
                  <a:schemeClr val="bg2">
                    <a:lumMod val="25000"/>
                  </a:schemeClr>
                </a:solidFill>
                <a:latin typeface="Li Xuke"/>
                <a:ea typeface="Li Xuke"/>
                <a:cs typeface="+mn-ea"/>
                <a:sym typeface="Li Xuke"/>
              </a:rPr>
              <a:t>点击输入本栏的具体文字，简明扼要的说明分项内容，此为概念图解，请根据您的具体内容酌情修改。</a:t>
            </a:r>
            <a:endParaRPr lang="zh-CN" altLang="en-US" sz="1200" dirty="0">
              <a:solidFill>
                <a:schemeClr val="bg2">
                  <a:lumMod val="25000"/>
                </a:schemeClr>
              </a:solidFill>
              <a:latin typeface="Li Xuke"/>
              <a:ea typeface="Li Xuke"/>
              <a:cs typeface="+mn-ea"/>
              <a:sym typeface="Li Xuke"/>
            </a:endParaRPr>
          </a:p>
        </p:txBody>
      </p:sp>
      <p:sp>
        <p:nvSpPr>
          <p:cNvPr id="36" name="TextBox 40"/>
          <p:cNvSpPr txBox="1"/>
          <p:nvPr/>
        </p:nvSpPr>
        <p:spPr>
          <a:xfrm>
            <a:off x="8634273" y="4797775"/>
            <a:ext cx="2504417" cy="1141851"/>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200000"/>
              </a:lnSpc>
            </a:pPr>
            <a:r>
              <a:rPr lang="zh-CN" altLang="en-US" sz="1200" kern="0" dirty="0">
                <a:solidFill>
                  <a:schemeClr val="bg2">
                    <a:lumMod val="25000"/>
                  </a:schemeClr>
                </a:solidFill>
                <a:latin typeface="Li Xuke"/>
                <a:ea typeface="Li Xuke"/>
                <a:cs typeface="+mn-ea"/>
                <a:sym typeface="Li Xuke"/>
              </a:rPr>
              <a:t>点击输入本栏的具体文字，简明扼要的说明分项内容，此为概念图解，请根据您的具体内容酌情修改。</a:t>
            </a:r>
            <a:endParaRPr lang="zh-CN" altLang="en-US" sz="1200" dirty="0">
              <a:solidFill>
                <a:schemeClr val="bg2">
                  <a:lumMod val="25000"/>
                </a:schemeClr>
              </a:solidFill>
              <a:latin typeface="Li Xuke"/>
              <a:ea typeface="Li Xuke"/>
              <a:cs typeface="+mn-ea"/>
              <a:sym typeface="Li Xuke"/>
            </a:endParaRPr>
          </a:p>
        </p:txBody>
      </p:sp>
    </p:spTree>
    <p:extLst>
      <p:ext uri="{BB962C8B-B14F-4D97-AF65-F5344CB8AC3E}">
        <p14:creationId xmlns:p14="http://schemas.microsoft.com/office/powerpoint/2010/main" val="3637244093"/>
      </p:ext>
    </p:extLst>
  </p:cSld>
  <p:clrMapOvr>
    <a:masterClrMapping/>
  </p:clrMapOvr>
  <p:transition spd="slow" advTm="300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par>
                                <p:cTn id="8" presetID="10" presetClass="entr" presetSubtype="0" fill="hold" nodeType="withEffect">
                                  <p:stCondLst>
                                    <p:cond delay="0"/>
                                  </p:stCondLst>
                                  <p:childTnLst>
                                    <p:set>
                                      <p:cBhvr>
                                        <p:cTn id="9" dur="1" fill="hold">
                                          <p:stCondLst>
                                            <p:cond delay="0"/>
                                          </p:stCondLst>
                                        </p:cTn>
                                        <p:tgtEl>
                                          <p:spTgt spid="25"/>
                                        </p:tgtEl>
                                        <p:attrNameLst>
                                          <p:attrName>style.visibility</p:attrName>
                                        </p:attrNameLst>
                                      </p:cBhvr>
                                      <p:to>
                                        <p:strVal val="visible"/>
                                      </p:to>
                                    </p:set>
                                    <p:animEffect transition="in" filter="fade">
                                      <p:cBhvr>
                                        <p:cTn id="10" dur="500"/>
                                        <p:tgtEl>
                                          <p:spTgt spid="25"/>
                                        </p:tgtEl>
                                      </p:cBhvr>
                                    </p:animEffect>
                                  </p:childTnLst>
                                </p:cTn>
                              </p:par>
                            </p:childTnLst>
                          </p:cTn>
                        </p:par>
                      </p:childTnLst>
                    </p:cTn>
                  </p:par>
                  <p:par>
                    <p:cTn id="11" fill="hold">
                      <p:stCondLst>
                        <p:cond delay="indefinite"/>
                      </p:stCondLst>
                      <p:childTnLst>
                        <p:par>
                          <p:cTn id="12" fill="hold">
                            <p:stCondLst>
                              <p:cond delay="0"/>
                            </p:stCondLst>
                            <p:childTnLst>
                              <p:par>
                                <p:cTn id="13" presetID="2" presetClass="entr" presetSubtype="8"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500" fill="hold"/>
                                        <p:tgtEl>
                                          <p:spTgt spid="3"/>
                                        </p:tgtEl>
                                        <p:attrNameLst>
                                          <p:attrName>ppt_x</p:attrName>
                                        </p:attrNameLst>
                                      </p:cBhvr>
                                      <p:tavLst>
                                        <p:tav tm="0">
                                          <p:val>
                                            <p:strVal val="0-#ppt_w/2"/>
                                          </p:val>
                                        </p:tav>
                                        <p:tav tm="100000">
                                          <p:val>
                                            <p:strVal val="#ppt_x"/>
                                          </p:val>
                                        </p:tav>
                                      </p:tavLst>
                                    </p:anim>
                                    <p:anim calcmode="lin" valueType="num">
                                      <p:cBhvr additive="base">
                                        <p:cTn id="16" dur="500" fill="hold"/>
                                        <p:tgtEl>
                                          <p:spTgt spid="3"/>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0"/>
                                  </p:stCondLst>
                                  <p:childTnLst>
                                    <p:set>
                                      <p:cBhvr>
                                        <p:cTn id="18" dur="1" fill="hold">
                                          <p:stCondLst>
                                            <p:cond delay="0"/>
                                          </p:stCondLst>
                                        </p:cTn>
                                        <p:tgtEl>
                                          <p:spTgt spid="19"/>
                                        </p:tgtEl>
                                        <p:attrNameLst>
                                          <p:attrName>style.visibility</p:attrName>
                                        </p:attrNameLst>
                                      </p:cBhvr>
                                      <p:to>
                                        <p:strVal val="visible"/>
                                      </p:to>
                                    </p:set>
                                    <p:anim calcmode="lin" valueType="num">
                                      <p:cBhvr additive="base">
                                        <p:cTn id="19" dur="500" fill="hold"/>
                                        <p:tgtEl>
                                          <p:spTgt spid="19"/>
                                        </p:tgtEl>
                                        <p:attrNameLst>
                                          <p:attrName>ppt_x</p:attrName>
                                        </p:attrNameLst>
                                      </p:cBhvr>
                                      <p:tavLst>
                                        <p:tav tm="0">
                                          <p:val>
                                            <p:strVal val="0-#ppt_w/2"/>
                                          </p:val>
                                        </p:tav>
                                        <p:tav tm="100000">
                                          <p:val>
                                            <p:strVal val="#ppt_x"/>
                                          </p:val>
                                        </p:tav>
                                      </p:tavLst>
                                    </p:anim>
                                    <p:anim calcmode="lin" valueType="num">
                                      <p:cBhvr additive="base">
                                        <p:cTn id="20" dur="500" fill="hold"/>
                                        <p:tgtEl>
                                          <p:spTgt spid="19"/>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6" presetClass="entr" presetSubtype="16" fill="hold" grpId="0" nodeType="clickEffect">
                                  <p:stCondLst>
                                    <p:cond delay="0"/>
                                  </p:stCondLst>
                                  <p:childTnLst>
                                    <p:set>
                                      <p:cBhvr>
                                        <p:cTn id="24" dur="1" fill="hold">
                                          <p:stCondLst>
                                            <p:cond delay="0"/>
                                          </p:stCondLst>
                                        </p:cTn>
                                        <p:tgtEl>
                                          <p:spTgt spid="21"/>
                                        </p:tgtEl>
                                        <p:attrNameLst>
                                          <p:attrName>style.visibility</p:attrName>
                                        </p:attrNameLst>
                                      </p:cBhvr>
                                      <p:to>
                                        <p:strVal val="visible"/>
                                      </p:to>
                                    </p:set>
                                    <p:animEffect transition="in" filter="circle(in)">
                                      <p:cBhvr>
                                        <p:cTn id="25" dur="2000"/>
                                        <p:tgtEl>
                                          <p:spTgt spid="21"/>
                                        </p:tgtEl>
                                      </p:cBhvr>
                                    </p:animEffect>
                                  </p:childTnLst>
                                </p:cTn>
                              </p:par>
                            </p:childTnLst>
                          </p:cTn>
                        </p:par>
                      </p:childTnLst>
                    </p:cTn>
                  </p:par>
                  <p:par>
                    <p:cTn id="26" fill="hold">
                      <p:stCondLst>
                        <p:cond delay="indefinite"/>
                      </p:stCondLst>
                      <p:childTnLst>
                        <p:par>
                          <p:cTn id="27" fill="hold">
                            <p:stCondLst>
                              <p:cond delay="0"/>
                            </p:stCondLst>
                            <p:childTnLst>
                              <p:par>
                                <p:cTn id="28" presetID="42" presetClass="entr" presetSubtype="0" fill="hold" nodeType="clickEffect">
                                  <p:stCondLst>
                                    <p:cond delay="0"/>
                                  </p:stCondLst>
                                  <p:childTnLst>
                                    <p:set>
                                      <p:cBhvr>
                                        <p:cTn id="29" dur="1" fill="hold">
                                          <p:stCondLst>
                                            <p:cond delay="0"/>
                                          </p:stCondLst>
                                        </p:cTn>
                                        <p:tgtEl>
                                          <p:spTgt spid="4"/>
                                        </p:tgtEl>
                                        <p:attrNameLst>
                                          <p:attrName>style.visibility</p:attrName>
                                        </p:attrNameLst>
                                      </p:cBhvr>
                                      <p:to>
                                        <p:strVal val="visible"/>
                                      </p:to>
                                    </p:set>
                                    <p:animEffect transition="in" filter="fade">
                                      <p:cBhvr>
                                        <p:cTn id="30" dur="1000"/>
                                        <p:tgtEl>
                                          <p:spTgt spid="4"/>
                                        </p:tgtEl>
                                      </p:cBhvr>
                                    </p:animEffect>
                                    <p:anim calcmode="lin" valueType="num">
                                      <p:cBhvr>
                                        <p:cTn id="31" dur="1000" fill="hold"/>
                                        <p:tgtEl>
                                          <p:spTgt spid="4"/>
                                        </p:tgtEl>
                                        <p:attrNameLst>
                                          <p:attrName>ppt_x</p:attrName>
                                        </p:attrNameLst>
                                      </p:cBhvr>
                                      <p:tavLst>
                                        <p:tav tm="0">
                                          <p:val>
                                            <p:strVal val="#ppt_x"/>
                                          </p:val>
                                        </p:tav>
                                        <p:tav tm="100000">
                                          <p:val>
                                            <p:strVal val="#ppt_x"/>
                                          </p:val>
                                        </p:tav>
                                      </p:tavLst>
                                    </p:anim>
                                    <p:anim calcmode="lin" valueType="num">
                                      <p:cBhvr>
                                        <p:cTn id="32"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grpId="0" nodeType="clickEffect">
                                  <p:stCondLst>
                                    <p:cond delay="0"/>
                                  </p:stCondLst>
                                  <p:childTnLst>
                                    <p:set>
                                      <p:cBhvr>
                                        <p:cTn id="36" dur="1" fill="hold">
                                          <p:stCondLst>
                                            <p:cond delay="0"/>
                                          </p:stCondLst>
                                        </p:cTn>
                                        <p:tgtEl>
                                          <p:spTgt spid="16"/>
                                        </p:tgtEl>
                                        <p:attrNameLst>
                                          <p:attrName>style.visibility</p:attrName>
                                        </p:attrNameLst>
                                      </p:cBhvr>
                                      <p:to>
                                        <p:strVal val="visible"/>
                                      </p:to>
                                    </p:set>
                                    <p:animEffect transition="in" filter="barn(inVertical)">
                                      <p:cBhvr>
                                        <p:cTn id="37" dur="500"/>
                                        <p:tgtEl>
                                          <p:spTgt spid="16"/>
                                        </p:tgtEl>
                                      </p:cBhvr>
                                    </p:animEffect>
                                  </p:childTnLst>
                                </p:cTn>
                              </p:par>
                            </p:childTnLst>
                          </p:cTn>
                        </p:par>
                      </p:childTnLst>
                    </p:cTn>
                  </p:par>
                  <p:par>
                    <p:cTn id="38" fill="hold">
                      <p:stCondLst>
                        <p:cond delay="indefinite"/>
                      </p:stCondLst>
                      <p:childTnLst>
                        <p:par>
                          <p:cTn id="39" fill="hold">
                            <p:stCondLst>
                              <p:cond delay="0"/>
                            </p:stCondLst>
                            <p:childTnLst>
                              <p:par>
                                <p:cTn id="40" presetID="2" presetClass="entr" presetSubtype="2" fill="hold" nodeType="clickEffect">
                                  <p:stCondLst>
                                    <p:cond delay="0"/>
                                  </p:stCondLst>
                                  <p:childTnLst>
                                    <p:set>
                                      <p:cBhvr>
                                        <p:cTn id="41" dur="1" fill="hold">
                                          <p:stCondLst>
                                            <p:cond delay="0"/>
                                          </p:stCondLst>
                                        </p:cTn>
                                        <p:tgtEl>
                                          <p:spTgt spid="22"/>
                                        </p:tgtEl>
                                        <p:attrNameLst>
                                          <p:attrName>style.visibility</p:attrName>
                                        </p:attrNameLst>
                                      </p:cBhvr>
                                      <p:to>
                                        <p:strVal val="visible"/>
                                      </p:to>
                                    </p:set>
                                    <p:anim calcmode="lin" valueType="num">
                                      <p:cBhvr additive="base">
                                        <p:cTn id="42" dur="5000" fill="hold"/>
                                        <p:tgtEl>
                                          <p:spTgt spid="22"/>
                                        </p:tgtEl>
                                        <p:attrNameLst>
                                          <p:attrName>ppt_x</p:attrName>
                                        </p:attrNameLst>
                                      </p:cBhvr>
                                      <p:tavLst>
                                        <p:tav tm="0">
                                          <p:val>
                                            <p:strVal val="1+#ppt_w/2"/>
                                          </p:val>
                                        </p:tav>
                                        <p:tav tm="100000">
                                          <p:val>
                                            <p:strVal val="#ppt_x"/>
                                          </p:val>
                                        </p:tav>
                                      </p:tavLst>
                                    </p:anim>
                                    <p:anim calcmode="lin" valueType="num">
                                      <p:cBhvr additive="base">
                                        <p:cTn id="43" dur="5000" fill="hold"/>
                                        <p:tgtEl>
                                          <p:spTgt spid="22"/>
                                        </p:tgtEl>
                                        <p:attrNameLst>
                                          <p:attrName>ppt_y</p:attrName>
                                        </p:attrNameLst>
                                      </p:cBhvr>
                                      <p:tavLst>
                                        <p:tav tm="0">
                                          <p:val>
                                            <p:strVal val="#ppt_y"/>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42" presetClass="entr" presetSubtype="0" fill="hold" grpId="0" nodeType="clickEffect">
                                  <p:stCondLst>
                                    <p:cond delay="0"/>
                                  </p:stCondLst>
                                  <p:childTnLst>
                                    <p:set>
                                      <p:cBhvr>
                                        <p:cTn id="47" dur="1" fill="hold">
                                          <p:stCondLst>
                                            <p:cond delay="0"/>
                                          </p:stCondLst>
                                        </p:cTn>
                                        <p:tgtEl>
                                          <p:spTgt spid="28"/>
                                        </p:tgtEl>
                                        <p:attrNameLst>
                                          <p:attrName>style.visibility</p:attrName>
                                        </p:attrNameLst>
                                      </p:cBhvr>
                                      <p:to>
                                        <p:strVal val="visible"/>
                                      </p:to>
                                    </p:set>
                                    <p:animEffect transition="in" filter="fade">
                                      <p:cBhvr>
                                        <p:cTn id="48" dur="1000"/>
                                        <p:tgtEl>
                                          <p:spTgt spid="28"/>
                                        </p:tgtEl>
                                      </p:cBhvr>
                                    </p:animEffect>
                                    <p:anim calcmode="lin" valueType="num">
                                      <p:cBhvr>
                                        <p:cTn id="49" dur="1000" fill="hold"/>
                                        <p:tgtEl>
                                          <p:spTgt spid="28"/>
                                        </p:tgtEl>
                                        <p:attrNameLst>
                                          <p:attrName>ppt_x</p:attrName>
                                        </p:attrNameLst>
                                      </p:cBhvr>
                                      <p:tavLst>
                                        <p:tav tm="0">
                                          <p:val>
                                            <p:strVal val="#ppt_x"/>
                                          </p:val>
                                        </p:tav>
                                        <p:tav tm="100000">
                                          <p:val>
                                            <p:strVal val="#ppt_x"/>
                                          </p:val>
                                        </p:tav>
                                      </p:tavLst>
                                    </p:anim>
                                    <p:anim calcmode="lin" valueType="num">
                                      <p:cBhvr>
                                        <p:cTn id="50" dur="1000" fill="hold"/>
                                        <p:tgtEl>
                                          <p:spTgt spid="28"/>
                                        </p:tgtEl>
                                        <p:attrNameLst>
                                          <p:attrName>ppt_y</p:attrName>
                                        </p:attrNameLst>
                                      </p:cBhvr>
                                      <p:tavLst>
                                        <p:tav tm="0">
                                          <p:val>
                                            <p:strVal val="#ppt_y+.1"/>
                                          </p:val>
                                        </p:tav>
                                        <p:tav tm="100000">
                                          <p:val>
                                            <p:strVal val="#ppt_y"/>
                                          </p:val>
                                        </p:tav>
                                      </p:tavLst>
                                    </p:anim>
                                  </p:childTnLst>
                                </p:cTn>
                              </p:par>
                              <p:par>
                                <p:cTn id="51" presetID="42" presetClass="entr" presetSubtype="0" fill="hold" grpId="0" nodeType="withEffect">
                                  <p:stCondLst>
                                    <p:cond delay="0"/>
                                  </p:stCondLst>
                                  <p:childTnLst>
                                    <p:set>
                                      <p:cBhvr>
                                        <p:cTn id="52" dur="1" fill="hold">
                                          <p:stCondLst>
                                            <p:cond delay="0"/>
                                          </p:stCondLst>
                                        </p:cTn>
                                        <p:tgtEl>
                                          <p:spTgt spid="32"/>
                                        </p:tgtEl>
                                        <p:attrNameLst>
                                          <p:attrName>style.visibility</p:attrName>
                                        </p:attrNameLst>
                                      </p:cBhvr>
                                      <p:to>
                                        <p:strVal val="visible"/>
                                      </p:to>
                                    </p:set>
                                    <p:animEffect transition="in" filter="fade">
                                      <p:cBhvr>
                                        <p:cTn id="53" dur="1000"/>
                                        <p:tgtEl>
                                          <p:spTgt spid="32"/>
                                        </p:tgtEl>
                                      </p:cBhvr>
                                    </p:animEffect>
                                    <p:anim calcmode="lin" valueType="num">
                                      <p:cBhvr>
                                        <p:cTn id="54" dur="1000" fill="hold"/>
                                        <p:tgtEl>
                                          <p:spTgt spid="32"/>
                                        </p:tgtEl>
                                        <p:attrNameLst>
                                          <p:attrName>ppt_x</p:attrName>
                                        </p:attrNameLst>
                                      </p:cBhvr>
                                      <p:tavLst>
                                        <p:tav tm="0">
                                          <p:val>
                                            <p:strVal val="#ppt_x"/>
                                          </p:val>
                                        </p:tav>
                                        <p:tav tm="100000">
                                          <p:val>
                                            <p:strVal val="#ppt_x"/>
                                          </p:val>
                                        </p:tav>
                                      </p:tavLst>
                                    </p:anim>
                                    <p:anim calcmode="lin" valueType="num">
                                      <p:cBhvr>
                                        <p:cTn id="55" dur="1000" fill="hold"/>
                                        <p:tgtEl>
                                          <p:spTgt spid="32"/>
                                        </p:tgtEl>
                                        <p:attrNameLst>
                                          <p:attrName>ppt_y</p:attrName>
                                        </p:attrNameLst>
                                      </p:cBhvr>
                                      <p:tavLst>
                                        <p:tav tm="0">
                                          <p:val>
                                            <p:strVal val="#ppt_y+.1"/>
                                          </p:val>
                                        </p:tav>
                                        <p:tav tm="100000">
                                          <p:val>
                                            <p:strVal val="#ppt_y"/>
                                          </p:val>
                                        </p:tav>
                                      </p:tavLst>
                                    </p:anim>
                                  </p:childTnLst>
                                </p:cTn>
                              </p:par>
                              <p:par>
                                <p:cTn id="56" presetID="42" presetClass="entr" presetSubtype="0" fill="hold" nodeType="withEffect">
                                  <p:stCondLst>
                                    <p:cond delay="0"/>
                                  </p:stCondLst>
                                  <p:childTnLst>
                                    <p:set>
                                      <p:cBhvr>
                                        <p:cTn id="57" dur="1" fill="hold">
                                          <p:stCondLst>
                                            <p:cond delay="0"/>
                                          </p:stCondLst>
                                        </p:cTn>
                                        <p:tgtEl>
                                          <p:spTgt spid="29"/>
                                        </p:tgtEl>
                                        <p:attrNameLst>
                                          <p:attrName>style.visibility</p:attrName>
                                        </p:attrNameLst>
                                      </p:cBhvr>
                                      <p:to>
                                        <p:strVal val="visible"/>
                                      </p:to>
                                    </p:set>
                                    <p:animEffect transition="in" filter="fade">
                                      <p:cBhvr>
                                        <p:cTn id="58" dur="1000"/>
                                        <p:tgtEl>
                                          <p:spTgt spid="29"/>
                                        </p:tgtEl>
                                      </p:cBhvr>
                                    </p:animEffect>
                                    <p:anim calcmode="lin" valueType="num">
                                      <p:cBhvr>
                                        <p:cTn id="59" dur="1000" fill="hold"/>
                                        <p:tgtEl>
                                          <p:spTgt spid="29"/>
                                        </p:tgtEl>
                                        <p:attrNameLst>
                                          <p:attrName>ppt_x</p:attrName>
                                        </p:attrNameLst>
                                      </p:cBhvr>
                                      <p:tavLst>
                                        <p:tav tm="0">
                                          <p:val>
                                            <p:strVal val="#ppt_x"/>
                                          </p:val>
                                        </p:tav>
                                        <p:tav tm="100000">
                                          <p:val>
                                            <p:strVal val="#ppt_x"/>
                                          </p:val>
                                        </p:tav>
                                      </p:tavLst>
                                    </p:anim>
                                    <p:anim calcmode="lin" valueType="num">
                                      <p:cBhvr>
                                        <p:cTn id="60" dur="1000" fill="hold"/>
                                        <p:tgtEl>
                                          <p:spTgt spid="29"/>
                                        </p:tgtEl>
                                        <p:attrNameLst>
                                          <p:attrName>ppt_y</p:attrName>
                                        </p:attrNameLst>
                                      </p:cBhvr>
                                      <p:tavLst>
                                        <p:tav tm="0">
                                          <p:val>
                                            <p:strVal val="#ppt_y+.1"/>
                                          </p:val>
                                        </p:tav>
                                        <p:tav tm="100000">
                                          <p:val>
                                            <p:strVal val="#ppt_y"/>
                                          </p:val>
                                        </p:tav>
                                      </p:tavLst>
                                    </p:anim>
                                  </p:childTnLst>
                                </p:cTn>
                              </p:par>
                              <p:par>
                                <p:cTn id="61" presetID="42" presetClass="entr" presetSubtype="0" fill="hold" nodeType="withEffect">
                                  <p:stCondLst>
                                    <p:cond delay="0"/>
                                  </p:stCondLst>
                                  <p:childTnLst>
                                    <p:set>
                                      <p:cBhvr>
                                        <p:cTn id="62" dur="1" fill="hold">
                                          <p:stCondLst>
                                            <p:cond delay="0"/>
                                          </p:stCondLst>
                                        </p:cTn>
                                        <p:tgtEl>
                                          <p:spTgt spid="30"/>
                                        </p:tgtEl>
                                        <p:attrNameLst>
                                          <p:attrName>style.visibility</p:attrName>
                                        </p:attrNameLst>
                                      </p:cBhvr>
                                      <p:to>
                                        <p:strVal val="visible"/>
                                      </p:to>
                                    </p:set>
                                    <p:animEffect transition="in" filter="fade">
                                      <p:cBhvr>
                                        <p:cTn id="63" dur="1000"/>
                                        <p:tgtEl>
                                          <p:spTgt spid="30"/>
                                        </p:tgtEl>
                                      </p:cBhvr>
                                    </p:animEffect>
                                    <p:anim calcmode="lin" valueType="num">
                                      <p:cBhvr>
                                        <p:cTn id="64" dur="1000" fill="hold"/>
                                        <p:tgtEl>
                                          <p:spTgt spid="30"/>
                                        </p:tgtEl>
                                        <p:attrNameLst>
                                          <p:attrName>ppt_x</p:attrName>
                                        </p:attrNameLst>
                                      </p:cBhvr>
                                      <p:tavLst>
                                        <p:tav tm="0">
                                          <p:val>
                                            <p:strVal val="#ppt_x"/>
                                          </p:val>
                                        </p:tav>
                                        <p:tav tm="100000">
                                          <p:val>
                                            <p:strVal val="#ppt_x"/>
                                          </p:val>
                                        </p:tav>
                                      </p:tavLst>
                                    </p:anim>
                                    <p:anim calcmode="lin" valueType="num">
                                      <p:cBhvr>
                                        <p:cTn id="65" dur="1000" fill="hold"/>
                                        <p:tgtEl>
                                          <p:spTgt spid="30"/>
                                        </p:tgtEl>
                                        <p:attrNameLst>
                                          <p:attrName>ppt_y</p:attrName>
                                        </p:attrNameLst>
                                      </p:cBhvr>
                                      <p:tavLst>
                                        <p:tav tm="0">
                                          <p:val>
                                            <p:strVal val="#ppt_y+.1"/>
                                          </p:val>
                                        </p:tav>
                                        <p:tav tm="100000">
                                          <p:val>
                                            <p:strVal val="#ppt_y"/>
                                          </p:val>
                                        </p:tav>
                                      </p:tavLst>
                                    </p:anim>
                                  </p:childTnLst>
                                </p:cTn>
                              </p:par>
                              <p:par>
                                <p:cTn id="66" presetID="42" presetClass="entr" presetSubtype="0" fill="hold" grpId="0" nodeType="withEffect">
                                  <p:stCondLst>
                                    <p:cond delay="0"/>
                                  </p:stCondLst>
                                  <p:childTnLst>
                                    <p:set>
                                      <p:cBhvr>
                                        <p:cTn id="67" dur="1" fill="hold">
                                          <p:stCondLst>
                                            <p:cond delay="0"/>
                                          </p:stCondLst>
                                        </p:cTn>
                                        <p:tgtEl>
                                          <p:spTgt spid="33"/>
                                        </p:tgtEl>
                                        <p:attrNameLst>
                                          <p:attrName>style.visibility</p:attrName>
                                        </p:attrNameLst>
                                      </p:cBhvr>
                                      <p:to>
                                        <p:strVal val="visible"/>
                                      </p:to>
                                    </p:set>
                                    <p:animEffect transition="in" filter="fade">
                                      <p:cBhvr>
                                        <p:cTn id="68" dur="1000"/>
                                        <p:tgtEl>
                                          <p:spTgt spid="33"/>
                                        </p:tgtEl>
                                      </p:cBhvr>
                                    </p:animEffect>
                                    <p:anim calcmode="lin" valueType="num">
                                      <p:cBhvr>
                                        <p:cTn id="69" dur="1000" fill="hold"/>
                                        <p:tgtEl>
                                          <p:spTgt spid="33"/>
                                        </p:tgtEl>
                                        <p:attrNameLst>
                                          <p:attrName>ppt_x</p:attrName>
                                        </p:attrNameLst>
                                      </p:cBhvr>
                                      <p:tavLst>
                                        <p:tav tm="0">
                                          <p:val>
                                            <p:strVal val="#ppt_x"/>
                                          </p:val>
                                        </p:tav>
                                        <p:tav tm="100000">
                                          <p:val>
                                            <p:strVal val="#ppt_x"/>
                                          </p:val>
                                        </p:tav>
                                      </p:tavLst>
                                    </p:anim>
                                    <p:anim calcmode="lin" valueType="num">
                                      <p:cBhvr>
                                        <p:cTn id="70" dur="1000" fill="hold"/>
                                        <p:tgtEl>
                                          <p:spTgt spid="33"/>
                                        </p:tgtEl>
                                        <p:attrNameLst>
                                          <p:attrName>ppt_y</p:attrName>
                                        </p:attrNameLst>
                                      </p:cBhvr>
                                      <p:tavLst>
                                        <p:tav tm="0">
                                          <p:val>
                                            <p:strVal val="#ppt_y+.1"/>
                                          </p:val>
                                        </p:tav>
                                        <p:tav tm="100000">
                                          <p:val>
                                            <p:strVal val="#ppt_y"/>
                                          </p:val>
                                        </p:tav>
                                      </p:tavLst>
                                    </p:anim>
                                  </p:childTnLst>
                                </p:cTn>
                              </p:par>
                              <p:par>
                                <p:cTn id="71" presetID="42" presetClass="entr" presetSubtype="0" fill="hold" grpId="0" nodeType="withEffect">
                                  <p:stCondLst>
                                    <p:cond delay="0"/>
                                  </p:stCondLst>
                                  <p:childTnLst>
                                    <p:set>
                                      <p:cBhvr>
                                        <p:cTn id="72" dur="1" fill="hold">
                                          <p:stCondLst>
                                            <p:cond delay="0"/>
                                          </p:stCondLst>
                                        </p:cTn>
                                        <p:tgtEl>
                                          <p:spTgt spid="35"/>
                                        </p:tgtEl>
                                        <p:attrNameLst>
                                          <p:attrName>style.visibility</p:attrName>
                                        </p:attrNameLst>
                                      </p:cBhvr>
                                      <p:to>
                                        <p:strVal val="visible"/>
                                      </p:to>
                                    </p:set>
                                    <p:animEffect transition="in" filter="fade">
                                      <p:cBhvr>
                                        <p:cTn id="73" dur="1000"/>
                                        <p:tgtEl>
                                          <p:spTgt spid="35"/>
                                        </p:tgtEl>
                                      </p:cBhvr>
                                    </p:animEffect>
                                    <p:anim calcmode="lin" valueType="num">
                                      <p:cBhvr>
                                        <p:cTn id="74" dur="1000" fill="hold"/>
                                        <p:tgtEl>
                                          <p:spTgt spid="35"/>
                                        </p:tgtEl>
                                        <p:attrNameLst>
                                          <p:attrName>ppt_x</p:attrName>
                                        </p:attrNameLst>
                                      </p:cBhvr>
                                      <p:tavLst>
                                        <p:tav tm="0">
                                          <p:val>
                                            <p:strVal val="#ppt_x"/>
                                          </p:val>
                                        </p:tav>
                                        <p:tav tm="100000">
                                          <p:val>
                                            <p:strVal val="#ppt_x"/>
                                          </p:val>
                                        </p:tav>
                                      </p:tavLst>
                                    </p:anim>
                                    <p:anim calcmode="lin" valueType="num">
                                      <p:cBhvr>
                                        <p:cTn id="75" dur="1000" fill="hold"/>
                                        <p:tgtEl>
                                          <p:spTgt spid="35"/>
                                        </p:tgtEl>
                                        <p:attrNameLst>
                                          <p:attrName>ppt_y</p:attrName>
                                        </p:attrNameLst>
                                      </p:cBhvr>
                                      <p:tavLst>
                                        <p:tav tm="0">
                                          <p:val>
                                            <p:strVal val="#ppt_y+.1"/>
                                          </p:val>
                                        </p:tav>
                                        <p:tav tm="100000">
                                          <p:val>
                                            <p:strVal val="#ppt_y"/>
                                          </p:val>
                                        </p:tav>
                                      </p:tavLst>
                                    </p:anim>
                                  </p:childTnLst>
                                </p:cTn>
                              </p:par>
                              <p:par>
                                <p:cTn id="76" presetID="42" presetClass="entr" presetSubtype="0" fill="hold" grpId="0" nodeType="withEffect">
                                  <p:stCondLst>
                                    <p:cond delay="0"/>
                                  </p:stCondLst>
                                  <p:childTnLst>
                                    <p:set>
                                      <p:cBhvr>
                                        <p:cTn id="77" dur="1" fill="hold">
                                          <p:stCondLst>
                                            <p:cond delay="0"/>
                                          </p:stCondLst>
                                        </p:cTn>
                                        <p:tgtEl>
                                          <p:spTgt spid="36"/>
                                        </p:tgtEl>
                                        <p:attrNameLst>
                                          <p:attrName>style.visibility</p:attrName>
                                        </p:attrNameLst>
                                      </p:cBhvr>
                                      <p:to>
                                        <p:strVal val="visible"/>
                                      </p:to>
                                    </p:set>
                                    <p:animEffect transition="in" filter="fade">
                                      <p:cBhvr>
                                        <p:cTn id="78" dur="1000"/>
                                        <p:tgtEl>
                                          <p:spTgt spid="36"/>
                                        </p:tgtEl>
                                      </p:cBhvr>
                                    </p:animEffect>
                                    <p:anim calcmode="lin" valueType="num">
                                      <p:cBhvr>
                                        <p:cTn id="79" dur="1000" fill="hold"/>
                                        <p:tgtEl>
                                          <p:spTgt spid="36"/>
                                        </p:tgtEl>
                                        <p:attrNameLst>
                                          <p:attrName>ppt_x</p:attrName>
                                        </p:attrNameLst>
                                      </p:cBhvr>
                                      <p:tavLst>
                                        <p:tav tm="0">
                                          <p:val>
                                            <p:strVal val="#ppt_x"/>
                                          </p:val>
                                        </p:tav>
                                        <p:tav tm="100000">
                                          <p:val>
                                            <p:strVal val="#ppt_x"/>
                                          </p:val>
                                        </p:tav>
                                      </p:tavLst>
                                    </p:anim>
                                    <p:anim calcmode="lin" valueType="num">
                                      <p:cBhvr>
                                        <p:cTn id="80" dur="1000" fill="hold"/>
                                        <p:tgtEl>
                                          <p:spTgt spid="36"/>
                                        </p:tgtEl>
                                        <p:attrNameLst>
                                          <p:attrName>ppt_y</p:attrName>
                                        </p:attrNameLst>
                                      </p:cBhvr>
                                      <p:tavLst>
                                        <p:tav tm="0">
                                          <p:val>
                                            <p:strVal val="#ppt_y+.1"/>
                                          </p:val>
                                        </p:tav>
                                        <p:tav tm="100000">
                                          <p:val>
                                            <p:strVal val="#ppt_y"/>
                                          </p:val>
                                        </p:tav>
                                      </p:tavLst>
                                    </p:anim>
                                  </p:childTnLst>
                                </p:cTn>
                              </p:par>
                            </p:childTnLst>
                          </p:cTn>
                        </p:par>
                      </p:childTnLst>
                    </p:cTn>
                  </p:par>
                  <p:par>
                    <p:cTn id="81" fill="hold">
                      <p:stCondLst>
                        <p:cond delay="indefinite"/>
                      </p:stCondLst>
                      <p:childTnLst>
                        <p:par>
                          <p:cTn id="82" fill="hold">
                            <p:stCondLst>
                              <p:cond delay="0"/>
                            </p:stCondLst>
                            <p:childTnLst>
                              <p:par>
                                <p:cTn id="83" presetID="10" presetClass="entr" presetSubtype="0" fill="hold" nodeType="clickEffect">
                                  <p:stCondLst>
                                    <p:cond delay="0"/>
                                  </p:stCondLst>
                                  <p:childTnLst>
                                    <p:set>
                                      <p:cBhvr>
                                        <p:cTn id="84" dur="1" fill="hold">
                                          <p:stCondLst>
                                            <p:cond delay="0"/>
                                          </p:stCondLst>
                                        </p:cTn>
                                        <p:tgtEl>
                                          <p:spTgt spid="20"/>
                                        </p:tgtEl>
                                        <p:attrNameLst>
                                          <p:attrName>style.visibility</p:attrName>
                                        </p:attrNameLst>
                                      </p:cBhvr>
                                      <p:to>
                                        <p:strVal val="visible"/>
                                      </p:to>
                                    </p:set>
                                    <p:animEffect transition="in" filter="fade">
                                      <p:cBhvr>
                                        <p:cTn id="85" dur="500"/>
                                        <p:tgtEl>
                                          <p:spTgt spid="20"/>
                                        </p:tgtEl>
                                      </p:cBhvr>
                                    </p:animEffect>
                                  </p:childTnLst>
                                </p:cTn>
                              </p:par>
                              <p:par>
                                <p:cTn id="86" presetID="10" presetClass="entr" presetSubtype="0" fill="hold" nodeType="withEffect">
                                  <p:stCondLst>
                                    <p:cond delay="0"/>
                                  </p:stCondLst>
                                  <p:childTnLst>
                                    <p:set>
                                      <p:cBhvr>
                                        <p:cTn id="87" dur="1" fill="hold">
                                          <p:stCondLst>
                                            <p:cond delay="0"/>
                                          </p:stCondLst>
                                        </p:cTn>
                                        <p:tgtEl>
                                          <p:spTgt spid="15"/>
                                        </p:tgtEl>
                                        <p:attrNameLst>
                                          <p:attrName>style.visibility</p:attrName>
                                        </p:attrNameLst>
                                      </p:cBhvr>
                                      <p:to>
                                        <p:strVal val="visible"/>
                                      </p:to>
                                    </p:set>
                                    <p:animEffect transition="in" filter="fade">
                                      <p:cBhvr>
                                        <p:cTn id="88" dur="500"/>
                                        <p:tgtEl>
                                          <p:spTgt spid="15"/>
                                        </p:tgtEl>
                                      </p:cBhvr>
                                    </p:animEffect>
                                  </p:childTnLst>
                                </p:cTn>
                              </p:par>
                            </p:childTnLst>
                          </p:cTn>
                        </p:par>
                      </p:childTnLst>
                    </p:cTn>
                  </p:par>
                  <p:par>
                    <p:cTn id="89" fill="hold">
                      <p:stCondLst>
                        <p:cond delay="indefinite"/>
                      </p:stCondLst>
                      <p:childTnLst>
                        <p:par>
                          <p:cTn id="90" fill="hold">
                            <p:stCondLst>
                              <p:cond delay="0"/>
                            </p:stCondLst>
                            <p:childTnLst>
                              <p:par>
                                <p:cTn id="91" presetID="42" presetClass="entr" presetSubtype="0" fill="hold" nodeType="clickEffect">
                                  <p:stCondLst>
                                    <p:cond delay="0"/>
                                  </p:stCondLst>
                                  <p:childTnLst>
                                    <p:set>
                                      <p:cBhvr>
                                        <p:cTn id="92" dur="1" fill="hold">
                                          <p:stCondLst>
                                            <p:cond delay="0"/>
                                          </p:stCondLst>
                                        </p:cTn>
                                        <p:tgtEl>
                                          <p:spTgt spid="12"/>
                                        </p:tgtEl>
                                        <p:attrNameLst>
                                          <p:attrName>style.visibility</p:attrName>
                                        </p:attrNameLst>
                                      </p:cBhvr>
                                      <p:to>
                                        <p:strVal val="visible"/>
                                      </p:to>
                                    </p:set>
                                    <p:animEffect transition="in" filter="fade">
                                      <p:cBhvr>
                                        <p:cTn id="93" dur="1000"/>
                                        <p:tgtEl>
                                          <p:spTgt spid="12"/>
                                        </p:tgtEl>
                                      </p:cBhvr>
                                    </p:animEffect>
                                    <p:anim calcmode="lin" valueType="num">
                                      <p:cBhvr>
                                        <p:cTn id="94" dur="1000" fill="hold"/>
                                        <p:tgtEl>
                                          <p:spTgt spid="12"/>
                                        </p:tgtEl>
                                        <p:attrNameLst>
                                          <p:attrName>ppt_x</p:attrName>
                                        </p:attrNameLst>
                                      </p:cBhvr>
                                      <p:tavLst>
                                        <p:tav tm="0">
                                          <p:val>
                                            <p:strVal val="#ppt_x"/>
                                          </p:val>
                                        </p:tav>
                                        <p:tav tm="100000">
                                          <p:val>
                                            <p:strVal val="#ppt_x"/>
                                          </p:val>
                                        </p:tav>
                                      </p:tavLst>
                                    </p:anim>
                                    <p:anim calcmode="lin" valueType="num">
                                      <p:cBhvr>
                                        <p:cTn id="95"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3" grpId="0"/>
      <p:bldP spid="16" grpId="0"/>
      <p:bldP spid="19" grpId="0"/>
      <p:bldP spid="28" grpId="0"/>
      <p:bldP spid="32" grpId="0"/>
      <p:bldP spid="33" grpId="0"/>
      <p:bldP spid="35" grpId="0"/>
      <p:bldP spid="36"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7" name="直接连接符 16"/>
          <p:cNvCxnSpPr/>
          <p:nvPr/>
        </p:nvCxnSpPr>
        <p:spPr>
          <a:xfrm>
            <a:off x="456763" y="0"/>
            <a:ext cx="0" cy="4902886"/>
          </a:xfrm>
          <a:prstGeom prst="line">
            <a:avLst/>
          </a:prstGeom>
          <a:ln w="12700">
            <a:solidFill>
              <a:schemeClr val="accent1"/>
            </a:solidFill>
            <a:tailEnd type="oval"/>
          </a:ln>
        </p:spPr>
        <p:style>
          <a:lnRef idx="1">
            <a:schemeClr val="accent1"/>
          </a:lnRef>
          <a:fillRef idx="0">
            <a:schemeClr val="accent1"/>
          </a:fillRef>
          <a:effectRef idx="0">
            <a:schemeClr val="accent1"/>
          </a:effectRef>
          <a:fontRef idx="minor">
            <a:schemeClr val="tx1"/>
          </a:fontRef>
        </p:style>
      </p:cxnSp>
      <p:sp>
        <p:nvSpPr>
          <p:cNvPr id="18" name="文本框 17"/>
          <p:cNvSpPr txBox="1"/>
          <p:nvPr/>
        </p:nvSpPr>
        <p:spPr>
          <a:xfrm>
            <a:off x="211417" y="5089036"/>
            <a:ext cx="461665" cy="1001235"/>
          </a:xfrm>
          <a:prstGeom prst="rect">
            <a:avLst/>
          </a:prstGeom>
          <a:noFill/>
        </p:spPr>
        <p:txBody>
          <a:bodyPr vert="eaVert" wrap="none" rtlCol="0">
            <a:spAutoFit/>
          </a:bodyPr>
          <a:lstStyle/>
          <a:p>
            <a:pPr algn="ctr"/>
            <a:r>
              <a:rPr lang="zh-CN" altLang="en-US" b="1" spc="600" dirty="0">
                <a:solidFill>
                  <a:schemeClr val="accent5">
                    <a:lumMod val="75000"/>
                  </a:schemeClr>
                </a:solidFill>
                <a:latin typeface="Li Xuke"/>
                <a:ea typeface="Li Xuke"/>
                <a:cs typeface="+mn-ea"/>
                <a:sym typeface="Li Xuke"/>
              </a:rPr>
              <a:t>第一章</a:t>
            </a:r>
          </a:p>
        </p:txBody>
      </p:sp>
      <p:pic>
        <p:nvPicPr>
          <p:cNvPr id="23" name="图片 2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44804" y="6070863"/>
            <a:ext cx="1469263" cy="951058"/>
          </a:xfrm>
          <a:prstGeom prst="rect">
            <a:avLst/>
          </a:prstGeom>
        </p:spPr>
      </p:pic>
      <p:pic>
        <p:nvPicPr>
          <p:cNvPr id="24" name="图片 2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334493" y="860569"/>
            <a:ext cx="1411251" cy="401183"/>
          </a:xfrm>
          <a:prstGeom prst="rect">
            <a:avLst/>
          </a:prstGeom>
        </p:spPr>
      </p:pic>
      <p:pic>
        <p:nvPicPr>
          <p:cNvPr id="26" name="图片 25"/>
          <p:cNvPicPr>
            <a:picLocks noChangeAspect="1"/>
          </p:cNvPicPr>
          <p:nvPr/>
        </p:nvPicPr>
        <p:blipFill rotWithShape="1">
          <a:blip r:embed="rId5">
            <a:extLst>
              <a:ext uri="{28A0092B-C50C-407E-A947-70E740481C1C}">
                <a14:useLocalDpi xmlns:a14="http://schemas.microsoft.com/office/drawing/2010/main" val="0"/>
              </a:ext>
            </a:extLst>
          </a:blip>
          <a:srcRect b="75415"/>
          <a:stretch/>
        </p:blipFill>
        <p:spPr>
          <a:xfrm>
            <a:off x="-247794" y="-165642"/>
            <a:ext cx="3779926" cy="1095218"/>
          </a:xfrm>
          <a:prstGeom prst="rect">
            <a:avLst/>
          </a:prstGeom>
        </p:spPr>
      </p:pic>
      <p:pic>
        <p:nvPicPr>
          <p:cNvPr id="29" name="图片 28"/>
          <p:cNvPicPr>
            <a:picLocks noChangeAspect="1"/>
          </p:cNvPicPr>
          <p:nvPr/>
        </p:nvPicPr>
        <p:blipFill rotWithShape="1">
          <a:blip r:embed="rId5">
            <a:extLst>
              <a:ext uri="{28A0092B-C50C-407E-A947-70E740481C1C}">
                <a14:useLocalDpi xmlns:a14="http://schemas.microsoft.com/office/drawing/2010/main" val="0"/>
              </a:ext>
            </a:extLst>
          </a:blip>
          <a:srcRect b="75415"/>
          <a:stretch/>
        </p:blipFill>
        <p:spPr>
          <a:xfrm>
            <a:off x="7941846" y="-437405"/>
            <a:ext cx="5171997" cy="1498565"/>
          </a:xfrm>
          <a:prstGeom prst="rect">
            <a:avLst/>
          </a:prstGeom>
        </p:spPr>
      </p:pic>
      <p:sp>
        <p:nvSpPr>
          <p:cNvPr id="30" name="矩形 29"/>
          <p:cNvSpPr/>
          <p:nvPr/>
        </p:nvSpPr>
        <p:spPr>
          <a:xfrm>
            <a:off x="588823" y="4802242"/>
            <a:ext cx="615553" cy="1502976"/>
          </a:xfrm>
          <a:prstGeom prst="rect">
            <a:avLst/>
          </a:prstGeom>
        </p:spPr>
        <p:txBody>
          <a:bodyPr vert="eaVert" wrap="none">
            <a:spAutoFit/>
          </a:bodyPr>
          <a:lstStyle/>
          <a:p>
            <a:pPr algn="ctr"/>
            <a:r>
              <a:rPr lang="zh-CN" altLang="en-US" sz="2800" b="1" dirty="0">
                <a:solidFill>
                  <a:schemeClr val="accent1">
                    <a:lumMod val="75000"/>
                  </a:schemeClr>
                </a:solidFill>
                <a:latin typeface="Li Xuke"/>
                <a:ea typeface="Li Xuke"/>
                <a:cs typeface="+mn-ea"/>
                <a:sym typeface="Li Xuke"/>
              </a:rPr>
              <a:t>教学分析</a:t>
            </a:r>
          </a:p>
        </p:txBody>
      </p:sp>
      <p:cxnSp>
        <p:nvCxnSpPr>
          <p:cNvPr id="31" name="直接连接符 30"/>
          <p:cNvCxnSpPr/>
          <p:nvPr/>
        </p:nvCxnSpPr>
        <p:spPr>
          <a:xfrm flipV="1">
            <a:off x="410833" y="6307035"/>
            <a:ext cx="0" cy="620713"/>
          </a:xfrm>
          <a:prstGeom prst="line">
            <a:avLst/>
          </a:prstGeom>
          <a:ln w="12700">
            <a:solidFill>
              <a:schemeClr val="accent1"/>
            </a:solidFill>
            <a:tailEnd type="oval"/>
          </a:ln>
        </p:spPr>
        <p:style>
          <a:lnRef idx="1">
            <a:schemeClr val="accent1"/>
          </a:lnRef>
          <a:fillRef idx="0">
            <a:schemeClr val="accent1"/>
          </a:fillRef>
          <a:effectRef idx="0">
            <a:schemeClr val="accent1"/>
          </a:effectRef>
          <a:fontRef idx="minor">
            <a:schemeClr val="tx1"/>
          </a:fontRef>
        </p:style>
      </p:cxnSp>
      <p:grpSp>
        <p:nvGrpSpPr>
          <p:cNvPr id="32" name="组合 31"/>
          <p:cNvGrpSpPr/>
          <p:nvPr/>
        </p:nvGrpSpPr>
        <p:grpSpPr>
          <a:xfrm>
            <a:off x="1908244" y="2415820"/>
            <a:ext cx="9521923" cy="2500975"/>
            <a:chOff x="582930" y="2594610"/>
            <a:chExt cx="11281410" cy="2148840"/>
          </a:xfrm>
        </p:grpSpPr>
        <p:sp>
          <p:nvSpPr>
            <p:cNvPr id="34" name="流程图: 可选过程 33"/>
            <p:cNvSpPr/>
            <p:nvPr/>
          </p:nvSpPr>
          <p:spPr>
            <a:xfrm>
              <a:off x="628650" y="2594610"/>
              <a:ext cx="11189970" cy="2148840"/>
            </a:xfrm>
            <a:prstGeom prst="flowChartAlternateProcess">
              <a:avLst/>
            </a:prstGeom>
            <a:noFill/>
            <a:ln>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bg2">
                    <a:lumMod val="50000"/>
                  </a:schemeClr>
                </a:solidFill>
                <a:latin typeface="Li Xuke"/>
                <a:ea typeface="Li Xuke"/>
                <a:cs typeface="+mn-ea"/>
                <a:sym typeface="Li Xuke"/>
              </a:endParaRPr>
            </a:p>
          </p:txBody>
        </p:sp>
        <p:sp>
          <p:nvSpPr>
            <p:cNvPr id="35" name="文本框 3"/>
            <p:cNvSpPr txBox="1"/>
            <p:nvPr/>
          </p:nvSpPr>
          <p:spPr>
            <a:xfrm>
              <a:off x="10423609" y="2837366"/>
              <a:ext cx="583438" cy="1779833"/>
            </a:xfrm>
            <a:prstGeom prst="rect">
              <a:avLst/>
            </a:prstGeom>
            <a:noFill/>
          </p:spPr>
          <p:txBody>
            <a:bodyPr vert="eaVert"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000" b="1" dirty="0">
                  <a:solidFill>
                    <a:schemeClr val="bg2">
                      <a:lumMod val="50000"/>
                    </a:schemeClr>
                  </a:solidFill>
                  <a:latin typeface="Li Xuke"/>
                  <a:ea typeface="Li Xuke"/>
                  <a:cs typeface="+mn-ea"/>
                  <a:sym typeface="Li Xuke"/>
                </a:rPr>
                <a:t>输入你的标题</a:t>
              </a:r>
            </a:p>
          </p:txBody>
        </p:sp>
        <p:sp>
          <p:nvSpPr>
            <p:cNvPr id="36" name="文本框 4"/>
            <p:cNvSpPr txBox="1"/>
            <p:nvPr/>
          </p:nvSpPr>
          <p:spPr>
            <a:xfrm>
              <a:off x="7896666" y="2799617"/>
              <a:ext cx="2351982" cy="1779833"/>
            </a:xfrm>
            <a:prstGeom prst="rect">
              <a:avLst/>
            </a:prstGeom>
            <a:noFill/>
          </p:spPr>
          <p:txBody>
            <a:bodyPr vert="eaVert"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200000"/>
                </a:lnSpc>
              </a:pPr>
              <a:r>
                <a:rPr lang="zh-CN" altLang="en-US" sz="1200" kern="0" dirty="0">
                  <a:solidFill>
                    <a:schemeClr val="bg2">
                      <a:lumMod val="50000"/>
                    </a:schemeClr>
                  </a:solidFill>
                  <a:latin typeface="Li Xuke"/>
                  <a:ea typeface="Li Xuke"/>
                  <a:cs typeface="+mn-ea"/>
                  <a:sym typeface="Li Xuke"/>
                </a:rPr>
                <a:t>点击输入本栏的具体文字，简明扼要的说明分项内容，此为概念图解，请根据您的具体内容酌情修改</a:t>
              </a:r>
              <a:endParaRPr lang="zh-CN" altLang="en-US" sz="1200" dirty="0">
                <a:solidFill>
                  <a:schemeClr val="bg2">
                    <a:lumMod val="50000"/>
                  </a:schemeClr>
                </a:solidFill>
                <a:latin typeface="Li Xuke"/>
                <a:ea typeface="Li Xuke"/>
                <a:cs typeface="+mn-ea"/>
                <a:sym typeface="Li Xuke"/>
              </a:endParaRPr>
            </a:p>
            <a:p>
              <a:pPr algn="ctr">
                <a:lnSpc>
                  <a:spcPct val="200000"/>
                </a:lnSpc>
              </a:pPr>
              <a:endParaRPr lang="zh-CN" altLang="en-US" sz="1200" dirty="0">
                <a:solidFill>
                  <a:schemeClr val="bg2">
                    <a:lumMod val="50000"/>
                  </a:schemeClr>
                </a:solidFill>
                <a:latin typeface="Li Xuke"/>
                <a:ea typeface="Li Xuke"/>
                <a:cs typeface="+mn-ea"/>
                <a:sym typeface="Li Xuke"/>
              </a:endParaRPr>
            </a:p>
          </p:txBody>
        </p:sp>
        <p:sp>
          <p:nvSpPr>
            <p:cNvPr id="37" name="文本框 5"/>
            <p:cNvSpPr txBox="1"/>
            <p:nvPr/>
          </p:nvSpPr>
          <p:spPr>
            <a:xfrm>
              <a:off x="1041127" y="2837366"/>
              <a:ext cx="583438" cy="1779833"/>
            </a:xfrm>
            <a:prstGeom prst="rect">
              <a:avLst/>
            </a:prstGeom>
            <a:noFill/>
          </p:spPr>
          <p:txBody>
            <a:bodyPr vert="eaVert"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000" b="1" dirty="0">
                  <a:solidFill>
                    <a:schemeClr val="bg2">
                      <a:lumMod val="50000"/>
                    </a:schemeClr>
                  </a:solidFill>
                  <a:latin typeface="Li Xuke"/>
                  <a:ea typeface="Li Xuke"/>
                  <a:cs typeface="+mn-ea"/>
                  <a:sym typeface="Li Xuke"/>
                </a:rPr>
                <a:t>输入你的标题</a:t>
              </a:r>
            </a:p>
          </p:txBody>
        </p:sp>
        <p:sp>
          <p:nvSpPr>
            <p:cNvPr id="38" name="文本框 6"/>
            <p:cNvSpPr txBox="1"/>
            <p:nvPr/>
          </p:nvSpPr>
          <p:spPr>
            <a:xfrm>
              <a:off x="1403753" y="2755685"/>
              <a:ext cx="2351982" cy="1779831"/>
            </a:xfrm>
            <a:prstGeom prst="rect">
              <a:avLst/>
            </a:prstGeom>
            <a:noFill/>
          </p:spPr>
          <p:txBody>
            <a:bodyPr vert="eaVert"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200000"/>
                </a:lnSpc>
              </a:pPr>
              <a:r>
                <a:rPr lang="zh-CN" altLang="en-US" sz="1200" kern="0" dirty="0">
                  <a:solidFill>
                    <a:schemeClr val="bg2">
                      <a:lumMod val="50000"/>
                    </a:schemeClr>
                  </a:solidFill>
                  <a:latin typeface="Li Xuke"/>
                  <a:ea typeface="Li Xuke"/>
                  <a:cs typeface="+mn-ea"/>
                  <a:sym typeface="Li Xuke"/>
                </a:rPr>
                <a:t>点击输入本栏的具体文字，简明扼要的说明分项内容，此为概念图解，请根据您的具体内容酌情修改</a:t>
              </a:r>
              <a:endParaRPr lang="zh-CN" altLang="en-US" sz="1200" dirty="0">
                <a:solidFill>
                  <a:schemeClr val="bg2">
                    <a:lumMod val="50000"/>
                  </a:schemeClr>
                </a:solidFill>
                <a:latin typeface="Li Xuke"/>
                <a:ea typeface="Li Xuke"/>
                <a:cs typeface="+mn-ea"/>
                <a:sym typeface="Li Xuke"/>
              </a:endParaRPr>
            </a:p>
            <a:p>
              <a:pPr algn="ctr">
                <a:lnSpc>
                  <a:spcPct val="200000"/>
                </a:lnSpc>
              </a:pPr>
              <a:endParaRPr lang="zh-CN" altLang="en-US" sz="1200" dirty="0">
                <a:solidFill>
                  <a:schemeClr val="bg2">
                    <a:lumMod val="50000"/>
                  </a:schemeClr>
                </a:solidFill>
                <a:latin typeface="Li Xuke"/>
                <a:ea typeface="Li Xuke"/>
                <a:cs typeface="+mn-ea"/>
                <a:sym typeface="Li Xuke"/>
              </a:endParaRPr>
            </a:p>
          </p:txBody>
        </p:sp>
        <p:sp>
          <p:nvSpPr>
            <p:cNvPr id="39" name="流程图: 可选过程 38"/>
            <p:cNvSpPr/>
            <p:nvPr/>
          </p:nvSpPr>
          <p:spPr>
            <a:xfrm>
              <a:off x="582930" y="3246120"/>
              <a:ext cx="91440" cy="845820"/>
            </a:xfrm>
            <a:prstGeom prst="flowChartAlternateProcess">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bg2">
                    <a:lumMod val="50000"/>
                  </a:schemeClr>
                </a:solidFill>
                <a:latin typeface="Li Xuke"/>
                <a:ea typeface="Li Xuke"/>
                <a:cs typeface="+mn-ea"/>
                <a:sym typeface="Li Xuke"/>
              </a:endParaRPr>
            </a:p>
          </p:txBody>
        </p:sp>
        <p:sp>
          <p:nvSpPr>
            <p:cNvPr id="40" name="流程图: 可选过程 39"/>
            <p:cNvSpPr/>
            <p:nvPr/>
          </p:nvSpPr>
          <p:spPr>
            <a:xfrm>
              <a:off x="11772900" y="3246120"/>
              <a:ext cx="91440" cy="845820"/>
            </a:xfrm>
            <a:prstGeom prst="flowChartAlternateProcess">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bg2">
                    <a:lumMod val="50000"/>
                  </a:schemeClr>
                </a:solidFill>
                <a:latin typeface="Li Xuke"/>
                <a:ea typeface="Li Xuke"/>
                <a:cs typeface="+mn-ea"/>
                <a:sym typeface="Li Xuke"/>
              </a:endParaRPr>
            </a:p>
          </p:txBody>
        </p:sp>
        <p:cxnSp>
          <p:nvCxnSpPr>
            <p:cNvPr id="41" name="直接连接符 40"/>
            <p:cNvCxnSpPr/>
            <p:nvPr/>
          </p:nvCxnSpPr>
          <p:spPr>
            <a:xfrm>
              <a:off x="4485654" y="2925318"/>
              <a:ext cx="0" cy="1485900"/>
            </a:xfrm>
            <a:prstGeom prst="line">
              <a:avLst/>
            </a:prstGeom>
            <a:ln>
              <a:solidFill>
                <a:schemeClr val="accent5">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42" name="直接连接符 41"/>
            <p:cNvCxnSpPr/>
            <p:nvPr/>
          </p:nvCxnSpPr>
          <p:spPr>
            <a:xfrm>
              <a:off x="7342226" y="2899330"/>
              <a:ext cx="0" cy="1485900"/>
            </a:xfrm>
            <a:prstGeom prst="line">
              <a:avLst/>
            </a:prstGeom>
            <a:ln>
              <a:solidFill>
                <a:schemeClr val="accent5">
                  <a:lumMod val="60000"/>
                  <a:lumOff val="40000"/>
                </a:schemeClr>
              </a:solidFill>
            </a:ln>
          </p:spPr>
          <p:style>
            <a:lnRef idx="1">
              <a:schemeClr val="accent1"/>
            </a:lnRef>
            <a:fillRef idx="0">
              <a:schemeClr val="accent1"/>
            </a:fillRef>
            <a:effectRef idx="0">
              <a:schemeClr val="accent1"/>
            </a:effectRef>
            <a:fontRef idx="minor">
              <a:schemeClr val="tx1"/>
            </a:fontRef>
          </p:style>
        </p:cxnSp>
      </p:grpSp>
      <p:pic>
        <p:nvPicPr>
          <p:cNvPr id="5" name="图片 4"/>
          <p:cNvPicPr>
            <a:picLocks noChangeAspect="1"/>
          </p:cNvPicPr>
          <p:nvPr/>
        </p:nvPicPr>
        <p:blipFill rotWithShape="1">
          <a:blip r:embed="rId6">
            <a:extLst>
              <a:ext uri="{28A0092B-C50C-407E-A947-70E740481C1C}">
                <a14:useLocalDpi xmlns:a14="http://schemas.microsoft.com/office/drawing/2010/main" val="0"/>
              </a:ext>
            </a:extLst>
          </a:blip>
          <a:srcRect l="33594" r="39265" b="15834"/>
          <a:stretch/>
        </p:blipFill>
        <p:spPr>
          <a:xfrm>
            <a:off x="5047974" y="-855313"/>
            <a:ext cx="2634019" cy="5772108"/>
          </a:xfrm>
          <a:prstGeom prst="rect">
            <a:avLst/>
          </a:prstGeom>
        </p:spPr>
      </p:pic>
    </p:spTree>
    <p:extLst>
      <p:ext uri="{BB962C8B-B14F-4D97-AF65-F5344CB8AC3E}">
        <p14:creationId xmlns:p14="http://schemas.microsoft.com/office/powerpoint/2010/main" val="1799401981"/>
      </p:ext>
    </p:extLst>
  </p:cSld>
  <p:clrMapOvr>
    <a:masterClrMapping/>
  </p:clrMapOvr>
  <p:transition spd="slow" advTm="300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additive="base">
                                        <p:cTn id="7" dur="5000" fill="hold"/>
                                        <p:tgtEl>
                                          <p:spTgt spid="26"/>
                                        </p:tgtEl>
                                        <p:attrNameLst>
                                          <p:attrName>ppt_x</p:attrName>
                                        </p:attrNameLst>
                                      </p:cBhvr>
                                      <p:tavLst>
                                        <p:tav tm="0">
                                          <p:val>
                                            <p:strVal val="0-#ppt_w/2"/>
                                          </p:val>
                                        </p:tav>
                                        <p:tav tm="100000">
                                          <p:val>
                                            <p:strVal val="#ppt_x"/>
                                          </p:val>
                                        </p:tav>
                                      </p:tavLst>
                                    </p:anim>
                                    <p:anim calcmode="lin" valueType="num">
                                      <p:cBhvr additive="base">
                                        <p:cTn id="8" dur="5000" fill="hold"/>
                                        <p:tgtEl>
                                          <p:spTgt spid="26"/>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29"/>
                                        </p:tgtEl>
                                        <p:attrNameLst>
                                          <p:attrName>style.visibility</p:attrName>
                                        </p:attrNameLst>
                                      </p:cBhvr>
                                      <p:to>
                                        <p:strVal val="visible"/>
                                      </p:to>
                                    </p:set>
                                    <p:anim calcmode="lin" valueType="num">
                                      <p:cBhvr additive="base">
                                        <p:cTn id="11" dur="5000" fill="hold"/>
                                        <p:tgtEl>
                                          <p:spTgt spid="29"/>
                                        </p:tgtEl>
                                        <p:attrNameLst>
                                          <p:attrName>ppt_x</p:attrName>
                                        </p:attrNameLst>
                                      </p:cBhvr>
                                      <p:tavLst>
                                        <p:tav tm="0">
                                          <p:val>
                                            <p:strVal val="0-#ppt_w/2"/>
                                          </p:val>
                                        </p:tav>
                                        <p:tav tm="100000">
                                          <p:val>
                                            <p:strVal val="#ppt_x"/>
                                          </p:val>
                                        </p:tav>
                                      </p:tavLst>
                                    </p:anim>
                                    <p:anim calcmode="lin" valueType="num">
                                      <p:cBhvr additive="base">
                                        <p:cTn id="12" dur="5000" fill="hold"/>
                                        <p:tgtEl>
                                          <p:spTgt spid="29"/>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fade">
                                      <p:cBhvr>
                                        <p:cTn id="17" dur="500"/>
                                        <p:tgtEl>
                                          <p:spTgt spid="17"/>
                                        </p:tgtEl>
                                      </p:cBhvr>
                                    </p:animEffect>
                                  </p:childTnLst>
                                </p:cTn>
                              </p:par>
                              <p:par>
                                <p:cTn id="18" presetID="10" presetClass="entr" presetSubtype="0" fill="hold" nodeType="withEffect">
                                  <p:stCondLst>
                                    <p:cond delay="0"/>
                                  </p:stCondLst>
                                  <p:childTnLst>
                                    <p:set>
                                      <p:cBhvr>
                                        <p:cTn id="19" dur="1" fill="hold">
                                          <p:stCondLst>
                                            <p:cond delay="0"/>
                                          </p:stCondLst>
                                        </p:cTn>
                                        <p:tgtEl>
                                          <p:spTgt spid="31"/>
                                        </p:tgtEl>
                                        <p:attrNameLst>
                                          <p:attrName>style.visibility</p:attrName>
                                        </p:attrNameLst>
                                      </p:cBhvr>
                                      <p:to>
                                        <p:strVal val="visible"/>
                                      </p:to>
                                    </p:set>
                                    <p:animEffect transition="in" filter="fade">
                                      <p:cBhvr>
                                        <p:cTn id="20" dur="500"/>
                                        <p:tgtEl>
                                          <p:spTgt spid="31"/>
                                        </p:tgtEl>
                                      </p:cBhvr>
                                    </p:animEffect>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18"/>
                                        </p:tgtEl>
                                        <p:attrNameLst>
                                          <p:attrName>style.visibility</p:attrName>
                                        </p:attrNameLst>
                                      </p:cBhvr>
                                      <p:to>
                                        <p:strVal val="visible"/>
                                      </p:to>
                                    </p:set>
                                    <p:anim calcmode="lin" valueType="num">
                                      <p:cBhvr additive="base">
                                        <p:cTn id="25" dur="500" fill="hold"/>
                                        <p:tgtEl>
                                          <p:spTgt spid="18"/>
                                        </p:tgtEl>
                                        <p:attrNameLst>
                                          <p:attrName>ppt_x</p:attrName>
                                        </p:attrNameLst>
                                      </p:cBhvr>
                                      <p:tavLst>
                                        <p:tav tm="0">
                                          <p:val>
                                            <p:strVal val="0-#ppt_w/2"/>
                                          </p:val>
                                        </p:tav>
                                        <p:tav tm="100000">
                                          <p:val>
                                            <p:strVal val="#ppt_x"/>
                                          </p:val>
                                        </p:tav>
                                      </p:tavLst>
                                    </p:anim>
                                    <p:anim calcmode="lin" valueType="num">
                                      <p:cBhvr additive="base">
                                        <p:cTn id="26" dur="500" fill="hold"/>
                                        <p:tgtEl>
                                          <p:spTgt spid="18"/>
                                        </p:tgtEl>
                                        <p:attrNameLst>
                                          <p:attrName>ppt_y</p:attrName>
                                        </p:attrNameLst>
                                      </p:cBhvr>
                                      <p:tavLst>
                                        <p:tav tm="0">
                                          <p:val>
                                            <p:strVal val="#ppt_y"/>
                                          </p:val>
                                        </p:tav>
                                        <p:tav tm="100000">
                                          <p:val>
                                            <p:strVal val="#ppt_y"/>
                                          </p:val>
                                        </p:tav>
                                      </p:tavLst>
                                    </p:anim>
                                  </p:childTnLst>
                                </p:cTn>
                              </p:par>
                              <p:par>
                                <p:cTn id="27" presetID="2" presetClass="entr" presetSubtype="8" fill="hold" grpId="0" nodeType="withEffect">
                                  <p:stCondLst>
                                    <p:cond delay="0"/>
                                  </p:stCondLst>
                                  <p:childTnLst>
                                    <p:set>
                                      <p:cBhvr>
                                        <p:cTn id="28" dur="1" fill="hold">
                                          <p:stCondLst>
                                            <p:cond delay="0"/>
                                          </p:stCondLst>
                                        </p:cTn>
                                        <p:tgtEl>
                                          <p:spTgt spid="30"/>
                                        </p:tgtEl>
                                        <p:attrNameLst>
                                          <p:attrName>style.visibility</p:attrName>
                                        </p:attrNameLst>
                                      </p:cBhvr>
                                      <p:to>
                                        <p:strVal val="visible"/>
                                      </p:to>
                                    </p:set>
                                    <p:anim calcmode="lin" valueType="num">
                                      <p:cBhvr additive="base">
                                        <p:cTn id="29" dur="500" fill="hold"/>
                                        <p:tgtEl>
                                          <p:spTgt spid="30"/>
                                        </p:tgtEl>
                                        <p:attrNameLst>
                                          <p:attrName>ppt_x</p:attrName>
                                        </p:attrNameLst>
                                      </p:cBhvr>
                                      <p:tavLst>
                                        <p:tav tm="0">
                                          <p:val>
                                            <p:strVal val="0-#ppt_w/2"/>
                                          </p:val>
                                        </p:tav>
                                        <p:tav tm="100000">
                                          <p:val>
                                            <p:strVal val="#ppt_x"/>
                                          </p:val>
                                        </p:tav>
                                      </p:tavLst>
                                    </p:anim>
                                    <p:anim calcmode="lin" valueType="num">
                                      <p:cBhvr additive="base">
                                        <p:cTn id="30" dur="500" fill="hold"/>
                                        <p:tgtEl>
                                          <p:spTgt spid="30"/>
                                        </p:tgtEl>
                                        <p:attrNameLst>
                                          <p:attrName>ppt_y</p:attrName>
                                        </p:attrNameLst>
                                      </p:cBhvr>
                                      <p:tavLst>
                                        <p:tav tm="0">
                                          <p:val>
                                            <p:strVal val="#ppt_y"/>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32"/>
                                        </p:tgtEl>
                                        <p:attrNameLst>
                                          <p:attrName>style.visibility</p:attrName>
                                        </p:attrNameLst>
                                      </p:cBhvr>
                                      <p:to>
                                        <p:strVal val="visible"/>
                                      </p:to>
                                    </p:set>
                                    <p:animEffect transition="in" filter="fade">
                                      <p:cBhvr>
                                        <p:cTn id="35" dur="1000"/>
                                        <p:tgtEl>
                                          <p:spTgt spid="32"/>
                                        </p:tgtEl>
                                      </p:cBhvr>
                                    </p:animEffect>
                                    <p:anim calcmode="lin" valueType="num">
                                      <p:cBhvr>
                                        <p:cTn id="36" dur="1000" fill="hold"/>
                                        <p:tgtEl>
                                          <p:spTgt spid="32"/>
                                        </p:tgtEl>
                                        <p:attrNameLst>
                                          <p:attrName>ppt_x</p:attrName>
                                        </p:attrNameLst>
                                      </p:cBhvr>
                                      <p:tavLst>
                                        <p:tav tm="0">
                                          <p:val>
                                            <p:strVal val="#ppt_x"/>
                                          </p:val>
                                        </p:tav>
                                        <p:tav tm="100000">
                                          <p:val>
                                            <p:strVal val="#ppt_x"/>
                                          </p:val>
                                        </p:tav>
                                      </p:tavLst>
                                    </p:anim>
                                    <p:anim calcmode="lin" valueType="num">
                                      <p:cBhvr>
                                        <p:cTn id="37" dur="1000" fill="hold"/>
                                        <p:tgtEl>
                                          <p:spTgt spid="32"/>
                                        </p:tgtEl>
                                        <p:attrNameLst>
                                          <p:attrName>ppt_y</p:attrName>
                                        </p:attrNameLst>
                                      </p:cBhvr>
                                      <p:tavLst>
                                        <p:tav tm="0">
                                          <p:val>
                                            <p:strVal val="#ppt_y+.1"/>
                                          </p:val>
                                        </p:tav>
                                        <p:tav tm="100000">
                                          <p:val>
                                            <p:strVal val="#ppt_y"/>
                                          </p:val>
                                        </p:tav>
                                      </p:tavLst>
                                    </p:anim>
                                  </p:childTnLst>
                                </p:cTn>
                              </p:par>
                              <p:par>
                                <p:cTn id="38" presetID="42" presetClass="entr" presetSubtype="0" fill="hold" nodeType="withEffect">
                                  <p:stCondLst>
                                    <p:cond delay="0"/>
                                  </p:stCondLst>
                                  <p:childTnLst>
                                    <p:set>
                                      <p:cBhvr>
                                        <p:cTn id="39" dur="1" fill="hold">
                                          <p:stCondLst>
                                            <p:cond delay="0"/>
                                          </p:stCondLst>
                                        </p:cTn>
                                        <p:tgtEl>
                                          <p:spTgt spid="5"/>
                                        </p:tgtEl>
                                        <p:attrNameLst>
                                          <p:attrName>style.visibility</p:attrName>
                                        </p:attrNameLst>
                                      </p:cBhvr>
                                      <p:to>
                                        <p:strVal val="visible"/>
                                      </p:to>
                                    </p:set>
                                    <p:animEffect transition="in" filter="fade">
                                      <p:cBhvr>
                                        <p:cTn id="40" dur="1000"/>
                                        <p:tgtEl>
                                          <p:spTgt spid="5"/>
                                        </p:tgtEl>
                                      </p:cBhvr>
                                    </p:animEffect>
                                    <p:anim calcmode="lin" valueType="num">
                                      <p:cBhvr>
                                        <p:cTn id="41" dur="1000" fill="hold"/>
                                        <p:tgtEl>
                                          <p:spTgt spid="5"/>
                                        </p:tgtEl>
                                        <p:attrNameLst>
                                          <p:attrName>ppt_x</p:attrName>
                                        </p:attrNameLst>
                                      </p:cBhvr>
                                      <p:tavLst>
                                        <p:tav tm="0">
                                          <p:val>
                                            <p:strVal val="#ppt_x"/>
                                          </p:val>
                                        </p:tav>
                                        <p:tav tm="100000">
                                          <p:val>
                                            <p:strVal val="#ppt_x"/>
                                          </p:val>
                                        </p:tav>
                                      </p:tavLst>
                                    </p:anim>
                                    <p:anim calcmode="lin" valueType="num">
                                      <p:cBhvr>
                                        <p:cTn id="42"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24"/>
                                        </p:tgtEl>
                                        <p:attrNameLst>
                                          <p:attrName>style.visibility</p:attrName>
                                        </p:attrNameLst>
                                      </p:cBhvr>
                                      <p:to>
                                        <p:strVal val="visible"/>
                                      </p:to>
                                    </p:set>
                                    <p:animEffect transition="in" filter="fade">
                                      <p:cBhvr>
                                        <p:cTn id="47" dur="500"/>
                                        <p:tgtEl>
                                          <p:spTgt spid="24"/>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23"/>
                                        </p:tgtEl>
                                        <p:attrNameLst>
                                          <p:attrName>style.visibility</p:attrName>
                                        </p:attrNameLst>
                                      </p:cBhvr>
                                      <p:to>
                                        <p:strVal val="visible"/>
                                      </p:to>
                                    </p:set>
                                    <p:animEffect transition="in" filter="fade">
                                      <p:cBhvr>
                                        <p:cTn id="52"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30"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3">
            <a:duotone>
              <a:schemeClr val="bg2">
                <a:shade val="45000"/>
                <a:satMod val="135000"/>
              </a:schemeClr>
              <a:prstClr val="white"/>
            </a:duotone>
            <a:extLst>
              <a:ext uri="{28A0092B-C50C-407E-A947-70E740481C1C}">
                <a14:useLocalDpi xmlns:a14="http://schemas.microsoft.com/office/drawing/2010/main" val="0"/>
              </a:ext>
            </a:extLst>
          </a:blip>
          <a:srcRect t="31313" b="29045"/>
          <a:stretch/>
        </p:blipFill>
        <p:spPr>
          <a:xfrm>
            <a:off x="1943467" y="1031185"/>
            <a:ext cx="9020061" cy="3575713"/>
          </a:xfrm>
          <a:prstGeom prst="rect">
            <a:avLst/>
          </a:prstGeom>
        </p:spPr>
      </p:pic>
      <p:sp>
        <p:nvSpPr>
          <p:cNvPr id="2" name="文本框 1"/>
          <p:cNvSpPr txBox="1"/>
          <p:nvPr/>
        </p:nvSpPr>
        <p:spPr>
          <a:xfrm>
            <a:off x="3310257" y="2000078"/>
            <a:ext cx="1210589" cy="1323439"/>
          </a:xfrm>
          <a:prstGeom prst="rect">
            <a:avLst/>
          </a:prstGeom>
          <a:noFill/>
        </p:spPr>
        <p:txBody>
          <a:bodyPr wrap="none" rtlCol="0">
            <a:spAutoFit/>
          </a:bodyPr>
          <a:lstStyle/>
          <a:p>
            <a:pPr algn="ctr"/>
            <a:r>
              <a:rPr lang="zh-CN" altLang="en-US" sz="8000" b="1" dirty="0">
                <a:solidFill>
                  <a:schemeClr val="accent5">
                    <a:lumMod val="75000"/>
                  </a:schemeClr>
                </a:solidFill>
                <a:latin typeface="Li Xuke"/>
                <a:ea typeface="Li Xuke"/>
                <a:cs typeface="+mn-ea"/>
                <a:sym typeface="Li Xuke"/>
              </a:rPr>
              <a:t>贰</a:t>
            </a:r>
          </a:p>
        </p:txBody>
      </p:sp>
      <p:sp>
        <p:nvSpPr>
          <p:cNvPr id="3" name="文本框 2"/>
          <p:cNvSpPr txBox="1"/>
          <p:nvPr/>
        </p:nvSpPr>
        <p:spPr>
          <a:xfrm>
            <a:off x="4726248" y="1905036"/>
            <a:ext cx="4698723" cy="1446550"/>
          </a:xfrm>
          <a:prstGeom prst="rect">
            <a:avLst/>
          </a:prstGeom>
          <a:noFill/>
        </p:spPr>
        <p:txBody>
          <a:bodyPr vert="horz" wrap="none" rtlCol="0">
            <a:spAutoFit/>
          </a:bodyPr>
          <a:lstStyle/>
          <a:p>
            <a:pPr algn="ctr"/>
            <a:r>
              <a:rPr lang="zh-CN" altLang="en-US" sz="8800" b="1" dirty="0" smtClean="0">
                <a:solidFill>
                  <a:schemeClr val="accent5">
                    <a:lumMod val="75000"/>
                  </a:schemeClr>
                </a:solidFill>
                <a:latin typeface="Li Xuke"/>
                <a:ea typeface="Li Xuke"/>
                <a:cs typeface="+mn-ea"/>
                <a:sym typeface="Li Xuke"/>
              </a:rPr>
              <a:t>教学设计</a:t>
            </a:r>
            <a:endParaRPr lang="zh-CN" altLang="en-US" sz="8800" b="1" dirty="0">
              <a:solidFill>
                <a:schemeClr val="accent5">
                  <a:lumMod val="75000"/>
                </a:schemeClr>
              </a:solidFill>
              <a:latin typeface="Li Xuke"/>
              <a:ea typeface="Li Xuke"/>
              <a:cs typeface="+mn-ea"/>
              <a:sym typeface="Li Xuke"/>
            </a:endParaRPr>
          </a:p>
        </p:txBody>
      </p:sp>
      <p:pic>
        <p:nvPicPr>
          <p:cNvPr id="5" name="图片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67998" y="4578344"/>
            <a:ext cx="1445341" cy="2040340"/>
          </a:xfrm>
          <a:prstGeom prst="rect">
            <a:avLst/>
          </a:prstGeom>
        </p:spPr>
      </p:pic>
      <p:pic>
        <p:nvPicPr>
          <p:cNvPr id="7" name="图片 6"/>
          <p:cNvPicPr>
            <a:picLocks noChangeAspect="1"/>
          </p:cNvPicPr>
          <p:nvPr/>
        </p:nvPicPr>
        <p:blipFill rotWithShape="1">
          <a:blip r:embed="rId5">
            <a:extLst>
              <a:ext uri="{28A0092B-C50C-407E-A947-70E740481C1C}">
                <a14:useLocalDpi xmlns:a14="http://schemas.microsoft.com/office/drawing/2010/main" val="0"/>
              </a:ext>
            </a:extLst>
          </a:blip>
          <a:srcRect b="75415"/>
          <a:stretch/>
        </p:blipFill>
        <p:spPr>
          <a:xfrm>
            <a:off x="-247794" y="-165642"/>
            <a:ext cx="3779926" cy="1095218"/>
          </a:xfrm>
          <a:prstGeom prst="rect">
            <a:avLst/>
          </a:prstGeom>
        </p:spPr>
      </p:pic>
      <p:pic>
        <p:nvPicPr>
          <p:cNvPr id="8" name="图片 7"/>
          <p:cNvPicPr>
            <a:picLocks noChangeAspect="1"/>
          </p:cNvPicPr>
          <p:nvPr/>
        </p:nvPicPr>
        <p:blipFill rotWithShape="1">
          <a:blip r:embed="rId5">
            <a:extLst>
              <a:ext uri="{28A0092B-C50C-407E-A947-70E740481C1C}">
                <a14:useLocalDpi xmlns:a14="http://schemas.microsoft.com/office/drawing/2010/main" val="0"/>
              </a:ext>
            </a:extLst>
          </a:blip>
          <a:srcRect b="75415"/>
          <a:stretch/>
        </p:blipFill>
        <p:spPr>
          <a:xfrm>
            <a:off x="7819016" y="381967"/>
            <a:ext cx="5171997" cy="1498565"/>
          </a:xfrm>
          <a:prstGeom prst="rect">
            <a:avLst/>
          </a:prstGeom>
        </p:spPr>
      </p:pic>
      <p:pic>
        <p:nvPicPr>
          <p:cNvPr id="10" name="图片 9"/>
          <p:cNvPicPr>
            <a:picLocks noChangeAspect="1"/>
          </p:cNvPicPr>
          <p:nvPr/>
        </p:nvPicPr>
        <p:blipFill rotWithShape="1">
          <a:blip r:embed="rId5">
            <a:extLst>
              <a:ext uri="{28A0092B-C50C-407E-A947-70E740481C1C}">
                <a14:useLocalDpi xmlns:a14="http://schemas.microsoft.com/office/drawing/2010/main" val="0"/>
              </a:ext>
            </a:extLst>
          </a:blip>
          <a:srcRect b="75415"/>
          <a:stretch/>
        </p:blipFill>
        <p:spPr>
          <a:xfrm>
            <a:off x="-362197" y="3318719"/>
            <a:ext cx="5171997" cy="1498565"/>
          </a:xfrm>
          <a:prstGeom prst="rect">
            <a:avLst/>
          </a:prstGeom>
        </p:spPr>
      </p:pic>
      <p:pic>
        <p:nvPicPr>
          <p:cNvPr id="11" name="图片 10"/>
          <p:cNvPicPr>
            <a:picLocks noChangeAspect="1"/>
          </p:cNvPicPr>
          <p:nvPr/>
        </p:nvPicPr>
        <p:blipFill>
          <a:blip r:embed="rId6" cstate="print">
            <a:extLst>
              <a:ext uri="{BEBA8EAE-BF5A-486C-A8C5-ECC9F3942E4B}">
                <a14:imgProps xmlns:a14="http://schemas.microsoft.com/office/drawing/2010/main">
                  <a14:imgLayer r:embed="rId7">
                    <a14:imgEffect>
                      <a14:colorTemperature colorTemp="5300"/>
                    </a14:imgEffect>
                  </a14:imgLayer>
                </a14:imgProps>
              </a:ext>
              <a:ext uri="{28A0092B-C50C-407E-A947-70E740481C1C}">
                <a14:useLocalDpi xmlns:a14="http://schemas.microsoft.com/office/drawing/2010/main" val="0"/>
              </a:ext>
            </a:extLst>
          </a:blip>
          <a:stretch>
            <a:fillRect/>
          </a:stretch>
        </p:blipFill>
        <p:spPr>
          <a:xfrm>
            <a:off x="5455550" y="3750070"/>
            <a:ext cx="3696888" cy="3696888"/>
          </a:xfrm>
          <a:prstGeom prst="rect">
            <a:avLst/>
          </a:prstGeom>
        </p:spPr>
      </p:pic>
    </p:spTree>
    <p:extLst>
      <p:ext uri="{BB962C8B-B14F-4D97-AF65-F5344CB8AC3E}">
        <p14:creationId xmlns:p14="http://schemas.microsoft.com/office/powerpoint/2010/main" val="185428538"/>
      </p:ext>
    </p:extLst>
  </p:cSld>
  <p:clrMapOvr>
    <a:masterClrMapping/>
  </p:clrMapOvr>
  <p:transition spd="slow" advTm="300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1"/>
                                        </p:tgtEl>
                                        <p:attrNameLst>
                                          <p:attrName>style.visibility</p:attrName>
                                        </p:attrNameLst>
                                      </p:cBhvr>
                                      <p:to>
                                        <p:strVal val="visible"/>
                                      </p:to>
                                    </p:set>
                                    <p:animEffect transition="in" filter="fade">
                                      <p:cBhvr>
                                        <p:cTn id="14" dur="1000"/>
                                        <p:tgtEl>
                                          <p:spTgt spid="11"/>
                                        </p:tgtEl>
                                      </p:cBhvr>
                                    </p:animEffect>
                                    <p:anim calcmode="lin" valueType="num">
                                      <p:cBhvr>
                                        <p:cTn id="15" dur="1000" fill="hold"/>
                                        <p:tgtEl>
                                          <p:spTgt spid="11"/>
                                        </p:tgtEl>
                                        <p:attrNameLst>
                                          <p:attrName>ppt_x</p:attrName>
                                        </p:attrNameLst>
                                      </p:cBhvr>
                                      <p:tavLst>
                                        <p:tav tm="0">
                                          <p:val>
                                            <p:strVal val="#ppt_x"/>
                                          </p:val>
                                        </p:tav>
                                        <p:tav tm="100000">
                                          <p:val>
                                            <p:strVal val="#ppt_x"/>
                                          </p:val>
                                        </p:tav>
                                      </p:tavLst>
                                    </p:anim>
                                    <p:anim calcmode="lin" valueType="num">
                                      <p:cBhvr>
                                        <p:cTn id="16"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16" presetClass="entr" presetSubtype="37" fill="hold" nodeType="click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barn(outVertical)">
                                      <p:cBhvr>
                                        <p:cTn id="21" dur="500"/>
                                        <p:tgtEl>
                                          <p:spTgt spid="4"/>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2"/>
                                        </p:tgtEl>
                                        <p:attrNameLst>
                                          <p:attrName>style.visibility</p:attrName>
                                        </p:attrNameLst>
                                      </p:cBhvr>
                                      <p:to>
                                        <p:strVal val="visible"/>
                                      </p:to>
                                    </p:set>
                                    <p:animEffect transition="in" filter="fade">
                                      <p:cBhvr>
                                        <p:cTn id="26" dur="500"/>
                                        <p:tgtEl>
                                          <p:spTgt spid="2"/>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3"/>
                                        </p:tgtEl>
                                        <p:attrNameLst>
                                          <p:attrName>style.visibility</p:attrName>
                                        </p:attrNameLst>
                                      </p:cBhvr>
                                      <p:to>
                                        <p:strVal val="visible"/>
                                      </p:to>
                                    </p:set>
                                    <p:animEffect transition="in" filter="fade">
                                      <p:cBhvr>
                                        <p:cTn id="29" dur="500"/>
                                        <p:tgtEl>
                                          <p:spTgt spid="3"/>
                                        </p:tgtEl>
                                      </p:cBhvr>
                                    </p:animEffect>
                                  </p:childTnLst>
                                </p:cTn>
                              </p:par>
                            </p:childTnLst>
                          </p:cTn>
                        </p:par>
                      </p:childTnLst>
                    </p:cTn>
                  </p:par>
                  <p:par>
                    <p:cTn id="30" fill="hold">
                      <p:stCondLst>
                        <p:cond delay="indefinite"/>
                      </p:stCondLst>
                      <p:childTnLst>
                        <p:par>
                          <p:cTn id="31" fill="hold">
                            <p:stCondLst>
                              <p:cond delay="0"/>
                            </p:stCondLst>
                            <p:childTnLst>
                              <p:par>
                                <p:cTn id="32" presetID="2" presetClass="entr" presetSubtype="8" fill="hold" nodeType="clickEffect">
                                  <p:stCondLst>
                                    <p:cond delay="0"/>
                                  </p:stCondLst>
                                  <p:childTnLst>
                                    <p:set>
                                      <p:cBhvr>
                                        <p:cTn id="33" dur="1" fill="hold">
                                          <p:stCondLst>
                                            <p:cond delay="0"/>
                                          </p:stCondLst>
                                        </p:cTn>
                                        <p:tgtEl>
                                          <p:spTgt spid="8"/>
                                        </p:tgtEl>
                                        <p:attrNameLst>
                                          <p:attrName>style.visibility</p:attrName>
                                        </p:attrNameLst>
                                      </p:cBhvr>
                                      <p:to>
                                        <p:strVal val="visible"/>
                                      </p:to>
                                    </p:set>
                                    <p:anim calcmode="lin" valueType="num">
                                      <p:cBhvr additive="base">
                                        <p:cTn id="34" dur="5000" fill="hold"/>
                                        <p:tgtEl>
                                          <p:spTgt spid="8"/>
                                        </p:tgtEl>
                                        <p:attrNameLst>
                                          <p:attrName>ppt_x</p:attrName>
                                        </p:attrNameLst>
                                      </p:cBhvr>
                                      <p:tavLst>
                                        <p:tav tm="0">
                                          <p:val>
                                            <p:strVal val="0-#ppt_w/2"/>
                                          </p:val>
                                        </p:tav>
                                        <p:tav tm="100000">
                                          <p:val>
                                            <p:strVal val="#ppt_x"/>
                                          </p:val>
                                        </p:tav>
                                      </p:tavLst>
                                    </p:anim>
                                    <p:anim calcmode="lin" valueType="num">
                                      <p:cBhvr additive="base">
                                        <p:cTn id="35" dur="5000" fill="hold"/>
                                        <p:tgtEl>
                                          <p:spTgt spid="8"/>
                                        </p:tgtEl>
                                        <p:attrNameLst>
                                          <p:attrName>ppt_y</p:attrName>
                                        </p:attrNameLst>
                                      </p:cBhvr>
                                      <p:tavLst>
                                        <p:tav tm="0">
                                          <p:val>
                                            <p:strVal val="#ppt_y"/>
                                          </p:val>
                                        </p:tav>
                                        <p:tav tm="100000">
                                          <p:val>
                                            <p:strVal val="#ppt_y"/>
                                          </p:val>
                                        </p:tav>
                                      </p:tavLst>
                                    </p:anim>
                                  </p:childTnLst>
                                </p:cTn>
                              </p:par>
                              <p:par>
                                <p:cTn id="36" presetID="2" presetClass="entr" presetSubtype="8" fill="hold" nodeType="withEffect">
                                  <p:stCondLst>
                                    <p:cond delay="0"/>
                                  </p:stCondLst>
                                  <p:childTnLst>
                                    <p:set>
                                      <p:cBhvr>
                                        <p:cTn id="37" dur="1" fill="hold">
                                          <p:stCondLst>
                                            <p:cond delay="0"/>
                                          </p:stCondLst>
                                        </p:cTn>
                                        <p:tgtEl>
                                          <p:spTgt spid="7"/>
                                        </p:tgtEl>
                                        <p:attrNameLst>
                                          <p:attrName>style.visibility</p:attrName>
                                        </p:attrNameLst>
                                      </p:cBhvr>
                                      <p:to>
                                        <p:strVal val="visible"/>
                                      </p:to>
                                    </p:set>
                                    <p:anim calcmode="lin" valueType="num">
                                      <p:cBhvr additive="base">
                                        <p:cTn id="38" dur="5000" fill="hold"/>
                                        <p:tgtEl>
                                          <p:spTgt spid="7"/>
                                        </p:tgtEl>
                                        <p:attrNameLst>
                                          <p:attrName>ppt_x</p:attrName>
                                        </p:attrNameLst>
                                      </p:cBhvr>
                                      <p:tavLst>
                                        <p:tav tm="0">
                                          <p:val>
                                            <p:strVal val="0-#ppt_w/2"/>
                                          </p:val>
                                        </p:tav>
                                        <p:tav tm="100000">
                                          <p:val>
                                            <p:strVal val="#ppt_x"/>
                                          </p:val>
                                        </p:tav>
                                      </p:tavLst>
                                    </p:anim>
                                    <p:anim calcmode="lin" valueType="num">
                                      <p:cBhvr additive="base">
                                        <p:cTn id="39" dur="500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42" presetClass="entr" presetSubtype="0" fill="hold" nodeType="clickEffect">
                                  <p:stCondLst>
                                    <p:cond delay="0"/>
                                  </p:stCondLst>
                                  <p:childTnLst>
                                    <p:set>
                                      <p:cBhvr>
                                        <p:cTn id="43" dur="1" fill="hold">
                                          <p:stCondLst>
                                            <p:cond delay="0"/>
                                          </p:stCondLst>
                                        </p:cTn>
                                        <p:tgtEl>
                                          <p:spTgt spid="10"/>
                                        </p:tgtEl>
                                        <p:attrNameLst>
                                          <p:attrName>style.visibility</p:attrName>
                                        </p:attrNameLst>
                                      </p:cBhvr>
                                      <p:to>
                                        <p:strVal val="visible"/>
                                      </p:to>
                                    </p:set>
                                    <p:animEffect transition="in" filter="fade">
                                      <p:cBhvr>
                                        <p:cTn id="44" dur="1000"/>
                                        <p:tgtEl>
                                          <p:spTgt spid="10"/>
                                        </p:tgtEl>
                                      </p:cBhvr>
                                    </p:animEffect>
                                    <p:anim calcmode="lin" valueType="num">
                                      <p:cBhvr>
                                        <p:cTn id="45" dur="1000" fill="hold"/>
                                        <p:tgtEl>
                                          <p:spTgt spid="10"/>
                                        </p:tgtEl>
                                        <p:attrNameLst>
                                          <p:attrName>ppt_x</p:attrName>
                                        </p:attrNameLst>
                                      </p:cBhvr>
                                      <p:tavLst>
                                        <p:tav tm="0">
                                          <p:val>
                                            <p:strVal val="#ppt_x"/>
                                          </p:val>
                                        </p:tav>
                                        <p:tav tm="100000">
                                          <p:val>
                                            <p:strVal val="#ppt_x"/>
                                          </p:val>
                                        </p:tav>
                                      </p:tavLst>
                                    </p:anim>
                                    <p:anim calcmode="lin" valueType="num">
                                      <p:cBhvr>
                                        <p:cTn id="46"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椭圆 7"/>
          <p:cNvSpPr/>
          <p:nvPr/>
        </p:nvSpPr>
        <p:spPr>
          <a:xfrm>
            <a:off x="1421239" y="1547966"/>
            <a:ext cx="1376136" cy="1376136"/>
          </a:xfrm>
          <a:prstGeom prst="ellipse">
            <a:avLst/>
          </a:prstGeom>
          <a:solidFill>
            <a:schemeClr val="accent5">
              <a:lumMod val="60000"/>
              <a:lumOff val="40000"/>
            </a:schemeClr>
          </a:solidFill>
          <a:ln>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2">
                  <a:lumMod val="50000"/>
                </a:schemeClr>
              </a:solidFill>
              <a:latin typeface="Li Xuke"/>
              <a:ea typeface="Li Xuke"/>
              <a:cs typeface="+mn-ea"/>
              <a:sym typeface="Li Xuke"/>
            </a:endParaRPr>
          </a:p>
        </p:txBody>
      </p:sp>
      <p:sp>
        <p:nvSpPr>
          <p:cNvPr id="389" name="矩形 388"/>
          <p:cNvSpPr/>
          <p:nvPr/>
        </p:nvSpPr>
        <p:spPr>
          <a:xfrm>
            <a:off x="6419007" y="2242211"/>
            <a:ext cx="2044963" cy="3508665"/>
          </a:xfrm>
          <a:prstGeom prst="rect">
            <a:avLst/>
          </a:prstGeom>
          <a:noFill/>
          <a:ln>
            <a:solidFill>
              <a:schemeClr val="accent5">
                <a:lumMod val="60000"/>
                <a:lumOff val="40000"/>
              </a:schemeClr>
            </a:solidFill>
          </a:ln>
          <a:effectLst>
            <a:outerShdw blurRad="101600" dist="762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2">
                  <a:lumMod val="50000"/>
                </a:schemeClr>
              </a:solidFill>
              <a:latin typeface="Li Xuke"/>
              <a:ea typeface="Li Xuke"/>
              <a:cs typeface="+mn-ea"/>
              <a:sym typeface="Li Xuke"/>
            </a:endParaRPr>
          </a:p>
        </p:txBody>
      </p:sp>
      <p:sp>
        <p:nvSpPr>
          <p:cNvPr id="388" name="矩形 387"/>
          <p:cNvSpPr/>
          <p:nvPr/>
        </p:nvSpPr>
        <p:spPr>
          <a:xfrm>
            <a:off x="3748144" y="2247250"/>
            <a:ext cx="2044963" cy="3508665"/>
          </a:xfrm>
          <a:prstGeom prst="rect">
            <a:avLst/>
          </a:prstGeom>
          <a:noFill/>
          <a:ln>
            <a:solidFill>
              <a:schemeClr val="accent5">
                <a:lumMod val="60000"/>
                <a:lumOff val="40000"/>
              </a:schemeClr>
            </a:solidFill>
          </a:ln>
          <a:effectLst>
            <a:outerShdw blurRad="101600" dist="762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2">
                  <a:lumMod val="50000"/>
                </a:schemeClr>
              </a:solidFill>
              <a:latin typeface="Li Xuke"/>
              <a:ea typeface="Li Xuke"/>
              <a:cs typeface="+mn-ea"/>
              <a:sym typeface="Li Xuke"/>
            </a:endParaRPr>
          </a:p>
        </p:txBody>
      </p:sp>
      <p:sp>
        <p:nvSpPr>
          <p:cNvPr id="387" name="矩形 386"/>
          <p:cNvSpPr/>
          <p:nvPr/>
        </p:nvSpPr>
        <p:spPr>
          <a:xfrm>
            <a:off x="9103718" y="2242211"/>
            <a:ext cx="2044963" cy="3508665"/>
          </a:xfrm>
          <a:prstGeom prst="rect">
            <a:avLst/>
          </a:prstGeom>
          <a:noFill/>
          <a:ln>
            <a:solidFill>
              <a:schemeClr val="accent5">
                <a:lumMod val="60000"/>
                <a:lumOff val="40000"/>
              </a:schemeClr>
            </a:solidFill>
          </a:ln>
          <a:effectLst>
            <a:outerShdw blurRad="101600" dist="762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2">
                  <a:lumMod val="50000"/>
                </a:schemeClr>
              </a:solidFill>
              <a:latin typeface="Li Xuke"/>
              <a:ea typeface="Li Xuke"/>
              <a:cs typeface="+mn-ea"/>
              <a:sym typeface="Li Xuke"/>
            </a:endParaRPr>
          </a:p>
        </p:txBody>
      </p:sp>
      <p:sp>
        <p:nvSpPr>
          <p:cNvPr id="3" name="矩形 2"/>
          <p:cNvSpPr/>
          <p:nvPr/>
        </p:nvSpPr>
        <p:spPr>
          <a:xfrm>
            <a:off x="1055647" y="2242211"/>
            <a:ext cx="2044963" cy="3508665"/>
          </a:xfrm>
          <a:prstGeom prst="rect">
            <a:avLst/>
          </a:prstGeom>
          <a:noFill/>
          <a:ln>
            <a:solidFill>
              <a:schemeClr val="accent5">
                <a:lumMod val="60000"/>
                <a:lumOff val="40000"/>
              </a:schemeClr>
            </a:solidFill>
          </a:ln>
          <a:effectLst>
            <a:outerShdw blurRad="101600" dist="762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2">
                  <a:lumMod val="50000"/>
                </a:schemeClr>
              </a:solidFill>
              <a:latin typeface="Li Xuke"/>
              <a:ea typeface="Li Xuke"/>
              <a:cs typeface="+mn-ea"/>
              <a:sym typeface="Li Xuke"/>
            </a:endParaRPr>
          </a:p>
        </p:txBody>
      </p:sp>
      <p:sp>
        <p:nvSpPr>
          <p:cNvPr id="4" name="文本框 3"/>
          <p:cNvSpPr txBox="1"/>
          <p:nvPr/>
        </p:nvSpPr>
        <p:spPr>
          <a:xfrm>
            <a:off x="1572214" y="13148"/>
            <a:ext cx="1031051" cy="338554"/>
          </a:xfrm>
          <a:prstGeom prst="rect">
            <a:avLst/>
          </a:prstGeom>
          <a:noFill/>
        </p:spPr>
        <p:txBody>
          <a:bodyPr wrap="none" rtlCol="0">
            <a:spAutoFit/>
          </a:bodyPr>
          <a:lstStyle/>
          <a:p>
            <a:pPr algn="ctr"/>
            <a:r>
              <a:rPr lang="zh-CN" altLang="en-US" sz="1600" b="1" spc="600" dirty="0">
                <a:solidFill>
                  <a:schemeClr val="accent5">
                    <a:lumMod val="75000"/>
                  </a:schemeClr>
                </a:solidFill>
                <a:latin typeface="Li Xuke"/>
                <a:ea typeface="Li Xuke"/>
                <a:cs typeface="+mn-ea"/>
                <a:sym typeface="Li Xuke"/>
              </a:rPr>
              <a:t>第二章</a:t>
            </a:r>
          </a:p>
        </p:txBody>
      </p:sp>
      <p:sp>
        <p:nvSpPr>
          <p:cNvPr id="16" name="文本框 15"/>
          <p:cNvSpPr txBox="1"/>
          <p:nvPr/>
        </p:nvSpPr>
        <p:spPr>
          <a:xfrm>
            <a:off x="1713920" y="2985083"/>
            <a:ext cx="748923" cy="769441"/>
          </a:xfrm>
          <a:prstGeom prst="rect">
            <a:avLst/>
          </a:prstGeom>
          <a:noFill/>
        </p:spPr>
        <p:txBody>
          <a:bodyPr wrap="none" rtlCol="0">
            <a:spAutoFit/>
          </a:bodyPr>
          <a:lstStyle/>
          <a:p>
            <a:pPr algn="ctr"/>
            <a:r>
              <a:rPr lang="zh-CN" altLang="en-US" sz="4400" dirty="0">
                <a:solidFill>
                  <a:schemeClr val="bg2">
                    <a:lumMod val="50000"/>
                  </a:schemeClr>
                </a:solidFill>
                <a:latin typeface="Li Xuke"/>
                <a:ea typeface="Li Xuke"/>
                <a:cs typeface="+mn-ea"/>
                <a:sym typeface="Li Xuke"/>
              </a:rPr>
              <a:t>壹</a:t>
            </a:r>
          </a:p>
        </p:txBody>
      </p:sp>
      <p:sp>
        <p:nvSpPr>
          <p:cNvPr id="17" name="文本框 16"/>
          <p:cNvSpPr txBox="1"/>
          <p:nvPr/>
        </p:nvSpPr>
        <p:spPr>
          <a:xfrm>
            <a:off x="4386907" y="2977121"/>
            <a:ext cx="748923" cy="769441"/>
          </a:xfrm>
          <a:prstGeom prst="rect">
            <a:avLst/>
          </a:prstGeom>
          <a:noFill/>
        </p:spPr>
        <p:txBody>
          <a:bodyPr wrap="none" rtlCol="0">
            <a:spAutoFit/>
          </a:bodyPr>
          <a:lstStyle/>
          <a:p>
            <a:pPr algn="ctr"/>
            <a:r>
              <a:rPr lang="zh-CN" altLang="en-US" sz="4400" dirty="0">
                <a:solidFill>
                  <a:schemeClr val="bg2">
                    <a:lumMod val="50000"/>
                  </a:schemeClr>
                </a:solidFill>
                <a:latin typeface="Li Xuke"/>
                <a:ea typeface="Li Xuke"/>
                <a:cs typeface="+mn-ea"/>
                <a:sym typeface="Li Xuke"/>
              </a:rPr>
              <a:t>贰</a:t>
            </a:r>
          </a:p>
        </p:txBody>
      </p:sp>
      <p:sp>
        <p:nvSpPr>
          <p:cNvPr id="18" name="文本框 17"/>
          <p:cNvSpPr txBox="1"/>
          <p:nvPr/>
        </p:nvSpPr>
        <p:spPr>
          <a:xfrm>
            <a:off x="7092333" y="3010852"/>
            <a:ext cx="748923" cy="769441"/>
          </a:xfrm>
          <a:prstGeom prst="rect">
            <a:avLst/>
          </a:prstGeom>
          <a:noFill/>
        </p:spPr>
        <p:txBody>
          <a:bodyPr wrap="none" rtlCol="0">
            <a:spAutoFit/>
          </a:bodyPr>
          <a:lstStyle/>
          <a:p>
            <a:pPr algn="ctr"/>
            <a:r>
              <a:rPr lang="zh-CN" altLang="en-US" sz="4400" dirty="0">
                <a:solidFill>
                  <a:schemeClr val="bg2">
                    <a:lumMod val="50000"/>
                  </a:schemeClr>
                </a:solidFill>
                <a:latin typeface="Li Xuke"/>
                <a:ea typeface="Li Xuke"/>
                <a:cs typeface="+mn-ea"/>
                <a:sym typeface="Li Xuke"/>
              </a:rPr>
              <a:t>叁</a:t>
            </a:r>
          </a:p>
        </p:txBody>
      </p:sp>
      <p:sp>
        <p:nvSpPr>
          <p:cNvPr id="19" name="文本框 18"/>
          <p:cNvSpPr txBox="1"/>
          <p:nvPr/>
        </p:nvSpPr>
        <p:spPr>
          <a:xfrm>
            <a:off x="9763196" y="3047691"/>
            <a:ext cx="748923" cy="769441"/>
          </a:xfrm>
          <a:prstGeom prst="rect">
            <a:avLst/>
          </a:prstGeom>
          <a:noFill/>
        </p:spPr>
        <p:txBody>
          <a:bodyPr wrap="none" rtlCol="0">
            <a:spAutoFit/>
          </a:bodyPr>
          <a:lstStyle/>
          <a:p>
            <a:pPr algn="ctr"/>
            <a:r>
              <a:rPr lang="zh-CN" altLang="en-US" sz="4400" dirty="0">
                <a:solidFill>
                  <a:schemeClr val="bg2">
                    <a:lumMod val="50000"/>
                  </a:schemeClr>
                </a:solidFill>
                <a:latin typeface="Li Xuke"/>
                <a:ea typeface="Li Xuke"/>
                <a:cs typeface="+mn-ea"/>
                <a:sym typeface="Li Xuke"/>
              </a:rPr>
              <a:t>肆</a:t>
            </a:r>
          </a:p>
        </p:txBody>
      </p:sp>
      <p:sp>
        <p:nvSpPr>
          <p:cNvPr id="20" name="文本框 19"/>
          <p:cNvSpPr txBox="1"/>
          <p:nvPr/>
        </p:nvSpPr>
        <p:spPr>
          <a:xfrm>
            <a:off x="1343713" y="3656231"/>
            <a:ext cx="1531188" cy="1754326"/>
          </a:xfrm>
          <a:prstGeom prst="rect">
            <a:avLst/>
          </a:prstGeom>
          <a:noFill/>
        </p:spPr>
        <p:txBody>
          <a:bodyPr wrap="none" rtlCol="0">
            <a:spAutoFit/>
          </a:bodyPr>
          <a:lstStyle/>
          <a:p>
            <a:pPr algn="ctr">
              <a:lnSpc>
                <a:spcPct val="150000"/>
              </a:lnSpc>
            </a:pPr>
            <a:r>
              <a:rPr lang="zh-CN" altLang="en-US" spc="300" dirty="0">
                <a:solidFill>
                  <a:schemeClr val="bg2">
                    <a:lumMod val="50000"/>
                  </a:schemeClr>
                </a:solidFill>
                <a:latin typeface="Li Xuke"/>
                <a:ea typeface="Li Xuke"/>
                <a:cs typeface="+mn-ea"/>
                <a:sym typeface="Li Xuke"/>
              </a:rPr>
              <a:t>菩提本无树</a:t>
            </a:r>
            <a:endParaRPr lang="en-US" altLang="zh-CN" spc="300" dirty="0">
              <a:solidFill>
                <a:schemeClr val="bg2">
                  <a:lumMod val="50000"/>
                </a:schemeClr>
              </a:solidFill>
              <a:latin typeface="Li Xuke"/>
              <a:ea typeface="Li Xuke"/>
              <a:cs typeface="+mn-ea"/>
              <a:sym typeface="Li Xuke"/>
            </a:endParaRPr>
          </a:p>
          <a:p>
            <a:pPr algn="ctr">
              <a:lnSpc>
                <a:spcPct val="150000"/>
              </a:lnSpc>
            </a:pPr>
            <a:r>
              <a:rPr lang="zh-CN" altLang="en-US" spc="300" dirty="0">
                <a:solidFill>
                  <a:schemeClr val="bg2">
                    <a:lumMod val="50000"/>
                  </a:schemeClr>
                </a:solidFill>
                <a:latin typeface="Li Xuke"/>
                <a:ea typeface="Li Xuke"/>
                <a:cs typeface="+mn-ea"/>
                <a:sym typeface="Li Xuke"/>
              </a:rPr>
              <a:t>明镜亦非台</a:t>
            </a:r>
            <a:endParaRPr lang="en-US" altLang="zh-CN" spc="300" dirty="0">
              <a:solidFill>
                <a:schemeClr val="bg2">
                  <a:lumMod val="50000"/>
                </a:schemeClr>
              </a:solidFill>
              <a:latin typeface="Li Xuke"/>
              <a:ea typeface="Li Xuke"/>
              <a:cs typeface="+mn-ea"/>
              <a:sym typeface="Li Xuke"/>
            </a:endParaRPr>
          </a:p>
          <a:p>
            <a:pPr algn="ctr">
              <a:lnSpc>
                <a:spcPct val="150000"/>
              </a:lnSpc>
            </a:pPr>
            <a:r>
              <a:rPr lang="zh-CN" altLang="en-US" spc="300" dirty="0">
                <a:solidFill>
                  <a:schemeClr val="bg2">
                    <a:lumMod val="50000"/>
                  </a:schemeClr>
                </a:solidFill>
                <a:latin typeface="Li Xuke"/>
                <a:ea typeface="Li Xuke"/>
                <a:cs typeface="+mn-ea"/>
                <a:sym typeface="Li Xuke"/>
              </a:rPr>
              <a:t>原本无一物</a:t>
            </a:r>
            <a:endParaRPr lang="en-US" altLang="zh-CN" spc="300" dirty="0">
              <a:solidFill>
                <a:schemeClr val="bg2">
                  <a:lumMod val="50000"/>
                </a:schemeClr>
              </a:solidFill>
              <a:latin typeface="Li Xuke"/>
              <a:ea typeface="Li Xuke"/>
              <a:cs typeface="+mn-ea"/>
              <a:sym typeface="Li Xuke"/>
            </a:endParaRPr>
          </a:p>
          <a:p>
            <a:pPr algn="ctr">
              <a:lnSpc>
                <a:spcPct val="150000"/>
              </a:lnSpc>
            </a:pPr>
            <a:r>
              <a:rPr lang="zh-CN" altLang="en-US" spc="300" dirty="0">
                <a:solidFill>
                  <a:schemeClr val="bg2">
                    <a:lumMod val="50000"/>
                  </a:schemeClr>
                </a:solidFill>
                <a:latin typeface="Li Xuke"/>
                <a:ea typeface="Li Xuke"/>
                <a:cs typeface="+mn-ea"/>
                <a:sym typeface="Li Xuke"/>
              </a:rPr>
              <a:t>何处染尘埃</a:t>
            </a:r>
          </a:p>
        </p:txBody>
      </p:sp>
      <p:sp>
        <p:nvSpPr>
          <p:cNvPr id="21" name="文本框 20"/>
          <p:cNvSpPr txBox="1"/>
          <p:nvPr/>
        </p:nvSpPr>
        <p:spPr>
          <a:xfrm>
            <a:off x="3995775" y="3656231"/>
            <a:ext cx="1531188" cy="1754326"/>
          </a:xfrm>
          <a:prstGeom prst="rect">
            <a:avLst/>
          </a:prstGeom>
          <a:noFill/>
        </p:spPr>
        <p:txBody>
          <a:bodyPr wrap="none" rtlCol="0">
            <a:spAutoFit/>
          </a:bodyPr>
          <a:lstStyle/>
          <a:p>
            <a:pPr algn="ctr">
              <a:lnSpc>
                <a:spcPct val="150000"/>
              </a:lnSpc>
            </a:pPr>
            <a:r>
              <a:rPr lang="zh-CN" altLang="en-US" spc="300" dirty="0">
                <a:solidFill>
                  <a:schemeClr val="bg2">
                    <a:lumMod val="50000"/>
                  </a:schemeClr>
                </a:solidFill>
                <a:latin typeface="Li Xuke"/>
                <a:ea typeface="Li Xuke"/>
                <a:cs typeface="+mn-ea"/>
                <a:sym typeface="Li Xuke"/>
              </a:rPr>
              <a:t>菩提本无树</a:t>
            </a:r>
            <a:endParaRPr lang="en-US" altLang="zh-CN" spc="300" dirty="0">
              <a:solidFill>
                <a:schemeClr val="bg2">
                  <a:lumMod val="50000"/>
                </a:schemeClr>
              </a:solidFill>
              <a:latin typeface="Li Xuke"/>
              <a:ea typeface="Li Xuke"/>
              <a:cs typeface="+mn-ea"/>
              <a:sym typeface="Li Xuke"/>
            </a:endParaRPr>
          </a:p>
          <a:p>
            <a:pPr algn="ctr">
              <a:lnSpc>
                <a:spcPct val="150000"/>
              </a:lnSpc>
            </a:pPr>
            <a:r>
              <a:rPr lang="zh-CN" altLang="en-US" spc="300" dirty="0">
                <a:solidFill>
                  <a:schemeClr val="bg2">
                    <a:lumMod val="50000"/>
                  </a:schemeClr>
                </a:solidFill>
                <a:latin typeface="Li Xuke"/>
                <a:ea typeface="Li Xuke"/>
                <a:cs typeface="+mn-ea"/>
                <a:sym typeface="Li Xuke"/>
              </a:rPr>
              <a:t>明镜亦非台</a:t>
            </a:r>
            <a:endParaRPr lang="en-US" altLang="zh-CN" spc="300" dirty="0">
              <a:solidFill>
                <a:schemeClr val="bg2">
                  <a:lumMod val="50000"/>
                </a:schemeClr>
              </a:solidFill>
              <a:latin typeface="Li Xuke"/>
              <a:ea typeface="Li Xuke"/>
              <a:cs typeface="+mn-ea"/>
              <a:sym typeface="Li Xuke"/>
            </a:endParaRPr>
          </a:p>
          <a:p>
            <a:pPr algn="ctr">
              <a:lnSpc>
                <a:spcPct val="150000"/>
              </a:lnSpc>
            </a:pPr>
            <a:r>
              <a:rPr lang="zh-CN" altLang="en-US" spc="300" dirty="0">
                <a:solidFill>
                  <a:schemeClr val="bg2">
                    <a:lumMod val="50000"/>
                  </a:schemeClr>
                </a:solidFill>
                <a:latin typeface="Li Xuke"/>
                <a:ea typeface="Li Xuke"/>
                <a:cs typeface="+mn-ea"/>
                <a:sym typeface="Li Xuke"/>
              </a:rPr>
              <a:t>原本无一物</a:t>
            </a:r>
            <a:endParaRPr lang="en-US" altLang="zh-CN" spc="300" dirty="0">
              <a:solidFill>
                <a:schemeClr val="bg2">
                  <a:lumMod val="50000"/>
                </a:schemeClr>
              </a:solidFill>
              <a:latin typeface="Li Xuke"/>
              <a:ea typeface="Li Xuke"/>
              <a:cs typeface="+mn-ea"/>
              <a:sym typeface="Li Xuke"/>
            </a:endParaRPr>
          </a:p>
          <a:p>
            <a:pPr algn="ctr">
              <a:lnSpc>
                <a:spcPct val="150000"/>
              </a:lnSpc>
            </a:pPr>
            <a:r>
              <a:rPr lang="zh-CN" altLang="en-US" spc="300" dirty="0">
                <a:solidFill>
                  <a:schemeClr val="bg2">
                    <a:lumMod val="50000"/>
                  </a:schemeClr>
                </a:solidFill>
                <a:latin typeface="Li Xuke"/>
                <a:ea typeface="Li Xuke"/>
                <a:cs typeface="+mn-ea"/>
                <a:sym typeface="Li Xuke"/>
              </a:rPr>
              <a:t>何处染尘埃</a:t>
            </a:r>
          </a:p>
        </p:txBody>
      </p:sp>
      <p:sp>
        <p:nvSpPr>
          <p:cNvPr id="22" name="文本框 21"/>
          <p:cNvSpPr txBox="1"/>
          <p:nvPr/>
        </p:nvSpPr>
        <p:spPr>
          <a:xfrm>
            <a:off x="6677915" y="3656231"/>
            <a:ext cx="1531188" cy="1754326"/>
          </a:xfrm>
          <a:prstGeom prst="rect">
            <a:avLst/>
          </a:prstGeom>
          <a:noFill/>
        </p:spPr>
        <p:txBody>
          <a:bodyPr wrap="none" rtlCol="0">
            <a:spAutoFit/>
          </a:bodyPr>
          <a:lstStyle/>
          <a:p>
            <a:pPr algn="ctr">
              <a:lnSpc>
                <a:spcPct val="150000"/>
              </a:lnSpc>
            </a:pPr>
            <a:r>
              <a:rPr lang="zh-CN" altLang="en-US" spc="300" dirty="0">
                <a:solidFill>
                  <a:schemeClr val="bg2">
                    <a:lumMod val="50000"/>
                  </a:schemeClr>
                </a:solidFill>
                <a:latin typeface="Li Xuke"/>
                <a:ea typeface="Li Xuke"/>
                <a:cs typeface="+mn-ea"/>
                <a:sym typeface="Li Xuke"/>
              </a:rPr>
              <a:t>菩提本无树</a:t>
            </a:r>
            <a:endParaRPr lang="en-US" altLang="zh-CN" spc="300" dirty="0">
              <a:solidFill>
                <a:schemeClr val="bg2">
                  <a:lumMod val="50000"/>
                </a:schemeClr>
              </a:solidFill>
              <a:latin typeface="Li Xuke"/>
              <a:ea typeface="Li Xuke"/>
              <a:cs typeface="+mn-ea"/>
              <a:sym typeface="Li Xuke"/>
            </a:endParaRPr>
          </a:p>
          <a:p>
            <a:pPr algn="ctr">
              <a:lnSpc>
                <a:spcPct val="150000"/>
              </a:lnSpc>
            </a:pPr>
            <a:r>
              <a:rPr lang="zh-CN" altLang="en-US" spc="300" dirty="0">
                <a:solidFill>
                  <a:schemeClr val="bg2">
                    <a:lumMod val="50000"/>
                  </a:schemeClr>
                </a:solidFill>
                <a:latin typeface="Li Xuke"/>
                <a:ea typeface="Li Xuke"/>
                <a:cs typeface="+mn-ea"/>
                <a:sym typeface="Li Xuke"/>
              </a:rPr>
              <a:t>明镜亦非台</a:t>
            </a:r>
            <a:endParaRPr lang="en-US" altLang="zh-CN" spc="300" dirty="0">
              <a:solidFill>
                <a:schemeClr val="bg2">
                  <a:lumMod val="50000"/>
                </a:schemeClr>
              </a:solidFill>
              <a:latin typeface="Li Xuke"/>
              <a:ea typeface="Li Xuke"/>
              <a:cs typeface="+mn-ea"/>
              <a:sym typeface="Li Xuke"/>
            </a:endParaRPr>
          </a:p>
          <a:p>
            <a:pPr algn="ctr">
              <a:lnSpc>
                <a:spcPct val="150000"/>
              </a:lnSpc>
            </a:pPr>
            <a:r>
              <a:rPr lang="zh-CN" altLang="en-US" spc="300" dirty="0">
                <a:solidFill>
                  <a:schemeClr val="bg2">
                    <a:lumMod val="50000"/>
                  </a:schemeClr>
                </a:solidFill>
                <a:latin typeface="Li Xuke"/>
                <a:ea typeface="Li Xuke"/>
                <a:cs typeface="+mn-ea"/>
                <a:sym typeface="Li Xuke"/>
              </a:rPr>
              <a:t>原本无一物</a:t>
            </a:r>
            <a:endParaRPr lang="en-US" altLang="zh-CN" spc="300" dirty="0">
              <a:solidFill>
                <a:schemeClr val="bg2">
                  <a:lumMod val="50000"/>
                </a:schemeClr>
              </a:solidFill>
              <a:latin typeface="Li Xuke"/>
              <a:ea typeface="Li Xuke"/>
              <a:cs typeface="+mn-ea"/>
              <a:sym typeface="Li Xuke"/>
            </a:endParaRPr>
          </a:p>
          <a:p>
            <a:pPr algn="ctr">
              <a:lnSpc>
                <a:spcPct val="150000"/>
              </a:lnSpc>
            </a:pPr>
            <a:r>
              <a:rPr lang="zh-CN" altLang="en-US" spc="300" dirty="0">
                <a:solidFill>
                  <a:schemeClr val="bg2">
                    <a:lumMod val="50000"/>
                  </a:schemeClr>
                </a:solidFill>
                <a:latin typeface="Li Xuke"/>
                <a:ea typeface="Li Xuke"/>
                <a:cs typeface="+mn-ea"/>
                <a:sym typeface="Li Xuke"/>
              </a:rPr>
              <a:t>何处染尘埃</a:t>
            </a:r>
          </a:p>
        </p:txBody>
      </p:sp>
      <p:sp>
        <p:nvSpPr>
          <p:cNvPr id="23" name="文本框 22"/>
          <p:cNvSpPr txBox="1"/>
          <p:nvPr/>
        </p:nvSpPr>
        <p:spPr>
          <a:xfrm>
            <a:off x="9360606" y="3656231"/>
            <a:ext cx="1531188" cy="1754326"/>
          </a:xfrm>
          <a:prstGeom prst="rect">
            <a:avLst/>
          </a:prstGeom>
          <a:noFill/>
        </p:spPr>
        <p:txBody>
          <a:bodyPr wrap="none" rtlCol="0">
            <a:spAutoFit/>
          </a:bodyPr>
          <a:lstStyle/>
          <a:p>
            <a:pPr algn="ctr">
              <a:lnSpc>
                <a:spcPct val="150000"/>
              </a:lnSpc>
            </a:pPr>
            <a:r>
              <a:rPr lang="zh-CN" altLang="en-US" spc="300" dirty="0">
                <a:solidFill>
                  <a:schemeClr val="bg2">
                    <a:lumMod val="50000"/>
                  </a:schemeClr>
                </a:solidFill>
                <a:latin typeface="Li Xuke"/>
                <a:ea typeface="Li Xuke"/>
                <a:cs typeface="+mn-ea"/>
                <a:sym typeface="Li Xuke"/>
              </a:rPr>
              <a:t>菩提本无树</a:t>
            </a:r>
            <a:endParaRPr lang="en-US" altLang="zh-CN" spc="300" dirty="0">
              <a:solidFill>
                <a:schemeClr val="bg2">
                  <a:lumMod val="50000"/>
                </a:schemeClr>
              </a:solidFill>
              <a:latin typeface="Li Xuke"/>
              <a:ea typeface="Li Xuke"/>
              <a:cs typeface="+mn-ea"/>
              <a:sym typeface="Li Xuke"/>
            </a:endParaRPr>
          </a:p>
          <a:p>
            <a:pPr algn="ctr">
              <a:lnSpc>
                <a:spcPct val="150000"/>
              </a:lnSpc>
            </a:pPr>
            <a:r>
              <a:rPr lang="zh-CN" altLang="en-US" spc="300" dirty="0">
                <a:solidFill>
                  <a:schemeClr val="bg2">
                    <a:lumMod val="50000"/>
                  </a:schemeClr>
                </a:solidFill>
                <a:latin typeface="Li Xuke"/>
                <a:ea typeface="Li Xuke"/>
                <a:cs typeface="+mn-ea"/>
                <a:sym typeface="Li Xuke"/>
              </a:rPr>
              <a:t>明镜亦非台</a:t>
            </a:r>
            <a:endParaRPr lang="en-US" altLang="zh-CN" spc="300" dirty="0">
              <a:solidFill>
                <a:schemeClr val="bg2">
                  <a:lumMod val="50000"/>
                </a:schemeClr>
              </a:solidFill>
              <a:latin typeface="Li Xuke"/>
              <a:ea typeface="Li Xuke"/>
              <a:cs typeface="+mn-ea"/>
              <a:sym typeface="Li Xuke"/>
            </a:endParaRPr>
          </a:p>
          <a:p>
            <a:pPr algn="ctr">
              <a:lnSpc>
                <a:spcPct val="150000"/>
              </a:lnSpc>
            </a:pPr>
            <a:r>
              <a:rPr lang="zh-CN" altLang="en-US" spc="300" dirty="0">
                <a:solidFill>
                  <a:schemeClr val="bg2">
                    <a:lumMod val="50000"/>
                  </a:schemeClr>
                </a:solidFill>
                <a:latin typeface="Li Xuke"/>
                <a:ea typeface="Li Xuke"/>
                <a:cs typeface="+mn-ea"/>
                <a:sym typeface="Li Xuke"/>
              </a:rPr>
              <a:t>原本无一物</a:t>
            </a:r>
            <a:endParaRPr lang="en-US" altLang="zh-CN" spc="300" dirty="0">
              <a:solidFill>
                <a:schemeClr val="bg2">
                  <a:lumMod val="50000"/>
                </a:schemeClr>
              </a:solidFill>
              <a:latin typeface="Li Xuke"/>
              <a:ea typeface="Li Xuke"/>
              <a:cs typeface="+mn-ea"/>
              <a:sym typeface="Li Xuke"/>
            </a:endParaRPr>
          </a:p>
          <a:p>
            <a:pPr algn="ctr">
              <a:lnSpc>
                <a:spcPct val="150000"/>
              </a:lnSpc>
            </a:pPr>
            <a:r>
              <a:rPr lang="zh-CN" altLang="en-US" spc="300" dirty="0">
                <a:solidFill>
                  <a:schemeClr val="bg2">
                    <a:lumMod val="50000"/>
                  </a:schemeClr>
                </a:solidFill>
                <a:latin typeface="Li Xuke"/>
                <a:ea typeface="Li Xuke"/>
                <a:cs typeface="+mn-ea"/>
                <a:sym typeface="Li Xuke"/>
              </a:rPr>
              <a:t>何处染尘埃</a:t>
            </a:r>
          </a:p>
        </p:txBody>
      </p:sp>
      <p:sp>
        <p:nvSpPr>
          <p:cNvPr id="43" name="文本框 42"/>
          <p:cNvSpPr txBox="1"/>
          <p:nvPr/>
        </p:nvSpPr>
        <p:spPr>
          <a:xfrm>
            <a:off x="1246082" y="344604"/>
            <a:ext cx="1620957" cy="523220"/>
          </a:xfrm>
          <a:prstGeom prst="rect">
            <a:avLst/>
          </a:prstGeom>
          <a:noFill/>
        </p:spPr>
        <p:txBody>
          <a:bodyPr vert="horz" wrap="none" rtlCol="0">
            <a:spAutoFit/>
          </a:bodyPr>
          <a:lstStyle/>
          <a:p>
            <a:pPr algn="ctr"/>
            <a:r>
              <a:rPr lang="zh-CN" altLang="en-US" sz="2800" b="1" dirty="0" smtClean="0">
                <a:solidFill>
                  <a:schemeClr val="accent5">
                    <a:lumMod val="60000"/>
                    <a:lumOff val="40000"/>
                  </a:schemeClr>
                </a:solidFill>
                <a:latin typeface="Li Xuke"/>
                <a:ea typeface="Li Xuke"/>
                <a:cs typeface="+mn-ea"/>
                <a:sym typeface="Li Xuke"/>
              </a:rPr>
              <a:t>教学设计</a:t>
            </a:r>
            <a:endParaRPr lang="zh-CN" altLang="en-US" sz="2800" b="1" dirty="0">
              <a:solidFill>
                <a:schemeClr val="accent5">
                  <a:lumMod val="60000"/>
                  <a:lumOff val="40000"/>
                </a:schemeClr>
              </a:solidFill>
              <a:latin typeface="Li Xuke"/>
              <a:ea typeface="Li Xuke"/>
              <a:cs typeface="+mn-ea"/>
              <a:sym typeface="Li Xuke"/>
            </a:endParaRPr>
          </a:p>
        </p:txBody>
      </p:sp>
      <p:pic>
        <p:nvPicPr>
          <p:cNvPr id="2" name="图片 1"/>
          <p:cNvPicPr>
            <a:picLocks noChangeAspect="1"/>
          </p:cNvPicPr>
          <p:nvPr/>
        </p:nvPicPr>
        <p:blipFill rotWithShape="1">
          <a:blip r:embed="rId3" cstate="print">
            <a:extLst>
              <a:ext uri="{28A0092B-C50C-407E-A947-70E740481C1C}">
                <a14:useLocalDpi xmlns:a14="http://schemas.microsoft.com/office/drawing/2010/main" val="0"/>
              </a:ext>
            </a:extLst>
          </a:blip>
          <a:srcRect l="28483" t="26269" r="38067" b="15423"/>
          <a:stretch/>
        </p:blipFill>
        <p:spPr>
          <a:xfrm>
            <a:off x="1514516" y="1688814"/>
            <a:ext cx="1127222" cy="1364777"/>
          </a:xfrm>
          <a:prstGeom prst="rect">
            <a:avLst/>
          </a:prstGeom>
        </p:spPr>
      </p:pic>
      <p:grpSp>
        <p:nvGrpSpPr>
          <p:cNvPr id="9" name="组合 8"/>
          <p:cNvGrpSpPr/>
          <p:nvPr/>
        </p:nvGrpSpPr>
        <p:grpSpPr>
          <a:xfrm>
            <a:off x="4115805" y="1547966"/>
            <a:ext cx="1376136" cy="1376136"/>
            <a:chOff x="4115805" y="1547966"/>
            <a:chExt cx="1376136" cy="1376136"/>
          </a:xfrm>
        </p:grpSpPr>
        <p:sp>
          <p:nvSpPr>
            <p:cNvPr id="49" name="椭圆 48"/>
            <p:cNvSpPr/>
            <p:nvPr/>
          </p:nvSpPr>
          <p:spPr>
            <a:xfrm>
              <a:off x="4115805" y="1547966"/>
              <a:ext cx="1376136" cy="1376136"/>
            </a:xfrm>
            <a:prstGeom prst="ellipse">
              <a:avLst/>
            </a:prstGeom>
            <a:solidFill>
              <a:schemeClr val="accent5">
                <a:lumMod val="60000"/>
                <a:lumOff val="40000"/>
              </a:schemeClr>
            </a:solidFill>
            <a:ln>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2">
                    <a:lumMod val="50000"/>
                  </a:schemeClr>
                </a:solidFill>
                <a:latin typeface="Li Xuke"/>
                <a:ea typeface="Li Xuke"/>
                <a:cs typeface="+mn-ea"/>
                <a:sym typeface="Li Xuke"/>
              </a:endParaRPr>
            </a:p>
          </p:txBody>
        </p:sp>
        <p:pic>
          <p:nvPicPr>
            <p:cNvPr id="5" name="图片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213875" y="1571780"/>
              <a:ext cx="1137777" cy="1090778"/>
            </a:xfrm>
            <a:prstGeom prst="rect">
              <a:avLst/>
            </a:prstGeom>
          </p:spPr>
        </p:pic>
      </p:grpSp>
      <p:grpSp>
        <p:nvGrpSpPr>
          <p:cNvPr id="12" name="组合 11"/>
          <p:cNvGrpSpPr/>
          <p:nvPr/>
        </p:nvGrpSpPr>
        <p:grpSpPr>
          <a:xfrm>
            <a:off x="9140483" y="1157832"/>
            <a:ext cx="1892251" cy="1892251"/>
            <a:chOff x="9140483" y="1157832"/>
            <a:chExt cx="1892251" cy="1892251"/>
          </a:xfrm>
        </p:grpSpPr>
        <p:sp>
          <p:nvSpPr>
            <p:cNvPr id="51" name="椭圆 50"/>
            <p:cNvSpPr/>
            <p:nvPr/>
          </p:nvSpPr>
          <p:spPr>
            <a:xfrm>
              <a:off x="9449590" y="1573085"/>
              <a:ext cx="1376136" cy="1376136"/>
            </a:xfrm>
            <a:prstGeom prst="ellipse">
              <a:avLst/>
            </a:prstGeom>
            <a:solidFill>
              <a:schemeClr val="accent5">
                <a:lumMod val="60000"/>
                <a:lumOff val="40000"/>
              </a:schemeClr>
            </a:solidFill>
            <a:ln>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2">
                    <a:lumMod val="50000"/>
                  </a:schemeClr>
                </a:solidFill>
                <a:latin typeface="Li Xuke"/>
                <a:ea typeface="Li Xuke"/>
                <a:cs typeface="+mn-ea"/>
                <a:sym typeface="Li Xuke"/>
              </a:endParaRPr>
            </a:p>
          </p:txBody>
        </p:sp>
        <p:pic>
          <p:nvPicPr>
            <p:cNvPr id="7" name="图片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140483" y="1157832"/>
              <a:ext cx="1892251" cy="1892251"/>
            </a:xfrm>
            <a:prstGeom prst="rect">
              <a:avLst/>
            </a:prstGeom>
          </p:spPr>
        </p:pic>
      </p:grpSp>
      <p:grpSp>
        <p:nvGrpSpPr>
          <p:cNvPr id="11" name="组合 10"/>
          <p:cNvGrpSpPr/>
          <p:nvPr/>
        </p:nvGrpSpPr>
        <p:grpSpPr>
          <a:xfrm>
            <a:off x="6778727" y="1573085"/>
            <a:ext cx="1430376" cy="1376136"/>
            <a:chOff x="6778727" y="1573085"/>
            <a:chExt cx="1430376" cy="1376136"/>
          </a:xfrm>
        </p:grpSpPr>
        <p:sp>
          <p:nvSpPr>
            <p:cNvPr id="50" name="椭圆 49"/>
            <p:cNvSpPr/>
            <p:nvPr/>
          </p:nvSpPr>
          <p:spPr>
            <a:xfrm>
              <a:off x="6778727" y="1573085"/>
              <a:ext cx="1376136" cy="1376136"/>
            </a:xfrm>
            <a:prstGeom prst="ellipse">
              <a:avLst/>
            </a:prstGeom>
            <a:solidFill>
              <a:schemeClr val="accent5">
                <a:lumMod val="60000"/>
                <a:lumOff val="40000"/>
              </a:schemeClr>
            </a:solidFill>
            <a:ln>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2">
                    <a:lumMod val="50000"/>
                  </a:schemeClr>
                </a:solidFill>
                <a:latin typeface="Li Xuke"/>
                <a:ea typeface="Li Xuke"/>
                <a:cs typeface="+mn-ea"/>
                <a:sym typeface="Li Xuke"/>
              </a:endParaRPr>
            </a:p>
          </p:txBody>
        </p:sp>
        <p:pic>
          <p:nvPicPr>
            <p:cNvPr id="6" name="图片 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897003" y="1668610"/>
              <a:ext cx="1312100" cy="1019953"/>
            </a:xfrm>
            <a:prstGeom prst="rect">
              <a:avLst/>
            </a:prstGeom>
          </p:spPr>
        </p:pic>
      </p:grpSp>
    </p:spTree>
    <p:extLst>
      <p:ext uri="{BB962C8B-B14F-4D97-AF65-F5344CB8AC3E}">
        <p14:creationId xmlns:p14="http://schemas.microsoft.com/office/powerpoint/2010/main" val="3433221048"/>
      </p:ext>
    </p:extLst>
  </p:cSld>
  <p:clrMapOvr>
    <a:masterClrMapping/>
  </p:clrMapOvr>
  <p:transition spd="slow" advTm="300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3"/>
                                        </p:tgtEl>
                                        <p:attrNameLst>
                                          <p:attrName>style.visibility</p:attrName>
                                        </p:attrNameLst>
                                      </p:cBhvr>
                                      <p:to>
                                        <p:strVal val="visible"/>
                                      </p:to>
                                    </p:set>
                                    <p:animEffect transition="in" filter="fade">
                                      <p:cBhvr>
                                        <p:cTn id="7" dur="1000"/>
                                        <p:tgtEl>
                                          <p:spTgt spid="43"/>
                                        </p:tgtEl>
                                      </p:cBhvr>
                                    </p:animEffect>
                                    <p:anim calcmode="lin" valueType="num">
                                      <p:cBhvr>
                                        <p:cTn id="8" dur="1000" fill="hold"/>
                                        <p:tgtEl>
                                          <p:spTgt spid="43"/>
                                        </p:tgtEl>
                                        <p:attrNameLst>
                                          <p:attrName>ppt_x</p:attrName>
                                        </p:attrNameLst>
                                      </p:cBhvr>
                                      <p:tavLst>
                                        <p:tav tm="0">
                                          <p:val>
                                            <p:strVal val="#ppt_x"/>
                                          </p:val>
                                        </p:tav>
                                        <p:tav tm="100000">
                                          <p:val>
                                            <p:strVal val="#ppt_x"/>
                                          </p:val>
                                        </p:tav>
                                      </p:tavLst>
                                    </p:anim>
                                    <p:anim calcmode="lin" valueType="num">
                                      <p:cBhvr>
                                        <p:cTn id="9" dur="1000" fill="hold"/>
                                        <p:tgtEl>
                                          <p:spTgt spid="43"/>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1000"/>
                                        <p:tgtEl>
                                          <p:spTgt spid="4"/>
                                        </p:tgtEl>
                                      </p:cBhvr>
                                    </p:animEffect>
                                    <p:anim calcmode="lin" valueType="num">
                                      <p:cBhvr>
                                        <p:cTn id="13" dur="1000" fill="hold"/>
                                        <p:tgtEl>
                                          <p:spTgt spid="4"/>
                                        </p:tgtEl>
                                        <p:attrNameLst>
                                          <p:attrName>ppt_x</p:attrName>
                                        </p:attrNameLst>
                                      </p:cBhvr>
                                      <p:tavLst>
                                        <p:tav tm="0">
                                          <p:val>
                                            <p:strVal val="#ppt_x"/>
                                          </p:val>
                                        </p:tav>
                                        <p:tav tm="100000">
                                          <p:val>
                                            <p:strVal val="#ppt_x"/>
                                          </p:val>
                                        </p:tav>
                                      </p:tavLst>
                                    </p:anim>
                                    <p:anim calcmode="lin" valueType="num">
                                      <p:cBhvr>
                                        <p:cTn id="14"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1000"/>
                                        <p:tgtEl>
                                          <p:spTgt spid="8"/>
                                        </p:tgtEl>
                                      </p:cBhvr>
                                    </p:animEffect>
                                    <p:anim calcmode="lin" valueType="num">
                                      <p:cBhvr>
                                        <p:cTn id="20" dur="1000" fill="hold"/>
                                        <p:tgtEl>
                                          <p:spTgt spid="8"/>
                                        </p:tgtEl>
                                        <p:attrNameLst>
                                          <p:attrName>ppt_x</p:attrName>
                                        </p:attrNameLst>
                                      </p:cBhvr>
                                      <p:tavLst>
                                        <p:tav tm="0">
                                          <p:val>
                                            <p:strVal val="#ppt_x"/>
                                          </p:val>
                                        </p:tav>
                                        <p:tav tm="100000">
                                          <p:val>
                                            <p:strVal val="#ppt_x"/>
                                          </p:val>
                                        </p:tav>
                                      </p:tavLst>
                                    </p:anim>
                                    <p:anim calcmode="lin" valueType="num">
                                      <p:cBhvr>
                                        <p:cTn id="21" dur="1000" fill="hold"/>
                                        <p:tgtEl>
                                          <p:spTgt spid="8"/>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389"/>
                                        </p:tgtEl>
                                        <p:attrNameLst>
                                          <p:attrName>style.visibility</p:attrName>
                                        </p:attrNameLst>
                                      </p:cBhvr>
                                      <p:to>
                                        <p:strVal val="visible"/>
                                      </p:to>
                                    </p:set>
                                    <p:animEffect transition="in" filter="fade">
                                      <p:cBhvr>
                                        <p:cTn id="24" dur="1000"/>
                                        <p:tgtEl>
                                          <p:spTgt spid="389"/>
                                        </p:tgtEl>
                                      </p:cBhvr>
                                    </p:animEffect>
                                    <p:anim calcmode="lin" valueType="num">
                                      <p:cBhvr>
                                        <p:cTn id="25" dur="1000" fill="hold"/>
                                        <p:tgtEl>
                                          <p:spTgt spid="389"/>
                                        </p:tgtEl>
                                        <p:attrNameLst>
                                          <p:attrName>ppt_x</p:attrName>
                                        </p:attrNameLst>
                                      </p:cBhvr>
                                      <p:tavLst>
                                        <p:tav tm="0">
                                          <p:val>
                                            <p:strVal val="#ppt_x"/>
                                          </p:val>
                                        </p:tav>
                                        <p:tav tm="100000">
                                          <p:val>
                                            <p:strVal val="#ppt_x"/>
                                          </p:val>
                                        </p:tav>
                                      </p:tavLst>
                                    </p:anim>
                                    <p:anim calcmode="lin" valueType="num">
                                      <p:cBhvr>
                                        <p:cTn id="26" dur="1000" fill="hold"/>
                                        <p:tgtEl>
                                          <p:spTgt spid="389"/>
                                        </p:tgtEl>
                                        <p:attrNameLst>
                                          <p:attrName>ppt_y</p:attrName>
                                        </p:attrNameLst>
                                      </p:cBhvr>
                                      <p:tavLst>
                                        <p:tav tm="0">
                                          <p:val>
                                            <p:strVal val="#ppt_y+.1"/>
                                          </p:val>
                                        </p:tav>
                                        <p:tav tm="100000">
                                          <p:val>
                                            <p:strVal val="#ppt_y"/>
                                          </p:val>
                                        </p:tav>
                                      </p:tavLst>
                                    </p:anim>
                                  </p:childTnLst>
                                </p:cTn>
                              </p:par>
                              <p:par>
                                <p:cTn id="27" presetID="42" presetClass="entr" presetSubtype="0" fill="hold" grpId="0" nodeType="withEffect">
                                  <p:stCondLst>
                                    <p:cond delay="0"/>
                                  </p:stCondLst>
                                  <p:childTnLst>
                                    <p:set>
                                      <p:cBhvr>
                                        <p:cTn id="28" dur="1" fill="hold">
                                          <p:stCondLst>
                                            <p:cond delay="0"/>
                                          </p:stCondLst>
                                        </p:cTn>
                                        <p:tgtEl>
                                          <p:spTgt spid="388"/>
                                        </p:tgtEl>
                                        <p:attrNameLst>
                                          <p:attrName>style.visibility</p:attrName>
                                        </p:attrNameLst>
                                      </p:cBhvr>
                                      <p:to>
                                        <p:strVal val="visible"/>
                                      </p:to>
                                    </p:set>
                                    <p:animEffect transition="in" filter="fade">
                                      <p:cBhvr>
                                        <p:cTn id="29" dur="1000"/>
                                        <p:tgtEl>
                                          <p:spTgt spid="388"/>
                                        </p:tgtEl>
                                      </p:cBhvr>
                                    </p:animEffect>
                                    <p:anim calcmode="lin" valueType="num">
                                      <p:cBhvr>
                                        <p:cTn id="30" dur="1000" fill="hold"/>
                                        <p:tgtEl>
                                          <p:spTgt spid="388"/>
                                        </p:tgtEl>
                                        <p:attrNameLst>
                                          <p:attrName>ppt_x</p:attrName>
                                        </p:attrNameLst>
                                      </p:cBhvr>
                                      <p:tavLst>
                                        <p:tav tm="0">
                                          <p:val>
                                            <p:strVal val="#ppt_x"/>
                                          </p:val>
                                        </p:tav>
                                        <p:tav tm="100000">
                                          <p:val>
                                            <p:strVal val="#ppt_x"/>
                                          </p:val>
                                        </p:tav>
                                      </p:tavLst>
                                    </p:anim>
                                    <p:anim calcmode="lin" valueType="num">
                                      <p:cBhvr>
                                        <p:cTn id="31" dur="1000" fill="hold"/>
                                        <p:tgtEl>
                                          <p:spTgt spid="388"/>
                                        </p:tgtEl>
                                        <p:attrNameLst>
                                          <p:attrName>ppt_y</p:attrName>
                                        </p:attrNameLst>
                                      </p:cBhvr>
                                      <p:tavLst>
                                        <p:tav tm="0">
                                          <p:val>
                                            <p:strVal val="#ppt_y+.1"/>
                                          </p:val>
                                        </p:tav>
                                        <p:tav tm="100000">
                                          <p:val>
                                            <p:strVal val="#ppt_y"/>
                                          </p:val>
                                        </p:tav>
                                      </p:tavLst>
                                    </p:anim>
                                  </p:childTnLst>
                                </p:cTn>
                              </p:par>
                              <p:par>
                                <p:cTn id="32" presetID="42" presetClass="entr" presetSubtype="0" fill="hold" grpId="0" nodeType="withEffect">
                                  <p:stCondLst>
                                    <p:cond delay="0"/>
                                  </p:stCondLst>
                                  <p:childTnLst>
                                    <p:set>
                                      <p:cBhvr>
                                        <p:cTn id="33" dur="1" fill="hold">
                                          <p:stCondLst>
                                            <p:cond delay="0"/>
                                          </p:stCondLst>
                                        </p:cTn>
                                        <p:tgtEl>
                                          <p:spTgt spid="387"/>
                                        </p:tgtEl>
                                        <p:attrNameLst>
                                          <p:attrName>style.visibility</p:attrName>
                                        </p:attrNameLst>
                                      </p:cBhvr>
                                      <p:to>
                                        <p:strVal val="visible"/>
                                      </p:to>
                                    </p:set>
                                    <p:animEffect transition="in" filter="fade">
                                      <p:cBhvr>
                                        <p:cTn id="34" dur="1000"/>
                                        <p:tgtEl>
                                          <p:spTgt spid="387"/>
                                        </p:tgtEl>
                                      </p:cBhvr>
                                    </p:animEffect>
                                    <p:anim calcmode="lin" valueType="num">
                                      <p:cBhvr>
                                        <p:cTn id="35" dur="1000" fill="hold"/>
                                        <p:tgtEl>
                                          <p:spTgt spid="387"/>
                                        </p:tgtEl>
                                        <p:attrNameLst>
                                          <p:attrName>ppt_x</p:attrName>
                                        </p:attrNameLst>
                                      </p:cBhvr>
                                      <p:tavLst>
                                        <p:tav tm="0">
                                          <p:val>
                                            <p:strVal val="#ppt_x"/>
                                          </p:val>
                                        </p:tav>
                                        <p:tav tm="100000">
                                          <p:val>
                                            <p:strVal val="#ppt_x"/>
                                          </p:val>
                                        </p:tav>
                                      </p:tavLst>
                                    </p:anim>
                                    <p:anim calcmode="lin" valueType="num">
                                      <p:cBhvr>
                                        <p:cTn id="36" dur="1000" fill="hold"/>
                                        <p:tgtEl>
                                          <p:spTgt spid="387"/>
                                        </p:tgtEl>
                                        <p:attrNameLst>
                                          <p:attrName>ppt_y</p:attrName>
                                        </p:attrNameLst>
                                      </p:cBhvr>
                                      <p:tavLst>
                                        <p:tav tm="0">
                                          <p:val>
                                            <p:strVal val="#ppt_y+.1"/>
                                          </p:val>
                                        </p:tav>
                                        <p:tav tm="100000">
                                          <p:val>
                                            <p:strVal val="#ppt_y"/>
                                          </p:val>
                                        </p:tav>
                                      </p:tavLst>
                                    </p:anim>
                                  </p:childTnLst>
                                </p:cTn>
                              </p:par>
                              <p:par>
                                <p:cTn id="37" presetID="42" presetClass="entr" presetSubtype="0" fill="hold" grpId="0" nodeType="withEffect">
                                  <p:stCondLst>
                                    <p:cond delay="0"/>
                                  </p:stCondLst>
                                  <p:childTnLst>
                                    <p:set>
                                      <p:cBhvr>
                                        <p:cTn id="38" dur="1" fill="hold">
                                          <p:stCondLst>
                                            <p:cond delay="0"/>
                                          </p:stCondLst>
                                        </p:cTn>
                                        <p:tgtEl>
                                          <p:spTgt spid="3"/>
                                        </p:tgtEl>
                                        <p:attrNameLst>
                                          <p:attrName>style.visibility</p:attrName>
                                        </p:attrNameLst>
                                      </p:cBhvr>
                                      <p:to>
                                        <p:strVal val="visible"/>
                                      </p:to>
                                    </p:set>
                                    <p:animEffect transition="in" filter="fade">
                                      <p:cBhvr>
                                        <p:cTn id="39" dur="1000"/>
                                        <p:tgtEl>
                                          <p:spTgt spid="3"/>
                                        </p:tgtEl>
                                      </p:cBhvr>
                                    </p:animEffect>
                                    <p:anim calcmode="lin" valueType="num">
                                      <p:cBhvr>
                                        <p:cTn id="40" dur="1000" fill="hold"/>
                                        <p:tgtEl>
                                          <p:spTgt spid="3"/>
                                        </p:tgtEl>
                                        <p:attrNameLst>
                                          <p:attrName>ppt_x</p:attrName>
                                        </p:attrNameLst>
                                      </p:cBhvr>
                                      <p:tavLst>
                                        <p:tav tm="0">
                                          <p:val>
                                            <p:strVal val="#ppt_x"/>
                                          </p:val>
                                        </p:tav>
                                        <p:tav tm="100000">
                                          <p:val>
                                            <p:strVal val="#ppt_x"/>
                                          </p:val>
                                        </p:tav>
                                      </p:tavLst>
                                    </p:anim>
                                    <p:anim calcmode="lin" valueType="num">
                                      <p:cBhvr>
                                        <p:cTn id="41" dur="1000" fill="hold"/>
                                        <p:tgtEl>
                                          <p:spTgt spid="3"/>
                                        </p:tgtEl>
                                        <p:attrNameLst>
                                          <p:attrName>ppt_y</p:attrName>
                                        </p:attrNameLst>
                                      </p:cBhvr>
                                      <p:tavLst>
                                        <p:tav tm="0">
                                          <p:val>
                                            <p:strVal val="#ppt_y+.1"/>
                                          </p:val>
                                        </p:tav>
                                        <p:tav tm="100000">
                                          <p:val>
                                            <p:strVal val="#ppt_y"/>
                                          </p:val>
                                        </p:tav>
                                      </p:tavLst>
                                    </p:anim>
                                  </p:childTnLst>
                                </p:cTn>
                              </p:par>
                              <p:par>
                                <p:cTn id="42" presetID="42" presetClass="entr" presetSubtype="0" fill="hold" grpId="0" nodeType="withEffect">
                                  <p:stCondLst>
                                    <p:cond delay="0"/>
                                  </p:stCondLst>
                                  <p:childTnLst>
                                    <p:set>
                                      <p:cBhvr>
                                        <p:cTn id="43" dur="1" fill="hold">
                                          <p:stCondLst>
                                            <p:cond delay="0"/>
                                          </p:stCondLst>
                                        </p:cTn>
                                        <p:tgtEl>
                                          <p:spTgt spid="16"/>
                                        </p:tgtEl>
                                        <p:attrNameLst>
                                          <p:attrName>style.visibility</p:attrName>
                                        </p:attrNameLst>
                                      </p:cBhvr>
                                      <p:to>
                                        <p:strVal val="visible"/>
                                      </p:to>
                                    </p:set>
                                    <p:animEffect transition="in" filter="fade">
                                      <p:cBhvr>
                                        <p:cTn id="44" dur="1000"/>
                                        <p:tgtEl>
                                          <p:spTgt spid="16"/>
                                        </p:tgtEl>
                                      </p:cBhvr>
                                    </p:animEffect>
                                    <p:anim calcmode="lin" valueType="num">
                                      <p:cBhvr>
                                        <p:cTn id="45" dur="1000" fill="hold"/>
                                        <p:tgtEl>
                                          <p:spTgt spid="16"/>
                                        </p:tgtEl>
                                        <p:attrNameLst>
                                          <p:attrName>ppt_x</p:attrName>
                                        </p:attrNameLst>
                                      </p:cBhvr>
                                      <p:tavLst>
                                        <p:tav tm="0">
                                          <p:val>
                                            <p:strVal val="#ppt_x"/>
                                          </p:val>
                                        </p:tav>
                                        <p:tav tm="100000">
                                          <p:val>
                                            <p:strVal val="#ppt_x"/>
                                          </p:val>
                                        </p:tav>
                                      </p:tavLst>
                                    </p:anim>
                                    <p:anim calcmode="lin" valueType="num">
                                      <p:cBhvr>
                                        <p:cTn id="46" dur="1000" fill="hold"/>
                                        <p:tgtEl>
                                          <p:spTgt spid="16"/>
                                        </p:tgtEl>
                                        <p:attrNameLst>
                                          <p:attrName>ppt_y</p:attrName>
                                        </p:attrNameLst>
                                      </p:cBhvr>
                                      <p:tavLst>
                                        <p:tav tm="0">
                                          <p:val>
                                            <p:strVal val="#ppt_y+.1"/>
                                          </p:val>
                                        </p:tav>
                                        <p:tav tm="100000">
                                          <p:val>
                                            <p:strVal val="#ppt_y"/>
                                          </p:val>
                                        </p:tav>
                                      </p:tavLst>
                                    </p:anim>
                                  </p:childTnLst>
                                </p:cTn>
                              </p:par>
                              <p:par>
                                <p:cTn id="47" presetID="42" presetClass="entr" presetSubtype="0" fill="hold" grpId="0" nodeType="withEffect">
                                  <p:stCondLst>
                                    <p:cond delay="0"/>
                                  </p:stCondLst>
                                  <p:childTnLst>
                                    <p:set>
                                      <p:cBhvr>
                                        <p:cTn id="48" dur="1" fill="hold">
                                          <p:stCondLst>
                                            <p:cond delay="0"/>
                                          </p:stCondLst>
                                        </p:cTn>
                                        <p:tgtEl>
                                          <p:spTgt spid="17"/>
                                        </p:tgtEl>
                                        <p:attrNameLst>
                                          <p:attrName>style.visibility</p:attrName>
                                        </p:attrNameLst>
                                      </p:cBhvr>
                                      <p:to>
                                        <p:strVal val="visible"/>
                                      </p:to>
                                    </p:set>
                                    <p:animEffect transition="in" filter="fade">
                                      <p:cBhvr>
                                        <p:cTn id="49" dur="1000"/>
                                        <p:tgtEl>
                                          <p:spTgt spid="17"/>
                                        </p:tgtEl>
                                      </p:cBhvr>
                                    </p:animEffect>
                                    <p:anim calcmode="lin" valueType="num">
                                      <p:cBhvr>
                                        <p:cTn id="50" dur="1000" fill="hold"/>
                                        <p:tgtEl>
                                          <p:spTgt spid="17"/>
                                        </p:tgtEl>
                                        <p:attrNameLst>
                                          <p:attrName>ppt_x</p:attrName>
                                        </p:attrNameLst>
                                      </p:cBhvr>
                                      <p:tavLst>
                                        <p:tav tm="0">
                                          <p:val>
                                            <p:strVal val="#ppt_x"/>
                                          </p:val>
                                        </p:tav>
                                        <p:tav tm="100000">
                                          <p:val>
                                            <p:strVal val="#ppt_x"/>
                                          </p:val>
                                        </p:tav>
                                      </p:tavLst>
                                    </p:anim>
                                    <p:anim calcmode="lin" valueType="num">
                                      <p:cBhvr>
                                        <p:cTn id="51" dur="1000" fill="hold"/>
                                        <p:tgtEl>
                                          <p:spTgt spid="17"/>
                                        </p:tgtEl>
                                        <p:attrNameLst>
                                          <p:attrName>ppt_y</p:attrName>
                                        </p:attrNameLst>
                                      </p:cBhvr>
                                      <p:tavLst>
                                        <p:tav tm="0">
                                          <p:val>
                                            <p:strVal val="#ppt_y+.1"/>
                                          </p:val>
                                        </p:tav>
                                        <p:tav tm="100000">
                                          <p:val>
                                            <p:strVal val="#ppt_y"/>
                                          </p:val>
                                        </p:tav>
                                      </p:tavLst>
                                    </p:anim>
                                  </p:childTnLst>
                                </p:cTn>
                              </p:par>
                              <p:par>
                                <p:cTn id="52" presetID="42" presetClass="entr" presetSubtype="0" fill="hold" grpId="0" nodeType="withEffect">
                                  <p:stCondLst>
                                    <p:cond delay="0"/>
                                  </p:stCondLst>
                                  <p:childTnLst>
                                    <p:set>
                                      <p:cBhvr>
                                        <p:cTn id="53" dur="1" fill="hold">
                                          <p:stCondLst>
                                            <p:cond delay="0"/>
                                          </p:stCondLst>
                                        </p:cTn>
                                        <p:tgtEl>
                                          <p:spTgt spid="18"/>
                                        </p:tgtEl>
                                        <p:attrNameLst>
                                          <p:attrName>style.visibility</p:attrName>
                                        </p:attrNameLst>
                                      </p:cBhvr>
                                      <p:to>
                                        <p:strVal val="visible"/>
                                      </p:to>
                                    </p:set>
                                    <p:animEffect transition="in" filter="fade">
                                      <p:cBhvr>
                                        <p:cTn id="54" dur="1000"/>
                                        <p:tgtEl>
                                          <p:spTgt spid="18"/>
                                        </p:tgtEl>
                                      </p:cBhvr>
                                    </p:animEffect>
                                    <p:anim calcmode="lin" valueType="num">
                                      <p:cBhvr>
                                        <p:cTn id="55" dur="1000" fill="hold"/>
                                        <p:tgtEl>
                                          <p:spTgt spid="18"/>
                                        </p:tgtEl>
                                        <p:attrNameLst>
                                          <p:attrName>ppt_x</p:attrName>
                                        </p:attrNameLst>
                                      </p:cBhvr>
                                      <p:tavLst>
                                        <p:tav tm="0">
                                          <p:val>
                                            <p:strVal val="#ppt_x"/>
                                          </p:val>
                                        </p:tav>
                                        <p:tav tm="100000">
                                          <p:val>
                                            <p:strVal val="#ppt_x"/>
                                          </p:val>
                                        </p:tav>
                                      </p:tavLst>
                                    </p:anim>
                                    <p:anim calcmode="lin" valueType="num">
                                      <p:cBhvr>
                                        <p:cTn id="56" dur="1000" fill="hold"/>
                                        <p:tgtEl>
                                          <p:spTgt spid="18"/>
                                        </p:tgtEl>
                                        <p:attrNameLst>
                                          <p:attrName>ppt_y</p:attrName>
                                        </p:attrNameLst>
                                      </p:cBhvr>
                                      <p:tavLst>
                                        <p:tav tm="0">
                                          <p:val>
                                            <p:strVal val="#ppt_y+.1"/>
                                          </p:val>
                                        </p:tav>
                                        <p:tav tm="100000">
                                          <p:val>
                                            <p:strVal val="#ppt_y"/>
                                          </p:val>
                                        </p:tav>
                                      </p:tavLst>
                                    </p:anim>
                                  </p:childTnLst>
                                </p:cTn>
                              </p:par>
                              <p:par>
                                <p:cTn id="57" presetID="42" presetClass="entr" presetSubtype="0" fill="hold" grpId="0" nodeType="withEffect">
                                  <p:stCondLst>
                                    <p:cond delay="0"/>
                                  </p:stCondLst>
                                  <p:childTnLst>
                                    <p:set>
                                      <p:cBhvr>
                                        <p:cTn id="58" dur="1" fill="hold">
                                          <p:stCondLst>
                                            <p:cond delay="0"/>
                                          </p:stCondLst>
                                        </p:cTn>
                                        <p:tgtEl>
                                          <p:spTgt spid="19"/>
                                        </p:tgtEl>
                                        <p:attrNameLst>
                                          <p:attrName>style.visibility</p:attrName>
                                        </p:attrNameLst>
                                      </p:cBhvr>
                                      <p:to>
                                        <p:strVal val="visible"/>
                                      </p:to>
                                    </p:set>
                                    <p:animEffect transition="in" filter="fade">
                                      <p:cBhvr>
                                        <p:cTn id="59" dur="1000"/>
                                        <p:tgtEl>
                                          <p:spTgt spid="19"/>
                                        </p:tgtEl>
                                      </p:cBhvr>
                                    </p:animEffect>
                                    <p:anim calcmode="lin" valueType="num">
                                      <p:cBhvr>
                                        <p:cTn id="60" dur="1000" fill="hold"/>
                                        <p:tgtEl>
                                          <p:spTgt spid="19"/>
                                        </p:tgtEl>
                                        <p:attrNameLst>
                                          <p:attrName>ppt_x</p:attrName>
                                        </p:attrNameLst>
                                      </p:cBhvr>
                                      <p:tavLst>
                                        <p:tav tm="0">
                                          <p:val>
                                            <p:strVal val="#ppt_x"/>
                                          </p:val>
                                        </p:tav>
                                        <p:tav tm="100000">
                                          <p:val>
                                            <p:strVal val="#ppt_x"/>
                                          </p:val>
                                        </p:tav>
                                      </p:tavLst>
                                    </p:anim>
                                    <p:anim calcmode="lin" valueType="num">
                                      <p:cBhvr>
                                        <p:cTn id="61" dur="1000" fill="hold"/>
                                        <p:tgtEl>
                                          <p:spTgt spid="19"/>
                                        </p:tgtEl>
                                        <p:attrNameLst>
                                          <p:attrName>ppt_y</p:attrName>
                                        </p:attrNameLst>
                                      </p:cBhvr>
                                      <p:tavLst>
                                        <p:tav tm="0">
                                          <p:val>
                                            <p:strVal val="#ppt_y+.1"/>
                                          </p:val>
                                        </p:tav>
                                        <p:tav tm="100000">
                                          <p:val>
                                            <p:strVal val="#ppt_y"/>
                                          </p:val>
                                        </p:tav>
                                      </p:tavLst>
                                    </p:anim>
                                  </p:childTnLst>
                                </p:cTn>
                              </p:par>
                              <p:par>
                                <p:cTn id="62" presetID="42" presetClass="entr" presetSubtype="0" fill="hold" grpId="0" nodeType="withEffect">
                                  <p:stCondLst>
                                    <p:cond delay="0"/>
                                  </p:stCondLst>
                                  <p:childTnLst>
                                    <p:set>
                                      <p:cBhvr>
                                        <p:cTn id="63" dur="1" fill="hold">
                                          <p:stCondLst>
                                            <p:cond delay="0"/>
                                          </p:stCondLst>
                                        </p:cTn>
                                        <p:tgtEl>
                                          <p:spTgt spid="20"/>
                                        </p:tgtEl>
                                        <p:attrNameLst>
                                          <p:attrName>style.visibility</p:attrName>
                                        </p:attrNameLst>
                                      </p:cBhvr>
                                      <p:to>
                                        <p:strVal val="visible"/>
                                      </p:to>
                                    </p:set>
                                    <p:animEffect transition="in" filter="fade">
                                      <p:cBhvr>
                                        <p:cTn id="64" dur="1000"/>
                                        <p:tgtEl>
                                          <p:spTgt spid="20"/>
                                        </p:tgtEl>
                                      </p:cBhvr>
                                    </p:animEffect>
                                    <p:anim calcmode="lin" valueType="num">
                                      <p:cBhvr>
                                        <p:cTn id="65" dur="1000" fill="hold"/>
                                        <p:tgtEl>
                                          <p:spTgt spid="20"/>
                                        </p:tgtEl>
                                        <p:attrNameLst>
                                          <p:attrName>ppt_x</p:attrName>
                                        </p:attrNameLst>
                                      </p:cBhvr>
                                      <p:tavLst>
                                        <p:tav tm="0">
                                          <p:val>
                                            <p:strVal val="#ppt_x"/>
                                          </p:val>
                                        </p:tav>
                                        <p:tav tm="100000">
                                          <p:val>
                                            <p:strVal val="#ppt_x"/>
                                          </p:val>
                                        </p:tav>
                                      </p:tavLst>
                                    </p:anim>
                                    <p:anim calcmode="lin" valueType="num">
                                      <p:cBhvr>
                                        <p:cTn id="66" dur="1000" fill="hold"/>
                                        <p:tgtEl>
                                          <p:spTgt spid="20"/>
                                        </p:tgtEl>
                                        <p:attrNameLst>
                                          <p:attrName>ppt_y</p:attrName>
                                        </p:attrNameLst>
                                      </p:cBhvr>
                                      <p:tavLst>
                                        <p:tav tm="0">
                                          <p:val>
                                            <p:strVal val="#ppt_y+.1"/>
                                          </p:val>
                                        </p:tav>
                                        <p:tav tm="100000">
                                          <p:val>
                                            <p:strVal val="#ppt_y"/>
                                          </p:val>
                                        </p:tav>
                                      </p:tavLst>
                                    </p:anim>
                                  </p:childTnLst>
                                </p:cTn>
                              </p:par>
                              <p:par>
                                <p:cTn id="67" presetID="42" presetClass="entr" presetSubtype="0" fill="hold" grpId="0" nodeType="withEffect">
                                  <p:stCondLst>
                                    <p:cond delay="0"/>
                                  </p:stCondLst>
                                  <p:childTnLst>
                                    <p:set>
                                      <p:cBhvr>
                                        <p:cTn id="68" dur="1" fill="hold">
                                          <p:stCondLst>
                                            <p:cond delay="0"/>
                                          </p:stCondLst>
                                        </p:cTn>
                                        <p:tgtEl>
                                          <p:spTgt spid="21"/>
                                        </p:tgtEl>
                                        <p:attrNameLst>
                                          <p:attrName>style.visibility</p:attrName>
                                        </p:attrNameLst>
                                      </p:cBhvr>
                                      <p:to>
                                        <p:strVal val="visible"/>
                                      </p:to>
                                    </p:set>
                                    <p:animEffect transition="in" filter="fade">
                                      <p:cBhvr>
                                        <p:cTn id="69" dur="1000"/>
                                        <p:tgtEl>
                                          <p:spTgt spid="21"/>
                                        </p:tgtEl>
                                      </p:cBhvr>
                                    </p:animEffect>
                                    <p:anim calcmode="lin" valueType="num">
                                      <p:cBhvr>
                                        <p:cTn id="70" dur="1000" fill="hold"/>
                                        <p:tgtEl>
                                          <p:spTgt spid="21"/>
                                        </p:tgtEl>
                                        <p:attrNameLst>
                                          <p:attrName>ppt_x</p:attrName>
                                        </p:attrNameLst>
                                      </p:cBhvr>
                                      <p:tavLst>
                                        <p:tav tm="0">
                                          <p:val>
                                            <p:strVal val="#ppt_x"/>
                                          </p:val>
                                        </p:tav>
                                        <p:tav tm="100000">
                                          <p:val>
                                            <p:strVal val="#ppt_x"/>
                                          </p:val>
                                        </p:tav>
                                      </p:tavLst>
                                    </p:anim>
                                    <p:anim calcmode="lin" valueType="num">
                                      <p:cBhvr>
                                        <p:cTn id="71" dur="1000" fill="hold"/>
                                        <p:tgtEl>
                                          <p:spTgt spid="21"/>
                                        </p:tgtEl>
                                        <p:attrNameLst>
                                          <p:attrName>ppt_y</p:attrName>
                                        </p:attrNameLst>
                                      </p:cBhvr>
                                      <p:tavLst>
                                        <p:tav tm="0">
                                          <p:val>
                                            <p:strVal val="#ppt_y+.1"/>
                                          </p:val>
                                        </p:tav>
                                        <p:tav tm="100000">
                                          <p:val>
                                            <p:strVal val="#ppt_y"/>
                                          </p:val>
                                        </p:tav>
                                      </p:tavLst>
                                    </p:anim>
                                  </p:childTnLst>
                                </p:cTn>
                              </p:par>
                              <p:par>
                                <p:cTn id="72" presetID="42" presetClass="entr" presetSubtype="0" fill="hold" grpId="0" nodeType="withEffect">
                                  <p:stCondLst>
                                    <p:cond delay="0"/>
                                  </p:stCondLst>
                                  <p:childTnLst>
                                    <p:set>
                                      <p:cBhvr>
                                        <p:cTn id="73" dur="1" fill="hold">
                                          <p:stCondLst>
                                            <p:cond delay="0"/>
                                          </p:stCondLst>
                                        </p:cTn>
                                        <p:tgtEl>
                                          <p:spTgt spid="22"/>
                                        </p:tgtEl>
                                        <p:attrNameLst>
                                          <p:attrName>style.visibility</p:attrName>
                                        </p:attrNameLst>
                                      </p:cBhvr>
                                      <p:to>
                                        <p:strVal val="visible"/>
                                      </p:to>
                                    </p:set>
                                    <p:animEffect transition="in" filter="fade">
                                      <p:cBhvr>
                                        <p:cTn id="74" dur="1000"/>
                                        <p:tgtEl>
                                          <p:spTgt spid="22"/>
                                        </p:tgtEl>
                                      </p:cBhvr>
                                    </p:animEffect>
                                    <p:anim calcmode="lin" valueType="num">
                                      <p:cBhvr>
                                        <p:cTn id="75" dur="1000" fill="hold"/>
                                        <p:tgtEl>
                                          <p:spTgt spid="22"/>
                                        </p:tgtEl>
                                        <p:attrNameLst>
                                          <p:attrName>ppt_x</p:attrName>
                                        </p:attrNameLst>
                                      </p:cBhvr>
                                      <p:tavLst>
                                        <p:tav tm="0">
                                          <p:val>
                                            <p:strVal val="#ppt_x"/>
                                          </p:val>
                                        </p:tav>
                                        <p:tav tm="100000">
                                          <p:val>
                                            <p:strVal val="#ppt_x"/>
                                          </p:val>
                                        </p:tav>
                                      </p:tavLst>
                                    </p:anim>
                                    <p:anim calcmode="lin" valueType="num">
                                      <p:cBhvr>
                                        <p:cTn id="76" dur="1000" fill="hold"/>
                                        <p:tgtEl>
                                          <p:spTgt spid="22"/>
                                        </p:tgtEl>
                                        <p:attrNameLst>
                                          <p:attrName>ppt_y</p:attrName>
                                        </p:attrNameLst>
                                      </p:cBhvr>
                                      <p:tavLst>
                                        <p:tav tm="0">
                                          <p:val>
                                            <p:strVal val="#ppt_y+.1"/>
                                          </p:val>
                                        </p:tav>
                                        <p:tav tm="100000">
                                          <p:val>
                                            <p:strVal val="#ppt_y"/>
                                          </p:val>
                                        </p:tav>
                                      </p:tavLst>
                                    </p:anim>
                                  </p:childTnLst>
                                </p:cTn>
                              </p:par>
                              <p:par>
                                <p:cTn id="77" presetID="42" presetClass="entr" presetSubtype="0" fill="hold" grpId="0" nodeType="withEffect">
                                  <p:stCondLst>
                                    <p:cond delay="0"/>
                                  </p:stCondLst>
                                  <p:childTnLst>
                                    <p:set>
                                      <p:cBhvr>
                                        <p:cTn id="78" dur="1" fill="hold">
                                          <p:stCondLst>
                                            <p:cond delay="0"/>
                                          </p:stCondLst>
                                        </p:cTn>
                                        <p:tgtEl>
                                          <p:spTgt spid="23"/>
                                        </p:tgtEl>
                                        <p:attrNameLst>
                                          <p:attrName>style.visibility</p:attrName>
                                        </p:attrNameLst>
                                      </p:cBhvr>
                                      <p:to>
                                        <p:strVal val="visible"/>
                                      </p:to>
                                    </p:set>
                                    <p:animEffect transition="in" filter="fade">
                                      <p:cBhvr>
                                        <p:cTn id="79" dur="1000"/>
                                        <p:tgtEl>
                                          <p:spTgt spid="23"/>
                                        </p:tgtEl>
                                      </p:cBhvr>
                                    </p:animEffect>
                                    <p:anim calcmode="lin" valueType="num">
                                      <p:cBhvr>
                                        <p:cTn id="80" dur="1000" fill="hold"/>
                                        <p:tgtEl>
                                          <p:spTgt spid="23"/>
                                        </p:tgtEl>
                                        <p:attrNameLst>
                                          <p:attrName>ppt_x</p:attrName>
                                        </p:attrNameLst>
                                      </p:cBhvr>
                                      <p:tavLst>
                                        <p:tav tm="0">
                                          <p:val>
                                            <p:strVal val="#ppt_x"/>
                                          </p:val>
                                        </p:tav>
                                        <p:tav tm="100000">
                                          <p:val>
                                            <p:strVal val="#ppt_x"/>
                                          </p:val>
                                        </p:tav>
                                      </p:tavLst>
                                    </p:anim>
                                    <p:anim calcmode="lin" valueType="num">
                                      <p:cBhvr>
                                        <p:cTn id="81" dur="1000" fill="hold"/>
                                        <p:tgtEl>
                                          <p:spTgt spid="23"/>
                                        </p:tgtEl>
                                        <p:attrNameLst>
                                          <p:attrName>ppt_y</p:attrName>
                                        </p:attrNameLst>
                                      </p:cBhvr>
                                      <p:tavLst>
                                        <p:tav tm="0">
                                          <p:val>
                                            <p:strVal val="#ppt_y+.1"/>
                                          </p:val>
                                        </p:tav>
                                        <p:tav tm="100000">
                                          <p:val>
                                            <p:strVal val="#ppt_y"/>
                                          </p:val>
                                        </p:tav>
                                      </p:tavLst>
                                    </p:anim>
                                  </p:childTnLst>
                                </p:cTn>
                              </p:par>
                              <p:par>
                                <p:cTn id="82" presetID="42" presetClass="entr" presetSubtype="0" fill="hold" nodeType="withEffect">
                                  <p:stCondLst>
                                    <p:cond delay="0"/>
                                  </p:stCondLst>
                                  <p:childTnLst>
                                    <p:set>
                                      <p:cBhvr>
                                        <p:cTn id="83" dur="1" fill="hold">
                                          <p:stCondLst>
                                            <p:cond delay="0"/>
                                          </p:stCondLst>
                                        </p:cTn>
                                        <p:tgtEl>
                                          <p:spTgt spid="2"/>
                                        </p:tgtEl>
                                        <p:attrNameLst>
                                          <p:attrName>style.visibility</p:attrName>
                                        </p:attrNameLst>
                                      </p:cBhvr>
                                      <p:to>
                                        <p:strVal val="visible"/>
                                      </p:to>
                                    </p:set>
                                    <p:animEffect transition="in" filter="fade">
                                      <p:cBhvr>
                                        <p:cTn id="84" dur="1000"/>
                                        <p:tgtEl>
                                          <p:spTgt spid="2"/>
                                        </p:tgtEl>
                                      </p:cBhvr>
                                    </p:animEffect>
                                    <p:anim calcmode="lin" valueType="num">
                                      <p:cBhvr>
                                        <p:cTn id="85" dur="1000" fill="hold"/>
                                        <p:tgtEl>
                                          <p:spTgt spid="2"/>
                                        </p:tgtEl>
                                        <p:attrNameLst>
                                          <p:attrName>ppt_x</p:attrName>
                                        </p:attrNameLst>
                                      </p:cBhvr>
                                      <p:tavLst>
                                        <p:tav tm="0">
                                          <p:val>
                                            <p:strVal val="#ppt_x"/>
                                          </p:val>
                                        </p:tav>
                                        <p:tav tm="100000">
                                          <p:val>
                                            <p:strVal val="#ppt_x"/>
                                          </p:val>
                                        </p:tav>
                                      </p:tavLst>
                                    </p:anim>
                                    <p:anim calcmode="lin" valueType="num">
                                      <p:cBhvr>
                                        <p:cTn id="86" dur="1000" fill="hold"/>
                                        <p:tgtEl>
                                          <p:spTgt spid="2"/>
                                        </p:tgtEl>
                                        <p:attrNameLst>
                                          <p:attrName>ppt_y</p:attrName>
                                        </p:attrNameLst>
                                      </p:cBhvr>
                                      <p:tavLst>
                                        <p:tav tm="0">
                                          <p:val>
                                            <p:strVal val="#ppt_y+.1"/>
                                          </p:val>
                                        </p:tav>
                                        <p:tav tm="100000">
                                          <p:val>
                                            <p:strVal val="#ppt_y"/>
                                          </p:val>
                                        </p:tav>
                                      </p:tavLst>
                                    </p:anim>
                                  </p:childTnLst>
                                </p:cTn>
                              </p:par>
                              <p:par>
                                <p:cTn id="87" presetID="42" presetClass="entr" presetSubtype="0" fill="hold" nodeType="withEffect">
                                  <p:stCondLst>
                                    <p:cond delay="0"/>
                                  </p:stCondLst>
                                  <p:childTnLst>
                                    <p:set>
                                      <p:cBhvr>
                                        <p:cTn id="88" dur="1" fill="hold">
                                          <p:stCondLst>
                                            <p:cond delay="0"/>
                                          </p:stCondLst>
                                        </p:cTn>
                                        <p:tgtEl>
                                          <p:spTgt spid="9"/>
                                        </p:tgtEl>
                                        <p:attrNameLst>
                                          <p:attrName>style.visibility</p:attrName>
                                        </p:attrNameLst>
                                      </p:cBhvr>
                                      <p:to>
                                        <p:strVal val="visible"/>
                                      </p:to>
                                    </p:set>
                                    <p:animEffect transition="in" filter="fade">
                                      <p:cBhvr>
                                        <p:cTn id="89" dur="1000"/>
                                        <p:tgtEl>
                                          <p:spTgt spid="9"/>
                                        </p:tgtEl>
                                      </p:cBhvr>
                                    </p:animEffect>
                                    <p:anim calcmode="lin" valueType="num">
                                      <p:cBhvr>
                                        <p:cTn id="90" dur="1000" fill="hold"/>
                                        <p:tgtEl>
                                          <p:spTgt spid="9"/>
                                        </p:tgtEl>
                                        <p:attrNameLst>
                                          <p:attrName>ppt_x</p:attrName>
                                        </p:attrNameLst>
                                      </p:cBhvr>
                                      <p:tavLst>
                                        <p:tav tm="0">
                                          <p:val>
                                            <p:strVal val="#ppt_x"/>
                                          </p:val>
                                        </p:tav>
                                        <p:tav tm="100000">
                                          <p:val>
                                            <p:strVal val="#ppt_x"/>
                                          </p:val>
                                        </p:tav>
                                      </p:tavLst>
                                    </p:anim>
                                    <p:anim calcmode="lin" valueType="num">
                                      <p:cBhvr>
                                        <p:cTn id="91" dur="1000" fill="hold"/>
                                        <p:tgtEl>
                                          <p:spTgt spid="9"/>
                                        </p:tgtEl>
                                        <p:attrNameLst>
                                          <p:attrName>ppt_y</p:attrName>
                                        </p:attrNameLst>
                                      </p:cBhvr>
                                      <p:tavLst>
                                        <p:tav tm="0">
                                          <p:val>
                                            <p:strVal val="#ppt_y+.1"/>
                                          </p:val>
                                        </p:tav>
                                        <p:tav tm="100000">
                                          <p:val>
                                            <p:strVal val="#ppt_y"/>
                                          </p:val>
                                        </p:tav>
                                      </p:tavLst>
                                    </p:anim>
                                  </p:childTnLst>
                                </p:cTn>
                              </p:par>
                              <p:par>
                                <p:cTn id="92" presetID="42" presetClass="entr" presetSubtype="0" fill="hold" nodeType="withEffect">
                                  <p:stCondLst>
                                    <p:cond delay="0"/>
                                  </p:stCondLst>
                                  <p:childTnLst>
                                    <p:set>
                                      <p:cBhvr>
                                        <p:cTn id="93" dur="1" fill="hold">
                                          <p:stCondLst>
                                            <p:cond delay="0"/>
                                          </p:stCondLst>
                                        </p:cTn>
                                        <p:tgtEl>
                                          <p:spTgt spid="12"/>
                                        </p:tgtEl>
                                        <p:attrNameLst>
                                          <p:attrName>style.visibility</p:attrName>
                                        </p:attrNameLst>
                                      </p:cBhvr>
                                      <p:to>
                                        <p:strVal val="visible"/>
                                      </p:to>
                                    </p:set>
                                    <p:animEffect transition="in" filter="fade">
                                      <p:cBhvr>
                                        <p:cTn id="94" dur="1000"/>
                                        <p:tgtEl>
                                          <p:spTgt spid="12"/>
                                        </p:tgtEl>
                                      </p:cBhvr>
                                    </p:animEffect>
                                    <p:anim calcmode="lin" valueType="num">
                                      <p:cBhvr>
                                        <p:cTn id="95" dur="1000" fill="hold"/>
                                        <p:tgtEl>
                                          <p:spTgt spid="12"/>
                                        </p:tgtEl>
                                        <p:attrNameLst>
                                          <p:attrName>ppt_x</p:attrName>
                                        </p:attrNameLst>
                                      </p:cBhvr>
                                      <p:tavLst>
                                        <p:tav tm="0">
                                          <p:val>
                                            <p:strVal val="#ppt_x"/>
                                          </p:val>
                                        </p:tav>
                                        <p:tav tm="100000">
                                          <p:val>
                                            <p:strVal val="#ppt_x"/>
                                          </p:val>
                                        </p:tav>
                                      </p:tavLst>
                                    </p:anim>
                                    <p:anim calcmode="lin" valueType="num">
                                      <p:cBhvr>
                                        <p:cTn id="96" dur="1000" fill="hold"/>
                                        <p:tgtEl>
                                          <p:spTgt spid="12"/>
                                        </p:tgtEl>
                                        <p:attrNameLst>
                                          <p:attrName>ppt_y</p:attrName>
                                        </p:attrNameLst>
                                      </p:cBhvr>
                                      <p:tavLst>
                                        <p:tav tm="0">
                                          <p:val>
                                            <p:strVal val="#ppt_y+.1"/>
                                          </p:val>
                                        </p:tav>
                                        <p:tav tm="100000">
                                          <p:val>
                                            <p:strVal val="#ppt_y"/>
                                          </p:val>
                                        </p:tav>
                                      </p:tavLst>
                                    </p:anim>
                                  </p:childTnLst>
                                </p:cTn>
                              </p:par>
                              <p:par>
                                <p:cTn id="97" presetID="42" presetClass="entr" presetSubtype="0" fill="hold" nodeType="withEffect">
                                  <p:stCondLst>
                                    <p:cond delay="0"/>
                                  </p:stCondLst>
                                  <p:childTnLst>
                                    <p:set>
                                      <p:cBhvr>
                                        <p:cTn id="98" dur="1" fill="hold">
                                          <p:stCondLst>
                                            <p:cond delay="0"/>
                                          </p:stCondLst>
                                        </p:cTn>
                                        <p:tgtEl>
                                          <p:spTgt spid="11"/>
                                        </p:tgtEl>
                                        <p:attrNameLst>
                                          <p:attrName>style.visibility</p:attrName>
                                        </p:attrNameLst>
                                      </p:cBhvr>
                                      <p:to>
                                        <p:strVal val="visible"/>
                                      </p:to>
                                    </p:set>
                                    <p:animEffect transition="in" filter="fade">
                                      <p:cBhvr>
                                        <p:cTn id="99" dur="1000"/>
                                        <p:tgtEl>
                                          <p:spTgt spid="11"/>
                                        </p:tgtEl>
                                      </p:cBhvr>
                                    </p:animEffect>
                                    <p:anim calcmode="lin" valueType="num">
                                      <p:cBhvr>
                                        <p:cTn id="100" dur="1000" fill="hold"/>
                                        <p:tgtEl>
                                          <p:spTgt spid="11"/>
                                        </p:tgtEl>
                                        <p:attrNameLst>
                                          <p:attrName>ppt_x</p:attrName>
                                        </p:attrNameLst>
                                      </p:cBhvr>
                                      <p:tavLst>
                                        <p:tav tm="0">
                                          <p:val>
                                            <p:strVal val="#ppt_x"/>
                                          </p:val>
                                        </p:tav>
                                        <p:tav tm="100000">
                                          <p:val>
                                            <p:strVal val="#ppt_x"/>
                                          </p:val>
                                        </p:tav>
                                      </p:tavLst>
                                    </p:anim>
                                    <p:anim calcmode="lin" valueType="num">
                                      <p:cBhvr>
                                        <p:cTn id="101"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389" grpId="0" animBg="1"/>
      <p:bldP spid="388" grpId="0" animBg="1"/>
      <p:bldP spid="387" grpId="0" animBg="1"/>
      <p:bldP spid="3" grpId="0" animBg="1"/>
      <p:bldP spid="4" grpId="0"/>
      <p:bldP spid="16" grpId="0"/>
      <p:bldP spid="17" grpId="0"/>
      <p:bldP spid="18" grpId="0"/>
      <p:bldP spid="19" grpId="0"/>
      <p:bldP spid="20" grpId="0"/>
      <p:bldP spid="21" grpId="0"/>
      <p:bldP spid="22" grpId="0"/>
      <p:bldP spid="23" grpId="0"/>
      <p:bldP spid="43"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矩形 18"/>
          <p:cNvSpPr/>
          <p:nvPr/>
        </p:nvSpPr>
        <p:spPr>
          <a:xfrm>
            <a:off x="1219200" y="2210403"/>
            <a:ext cx="10363200" cy="3935895"/>
          </a:xfrm>
          <a:prstGeom prst="rect">
            <a:avLst/>
          </a:prstGeom>
          <a:noFill/>
          <a:ln w="28575">
            <a:solidFill>
              <a:schemeClr val="accent5">
                <a:lumMod val="60000"/>
                <a:lumOff val="4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latin typeface="Li Xuke"/>
              <a:ea typeface="Li Xuke"/>
              <a:cs typeface="+mn-ea"/>
              <a:sym typeface="Li Xuke"/>
            </a:endParaRPr>
          </a:p>
        </p:txBody>
      </p:sp>
      <p:pic>
        <p:nvPicPr>
          <p:cNvPr id="20" name="图片 19"/>
          <p:cNvPicPr>
            <a:picLocks noChangeAspect="1"/>
          </p:cNvPicPr>
          <p:nvPr/>
        </p:nvPicPr>
        <p:blipFill rotWithShape="1">
          <a:blip r:embed="rId3">
            <a:extLst>
              <a:ext uri="{28A0092B-C50C-407E-A947-70E740481C1C}">
                <a14:useLocalDpi xmlns:a14="http://schemas.microsoft.com/office/drawing/2010/main" val="0"/>
              </a:ext>
            </a:extLst>
          </a:blip>
          <a:srcRect l="8386" t="16046"/>
          <a:stretch>
            <a:fillRect/>
          </a:stretch>
        </p:blipFill>
        <p:spPr>
          <a:xfrm>
            <a:off x="8716538" y="776370"/>
            <a:ext cx="3504655" cy="2868066"/>
          </a:xfrm>
          <a:prstGeom prst="rect">
            <a:avLst/>
          </a:prstGeom>
        </p:spPr>
      </p:pic>
      <p:pic>
        <p:nvPicPr>
          <p:cNvPr id="2" name="图片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64965" y="498679"/>
            <a:ext cx="4319516" cy="4319516"/>
          </a:xfrm>
          <a:prstGeom prst="rect">
            <a:avLst/>
          </a:prstGeom>
        </p:spPr>
      </p:pic>
      <p:sp>
        <p:nvSpPr>
          <p:cNvPr id="1024" name="文本框 1023"/>
          <p:cNvSpPr txBox="1"/>
          <p:nvPr/>
        </p:nvSpPr>
        <p:spPr>
          <a:xfrm>
            <a:off x="7204469" y="2798822"/>
            <a:ext cx="2646878" cy="584775"/>
          </a:xfrm>
          <a:prstGeom prst="rect">
            <a:avLst/>
          </a:prstGeom>
          <a:noFill/>
        </p:spPr>
        <p:txBody>
          <a:bodyPr vert="horz" wrap="none" rtlCol="0">
            <a:spAutoFit/>
          </a:bodyPr>
          <a:lstStyle/>
          <a:p>
            <a:r>
              <a:rPr lang="zh-CN" altLang="en-US" sz="3200" b="1" dirty="0">
                <a:solidFill>
                  <a:schemeClr val="accent5">
                    <a:lumMod val="60000"/>
                    <a:lumOff val="40000"/>
                  </a:schemeClr>
                </a:solidFill>
                <a:latin typeface="Li Xuke"/>
                <a:ea typeface="Li Xuke"/>
                <a:cs typeface="+mn-ea"/>
                <a:sym typeface="Li Xuke"/>
              </a:rPr>
              <a:t>输入你的标题</a:t>
            </a:r>
          </a:p>
        </p:txBody>
      </p:sp>
      <p:sp>
        <p:nvSpPr>
          <p:cNvPr id="358" name="文本框 357"/>
          <p:cNvSpPr txBox="1"/>
          <p:nvPr/>
        </p:nvSpPr>
        <p:spPr>
          <a:xfrm>
            <a:off x="1630263" y="3861337"/>
            <a:ext cx="9541073" cy="2221865"/>
          </a:xfrm>
          <a:prstGeom prst="rect">
            <a:avLst/>
          </a:prstGeom>
          <a:noFill/>
        </p:spPr>
        <p:txBody>
          <a:bodyPr vert="eaVert" wrap="square" rtlCol="0">
            <a:spAutoFit/>
          </a:bodyPr>
          <a:lstStyle/>
          <a:p>
            <a:pPr algn="ctr">
              <a:lnSpc>
                <a:spcPct val="200000"/>
              </a:lnSpc>
            </a:pPr>
            <a:r>
              <a:rPr lang="zh-CN" altLang="en-US" sz="1600" kern="0" dirty="0" smtClean="0">
                <a:solidFill>
                  <a:schemeClr val="bg2">
                    <a:lumMod val="50000"/>
                  </a:schemeClr>
                </a:solidFill>
                <a:latin typeface="Li Xuke"/>
                <a:ea typeface="Li Xuke"/>
                <a:cs typeface="+mn-ea"/>
                <a:sym typeface="Li Xuke"/>
              </a:rPr>
              <a:t>点击</a:t>
            </a:r>
            <a:r>
              <a:rPr lang="zh-CN" altLang="en-US" sz="1600" kern="0" dirty="0">
                <a:solidFill>
                  <a:schemeClr val="bg2">
                    <a:lumMod val="50000"/>
                  </a:schemeClr>
                </a:solidFill>
                <a:latin typeface="Li Xuke"/>
                <a:ea typeface="Li Xuke"/>
                <a:cs typeface="+mn-ea"/>
                <a:sym typeface="Li Xuke"/>
              </a:rPr>
              <a:t>输入本栏的具体文字，简明扼要的说明分项内容，此为概念图解，请根据您的具体内容酌情</a:t>
            </a:r>
            <a:r>
              <a:rPr lang="zh-CN" altLang="en-US" sz="1600" kern="0" dirty="0" smtClean="0">
                <a:solidFill>
                  <a:schemeClr val="bg2">
                    <a:lumMod val="50000"/>
                  </a:schemeClr>
                </a:solidFill>
                <a:latin typeface="Li Xuke"/>
                <a:ea typeface="Li Xuke"/>
                <a:cs typeface="+mn-ea"/>
                <a:sym typeface="Li Xuke"/>
              </a:rPr>
              <a:t>修改</a:t>
            </a:r>
            <a:r>
              <a:rPr lang="zh-CN" altLang="en-US" sz="1600" kern="0" dirty="0">
                <a:solidFill>
                  <a:schemeClr val="bg2">
                    <a:lumMod val="50000"/>
                  </a:schemeClr>
                </a:solidFill>
                <a:latin typeface="Li Xuke"/>
                <a:ea typeface="Li Xuke"/>
                <a:cs typeface="+mn-ea"/>
                <a:sym typeface="Li Xuke"/>
              </a:rPr>
              <a:t>点击输入本栏的具体文字，简明扼要的说明分项内容，此为概念图解，请根据您的具体内容酌情</a:t>
            </a:r>
            <a:r>
              <a:rPr lang="zh-CN" altLang="en-US" sz="1600" kern="0" dirty="0" smtClean="0">
                <a:solidFill>
                  <a:schemeClr val="bg2">
                    <a:lumMod val="50000"/>
                  </a:schemeClr>
                </a:solidFill>
                <a:latin typeface="Li Xuke"/>
                <a:ea typeface="Li Xuke"/>
                <a:cs typeface="+mn-ea"/>
                <a:sym typeface="Li Xuke"/>
              </a:rPr>
              <a:t>修改</a:t>
            </a:r>
            <a:r>
              <a:rPr lang="zh-CN" altLang="en-US" sz="1600" kern="0" dirty="0">
                <a:solidFill>
                  <a:schemeClr val="bg2">
                    <a:lumMod val="50000"/>
                  </a:schemeClr>
                </a:solidFill>
                <a:latin typeface="Li Xuke"/>
                <a:ea typeface="Li Xuke"/>
                <a:cs typeface="+mn-ea"/>
                <a:sym typeface="Li Xuke"/>
              </a:rPr>
              <a:t>点击输入本栏的具体文字，简明扼要的说明分项内容，此为概念图解，请根据您的具体内容酌情修改点击输入本栏的具体文字，简明扼要的说明分项内容，此为概念图解，请根据您的具体内容酌情修</a:t>
            </a:r>
            <a:endParaRPr lang="zh-CN" altLang="en-US" sz="1600" dirty="0">
              <a:solidFill>
                <a:schemeClr val="bg2">
                  <a:lumMod val="50000"/>
                </a:schemeClr>
              </a:solidFill>
              <a:latin typeface="Li Xuke"/>
              <a:ea typeface="Li Xuke"/>
              <a:cs typeface="+mn-ea"/>
              <a:sym typeface="Li Xuke"/>
            </a:endParaRPr>
          </a:p>
          <a:p>
            <a:pPr algn="ctr">
              <a:lnSpc>
                <a:spcPct val="200000"/>
              </a:lnSpc>
            </a:pPr>
            <a:endParaRPr lang="zh-CN" altLang="en-US" sz="1600" dirty="0">
              <a:solidFill>
                <a:schemeClr val="bg2">
                  <a:lumMod val="50000"/>
                </a:schemeClr>
              </a:solidFill>
              <a:latin typeface="Li Xuke"/>
              <a:ea typeface="Li Xuke"/>
              <a:cs typeface="+mn-ea"/>
              <a:sym typeface="Li Xuke"/>
            </a:endParaRPr>
          </a:p>
        </p:txBody>
      </p:sp>
      <p:sp>
        <p:nvSpPr>
          <p:cNvPr id="16" name="文本框 15"/>
          <p:cNvSpPr txBox="1"/>
          <p:nvPr/>
        </p:nvSpPr>
        <p:spPr>
          <a:xfrm>
            <a:off x="1572214" y="13148"/>
            <a:ext cx="1031051" cy="338554"/>
          </a:xfrm>
          <a:prstGeom prst="rect">
            <a:avLst/>
          </a:prstGeom>
          <a:noFill/>
        </p:spPr>
        <p:txBody>
          <a:bodyPr wrap="none" rtlCol="0">
            <a:spAutoFit/>
          </a:bodyPr>
          <a:lstStyle/>
          <a:p>
            <a:pPr algn="ctr"/>
            <a:r>
              <a:rPr lang="zh-CN" altLang="en-US" sz="1600" b="1" spc="600" dirty="0">
                <a:solidFill>
                  <a:schemeClr val="accent5">
                    <a:lumMod val="75000"/>
                  </a:schemeClr>
                </a:solidFill>
                <a:latin typeface="Li Xuke"/>
                <a:ea typeface="Li Xuke"/>
                <a:cs typeface="+mn-ea"/>
                <a:sym typeface="Li Xuke"/>
              </a:rPr>
              <a:t>第二章</a:t>
            </a:r>
          </a:p>
        </p:txBody>
      </p:sp>
      <p:sp>
        <p:nvSpPr>
          <p:cNvPr id="17" name="文本框 16"/>
          <p:cNvSpPr txBox="1"/>
          <p:nvPr/>
        </p:nvSpPr>
        <p:spPr>
          <a:xfrm>
            <a:off x="1246082" y="344604"/>
            <a:ext cx="1620957" cy="523220"/>
          </a:xfrm>
          <a:prstGeom prst="rect">
            <a:avLst/>
          </a:prstGeom>
          <a:noFill/>
        </p:spPr>
        <p:txBody>
          <a:bodyPr vert="horz" wrap="none" rtlCol="0">
            <a:spAutoFit/>
          </a:bodyPr>
          <a:lstStyle/>
          <a:p>
            <a:pPr algn="ctr"/>
            <a:r>
              <a:rPr lang="zh-CN" altLang="en-US" sz="2800" b="1" dirty="0" smtClean="0">
                <a:solidFill>
                  <a:schemeClr val="accent5">
                    <a:lumMod val="60000"/>
                    <a:lumOff val="40000"/>
                  </a:schemeClr>
                </a:solidFill>
                <a:latin typeface="Li Xuke"/>
                <a:ea typeface="Li Xuke"/>
                <a:cs typeface="+mn-ea"/>
                <a:sym typeface="Li Xuke"/>
              </a:rPr>
              <a:t>教学设计</a:t>
            </a:r>
            <a:endParaRPr lang="zh-CN" altLang="en-US" sz="2800" b="1" dirty="0">
              <a:solidFill>
                <a:schemeClr val="accent5">
                  <a:lumMod val="60000"/>
                  <a:lumOff val="40000"/>
                </a:schemeClr>
              </a:solidFill>
              <a:latin typeface="Li Xuke"/>
              <a:ea typeface="Li Xuke"/>
              <a:cs typeface="+mn-ea"/>
              <a:sym typeface="Li Xuke"/>
            </a:endParaRPr>
          </a:p>
        </p:txBody>
      </p:sp>
    </p:spTree>
    <p:extLst>
      <p:ext uri="{BB962C8B-B14F-4D97-AF65-F5344CB8AC3E}">
        <p14:creationId xmlns:p14="http://schemas.microsoft.com/office/powerpoint/2010/main" val="2227105293"/>
      </p:ext>
    </p:extLst>
  </p:cSld>
  <p:clrMapOvr>
    <a:masterClrMapping/>
  </p:clrMapOvr>
  <p:transition spd="slow" advTm="300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1000"/>
                                        <p:tgtEl>
                                          <p:spTgt spid="17"/>
                                        </p:tgtEl>
                                      </p:cBhvr>
                                    </p:animEffect>
                                    <p:anim calcmode="lin" valueType="num">
                                      <p:cBhvr>
                                        <p:cTn id="8" dur="1000" fill="hold"/>
                                        <p:tgtEl>
                                          <p:spTgt spid="17"/>
                                        </p:tgtEl>
                                        <p:attrNameLst>
                                          <p:attrName>ppt_x</p:attrName>
                                        </p:attrNameLst>
                                      </p:cBhvr>
                                      <p:tavLst>
                                        <p:tav tm="0">
                                          <p:val>
                                            <p:strVal val="#ppt_x"/>
                                          </p:val>
                                        </p:tav>
                                        <p:tav tm="100000">
                                          <p:val>
                                            <p:strVal val="#ppt_x"/>
                                          </p:val>
                                        </p:tav>
                                      </p:tavLst>
                                    </p:anim>
                                    <p:anim calcmode="lin" valueType="num">
                                      <p:cBhvr>
                                        <p:cTn id="9" dur="1000" fill="hold"/>
                                        <p:tgtEl>
                                          <p:spTgt spid="17"/>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fade">
                                      <p:cBhvr>
                                        <p:cTn id="12" dur="1000"/>
                                        <p:tgtEl>
                                          <p:spTgt spid="16"/>
                                        </p:tgtEl>
                                      </p:cBhvr>
                                    </p:animEffect>
                                    <p:anim calcmode="lin" valueType="num">
                                      <p:cBhvr>
                                        <p:cTn id="13" dur="1000" fill="hold"/>
                                        <p:tgtEl>
                                          <p:spTgt spid="16"/>
                                        </p:tgtEl>
                                        <p:attrNameLst>
                                          <p:attrName>ppt_x</p:attrName>
                                        </p:attrNameLst>
                                      </p:cBhvr>
                                      <p:tavLst>
                                        <p:tav tm="0">
                                          <p:val>
                                            <p:strVal val="#ppt_x"/>
                                          </p:val>
                                        </p:tav>
                                        <p:tav tm="100000">
                                          <p:val>
                                            <p:strVal val="#ppt_x"/>
                                          </p:val>
                                        </p:tav>
                                      </p:tavLst>
                                    </p:anim>
                                    <p:anim calcmode="lin" valueType="num">
                                      <p:cBhvr>
                                        <p:cTn id="14"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grpId="0" nodeType="clickEffect">
                                  <p:stCondLst>
                                    <p:cond delay="0"/>
                                  </p:stCondLst>
                                  <p:childTnLst>
                                    <p:set>
                                      <p:cBhvr>
                                        <p:cTn id="18" dur="1" fill="hold">
                                          <p:stCondLst>
                                            <p:cond delay="0"/>
                                          </p:stCondLst>
                                        </p:cTn>
                                        <p:tgtEl>
                                          <p:spTgt spid="19"/>
                                        </p:tgtEl>
                                        <p:attrNameLst>
                                          <p:attrName>style.visibility</p:attrName>
                                        </p:attrNameLst>
                                      </p:cBhvr>
                                      <p:to>
                                        <p:strVal val="visible"/>
                                      </p:to>
                                    </p:set>
                                    <p:animEffect transition="in" filter="barn(inVertical)">
                                      <p:cBhvr>
                                        <p:cTn id="19" dur="500"/>
                                        <p:tgtEl>
                                          <p:spTgt spid="19"/>
                                        </p:tgtEl>
                                      </p:cBhvr>
                                    </p:animEffect>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nodeType="clickEffect">
                                  <p:stCondLst>
                                    <p:cond delay="0"/>
                                  </p:stCondLst>
                                  <p:childTnLst>
                                    <p:set>
                                      <p:cBhvr>
                                        <p:cTn id="23" dur="1" fill="hold">
                                          <p:stCondLst>
                                            <p:cond delay="0"/>
                                          </p:stCondLst>
                                        </p:cTn>
                                        <p:tgtEl>
                                          <p:spTgt spid="2"/>
                                        </p:tgtEl>
                                        <p:attrNameLst>
                                          <p:attrName>style.visibility</p:attrName>
                                        </p:attrNameLst>
                                      </p:cBhvr>
                                      <p:to>
                                        <p:strVal val="visible"/>
                                      </p:to>
                                    </p:set>
                                    <p:animEffect transition="in" filter="fade">
                                      <p:cBhvr>
                                        <p:cTn id="24" dur="1000"/>
                                        <p:tgtEl>
                                          <p:spTgt spid="2"/>
                                        </p:tgtEl>
                                      </p:cBhvr>
                                    </p:animEffect>
                                    <p:anim calcmode="lin" valueType="num">
                                      <p:cBhvr>
                                        <p:cTn id="25" dur="1000" fill="hold"/>
                                        <p:tgtEl>
                                          <p:spTgt spid="2"/>
                                        </p:tgtEl>
                                        <p:attrNameLst>
                                          <p:attrName>ppt_x</p:attrName>
                                        </p:attrNameLst>
                                      </p:cBhvr>
                                      <p:tavLst>
                                        <p:tav tm="0">
                                          <p:val>
                                            <p:strVal val="#ppt_x"/>
                                          </p:val>
                                        </p:tav>
                                        <p:tav tm="100000">
                                          <p:val>
                                            <p:strVal val="#ppt_x"/>
                                          </p:val>
                                        </p:tav>
                                      </p:tavLst>
                                    </p:anim>
                                    <p:anim calcmode="lin" valueType="num">
                                      <p:cBhvr>
                                        <p:cTn id="26"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nodeType="clickEffect">
                                  <p:stCondLst>
                                    <p:cond delay="0"/>
                                  </p:stCondLst>
                                  <p:childTnLst>
                                    <p:set>
                                      <p:cBhvr>
                                        <p:cTn id="30" dur="1" fill="hold">
                                          <p:stCondLst>
                                            <p:cond delay="0"/>
                                          </p:stCondLst>
                                        </p:cTn>
                                        <p:tgtEl>
                                          <p:spTgt spid="20"/>
                                        </p:tgtEl>
                                        <p:attrNameLst>
                                          <p:attrName>style.visibility</p:attrName>
                                        </p:attrNameLst>
                                      </p:cBhvr>
                                      <p:to>
                                        <p:strVal val="visible"/>
                                      </p:to>
                                    </p:set>
                                    <p:animEffect transition="in" filter="fade">
                                      <p:cBhvr>
                                        <p:cTn id="31" dur="1000"/>
                                        <p:tgtEl>
                                          <p:spTgt spid="20"/>
                                        </p:tgtEl>
                                      </p:cBhvr>
                                    </p:animEffect>
                                    <p:anim calcmode="lin" valueType="num">
                                      <p:cBhvr>
                                        <p:cTn id="32" dur="1000" fill="hold"/>
                                        <p:tgtEl>
                                          <p:spTgt spid="20"/>
                                        </p:tgtEl>
                                        <p:attrNameLst>
                                          <p:attrName>ppt_x</p:attrName>
                                        </p:attrNameLst>
                                      </p:cBhvr>
                                      <p:tavLst>
                                        <p:tav tm="0">
                                          <p:val>
                                            <p:strVal val="#ppt_x"/>
                                          </p:val>
                                        </p:tav>
                                        <p:tav tm="100000">
                                          <p:val>
                                            <p:strVal val="#ppt_x"/>
                                          </p:val>
                                        </p:tav>
                                      </p:tavLst>
                                    </p:anim>
                                    <p:anim calcmode="lin" valueType="num">
                                      <p:cBhvr>
                                        <p:cTn id="33"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1024"/>
                                        </p:tgtEl>
                                        <p:attrNameLst>
                                          <p:attrName>style.visibility</p:attrName>
                                        </p:attrNameLst>
                                      </p:cBhvr>
                                      <p:to>
                                        <p:strVal val="visible"/>
                                      </p:to>
                                    </p:set>
                                    <p:animEffect transition="in" filter="fade">
                                      <p:cBhvr>
                                        <p:cTn id="38" dur="500"/>
                                        <p:tgtEl>
                                          <p:spTgt spid="1024"/>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358"/>
                                        </p:tgtEl>
                                        <p:attrNameLst>
                                          <p:attrName>style.visibility</p:attrName>
                                        </p:attrNameLst>
                                      </p:cBhvr>
                                      <p:to>
                                        <p:strVal val="visible"/>
                                      </p:to>
                                    </p:set>
                                    <p:animEffect transition="in" filter="fade">
                                      <p:cBhvr>
                                        <p:cTn id="41" dur="500"/>
                                        <p:tgtEl>
                                          <p:spTgt spid="3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1024" grpId="0"/>
      <p:bldP spid="358" grpId="0"/>
      <p:bldP spid="16" grpId="0"/>
      <p:bldP spid="17"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椭圆 3"/>
          <p:cNvSpPr/>
          <p:nvPr/>
        </p:nvSpPr>
        <p:spPr>
          <a:xfrm>
            <a:off x="583174" y="1878370"/>
            <a:ext cx="2206170" cy="2206170"/>
          </a:xfrm>
          <a:prstGeom prst="ellipse">
            <a:avLst/>
          </a:prstGeom>
          <a:noFill/>
          <a:ln>
            <a:solidFill>
              <a:schemeClr val="accent5">
                <a:lumMod val="60000"/>
                <a:lumOff val="40000"/>
              </a:schemeClr>
            </a:solidFill>
          </a:ln>
          <a:effectLst>
            <a:outerShdw blurRad="101600" dist="762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2">
                  <a:lumMod val="50000"/>
                </a:schemeClr>
              </a:solidFill>
              <a:latin typeface="Li Xuke"/>
              <a:ea typeface="Li Xuke"/>
              <a:cs typeface="+mn-ea"/>
              <a:sym typeface="Li Xuke"/>
            </a:endParaRPr>
          </a:p>
        </p:txBody>
      </p:sp>
      <p:sp>
        <p:nvSpPr>
          <p:cNvPr id="108" name="文本框 107"/>
          <p:cNvSpPr txBox="1"/>
          <p:nvPr/>
        </p:nvSpPr>
        <p:spPr>
          <a:xfrm>
            <a:off x="624455" y="4227583"/>
            <a:ext cx="2213104" cy="2031325"/>
          </a:xfrm>
          <a:prstGeom prst="rect">
            <a:avLst/>
          </a:prstGeom>
          <a:noFill/>
        </p:spPr>
        <p:txBody>
          <a:bodyPr wrap="square" rtlCol="0">
            <a:spAutoFit/>
          </a:bodyPr>
          <a:lstStyle/>
          <a:p>
            <a:pPr algn="ctr">
              <a:lnSpc>
                <a:spcPct val="150000"/>
              </a:lnSpc>
            </a:pPr>
            <a:r>
              <a:rPr lang="zh-CN" altLang="en-US" sz="1400" dirty="0">
                <a:solidFill>
                  <a:schemeClr val="bg2">
                    <a:lumMod val="50000"/>
                  </a:schemeClr>
                </a:solidFill>
                <a:latin typeface="Li Xuke"/>
                <a:ea typeface="Li Xuke"/>
                <a:cs typeface="+mn-ea"/>
                <a:sym typeface="Li Xuke"/>
              </a:rPr>
              <a:t>为当梦是浮生事，为复浮生是梦中。是谁为尘世灰暗的色调铺上了一层面纱，让我们看不清世间的风雨？那沾满露水的风铃依旧发出响亮的碰撞声</a:t>
            </a:r>
          </a:p>
        </p:txBody>
      </p:sp>
      <p:sp>
        <p:nvSpPr>
          <p:cNvPr id="5" name="椭圆 4"/>
          <p:cNvSpPr/>
          <p:nvPr/>
        </p:nvSpPr>
        <p:spPr>
          <a:xfrm>
            <a:off x="3456290" y="1878370"/>
            <a:ext cx="2206170" cy="2206170"/>
          </a:xfrm>
          <a:prstGeom prst="ellipse">
            <a:avLst/>
          </a:prstGeom>
          <a:noFill/>
          <a:ln>
            <a:solidFill>
              <a:schemeClr val="accent5">
                <a:lumMod val="60000"/>
                <a:lumOff val="40000"/>
              </a:schemeClr>
            </a:solidFill>
          </a:ln>
          <a:effectLst>
            <a:outerShdw blurRad="101600" dist="762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2">
                  <a:lumMod val="50000"/>
                </a:schemeClr>
              </a:solidFill>
              <a:latin typeface="Li Xuke"/>
              <a:ea typeface="Li Xuke"/>
              <a:cs typeface="+mn-ea"/>
              <a:sym typeface="Li Xuke"/>
            </a:endParaRPr>
          </a:p>
        </p:txBody>
      </p:sp>
      <p:sp>
        <p:nvSpPr>
          <p:cNvPr id="109" name="文本框 108"/>
          <p:cNvSpPr txBox="1"/>
          <p:nvPr/>
        </p:nvSpPr>
        <p:spPr>
          <a:xfrm>
            <a:off x="3517177" y="4227583"/>
            <a:ext cx="2213104" cy="2031325"/>
          </a:xfrm>
          <a:prstGeom prst="rect">
            <a:avLst/>
          </a:prstGeom>
          <a:noFill/>
        </p:spPr>
        <p:txBody>
          <a:bodyPr wrap="square" rtlCol="0">
            <a:spAutoFit/>
          </a:bodyPr>
          <a:lstStyle/>
          <a:p>
            <a:pPr algn="ctr">
              <a:lnSpc>
                <a:spcPct val="150000"/>
              </a:lnSpc>
            </a:pPr>
            <a:r>
              <a:rPr lang="zh-CN" altLang="en-US" sz="1400" dirty="0">
                <a:solidFill>
                  <a:schemeClr val="bg2">
                    <a:lumMod val="50000"/>
                  </a:schemeClr>
                </a:solidFill>
                <a:latin typeface="Li Xuke"/>
                <a:ea typeface="Li Xuke"/>
                <a:cs typeface="+mn-ea"/>
                <a:sym typeface="Li Xuke"/>
              </a:rPr>
              <a:t>为当梦是浮生事，为复浮生是梦中。是谁为尘世灰暗的色调铺上了一层面纱，让我们看不清世间的风雨？那沾满露水的风铃依旧发出响亮的碰撞声</a:t>
            </a:r>
          </a:p>
        </p:txBody>
      </p:sp>
      <p:sp>
        <p:nvSpPr>
          <p:cNvPr id="6" name="椭圆 5"/>
          <p:cNvSpPr/>
          <p:nvPr/>
        </p:nvSpPr>
        <p:spPr>
          <a:xfrm>
            <a:off x="6349012" y="1878370"/>
            <a:ext cx="2206170" cy="2206170"/>
          </a:xfrm>
          <a:prstGeom prst="ellipse">
            <a:avLst/>
          </a:prstGeom>
          <a:noFill/>
          <a:ln>
            <a:solidFill>
              <a:schemeClr val="accent5">
                <a:lumMod val="60000"/>
                <a:lumOff val="40000"/>
              </a:schemeClr>
            </a:solidFill>
          </a:ln>
          <a:effectLst>
            <a:outerShdw blurRad="101600" dist="762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2">
                  <a:lumMod val="50000"/>
                </a:schemeClr>
              </a:solidFill>
              <a:latin typeface="Li Xuke"/>
              <a:ea typeface="Li Xuke"/>
              <a:cs typeface="+mn-ea"/>
              <a:sym typeface="Li Xuke"/>
            </a:endParaRPr>
          </a:p>
        </p:txBody>
      </p:sp>
      <p:sp>
        <p:nvSpPr>
          <p:cNvPr id="110" name="文本框 109"/>
          <p:cNvSpPr txBox="1"/>
          <p:nvPr/>
        </p:nvSpPr>
        <p:spPr>
          <a:xfrm>
            <a:off x="6429505" y="4227583"/>
            <a:ext cx="2213104" cy="2031325"/>
          </a:xfrm>
          <a:prstGeom prst="rect">
            <a:avLst/>
          </a:prstGeom>
          <a:noFill/>
        </p:spPr>
        <p:txBody>
          <a:bodyPr wrap="square" rtlCol="0">
            <a:spAutoFit/>
          </a:bodyPr>
          <a:lstStyle/>
          <a:p>
            <a:pPr algn="ctr">
              <a:lnSpc>
                <a:spcPct val="150000"/>
              </a:lnSpc>
            </a:pPr>
            <a:r>
              <a:rPr lang="zh-CN" altLang="en-US" sz="1400" dirty="0">
                <a:solidFill>
                  <a:schemeClr val="bg2">
                    <a:lumMod val="50000"/>
                  </a:schemeClr>
                </a:solidFill>
                <a:latin typeface="Li Xuke"/>
                <a:ea typeface="Li Xuke"/>
                <a:cs typeface="+mn-ea"/>
                <a:sym typeface="Li Xuke"/>
              </a:rPr>
              <a:t>为当梦是浮生事，为复浮生是梦中。是谁为尘世灰暗的色调铺上了一层面纱，让我们看不清世间的风雨？那沾满露水的风铃依旧发出响亮的碰撞声</a:t>
            </a:r>
          </a:p>
        </p:txBody>
      </p:sp>
      <p:sp>
        <p:nvSpPr>
          <p:cNvPr id="7" name="椭圆 6"/>
          <p:cNvSpPr/>
          <p:nvPr/>
        </p:nvSpPr>
        <p:spPr>
          <a:xfrm>
            <a:off x="9261340" y="1878370"/>
            <a:ext cx="2206170" cy="2206170"/>
          </a:xfrm>
          <a:prstGeom prst="ellipse">
            <a:avLst/>
          </a:prstGeom>
          <a:noFill/>
          <a:ln>
            <a:solidFill>
              <a:schemeClr val="accent5">
                <a:lumMod val="60000"/>
                <a:lumOff val="40000"/>
              </a:schemeClr>
            </a:solidFill>
          </a:ln>
          <a:effectLst>
            <a:outerShdw blurRad="101600" dist="762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2">
                  <a:lumMod val="50000"/>
                </a:schemeClr>
              </a:solidFill>
              <a:latin typeface="Li Xuke"/>
              <a:ea typeface="Li Xuke"/>
              <a:cs typeface="+mn-ea"/>
              <a:sym typeface="Li Xuke"/>
            </a:endParaRPr>
          </a:p>
        </p:txBody>
      </p:sp>
      <p:sp>
        <p:nvSpPr>
          <p:cNvPr id="111" name="文本框 110"/>
          <p:cNvSpPr txBox="1"/>
          <p:nvPr/>
        </p:nvSpPr>
        <p:spPr>
          <a:xfrm>
            <a:off x="9361439" y="4227583"/>
            <a:ext cx="2213104" cy="2031325"/>
          </a:xfrm>
          <a:prstGeom prst="rect">
            <a:avLst/>
          </a:prstGeom>
          <a:noFill/>
        </p:spPr>
        <p:txBody>
          <a:bodyPr wrap="square" rtlCol="0">
            <a:spAutoFit/>
          </a:bodyPr>
          <a:lstStyle/>
          <a:p>
            <a:pPr algn="ctr">
              <a:lnSpc>
                <a:spcPct val="150000"/>
              </a:lnSpc>
            </a:pPr>
            <a:r>
              <a:rPr lang="zh-CN" altLang="en-US" sz="1400" dirty="0">
                <a:solidFill>
                  <a:schemeClr val="bg2">
                    <a:lumMod val="50000"/>
                  </a:schemeClr>
                </a:solidFill>
                <a:latin typeface="Li Xuke"/>
                <a:ea typeface="Li Xuke"/>
                <a:cs typeface="+mn-ea"/>
                <a:sym typeface="Li Xuke"/>
              </a:rPr>
              <a:t>为当梦是浮生事，为复浮生是梦中。是谁为尘世灰暗的色调铺上了一层面纱，让我们看不清世间的风雨？那沾满露水的风铃依旧发出响亮的碰撞声</a:t>
            </a:r>
          </a:p>
        </p:txBody>
      </p:sp>
      <p:sp>
        <p:nvSpPr>
          <p:cNvPr id="112" name="文本框 111"/>
          <p:cNvSpPr txBox="1"/>
          <p:nvPr/>
        </p:nvSpPr>
        <p:spPr>
          <a:xfrm>
            <a:off x="1572214" y="13148"/>
            <a:ext cx="1031051" cy="338554"/>
          </a:xfrm>
          <a:prstGeom prst="rect">
            <a:avLst/>
          </a:prstGeom>
          <a:noFill/>
        </p:spPr>
        <p:txBody>
          <a:bodyPr wrap="none" rtlCol="0">
            <a:spAutoFit/>
          </a:bodyPr>
          <a:lstStyle/>
          <a:p>
            <a:pPr algn="ctr"/>
            <a:r>
              <a:rPr lang="zh-CN" altLang="en-US" sz="1600" b="1" spc="600" dirty="0">
                <a:solidFill>
                  <a:schemeClr val="accent5">
                    <a:lumMod val="75000"/>
                  </a:schemeClr>
                </a:solidFill>
                <a:latin typeface="Li Xuke"/>
                <a:ea typeface="Li Xuke"/>
                <a:cs typeface="+mn-ea"/>
                <a:sym typeface="Li Xuke"/>
              </a:rPr>
              <a:t>第二章</a:t>
            </a:r>
          </a:p>
        </p:txBody>
      </p:sp>
      <p:sp>
        <p:nvSpPr>
          <p:cNvPr id="113" name="文本框 112"/>
          <p:cNvSpPr txBox="1"/>
          <p:nvPr/>
        </p:nvSpPr>
        <p:spPr>
          <a:xfrm>
            <a:off x="1246082" y="344604"/>
            <a:ext cx="1620957" cy="523220"/>
          </a:xfrm>
          <a:prstGeom prst="rect">
            <a:avLst/>
          </a:prstGeom>
          <a:noFill/>
        </p:spPr>
        <p:txBody>
          <a:bodyPr vert="horz" wrap="none" rtlCol="0">
            <a:spAutoFit/>
          </a:bodyPr>
          <a:lstStyle/>
          <a:p>
            <a:pPr algn="ctr"/>
            <a:r>
              <a:rPr lang="zh-CN" altLang="en-US" sz="2800" b="1" dirty="0" smtClean="0">
                <a:solidFill>
                  <a:schemeClr val="accent5">
                    <a:lumMod val="60000"/>
                    <a:lumOff val="40000"/>
                  </a:schemeClr>
                </a:solidFill>
                <a:latin typeface="Li Xuke"/>
                <a:ea typeface="Li Xuke"/>
                <a:cs typeface="+mn-ea"/>
                <a:sym typeface="Li Xuke"/>
              </a:rPr>
              <a:t>教学设计</a:t>
            </a:r>
            <a:endParaRPr lang="zh-CN" altLang="en-US" sz="2800" b="1" dirty="0">
              <a:solidFill>
                <a:schemeClr val="accent5">
                  <a:lumMod val="60000"/>
                  <a:lumOff val="40000"/>
                </a:schemeClr>
              </a:solidFill>
              <a:latin typeface="Li Xuke"/>
              <a:ea typeface="Li Xuke"/>
              <a:cs typeface="+mn-ea"/>
              <a:sym typeface="Li Xuke"/>
            </a:endParaRPr>
          </a:p>
        </p:txBody>
      </p:sp>
      <p:pic>
        <p:nvPicPr>
          <p:cNvPr id="114" name="图片 11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4455" y="1774528"/>
            <a:ext cx="2280345" cy="2381534"/>
          </a:xfrm>
          <a:prstGeom prst="rect">
            <a:avLst/>
          </a:prstGeom>
        </p:spPr>
      </p:pic>
      <p:pic>
        <p:nvPicPr>
          <p:cNvPr id="115" name="图片 11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376702" y="1730141"/>
            <a:ext cx="2365346" cy="2470307"/>
          </a:xfrm>
          <a:prstGeom prst="rect">
            <a:avLst/>
          </a:prstGeom>
        </p:spPr>
      </p:pic>
      <p:pic>
        <p:nvPicPr>
          <p:cNvPr id="116" name="图片 11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429505" y="1743709"/>
            <a:ext cx="2280345" cy="2381534"/>
          </a:xfrm>
          <a:prstGeom prst="rect">
            <a:avLst/>
          </a:prstGeom>
        </p:spPr>
      </p:pic>
      <p:pic>
        <p:nvPicPr>
          <p:cNvPr id="117" name="图片 11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181752" y="1699322"/>
            <a:ext cx="2365346" cy="2470307"/>
          </a:xfrm>
          <a:prstGeom prst="rect">
            <a:avLst/>
          </a:prstGeom>
        </p:spPr>
      </p:pic>
    </p:spTree>
    <p:extLst>
      <p:ext uri="{BB962C8B-B14F-4D97-AF65-F5344CB8AC3E}">
        <p14:creationId xmlns:p14="http://schemas.microsoft.com/office/powerpoint/2010/main" val="3246967449"/>
      </p:ext>
    </p:extLst>
  </p:cSld>
  <p:clrMapOvr>
    <a:masterClrMapping/>
  </p:clrMapOvr>
  <p:transition spd="slow" advTm="300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13"/>
                                        </p:tgtEl>
                                        <p:attrNameLst>
                                          <p:attrName>style.visibility</p:attrName>
                                        </p:attrNameLst>
                                      </p:cBhvr>
                                      <p:to>
                                        <p:strVal val="visible"/>
                                      </p:to>
                                    </p:set>
                                    <p:animEffect transition="in" filter="fade">
                                      <p:cBhvr>
                                        <p:cTn id="7" dur="1000"/>
                                        <p:tgtEl>
                                          <p:spTgt spid="113"/>
                                        </p:tgtEl>
                                      </p:cBhvr>
                                    </p:animEffect>
                                    <p:anim calcmode="lin" valueType="num">
                                      <p:cBhvr>
                                        <p:cTn id="8" dur="1000" fill="hold"/>
                                        <p:tgtEl>
                                          <p:spTgt spid="113"/>
                                        </p:tgtEl>
                                        <p:attrNameLst>
                                          <p:attrName>ppt_x</p:attrName>
                                        </p:attrNameLst>
                                      </p:cBhvr>
                                      <p:tavLst>
                                        <p:tav tm="0">
                                          <p:val>
                                            <p:strVal val="#ppt_x"/>
                                          </p:val>
                                        </p:tav>
                                        <p:tav tm="100000">
                                          <p:val>
                                            <p:strVal val="#ppt_x"/>
                                          </p:val>
                                        </p:tav>
                                      </p:tavLst>
                                    </p:anim>
                                    <p:anim calcmode="lin" valueType="num">
                                      <p:cBhvr>
                                        <p:cTn id="9" dur="1000" fill="hold"/>
                                        <p:tgtEl>
                                          <p:spTgt spid="113"/>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12"/>
                                        </p:tgtEl>
                                        <p:attrNameLst>
                                          <p:attrName>style.visibility</p:attrName>
                                        </p:attrNameLst>
                                      </p:cBhvr>
                                      <p:to>
                                        <p:strVal val="visible"/>
                                      </p:to>
                                    </p:set>
                                    <p:animEffect transition="in" filter="fade">
                                      <p:cBhvr>
                                        <p:cTn id="12" dur="1000"/>
                                        <p:tgtEl>
                                          <p:spTgt spid="112"/>
                                        </p:tgtEl>
                                      </p:cBhvr>
                                    </p:animEffect>
                                    <p:anim calcmode="lin" valueType="num">
                                      <p:cBhvr>
                                        <p:cTn id="13" dur="1000" fill="hold"/>
                                        <p:tgtEl>
                                          <p:spTgt spid="112"/>
                                        </p:tgtEl>
                                        <p:attrNameLst>
                                          <p:attrName>ppt_x</p:attrName>
                                        </p:attrNameLst>
                                      </p:cBhvr>
                                      <p:tavLst>
                                        <p:tav tm="0">
                                          <p:val>
                                            <p:strVal val="#ppt_x"/>
                                          </p:val>
                                        </p:tav>
                                        <p:tav tm="100000">
                                          <p:val>
                                            <p:strVal val="#ppt_x"/>
                                          </p:val>
                                        </p:tav>
                                      </p:tavLst>
                                    </p:anim>
                                    <p:anim calcmode="lin" valueType="num">
                                      <p:cBhvr>
                                        <p:cTn id="14" dur="1000" fill="hold"/>
                                        <p:tgtEl>
                                          <p:spTgt spid="112"/>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500" fill="hold"/>
                                        <p:tgtEl>
                                          <p:spTgt spid="4"/>
                                        </p:tgtEl>
                                        <p:attrNameLst>
                                          <p:attrName>ppt_x</p:attrName>
                                        </p:attrNameLst>
                                      </p:cBhvr>
                                      <p:tavLst>
                                        <p:tav tm="0">
                                          <p:val>
                                            <p:strVal val="0-#ppt_w/2"/>
                                          </p:val>
                                        </p:tav>
                                        <p:tav tm="100000">
                                          <p:val>
                                            <p:strVal val="#ppt_x"/>
                                          </p:val>
                                        </p:tav>
                                      </p:tavLst>
                                    </p:anim>
                                    <p:anim calcmode="lin" valueType="num">
                                      <p:cBhvr additive="base">
                                        <p:cTn id="20" dur="500" fill="hold"/>
                                        <p:tgtEl>
                                          <p:spTgt spid="4"/>
                                        </p:tgtEl>
                                        <p:attrNameLst>
                                          <p:attrName>ppt_y</p:attrName>
                                        </p:attrNameLst>
                                      </p:cBhvr>
                                      <p:tavLst>
                                        <p:tav tm="0">
                                          <p:val>
                                            <p:strVal val="#ppt_y"/>
                                          </p:val>
                                        </p:tav>
                                        <p:tav tm="100000">
                                          <p:val>
                                            <p:strVal val="#ppt_y"/>
                                          </p:val>
                                        </p:tav>
                                      </p:tavLst>
                                    </p:anim>
                                  </p:childTnLst>
                                </p:cTn>
                              </p:par>
                              <p:par>
                                <p:cTn id="21" presetID="2" presetClass="entr" presetSubtype="8" fill="hold" grpId="0" nodeType="withEffect">
                                  <p:stCondLst>
                                    <p:cond delay="0"/>
                                  </p:stCondLst>
                                  <p:childTnLst>
                                    <p:set>
                                      <p:cBhvr>
                                        <p:cTn id="22" dur="1" fill="hold">
                                          <p:stCondLst>
                                            <p:cond delay="0"/>
                                          </p:stCondLst>
                                        </p:cTn>
                                        <p:tgtEl>
                                          <p:spTgt spid="108"/>
                                        </p:tgtEl>
                                        <p:attrNameLst>
                                          <p:attrName>style.visibility</p:attrName>
                                        </p:attrNameLst>
                                      </p:cBhvr>
                                      <p:to>
                                        <p:strVal val="visible"/>
                                      </p:to>
                                    </p:set>
                                    <p:anim calcmode="lin" valueType="num">
                                      <p:cBhvr additive="base">
                                        <p:cTn id="23" dur="500" fill="hold"/>
                                        <p:tgtEl>
                                          <p:spTgt spid="108"/>
                                        </p:tgtEl>
                                        <p:attrNameLst>
                                          <p:attrName>ppt_x</p:attrName>
                                        </p:attrNameLst>
                                      </p:cBhvr>
                                      <p:tavLst>
                                        <p:tav tm="0">
                                          <p:val>
                                            <p:strVal val="0-#ppt_w/2"/>
                                          </p:val>
                                        </p:tav>
                                        <p:tav tm="100000">
                                          <p:val>
                                            <p:strVal val="#ppt_x"/>
                                          </p:val>
                                        </p:tav>
                                      </p:tavLst>
                                    </p:anim>
                                    <p:anim calcmode="lin" valueType="num">
                                      <p:cBhvr additive="base">
                                        <p:cTn id="24" dur="500" fill="hold"/>
                                        <p:tgtEl>
                                          <p:spTgt spid="108"/>
                                        </p:tgtEl>
                                        <p:attrNameLst>
                                          <p:attrName>ppt_y</p:attrName>
                                        </p:attrNameLst>
                                      </p:cBhvr>
                                      <p:tavLst>
                                        <p:tav tm="0">
                                          <p:val>
                                            <p:strVal val="#ppt_y"/>
                                          </p:val>
                                        </p:tav>
                                        <p:tav tm="100000">
                                          <p:val>
                                            <p:strVal val="#ppt_y"/>
                                          </p:val>
                                        </p:tav>
                                      </p:tavLst>
                                    </p:anim>
                                  </p:childTnLst>
                                </p:cTn>
                              </p:par>
                              <p:par>
                                <p:cTn id="25" presetID="2" presetClass="entr" presetSubtype="8" fill="hold" grpId="0" nodeType="withEffect">
                                  <p:stCondLst>
                                    <p:cond delay="0"/>
                                  </p:stCondLst>
                                  <p:childTnLst>
                                    <p:set>
                                      <p:cBhvr>
                                        <p:cTn id="26" dur="1" fill="hold">
                                          <p:stCondLst>
                                            <p:cond delay="0"/>
                                          </p:stCondLst>
                                        </p:cTn>
                                        <p:tgtEl>
                                          <p:spTgt spid="5"/>
                                        </p:tgtEl>
                                        <p:attrNameLst>
                                          <p:attrName>style.visibility</p:attrName>
                                        </p:attrNameLst>
                                      </p:cBhvr>
                                      <p:to>
                                        <p:strVal val="visible"/>
                                      </p:to>
                                    </p:set>
                                    <p:anim calcmode="lin" valueType="num">
                                      <p:cBhvr additive="base">
                                        <p:cTn id="27" dur="500" fill="hold"/>
                                        <p:tgtEl>
                                          <p:spTgt spid="5"/>
                                        </p:tgtEl>
                                        <p:attrNameLst>
                                          <p:attrName>ppt_x</p:attrName>
                                        </p:attrNameLst>
                                      </p:cBhvr>
                                      <p:tavLst>
                                        <p:tav tm="0">
                                          <p:val>
                                            <p:strVal val="0-#ppt_w/2"/>
                                          </p:val>
                                        </p:tav>
                                        <p:tav tm="100000">
                                          <p:val>
                                            <p:strVal val="#ppt_x"/>
                                          </p:val>
                                        </p:tav>
                                      </p:tavLst>
                                    </p:anim>
                                    <p:anim calcmode="lin" valueType="num">
                                      <p:cBhvr additive="base">
                                        <p:cTn id="28" dur="500" fill="hold"/>
                                        <p:tgtEl>
                                          <p:spTgt spid="5"/>
                                        </p:tgtEl>
                                        <p:attrNameLst>
                                          <p:attrName>ppt_y</p:attrName>
                                        </p:attrNameLst>
                                      </p:cBhvr>
                                      <p:tavLst>
                                        <p:tav tm="0">
                                          <p:val>
                                            <p:strVal val="#ppt_y"/>
                                          </p:val>
                                        </p:tav>
                                        <p:tav tm="100000">
                                          <p:val>
                                            <p:strVal val="#ppt_y"/>
                                          </p:val>
                                        </p:tav>
                                      </p:tavLst>
                                    </p:anim>
                                  </p:childTnLst>
                                </p:cTn>
                              </p:par>
                              <p:par>
                                <p:cTn id="29" presetID="2" presetClass="entr" presetSubtype="8" fill="hold" grpId="0" nodeType="withEffect">
                                  <p:stCondLst>
                                    <p:cond delay="0"/>
                                  </p:stCondLst>
                                  <p:childTnLst>
                                    <p:set>
                                      <p:cBhvr>
                                        <p:cTn id="30" dur="1" fill="hold">
                                          <p:stCondLst>
                                            <p:cond delay="0"/>
                                          </p:stCondLst>
                                        </p:cTn>
                                        <p:tgtEl>
                                          <p:spTgt spid="109"/>
                                        </p:tgtEl>
                                        <p:attrNameLst>
                                          <p:attrName>style.visibility</p:attrName>
                                        </p:attrNameLst>
                                      </p:cBhvr>
                                      <p:to>
                                        <p:strVal val="visible"/>
                                      </p:to>
                                    </p:set>
                                    <p:anim calcmode="lin" valueType="num">
                                      <p:cBhvr additive="base">
                                        <p:cTn id="31" dur="500" fill="hold"/>
                                        <p:tgtEl>
                                          <p:spTgt spid="109"/>
                                        </p:tgtEl>
                                        <p:attrNameLst>
                                          <p:attrName>ppt_x</p:attrName>
                                        </p:attrNameLst>
                                      </p:cBhvr>
                                      <p:tavLst>
                                        <p:tav tm="0">
                                          <p:val>
                                            <p:strVal val="0-#ppt_w/2"/>
                                          </p:val>
                                        </p:tav>
                                        <p:tav tm="100000">
                                          <p:val>
                                            <p:strVal val="#ppt_x"/>
                                          </p:val>
                                        </p:tav>
                                      </p:tavLst>
                                    </p:anim>
                                    <p:anim calcmode="lin" valueType="num">
                                      <p:cBhvr additive="base">
                                        <p:cTn id="32" dur="500" fill="hold"/>
                                        <p:tgtEl>
                                          <p:spTgt spid="109"/>
                                        </p:tgtEl>
                                        <p:attrNameLst>
                                          <p:attrName>ppt_y</p:attrName>
                                        </p:attrNameLst>
                                      </p:cBhvr>
                                      <p:tavLst>
                                        <p:tav tm="0">
                                          <p:val>
                                            <p:strVal val="#ppt_y"/>
                                          </p:val>
                                        </p:tav>
                                        <p:tav tm="100000">
                                          <p:val>
                                            <p:strVal val="#ppt_y"/>
                                          </p:val>
                                        </p:tav>
                                      </p:tavLst>
                                    </p:anim>
                                  </p:childTnLst>
                                </p:cTn>
                              </p:par>
                              <p:par>
                                <p:cTn id="33" presetID="2" presetClass="entr" presetSubtype="8" fill="hold" grpId="0" nodeType="withEffect">
                                  <p:stCondLst>
                                    <p:cond delay="0"/>
                                  </p:stCondLst>
                                  <p:childTnLst>
                                    <p:set>
                                      <p:cBhvr>
                                        <p:cTn id="34" dur="1" fill="hold">
                                          <p:stCondLst>
                                            <p:cond delay="0"/>
                                          </p:stCondLst>
                                        </p:cTn>
                                        <p:tgtEl>
                                          <p:spTgt spid="6"/>
                                        </p:tgtEl>
                                        <p:attrNameLst>
                                          <p:attrName>style.visibility</p:attrName>
                                        </p:attrNameLst>
                                      </p:cBhvr>
                                      <p:to>
                                        <p:strVal val="visible"/>
                                      </p:to>
                                    </p:set>
                                    <p:anim calcmode="lin" valueType="num">
                                      <p:cBhvr additive="base">
                                        <p:cTn id="35" dur="500" fill="hold"/>
                                        <p:tgtEl>
                                          <p:spTgt spid="6"/>
                                        </p:tgtEl>
                                        <p:attrNameLst>
                                          <p:attrName>ppt_x</p:attrName>
                                        </p:attrNameLst>
                                      </p:cBhvr>
                                      <p:tavLst>
                                        <p:tav tm="0">
                                          <p:val>
                                            <p:strVal val="0-#ppt_w/2"/>
                                          </p:val>
                                        </p:tav>
                                        <p:tav tm="100000">
                                          <p:val>
                                            <p:strVal val="#ppt_x"/>
                                          </p:val>
                                        </p:tav>
                                      </p:tavLst>
                                    </p:anim>
                                    <p:anim calcmode="lin" valueType="num">
                                      <p:cBhvr additive="base">
                                        <p:cTn id="36" dur="500" fill="hold"/>
                                        <p:tgtEl>
                                          <p:spTgt spid="6"/>
                                        </p:tgtEl>
                                        <p:attrNameLst>
                                          <p:attrName>ppt_y</p:attrName>
                                        </p:attrNameLst>
                                      </p:cBhvr>
                                      <p:tavLst>
                                        <p:tav tm="0">
                                          <p:val>
                                            <p:strVal val="#ppt_y"/>
                                          </p:val>
                                        </p:tav>
                                        <p:tav tm="100000">
                                          <p:val>
                                            <p:strVal val="#ppt_y"/>
                                          </p:val>
                                        </p:tav>
                                      </p:tavLst>
                                    </p:anim>
                                  </p:childTnLst>
                                </p:cTn>
                              </p:par>
                              <p:par>
                                <p:cTn id="37" presetID="2" presetClass="entr" presetSubtype="8" fill="hold" grpId="0" nodeType="withEffect">
                                  <p:stCondLst>
                                    <p:cond delay="0"/>
                                  </p:stCondLst>
                                  <p:childTnLst>
                                    <p:set>
                                      <p:cBhvr>
                                        <p:cTn id="38" dur="1" fill="hold">
                                          <p:stCondLst>
                                            <p:cond delay="0"/>
                                          </p:stCondLst>
                                        </p:cTn>
                                        <p:tgtEl>
                                          <p:spTgt spid="110"/>
                                        </p:tgtEl>
                                        <p:attrNameLst>
                                          <p:attrName>style.visibility</p:attrName>
                                        </p:attrNameLst>
                                      </p:cBhvr>
                                      <p:to>
                                        <p:strVal val="visible"/>
                                      </p:to>
                                    </p:set>
                                    <p:anim calcmode="lin" valueType="num">
                                      <p:cBhvr additive="base">
                                        <p:cTn id="39" dur="500" fill="hold"/>
                                        <p:tgtEl>
                                          <p:spTgt spid="110"/>
                                        </p:tgtEl>
                                        <p:attrNameLst>
                                          <p:attrName>ppt_x</p:attrName>
                                        </p:attrNameLst>
                                      </p:cBhvr>
                                      <p:tavLst>
                                        <p:tav tm="0">
                                          <p:val>
                                            <p:strVal val="0-#ppt_w/2"/>
                                          </p:val>
                                        </p:tav>
                                        <p:tav tm="100000">
                                          <p:val>
                                            <p:strVal val="#ppt_x"/>
                                          </p:val>
                                        </p:tav>
                                      </p:tavLst>
                                    </p:anim>
                                    <p:anim calcmode="lin" valueType="num">
                                      <p:cBhvr additive="base">
                                        <p:cTn id="40" dur="500" fill="hold"/>
                                        <p:tgtEl>
                                          <p:spTgt spid="110"/>
                                        </p:tgtEl>
                                        <p:attrNameLst>
                                          <p:attrName>ppt_y</p:attrName>
                                        </p:attrNameLst>
                                      </p:cBhvr>
                                      <p:tavLst>
                                        <p:tav tm="0">
                                          <p:val>
                                            <p:strVal val="#ppt_y"/>
                                          </p:val>
                                        </p:tav>
                                        <p:tav tm="100000">
                                          <p:val>
                                            <p:strVal val="#ppt_y"/>
                                          </p:val>
                                        </p:tav>
                                      </p:tavLst>
                                    </p:anim>
                                  </p:childTnLst>
                                </p:cTn>
                              </p:par>
                              <p:par>
                                <p:cTn id="41" presetID="2" presetClass="entr" presetSubtype="8" fill="hold" grpId="0" nodeType="withEffect">
                                  <p:stCondLst>
                                    <p:cond delay="0"/>
                                  </p:stCondLst>
                                  <p:childTnLst>
                                    <p:set>
                                      <p:cBhvr>
                                        <p:cTn id="42" dur="1" fill="hold">
                                          <p:stCondLst>
                                            <p:cond delay="0"/>
                                          </p:stCondLst>
                                        </p:cTn>
                                        <p:tgtEl>
                                          <p:spTgt spid="7"/>
                                        </p:tgtEl>
                                        <p:attrNameLst>
                                          <p:attrName>style.visibility</p:attrName>
                                        </p:attrNameLst>
                                      </p:cBhvr>
                                      <p:to>
                                        <p:strVal val="visible"/>
                                      </p:to>
                                    </p:set>
                                    <p:anim calcmode="lin" valueType="num">
                                      <p:cBhvr additive="base">
                                        <p:cTn id="43" dur="500" fill="hold"/>
                                        <p:tgtEl>
                                          <p:spTgt spid="7"/>
                                        </p:tgtEl>
                                        <p:attrNameLst>
                                          <p:attrName>ppt_x</p:attrName>
                                        </p:attrNameLst>
                                      </p:cBhvr>
                                      <p:tavLst>
                                        <p:tav tm="0">
                                          <p:val>
                                            <p:strVal val="0-#ppt_w/2"/>
                                          </p:val>
                                        </p:tav>
                                        <p:tav tm="100000">
                                          <p:val>
                                            <p:strVal val="#ppt_x"/>
                                          </p:val>
                                        </p:tav>
                                      </p:tavLst>
                                    </p:anim>
                                    <p:anim calcmode="lin" valueType="num">
                                      <p:cBhvr additive="base">
                                        <p:cTn id="44" dur="500" fill="hold"/>
                                        <p:tgtEl>
                                          <p:spTgt spid="7"/>
                                        </p:tgtEl>
                                        <p:attrNameLst>
                                          <p:attrName>ppt_y</p:attrName>
                                        </p:attrNameLst>
                                      </p:cBhvr>
                                      <p:tavLst>
                                        <p:tav tm="0">
                                          <p:val>
                                            <p:strVal val="#ppt_y"/>
                                          </p:val>
                                        </p:tav>
                                        <p:tav tm="100000">
                                          <p:val>
                                            <p:strVal val="#ppt_y"/>
                                          </p:val>
                                        </p:tav>
                                      </p:tavLst>
                                    </p:anim>
                                  </p:childTnLst>
                                </p:cTn>
                              </p:par>
                              <p:par>
                                <p:cTn id="45" presetID="2" presetClass="entr" presetSubtype="8" fill="hold" grpId="0" nodeType="withEffect">
                                  <p:stCondLst>
                                    <p:cond delay="0"/>
                                  </p:stCondLst>
                                  <p:childTnLst>
                                    <p:set>
                                      <p:cBhvr>
                                        <p:cTn id="46" dur="1" fill="hold">
                                          <p:stCondLst>
                                            <p:cond delay="0"/>
                                          </p:stCondLst>
                                        </p:cTn>
                                        <p:tgtEl>
                                          <p:spTgt spid="111"/>
                                        </p:tgtEl>
                                        <p:attrNameLst>
                                          <p:attrName>style.visibility</p:attrName>
                                        </p:attrNameLst>
                                      </p:cBhvr>
                                      <p:to>
                                        <p:strVal val="visible"/>
                                      </p:to>
                                    </p:set>
                                    <p:anim calcmode="lin" valueType="num">
                                      <p:cBhvr additive="base">
                                        <p:cTn id="47" dur="500" fill="hold"/>
                                        <p:tgtEl>
                                          <p:spTgt spid="111"/>
                                        </p:tgtEl>
                                        <p:attrNameLst>
                                          <p:attrName>ppt_x</p:attrName>
                                        </p:attrNameLst>
                                      </p:cBhvr>
                                      <p:tavLst>
                                        <p:tav tm="0">
                                          <p:val>
                                            <p:strVal val="0-#ppt_w/2"/>
                                          </p:val>
                                        </p:tav>
                                        <p:tav tm="100000">
                                          <p:val>
                                            <p:strVal val="#ppt_x"/>
                                          </p:val>
                                        </p:tav>
                                      </p:tavLst>
                                    </p:anim>
                                    <p:anim calcmode="lin" valueType="num">
                                      <p:cBhvr additive="base">
                                        <p:cTn id="48" dur="500" fill="hold"/>
                                        <p:tgtEl>
                                          <p:spTgt spid="111"/>
                                        </p:tgtEl>
                                        <p:attrNameLst>
                                          <p:attrName>ppt_y</p:attrName>
                                        </p:attrNameLst>
                                      </p:cBhvr>
                                      <p:tavLst>
                                        <p:tav tm="0">
                                          <p:val>
                                            <p:strVal val="#ppt_y"/>
                                          </p:val>
                                        </p:tav>
                                        <p:tav tm="100000">
                                          <p:val>
                                            <p:strVal val="#ppt_y"/>
                                          </p:val>
                                        </p:tav>
                                      </p:tavLst>
                                    </p:anim>
                                  </p:childTnLst>
                                </p:cTn>
                              </p:par>
                              <p:par>
                                <p:cTn id="49" presetID="2" presetClass="entr" presetSubtype="8" fill="hold" nodeType="withEffect">
                                  <p:stCondLst>
                                    <p:cond delay="0"/>
                                  </p:stCondLst>
                                  <p:childTnLst>
                                    <p:set>
                                      <p:cBhvr>
                                        <p:cTn id="50" dur="1" fill="hold">
                                          <p:stCondLst>
                                            <p:cond delay="0"/>
                                          </p:stCondLst>
                                        </p:cTn>
                                        <p:tgtEl>
                                          <p:spTgt spid="114"/>
                                        </p:tgtEl>
                                        <p:attrNameLst>
                                          <p:attrName>style.visibility</p:attrName>
                                        </p:attrNameLst>
                                      </p:cBhvr>
                                      <p:to>
                                        <p:strVal val="visible"/>
                                      </p:to>
                                    </p:set>
                                    <p:anim calcmode="lin" valueType="num">
                                      <p:cBhvr additive="base">
                                        <p:cTn id="51" dur="500" fill="hold"/>
                                        <p:tgtEl>
                                          <p:spTgt spid="114"/>
                                        </p:tgtEl>
                                        <p:attrNameLst>
                                          <p:attrName>ppt_x</p:attrName>
                                        </p:attrNameLst>
                                      </p:cBhvr>
                                      <p:tavLst>
                                        <p:tav tm="0">
                                          <p:val>
                                            <p:strVal val="0-#ppt_w/2"/>
                                          </p:val>
                                        </p:tav>
                                        <p:tav tm="100000">
                                          <p:val>
                                            <p:strVal val="#ppt_x"/>
                                          </p:val>
                                        </p:tav>
                                      </p:tavLst>
                                    </p:anim>
                                    <p:anim calcmode="lin" valueType="num">
                                      <p:cBhvr additive="base">
                                        <p:cTn id="52" dur="500" fill="hold"/>
                                        <p:tgtEl>
                                          <p:spTgt spid="114"/>
                                        </p:tgtEl>
                                        <p:attrNameLst>
                                          <p:attrName>ppt_y</p:attrName>
                                        </p:attrNameLst>
                                      </p:cBhvr>
                                      <p:tavLst>
                                        <p:tav tm="0">
                                          <p:val>
                                            <p:strVal val="#ppt_y"/>
                                          </p:val>
                                        </p:tav>
                                        <p:tav tm="100000">
                                          <p:val>
                                            <p:strVal val="#ppt_y"/>
                                          </p:val>
                                        </p:tav>
                                      </p:tavLst>
                                    </p:anim>
                                  </p:childTnLst>
                                </p:cTn>
                              </p:par>
                              <p:par>
                                <p:cTn id="53" presetID="2" presetClass="entr" presetSubtype="8" fill="hold" nodeType="withEffect">
                                  <p:stCondLst>
                                    <p:cond delay="0"/>
                                  </p:stCondLst>
                                  <p:childTnLst>
                                    <p:set>
                                      <p:cBhvr>
                                        <p:cTn id="54" dur="1" fill="hold">
                                          <p:stCondLst>
                                            <p:cond delay="0"/>
                                          </p:stCondLst>
                                        </p:cTn>
                                        <p:tgtEl>
                                          <p:spTgt spid="115"/>
                                        </p:tgtEl>
                                        <p:attrNameLst>
                                          <p:attrName>style.visibility</p:attrName>
                                        </p:attrNameLst>
                                      </p:cBhvr>
                                      <p:to>
                                        <p:strVal val="visible"/>
                                      </p:to>
                                    </p:set>
                                    <p:anim calcmode="lin" valueType="num">
                                      <p:cBhvr additive="base">
                                        <p:cTn id="55" dur="500" fill="hold"/>
                                        <p:tgtEl>
                                          <p:spTgt spid="115"/>
                                        </p:tgtEl>
                                        <p:attrNameLst>
                                          <p:attrName>ppt_x</p:attrName>
                                        </p:attrNameLst>
                                      </p:cBhvr>
                                      <p:tavLst>
                                        <p:tav tm="0">
                                          <p:val>
                                            <p:strVal val="0-#ppt_w/2"/>
                                          </p:val>
                                        </p:tav>
                                        <p:tav tm="100000">
                                          <p:val>
                                            <p:strVal val="#ppt_x"/>
                                          </p:val>
                                        </p:tav>
                                      </p:tavLst>
                                    </p:anim>
                                    <p:anim calcmode="lin" valueType="num">
                                      <p:cBhvr additive="base">
                                        <p:cTn id="56" dur="500" fill="hold"/>
                                        <p:tgtEl>
                                          <p:spTgt spid="115"/>
                                        </p:tgtEl>
                                        <p:attrNameLst>
                                          <p:attrName>ppt_y</p:attrName>
                                        </p:attrNameLst>
                                      </p:cBhvr>
                                      <p:tavLst>
                                        <p:tav tm="0">
                                          <p:val>
                                            <p:strVal val="#ppt_y"/>
                                          </p:val>
                                        </p:tav>
                                        <p:tav tm="100000">
                                          <p:val>
                                            <p:strVal val="#ppt_y"/>
                                          </p:val>
                                        </p:tav>
                                      </p:tavLst>
                                    </p:anim>
                                  </p:childTnLst>
                                </p:cTn>
                              </p:par>
                              <p:par>
                                <p:cTn id="57" presetID="2" presetClass="entr" presetSubtype="8" fill="hold" nodeType="withEffect">
                                  <p:stCondLst>
                                    <p:cond delay="0"/>
                                  </p:stCondLst>
                                  <p:childTnLst>
                                    <p:set>
                                      <p:cBhvr>
                                        <p:cTn id="58" dur="1" fill="hold">
                                          <p:stCondLst>
                                            <p:cond delay="0"/>
                                          </p:stCondLst>
                                        </p:cTn>
                                        <p:tgtEl>
                                          <p:spTgt spid="116"/>
                                        </p:tgtEl>
                                        <p:attrNameLst>
                                          <p:attrName>style.visibility</p:attrName>
                                        </p:attrNameLst>
                                      </p:cBhvr>
                                      <p:to>
                                        <p:strVal val="visible"/>
                                      </p:to>
                                    </p:set>
                                    <p:anim calcmode="lin" valueType="num">
                                      <p:cBhvr additive="base">
                                        <p:cTn id="59" dur="500" fill="hold"/>
                                        <p:tgtEl>
                                          <p:spTgt spid="116"/>
                                        </p:tgtEl>
                                        <p:attrNameLst>
                                          <p:attrName>ppt_x</p:attrName>
                                        </p:attrNameLst>
                                      </p:cBhvr>
                                      <p:tavLst>
                                        <p:tav tm="0">
                                          <p:val>
                                            <p:strVal val="0-#ppt_w/2"/>
                                          </p:val>
                                        </p:tav>
                                        <p:tav tm="100000">
                                          <p:val>
                                            <p:strVal val="#ppt_x"/>
                                          </p:val>
                                        </p:tav>
                                      </p:tavLst>
                                    </p:anim>
                                    <p:anim calcmode="lin" valueType="num">
                                      <p:cBhvr additive="base">
                                        <p:cTn id="60" dur="500" fill="hold"/>
                                        <p:tgtEl>
                                          <p:spTgt spid="116"/>
                                        </p:tgtEl>
                                        <p:attrNameLst>
                                          <p:attrName>ppt_y</p:attrName>
                                        </p:attrNameLst>
                                      </p:cBhvr>
                                      <p:tavLst>
                                        <p:tav tm="0">
                                          <p:val>
                                            <p:strVal val="#ppt_y"/>
                                          </p:val>
                                        </p:tav>
                                        <p:tav tm="100000">
                                          <p:val>
                                            <p:strVal val="#ppt_y"/>
                                          </p:val>
                                        </p:tav>
                                      </p:tavLst>
                                    </p:anim>
                                  </p:childTnLst>
                                </p:cTn>
                              </p:par>
                              <p:par>
                                <p:cTn id="61" presetID="2" presetClass="entr" presetSubtype="8" fill="hold" nodeType="withEffect">
                                  <p:stCondLst>
                                    <p:cond delay="0"/>
                                  </p:stCondLst>
                                  <p:childTnLst>
                                    <p:set>
                                      <p:cBhvr>
                                        <p:cTn id="62" dur="1" fill="hold">
                                          <p:stCondLst>
                                            <p:cond delay="0"/>
                                          </p:stCondLst>
                                        </p:cTn>
                                        <p:tgtEl>
                                          <p:spTgt spid="117"/>
                                        </p:tgtEl>
                                        <p:attrNameLst>
                                          <p:attrName>style.visibility</p:attrName>
                                        </p:attrNameLst>
                                      </p:cBhvr>
                                      <p:to>
                                        <p:strVal val="visible"/>
                                      </p:to>
                                    </p:set>
                                    <p:anim calcmode="lin" valueType="num">
                                      <p:cBhvr additive="base">
                                        <p:cTn id="63" dur="500" fill="hold"/>
                                        <p:tgtEl>
                                          <p:spTgt spid="117"/>
                                        </p:tgtEl>
                                        <p:attrNameLst>
                                          <p:attrName>ppt_x</p:attrName>
                                        </p:attrNameLst>
                                      </p:cBhvr>
                                      <p:tavLst>
                                        <p:tav tm="0">
                                          <p:val>
                                            <p:strVal val="0-#ppt_w/2"/>
                                          </p:val>
                                        </p:tav>
                                        <p:tav tm="100000">
                                          <p:val>
                                            <p:strVal val="#ppt_x"/>
                                          </p:val>
                                        </p:tav>
                                      </p:tavLst>
                                    </p:anim>
                                    <p:anim calcmode="lin" valueType="num">
                                      <p:cBhvr additive="base">
                                        <p:cTn id="64" dur="500" fill="hold"/>
                                        <p:tgtEl>
                                          <p:spTgt spid="11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08" grpId="0"/>
      <p:bldP spid="5" grpId="0" animBg="1"/>
      <p:bldP spid="109" grpId="0"/>
      <p:bldP spid="6" grpId="0" animBg="1"/>
      <p:bldP spid="110" grpId="0"/>
      <p:bldP spid="7" grpId="0" animBg="1"/>
      <p:bldP spid="111" grpId="0"/>
      <p:bldP spid="112" grpId="0"/>
      <p:bldP spid="113"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49204" y="606214"/>
            <a:ext cx="9704935" cy="6858000"/>
          </a:xfrm>
          <a:prstGeom prst="rect">
            <a:avLst/>
          </a:prstGeom>
        </p:spPr>
      </p:pic>
      <p:sp>
        <p:nvSpPr>
          <p:cNvPr id="112" name="文本框 111"/>
          <p:cNvSpPr txBox="1"/>
          <p:nvPr/>
        </p:nvSpPr>
        <p:spPr>
          <a:xfrm>
            <a:off x="1572214" y="13148"/>
            <a:ext cx="1031051" cy="338554"/>
          </a:xfrm>
          <a:prstGeom prst="rect">
            <a:avLst/>
          </a:prstGeom>
          <a:noFill/>
        </p:spPr>
        <p:txBody>
          <a:bodyPr wrap="none" rtlCol="0">
            <a:spAutoFit/>
          </a:bodyPr>
          <a:lstStyle/>
          <a:p>
            <a:pPr algn="ctr"/>
            <a:r>
              <a:rPr lang="zh-CN" altLang="en-US" sz="1600" b="1" spc="600" dirty="0">
                <a:solidFill>
                  <a:schemeClr val="accent5">
                    <a:lumMod val="75000"/>
                  </a:schemeClr>
                </a:solidFill>
                <a:latin typeface="Li Xuke"/>
                <a:ea typeface="Li Xuke"/>
                <a:cs typeface="+mn-ea"/>
                <a:sym typeface="Li Xuke"/>
              </a:rPr>
              <a:t>第二章</a:t>
            </a:r>
          </a:p>
        </p:txBody>
      </p:sp>
      <p:sp>
        <p:nvSpPr>
          <p:cNvPr id="113" name="文本框 112"/>
          <p:cNvSpPr txBox="1"/>
          <p:nvPr/>
        </p:nvSpPr>
        <p:spPr>
          <a:xfrm>
            <a:off x="1246082" y="344604"/>
            <a:ext cx="1620957" cy="523220"/>
          </a:xfrm>
          <a:prstGeom prst="rect">
            <a:avLst/>
          </a:prstGeom>
          <a:noFill/>
        </p:spPr>
        <p:txBody>
          <a:bodyPr vert="horz" wrap="none" rtlCol="0">
            <a:spAutoFit/>
          </a:bodyPr>
          <a:lstStyle/>
          <a:p>
            <a:pPr algn="ctr"/>
            <a:r>
              <a:rPr lang="zh-CN" altLang="en-US" sz="2800" b="1" dirty="0" smtClean="0">
                <a:solidFill>
                  <a:schemeClr val="accent5">
                    <a:lumMod val="60000"/>
                    <a:lumOff val="40000"/>
                  </a:schemeClr>
                </a:solidFill>
                <a:latin typeface="Li Xuke"/>
                <a:ea typeface="Li Xuke"/>
                <a:cs typeface="+mn-ea"/>
                <a:sym typeface="Li Xuke"/>
              </a:rPr>
              <a:t>教学设计</a:t>
            </a:r>
            <a:endParaRPr lang="zh-CN" altLang="en-US" sz="2800" b="1" dirty="0">
              <a:solidFill>
                <a:schemeClr val="accent5">
                  <a:lumMod val="60000"/>
                  <a:lumOff val="40000"/>
                </a:schemeClr>
              </a:solidFill>
              <a:latin typeface="Li Xuke"/>
              <a:ea typeface="Li Xuke"/>
              <a:cs typeface="+mn-ea"/>
              <a:sym typeface="Li Xuke"/>
            </a:endParaRPr>
          </a:p>
        </p:txBody>
      </p:sp>
      <p:pic>
        <p:nvPicPr>
          <p:cNvPr id="19" name="图片 18"/>
          <p:cNvPicPr>
            <a:picLocks noChangeAspect="1"/>
          </p:cNvPicPr>
          <p:nvPr/>
        </p:nvPicPr>
        <p:blipFill>
          <a:blip r:embed="rId4" cstate="print">
            <a:duotone>
              <a:schemeClr val="accent5">
                <a:shade val="45000"/>
                <a:satMod val="135000"/>
              </a:schemeClr>
              <a:prstClr val="white"/>
            </a:duotone>
            <a:extLst>
              <a:ext uri="{28A0092B-C50C-407E-A947-70E740481C1C}">
                <a14:useLocalDpi xmlns:a14="http://schemas.microsoft.com/office/drawing/2010/main" val="0"/>
              </a:ext>
            </a:extLst>
          </a:blip>
          <a:stretch>
            <a:fillRect/>
          </a:stretch>
        </p:blipFill>
        <p:spPr>
          <a:xfrm>
            <a:off x="9745594" y="5558902"/>
            <a:ext cx="1905712" cy="849323"/>
          </a:xfrm>
          <a:prstGeom prst="rect">
            <a:avLst/>
          </a:prstGeom>
        </p:spPr>
      </p:pic>
      <p:sp>
        <p:nvSpPr>
          <p:cNvPr id="20" name="Rectangle 25"/>
          <p:cNvSpPr>
            <a:spLocks noChangeArrowheads="1"/>
          </p:cNvSpPr>
          <p:nvPr/>
        </p:nvSpPr>
        <p:spPr bwMode="auto">
          <a:xfrm>
            <a:off x="6453106" y="1968013"/>
            <a:ext cx="4088545" cy="328634"/>
          </a:xfrm>
          <a:prstGeom prst="rect">
            <a:avLst/>
          </a:prstGeom>
          <a:noFill/>
          <a:ln>
            <a:noFill/>
          </a:ln>
          <a:effectLst/>
          <a:extLst>
            <a:ext uri="{909E8E84-426E-40DD-AFC4-6F175D3DCCD1}">
              <a14:hiddenFill xmlns:a14="http://schemas.microsoft.com/office/drawing/2010/main">
                <a:solidFill>
                  <a:srgbClr val="FFCC00"/>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1616" tIns="40808" rIns="81616" bIns="40808"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815975">
              <a:lnSpc>
                <a:spcPct val="80000"/>
              </a:lnSpc>
            </a:pPr>
            <a:r>
              <a:rPr lang="zh-CN" altLang="en-US" sz="2000" spc="-150" dirty="0">
                <a:solidFill>
                  <a:schemeClr val="bg2">
                    <a:lumMod val="50000"/>
                  </a:schemeClr>
                </a:solidFill>
                <a:latin typeface="Li Xuke"/>
                <a:ea typeface="Li Xuke"/>
                <a:cs typeface="+mn-ea"/>
                <a:sym typeface="Li Xuke"/>
              </a:rPr>
              <a:t>请在这里添加您的文字</a:t>
            </a:r>
          </a:p>
        </p:txBody>
      </p:sp>
      <p:grpSp>
        <p:nvGrpSpPr>
          <p:cNvPr id="21" name="组合 20"/>
          <p:cNvGrpSpPr/>
          <p:nvPr/>
        </p:nvGrpSpPr>
        <p:grpSpPr>
          <a:xfrm>
            <a:off x="5407580" y="1879207"/>
            <a:ext cx="725495" cy="654084"/>
            <a:chOff x="2854652" y="992964"/>
            <a:chExt cx="540761" cy="487533"/>
          </a:xfrm>
        </p:grpSpPr>
        <p:pic>
          <p:nvPicPr>
            <p:cNvPr id="39" name="Picture 2" descr="C:\Users\Thinkpad\Desktop\PNG\1_0004_图层-10.png"/>
            <p:cNvPicPr>
              <a:picLocks noChangeAspect="1" noChangeArrowheads="1"/>
            </p:cNvPicPr>
            <p:nvPr/>
          </p:nvPicPr>
          <p:blipFill>
            <a:blip r:embed="rId5" cstate="print">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2854652" y="992964"/>
              <a:ext cx="540761" cy="487533"/>
            </a:xfrm>
            <a:prstGeom prst="rect">
              <a:avLst/>
            </a:prstGeom>
            <a:noFill/>
            <a:extLst>
              <a:ext uri="{909E8E84-426E-40DD-AFC4-6F175D3DCCD1}">
                <a14:hiddenFill xmlns:a14="http://schemas.microsoft.com/office/drawing/2010/main">
                  <a:solidFill>
                    <a:srgbClr val="FFFFFF"/>
                  </a:solidFill>
                </a14:hiddenFill>
              </a:ext>
            </a:extLst>
          </p:spPr>
        </p:pic>
        <p:sp>
          <p:nvSpPr>
            <p:cNvPr id="40" name="Rectangle 25"/>
            <p:cNvSpPr>
              <a:spLocks noChangeArrowheads="1"/>
            </p:cNvSpPr>
            <p:nvPr/>
          </p:nvSpPr>
          <p:spPr bwMode="auto">
            <a:xfrm>
              <a:off x="2895736" y="1082621"/>
              <a:ext cx="419544" cy="244953"/>
            </a:xfrm>
            <a:prstGeom prst="rect">
              <a:avLst/>
            </a:prstGeom>
            <a:noFill/>
            <a:ln>
              <a:noFill/>
            </a:ln>
            <a:effectLst/>
            <a:extLst>
              <a:ext uri="{909E8E84-426E-40DD-AFC4-6F175D3DCCD1}">
                <a14:hiddenFill xmlns:a14="http://schemas.microsoft.com/office/drawing/2010/main">
                  <a:solidFill>
                    <a:srgbClr val="FFCC00"/>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1616" tIns="40808" rIns="81616" bIns="40808"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815975">
                <a:lnSpc>
                  <a:spcPct val="80000"/>
                </a:lnSpc>
              </a:pPr>
              <a:r>
                <a:rPr lang="zh-CN" altLang="en-US" sz="2000" b="1" spc="-150" dirty="0">
                  <a:solidFill>
                    <a:schemeClr val="accent5">
                      <a:lumMod val="75000"/>
                    </a:schemeClr>
                  </a:solidFill>
                  <a:latin typeface="Li Xuke"/>
                  <a:ea typeface="Li Xuke"/>
                  <a:cs typeface="+mn-ea"/>
                  <a:sym typeface="Li Xuke"/>
                </a:rPr>
                <a:t>一</a:t>
              </a:r>
            </a:p>
          </p:txBody>
        </p:sp>
      </p:grpSp>
      <p:grpSp>
        <p:nvGrpSpPr>
          <p:cNvPr id="22" name="组合 21"/>
          <p:cNvGrpSpPr/>
          <p:nvPr/>
        </p:nvGrpSpPr>
        <p:grpSpPr>
          <a:xfrm>
            <a:off x="4801877" y="2799530"/>
            <a:ext cx="725495" cy="654084"/>
            <a:chOff x="2854652" y="992964"/>
            <a:chExt cx="540761" cy="487533"/>
          </a:xfrm>
        </p:grpSpPr>
        <p:pic>
          <p:nvPicPr>
            <p:cNvPr id="37" name="Picture 2" descr="C:\Users\Thinkpad\Desktop\PNG\1_0004_图层-10.png"/>
            <p:cNvPicPr>
              <a:picLocks noChangeAspect="1" noChangeArrowheads="1"/>
            </p:cNvPicPr>
            <p:nvPr/>
          </p:nvPicPr>
          <p:blipFill>
            <a:blip r:embed="rId5" cstate="print">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2854652" y="992964"/>
              <a:ext cx="540761" cy="487533"/>
            </a:xfrm>
            <a:prstGeom prst="rect">
              <a:avLst/>
            </a:prstGeom>
            <a:noFill/>
            <a:extLst>
              <a:ext uri="{909E8E84-426E-40DD-AFC4-6F175D3DCCD1}">
                <a14:hiddenFill xmlns:a14="http://schemas.microsoft.com/office/drawing/2010/main">
                  <a:solidFill>
                    <a:srgbClr val="FFFFFF"/>
                  </a:solidFill>
                </a14:hiddenFill>
              </a:ext>
            </a:extLst>
          </p:spPr>
        </p:pic>
        <p:sp>
          <p:nvSpPr>
            <p:cNvPr id="38" name="Rectangle 25"/>
            <p:cNvSpPr>
              <a:spLocks noChangeArrowheads="1"/>
            </p:cNvSpPr>
            <p:nvPr/>
          </p:nvSpPr>
          <p:spPr bwMode="auto">
            <a:xfrm>
              <a:off x="2895736" y="1082622"/>
              <a:ext cx="419544" cy="244953"/>
            </a:xfrm>
            <a:prstGeom prst="rect">
              <a:avLst/>
            </a:prstGeom>
            <a:noFill/>
            <a:ln>
              <a:noFill/>
            </a:ln>
            <a:effectLst/>
            <a:extLst>
              <a:ext uri="{909E8E84-426E-40DD-AFC4-6F175D3DCCD1}">
                <a14:hiddenFill xmlns:a14="http://schemas.microsoft.com/office/drawing/2010/main">
                  <a:solidFill>
                    <a:srgbClr val="FFCC00"/>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1616" tIns="40808" rIns="81616" bIns="40808"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815975">
                <a:lnSpc>
                  <a:spcPct val="80000"/>
                </a:lnSpc>
              </a:pPr>
              <a:r>
                <a:rPr lang="zh-CN" altLang="en-US" sz="2000" b="1" spc="-150" dirty="0">
                  <a:solidFill>
                    <a:schemeClr val="accent5">
                      <a:lumMod val="75000"/>
                    </a:schemeClr>
                  </a:solidFill>
                  <a:latin typeface="Li Xuke"/>
                  <a:ea typeface="Li Xuke"/>
                  <a:cs typeface="+mn-ea"/>
                  <a:sym typeface="Li Xuke"/>
                </a:rPr>
                <a:t>二</a:t>
              </a:r>
            </a:p>
          </p:txBody>
        </p:sp>
      </p:grpSp>
      <p:grpSp>
        <p:nvGrpSpPr>
          <p:cNvPr id="23" name="组合 22"/>
          <p:cNvGrpSpPr/>
          <p:nvPr/>
        </p:nvGrpSpPr>
        <p:grpSpPr>
          <a:xfrm>
            <a:off x="5744134" y="3703970"/>
            <a:ext cx="725495" cy="654084"/>
            <a:chOff x="2854652" y="992964"/>
            <a:chExt cx="540761" cy="487533"/>
          </a:xfrm>
        </p:grpSpPr>
        <p:pic>
          <p:nvPicPr>
            <p:cNvPr id="35" name="Picture 2" descr="C:\Users\Thinkpad\Desktop\PNG\1_0004_图层-10.png"/>
            <p:cNvPicPr>
              <a:picLocks noChangeAspect="1" noChangeArrowheads="1"/>
            </p:cNvPicPr>
            <p:nvPr/>
          </p:nvPicPr>
          <p:blipFill>
            <a:blip r:embed="rId5" cstate="print">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2854652" y="992964"/>
              <a:ext cx="540761" cy="487533"/>
            </a:xfrm>
            <a:prstGeom prst="rect">
              <a:avLst/>
            </a:prstGeom>
            <a:noFill/>
            <a:extLst>
              <a:ext uri="{909E8E84-426E-40DD-AFC4-6F175D3DCCD1}">
                <a14:hiddenFill xmlns:a14="http://schemas.microsoft.com/office/drawing/2010/main">
                  <a:solidFill>
                    <a:srgbClr val="FFFFFF"/>
                  </a:solidFill>
                </a14:hiddenFill>
              </a:ext>
            </a:extLst>
          </p:spPr>
        </p:pic>
        <p:sp>
          <p:nvSpPr>
            <p:cNvPr id="36" name="Rectangle 25"/>
            <p:cNvSpPr>
              <a:spLocks noChangeArrowheads="1"/>
            </p:cNvSpPr>
            <p:nvPr/>
          </p:nvSpPr>
          <p:spPr bwMode="auto">
            <a:xfrm>
              <a:off x="2895736" y="1082622"/>
              <a:ext cx="419544" cy="244953"/>
            </a:xfrm>
            <a:prstGeom prst="rect">
              <a:avLst/>
            </a:prstGeom>
            <a:noFill/>
            <a:ln>
              <a:noFill/>
            </a:ln>
            <a:effectLst/>
            <a:extLst>
              <a:ext uri="{909E8E84-426E-40DD-AFC4-6F175D3DCCD1}">
                <a14:hiddenFill xmlns:a14="http://schemas.microsoft.com/office/drawing/2010/main">
                  <a:solidFill>
                    <a:srgbClr val="FFCC00"/>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1616" tIns="40808" rIns="81616" bIns="40808"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815975">
                <a:lnSpc>
                  <a:spcPct val="80000"/>
                </a:lnSpc>
              </a:pPr>
              <a:r>
                <a:rPr lang="zh-CN" altLang="en-US" sz="2000" b="1" spc="-150" dirty="0">
                  <a:solidFill>
                    <a:schemeClr val="accent5">
                      <a:lumMod val="75000"/>
                    </a:schemeClr>
                  </a:solidFill>
                  <a:latin typeface="Li Xuke"/>
                  <a:ea typeface="Li Xuke"/>
                  <a:cs typeface="+mn-ea"/>
                  <a:sym typeface="Li Xuke"/>
                </a:rPr>
                <a:t>三</a:t>
              </a:r>
            </a:p>
          </p:txBody>
        </p:sp>
      </p:grpSp>
      <p:grpSp>
        <p:nvGrpSpPr>
          <p:cNvPr id="24" name="组合 23"/>
          <p:cNvGrpSpPr/>
          <p:nvPr/>
        </p:nvGrpSpPr>
        <p:grpSpPr>
          <a:xfrm>
            <a:off x="6215852" y="4746399"/>
            <a:ext cx="725495" cy="654084"/>
            <a:chOff x="2854652" y="992964"/>
            <a:chExt cx="540761" cy="487533"/>
          </a:xfrm>
        </p:grpSpPr>
        <p:pic>
          <p:nvPicPr>
            <p:cNvPr id="33" name="Picture 2" descr="C:\Users\Thinkpad\Desktop\PNG\1_0004_图层-10.png"/>
            <p:cNvPicPr>
              <a:picLocks noChangeAspect="1" noChangeArrowheads="1"/>
            </p:cNvPicPr>
            <p:nvPr/>
          </p:nvPicPr>
          <p:blipFill>
            <a:blip r:embed="rId5" cstate="print">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2854652" y="992964"/>
              <a:ext cx="540761" cy="487533"/>
            </a:xfrm>
            <a:prstGeom prst="rect">
              <a:avLst/>
            </a:prstGeom>
            <a:noFill/>
            <a:extLst>
              <a:ext uri="{909E8E84-426E-40DD-AFC4-6F175D3DCCD1}">
                <a14:hiddenFill xmlns:a14="http://schemas.microsoft.com/office/drawing/2010/main">
                  <a:solidFill>
                    <a:srgbClr val="FFFFFF"/>
                  </a:solidFill>
                </a14:hiddenFill>
              </a:ext>
            </a:extLst>
          </p:spPr>
        </p:pic>
        <p:sp>
          <p:nvSpPr>
            <p:cNvPr id="34" name="Rectangle 25"/>
            <p:cNvSpPr>
              <a:spLocks noChangeArrowheads="1"/>
            </p:cNvSpPr>
            <p:nvPr/>
          </p:nvSpPr>
          <p:spPr bwMode="auto">
            <a:xfrm>
              <a:off x="2895736" y="1082622"/>
              <a:ext cx="419544" cy="244953"/>
            </a:xfrm>
            <a:prstGeom prst="rect">
              <a:avLst/>
            </a:prstGeom>
            <a:noFill/>
            <a:ln>
              <a:noFill/>
            </a:ln>
            <a:effectLst/>
            <a:extLst>
              <a:ext uri="{909E8E84-426E-40DD-AFC4-6F175D3DCCD1}">
                <a14:hiddenFill xmlns:a14="http://schemas.microsoft.com/office/drawing/2010/main">
                  <a:solidFill>
                    <a:srgbClr val="FFCC00"/>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1616" tIns="40808" rIns="81616" bIns="40808"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815975">
                <a:lnSpc>
                  <a:spcPct val="80000"/>
                </a:lnSpc>
              </a:pPr>
              <a:r>
                <a:rPr lang="zh-CN" altLang="en-US" sz="2000" b="1" spc="-150" dirty="0">
                  <a:solidFill>
                    <a:schemeClr val="accent5">
                      <a:lumMod val="75000"/>
                    </a:schemeClr>
                  </a:solidFill>
                  <a:latin typeface="Li Xuke"/>
                  <a:ea typeface="Li Xuke"/>
                  <a:cs typeface="+mn-ea"/>
                  <a:sym typeface="Li Xuke"/>
                </a:rPr>
                <a:t>四</a:t>
              </a:r>
            </a:p>
          </p:txBody>
        </p:sp>
      </p:grpSp>
      <p:grpSp>
        <p:nvGrpSpPr>
          <p:cNvPr id="25" name="组合 24"/>
          <p:cNvGrpSpPr/>
          <p:nvPr/>
        </p:nvGrpSpPr>
        <p:grpSpPr>
          <a:xfrm>
            <a:off x="5223383" y="5587224"/>
            <a:ext cx="725495" cy="654084"/>
            <a:chOff x="2854652" y="992964"/>
            <a:chExt cx="540761" cy="487533"/>
          </a:xfrm>
        </p:grpSpPr>
        <p:pic>
          <p:nvPicPr>
            <p:cNvPr id="31" name="Picture 2" descr="C:\Users\Thinkpad\Desktop\PNG\1_0004_图层-10.png"/>
            <p:cNvPicPr>
              <a:picLocks noChangeAspect="1" noChangeArrowheads="1"/>
            </p:cNvPicPr>
            <p:nvPr/>
          </p:nvPicPr>
          <p:blipFill>
            <a:blip r:embed="rId5" cstate="print">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2854652" y="992964"/>
              <a:ext cx="540761" cy="487533"/>
            </a:xfrm>
            <a:prstGeom prst="rect">
              <a:avLst/>
            </a:prstGeom>
            <a:noFill/>
            <a:extLst>
              <a:ext uri="{909E8E84-426E-40DD-AFC4-6F175D3DCCD1}">
                <a14:hiddenFill xmlns:a14="http://schemas.microsoft.com/office/drawing/2010/main">
                  <a:solidFill>
                    <a:srgbClr val="FFFFFF"/>
                  </a:solidFill>
                </a14:hiddenFill>
              </a:ext>
            </a:extLst>
          </p:spPr>
        </p:pic>
        <p:sp>
          <p:nvSpPr>
            <p:cNvPr id="32" name="Rectangle 25"/>
            <p:cNvSpPr>
              <a:spLocks noChangeArrowheads="1"/>
            </p:cNvSpPr>
            <p:nvPr/>
          </p:nvSpPr>
          <p:spPr bwMode="auto">
            <a:xfrm>
              <a:off x="2895736" y="1082622"/>
              <a:ext cx="419544" cy="244953"/>
            </a:xfrm>
            <a:prstGeom prst="rect">
              <a:avLst/>
            </a:prstGeom>
            <a:noFill/>
            <a:ln>
              <a:noFill/>
            </a:ln>
            <a:effectLst/>
            <a:extLst>
              <a:ext uri="{909E8E84-426E-40DD-AFC4-6F175D3DCCD1}">
                <a14:hiddenFill xmlns:a14="http://schemas.microsoft.com/office/drawing/2010/main">
                  <a:solidFill>
                    <a:srgbClr val="FFCC00"/>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1616" tIns="40808" rIns="81616" bIns="40808"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815975">
                <a:lnSpc>
                  <a:spcPct val="80000"/>
                </a:lnSpc>
              </a:pPr>
              <a:r>
                <a:rPr lang="zh-CN" altLang="en-US" sz="2000" b="1" spc="-150" dirty="0">
                  <a:solidFill>
                    <a:schemeClr val="accent5">
                      <a:lumMod val="75000"/>
                    </a:schemeClr>
                  </a:solidFill>
                  <a:latin typeface="Li Xuke"/>
                  <a:ea typeface="Li Xuke"/>
                  <a:cs typeface="+mn-ea"/>
                  <a:sym typeface="Li Xuke"/>
                </a:rPr>
                <a:t>五</a:t>
              </a:r>
            </a:p>
          </p:txBody>
        </p:sp>
      </p:grpSp>
      <p:sp>
        <p:nvSpPr>
          <p:cNvPr id="26" name="Rectangle 25"/>
          <p:cNvSpPr>
            <a:spLocks noChangeArrowheads="1"/>
          </p:cNvSpPr>
          <p:nvPr/>
        </p:nvSpPr>
        <p:spPr bwMode="auto">
          <a:xfrm>
            <a:off x="5921961" y="2905334"/>
            <a:ext cx="4088545" cy="328634"/>
          </a:xfrm>
          <a:prstGeom prst="rect">
            <a:avLst/>
          </a:prstGeom>
          <a:noFill/>
          <a:ln>
            <a:noFill/>
          </a:ln>
          <a:effectLst/>
          <a:extLst>
            <a:ext uri="{909E8E84-426E-40DD-AFC4-6F175D3DCCD1}">
              <a14:hiddenFill xmlns:a14="http://schemas.microsoft.com/office/drawing/2010/main">
                <a:solidFill>
                  <a:srgbClr val="FFCC00"/>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1616" tIns="40808" rIns="81616" bIns="40808"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815975">
              <a:lnSpc>
                <a:spcPct val="80000"/>
              </a:lnSpc>
            </a:pPr>
            <a:r>
              <a:rPr lang="zh-CN" altLang="en-US" sz="2000" spc="-150" dirty="0">
                <a:solidFill>
                  <a:schemeClr val="bg2">
                    <a:lumMod val="50000"/>
                  </a:schemeClr>
                </a:solidFill>
                <a:latin typeface="Li Xuke"/>
                <a:ea typeface="Li Xuke"/>
                <a:cs typeface="+mn-ea"/>
                <a:sym typeface="Li Xuke"/>
              </a:rPr>
              <a:t>请在这里添加您的文字</a:t>
            </a:r>
          </a:p>
        </p:txBody>
      </p:sp>
      <p:sp>
        <p:nvSpPr>
          <p:cNvPr id="27" name="Rectangle 25"/>
          <p:cNvSpPr>
            <a:spLocks noChangeArrowheads="1"/>
          </p:cNvSpPr>
          <p:nvPr/>
        </p:nvSpPr>
        <p:spPr bwMode="auto">
          <a:xfrm>
            <a:off x="6959733" y="3804717"/>
            <a:ext cx="4088545" cy="328634"/>
          </a:xfrm>
          <a:prstGeom prst="rect">
            <a:avLst/>
          </a:prstGeom>
          <a:noFill/>
          <a:ln>
            <a:noFill/>
          </a:ln>
          <a:effectLst/>
          <a:extLst>
            <a:ext uri="{909E8E84-426E-40DD-AFC4-6F175D3DCCD1}">
              <a14:hiddenFill xmlns:a14="http://schemas.microsoft.com/office/drawing/2010/main">
                <a:solidFill>
                  <a:srgbClr val="FFCC00"/>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1616" tIns="40808" rIns="81616" bIns="40808"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815975">
              <a:lnSpc>
                <a:spcPct val="80000"/>
              </a:lnSpc>
            </a:pPr>
            <a:r>
              <a:rPr lang="zh-CN" altLang="en-US" sz="2000" spc="-150" dirty="0">
                <a:solidFill>
                  <a:schemeClr val="bg2">
                    <a:lumMod val="50000"/>
                  </a:schemeClr>
                </a:solidFill>
                <a:latin typeface="Li Xuke"/>
                <a:ea typeface="Li Xuke"/>
                <a:cs typeface="+mn-ea"/>
                <a:sym typeface="Li Xuke"/>
              </a:rPr>
              <a:t>请在这里添加您的文字</a:t>
            </a:r>
          </a:p>
        </p:txBody>
      </p:sp>
      <p:sp>
        <p:nvSpPr>
          <p:cNvPr id="28" name="Rectangle 25"/>
          <p:cNvSpPr>
            <a:spLocks noChangeArrowheads="1"/>
          </p:cNvSpPr>
          <p:nvPr/>
        </p:nvSpPr>
        <p:spPr bwMode="auto">
          <a:xfrm>
            <a:off x="7402419" y="4824883"/>
            <a:ext cx="4088545" cy="328634"/>
          </a:xfrm>
          <a:prstGeom prst="rect">
            <a:avLst/>
          </a:prstGeom>
          <a:noFill/>
          <a:ln>
            <a:noFill/>
          </a:ln>
          <a:effectLst/>
          <a:extLst>
            <a:ext uri="{909E8E84-426E-40DD-AFC4-6F175D3DCCD1}">
              <a14:hiddenFill xmlns:a14="http://schemas.microsoft.com/office/drawing/2010/main">
                <a:solidFill>
                  <a:srgbClr val="FFCC00"/>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1616" tIns="40808" rIns="81616" bIns="40808"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815975">
              <a:lnSpc>
                <a:spcPct val="80000"/>
              </a:lnSpc>
            </a:pPr>
            <a:r>
              <a:rPr lang="zh-CN" altLang="en-US" sz="2000" spc="-150" dirty="0">
                <a:solidFill>
                  <a:schemeClr val="bg2">
                    <a:lumMod val="50000"/>
                  </a:schemeClr>
                </a:solidFill>
                <a:latin typeface="Li Xuke"/>
                <a:ea typeface="Li Xuke"/>
                <a:cs typeface="+mn-ea"/>
                <a:sym typeface="Li Xuke"/>
              </a:rPr>
              <a:t>请在这里添加您的文字</a:t>
            </a:r>
          </a:p>
        </p:txBody>
      </p:sp>
      <p:sp>
        <p:nvSpPr>
          <p:cNvPr id="29" name="Rectangle 25"/>
          <p:cNvSpPr>
            <a:spLocks noChangeArrowheads="1"/>
          </p:cNvSpPr>
          <p:nvPr/>
        </p:nvSpPr>
        <p:spPr bwMode="auto">
          <a:xfrm>
            <a:off x="6437568" y="5731842"/>
            <a:ext cx="4088545" cy="328634"/>
          </a:xfrm>
          <a:prstGeom prst="rect">
            <a:avLst/>
          </a:prstGeom>
          <a:noFill/>
          <a:ln>
            <a:noFill/>
          </a:ln>
          <a:effectLst/>
          <a:extLst>
            <a:ext uri="{909E8E84-426E-40DD-AFC4-6F175D3DCCD1}">
              <a14:hiddenFill xmlns:a14="http://schemas.microsoft.com/office/drawing/2010/main">
                <a:solidFill>
                  <a:srgbClr val="FFCC00"/>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1616" tIns="40808" rIns="81616" bIns="40808"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815975">
              <a:lnSpc>
                <a:spcPct val="80000"/>
              </a:lnSpc>
            </a:pPr>
            <a:r>
              <a:rPr lang="zh-CN" altLang="en-US" sz="2000" spc="-150" dirty="0">
                <a:solidFill>
                  <a:schemeClr val="bg2">
                    <a:lumMod val="50000"/>
                  </a:schemeClr>
                </a:solidFill>
                <a:latin typeface="Li Xuke"/>
                <a:ea typeface="Li Xuke"/>
                <a:cs typeface="+mn-ea"/>
                <a:sym typeface="Li Xuke"/>
              </a:rPr>
              <a:t>请在这里添加您的文字</a:t>
            </a:r>
          </a:p>
        </p:txBody>
      </p:sp>
    </p:spTree>
    <p:extLst>
      <p:ext uri="{BB962C8B-B14F-4D97-AF65-F5344CB8AC3E}">
        <p14:creationId xmlns:p14="http://schemas.microsoft.com/office/powerpoint/2010/main" val="1618689603"/>
      </p:ext>
    </p:extLst>
  </p:cSld>
  <p:clrMapOvr>
    <a:masterClrMapping/>
  </p:clrMapOvr>
  <p:transition spd="slow" advTm="300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13"/>
                                        </p:tgtEl>
                                        <p:attrNameLst>
                                          <p:attrName>style.visibility</p:attrName>
                                        </p:attrNameLst>
                                      </p:cBhvr>
                                      <p:to>
                                        <p:strVal val="visible"/>
                                      </p:to>
                                    </p:set>
                                    <p:animEffect transition="in" filter="fade">
                                      <p:cBhvr>
                                        <p:cTn id="7" dur="1000"/>
                                        <p:tgtEl>
                                          <p:spTgt spid="113"/>
                                        </p:tgtEl>
                                      </p:cBhvr>
                                    </p:animEffect>
                                    <p:anim calcmode="lin" valueType="num">
                                      <p:cBhvr>
                                        <p:cTn id="8" dur="1000" fill="hold"/>
                                        <p:tgtEl>
                                          <p:spTgt spid="113"/>
                                        </p:tgtEl>
                                        <p:attrNameLst>
                                          <p:attrName>ppt_x</p:attrName>
                                        </p:attrNameLst>
                                      </p:cBhvr>
                                      <p:tavLst>
                                        <p:tav tm="0">
                                          <p:val>
                                            <p:strVal val="#ppt_x"/>
                                          </p:val>
                                        </p:tav>
                                        <p:tav tm="100000">
                                          <p:val>
                                            <p:strVal val="#ppt_x"/>
                                          </p:val>
                                        </p:tav>
                                      </p:tavLst>
                                    </p:anim>
                                    <p:anim calcmode="lin" valueType="num">
                                      <p:cBhvr>
                                        <p:cTn id="9" dur="1000" fill="hold"/>
                                        <p:tgtEl>
                                          <p:spTgt spid="113"/>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12"/>
                                        </p:tgtEl>
                                        <p:attrNameLst>
                                          <p:attrName>style.visibility</p:attrName>
                                        </p:attrNameLst>
                                      </p:cBhvr>
                                      <p:to>
                                        <p:strVal val="visible"/>
                                      </p:to>
                                    </p:set>
                                    <p:animEffect transition="in" filter="fade">
                                      <p:cBhvr>
                                        <p:cTn id="12" dur="1000"/>
                                        <p:tgtEl>
                                          <p:spTgt spid="112"/>
                                        </p:tgtEl>
                                      </p:cBhvr>
                                    </p:animEffect>
                                    <p:anim calcmode="lin" valueType="num">
                                      <p:cBhvr>
                                        <p:cTn id="13" dur="1000" fill="hold"/>
                                        <p:tgtEl>
                                          <p:spTgt spid="112"/>
                                        </p:tgtEl>
                                        <p:attrNameLst>
                                          <p:attrName>ppt_x</p:attrName>
                                        </p:attrNameLst>
                                      </p:cBhvr>
                                      <p:tavLst>
                                        <p:tav tm="0">
                                          <p:val>
                                            <p:strVal val="#ppt_x"/>
                                          </p:val>
                                        </p:tav>
                                        <p:tav tm="100000">
                                          <p:val>
                                            <p:strVal val="#ppt_x"/>
                                          </p:val>
                                        </p:tav>
                                      </p:tavLst>
                                    </p:anim>
                                    <p:anim calcmode="lin" valueType="num">
                                      <p:cBhvr>
                                        <p:cTn id="14" dur="1000" fill="hold"/>
                                        <p:tgtEl>
                                          <p:spTgt spid="112"/>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fade">
                                      <p:cBhvr>
                                        <p:cTn id="19" dur="1000"/>
                                        <p:tgtEl>
                                          <p:spTgt spid="2"/>
                                        </p:tgtEl>
                                      </p:cBhvr>
                                    </p:animEffect>
                                    <p:anim calcmode="lin" valueType="num">
                                      <p:cBhvr>
                                        <p:cTn id="20" dur="1000" fill="hold"/>
                                        <p:tgtEl>
                                          <p:spTgt spid="2"/>
                                        </p:tgtEl>
                                        <p:attrNameLst>
                                          <p:attrName>ppt_x</p:attrName>
                                        </p:attrNameLst>
                                      </p:cBhvr>
                                      <p:tavLst>
                                        <p:tav tm="0">
                                          <p:val>
                                            <p:strVal val="#ppt_x"/>
                                          </p:val>
                                        </p:tav>
                                        <p:tav tm="100000">
                                          <p:val>
                                            <p:strVal val="#ppt_x"/>
                                          </p:val>
                                        </p:tav>
                                      </p:tavLst>
                                    </p:anim>
                                    <p:anim calcmode="lin" valueType="num">
                                      <p:cBhvr>
                                        <p:cTn id="21"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nodeType="clickEffect">
                                  <p:stCondLst>
                                    <p:cond delay="0"/>
                                  </p:stCondLst>
                                  <p:childTnLst>
                                    <p:set>
                                      <p:cBhvr>
                                        <p:cTn id="25" dur="1" fill="hold">
                                          <p:stCondLst>
                                            <p:cond delay="0"/>
                                          </p:stCondLst>
                                        </p:cTn>
                                        <p:tgtEl>
                                          <p:spTgt spid="21"/>
                                        </p:tgtEl>
                                        <p:attrNameLst>
                                          <p:attrName>style.visibility</p:attrName>
                                        </p:attrNameLst>
                                      </p:cBhvr>
                                      <p:to>
                                        <p:strVal val="visible"/>
                                      </p:to>
                                    </p:set>
                                    <p:animEffect transition="in" filter="fade">
                                      <p:cBhvr>
                                        <p:cTn id="26" dur="1000"/>
                                        <p:tgtEl>
                                          <p:spTgt spid="21"/>
                                        </p:tgtEl>
                                      </p:cBhvr>
                                    </p:animEffect>
                                    <p:anim calcmode="lin" valueType="num">
                                      <p:cBhvr>
                                        <p:cTn id="27" dur="1000" fill="hold"/>
                                        <p:tgtEl>
                                          <p:spTgt spid="21"/>
                                        </p:tgtEl>
                                        <p:attrNameLst>
                                          <p:attrName>ppt_x</p:attrName>
                                        </p:attrNameLst>
                                      </p:cBhvr>
                                      <p:tavLst>
                                        <p:tav tm="0">
                                          <p:val>
                                            <p:strVal val="#ppt_x"/>
                                          </p:val>
                                        </p:tav>
                                        <p:tav tm="100000">
                                          <p:val>
                                            <p:strVal val="#ppt_x"/>
                                          </p:val>
                                        </p:tav>
                                      </p:tavLst>
                                    </p:anim>
                                    <p:anim calcmode="lin" valueType="num">
                                      <p:cBhvr>
                                        <p:cTn id="28" dur="1000" fill="hold"/>
                                        <p:tgtEl>
                                          <p:spTgt spid="21"/>
                                        </p:tgtEl>
                                        <p:attrNameLst>
                                          <p:attrName>ppt_y</p:attrName>
                                        </p:attrNameLst>
                                      </p:cBhvr>
                                      <p:tavLst>
                                        <p:tav tm="0">
                                          <p:val>
                                            <p:strVal val="#ppt_y+.1"/>
                                          </p:val>
                                        </p:tav>
                                        <p:tav tm="100000">
                                          <p:val>
                                            <p:strVal val="#ppt_y"/>
                                          </p:val>
                                        </p:tav>
                                      </p:tavLst>
                                    </p:anim>
                                  </p:childTnLst>
                                </p:cTn>
                              </p:par>
                              <p:par>
                                <p:cTn id="29" presetID="42" presetClass="entr" presetSubtype="0" fill="hold" grpId="0" nodeType="withEffect">
                                  <p:stCondLst>
                                    <p:cond delay="0"/>
                                  </p:stCondLst>
                                  <p:childTnLst>
                                    <p:set>
                                      <p:cBhvr>
                                        <p:cTn id="30" dur="1" fill="hold">
                                          <p:stCondLst>
                                            <p:cond delay="0"/>
                                          </p:stCondLst>
                                        </p:cTn>
                                        <p:tgtEl>
                                          <p:spTgt spid="20"/>
                                        </p:tgtEl>
                                        <p:attrNameLst>
                                          <p:attrName>style.visibility</p:attrName>
                                        </p:attrNameLst>
                                      </p:cBhvr>
                                      <p:to>
                                        <p:strVal val="visible"/>
                                      </p:to>
                                    </p:set>
                                    <p:animEffect transition="in" filter="fade">
                                      <p:cBhvr>
                                        <p:cTn id="31" dur="1000"/>
                                        <p:tgtEl>
                                          <p:spTgt spid="20"/>
                                        </p:tgtEl>
                                      </p:cBhvr>
                                    </p:animEffect>
                                    <p:anim calcmode="lin" valueType="num">
                                      <p:cBhvr>
                                        <p:cTn id="32" dur="1000" fill="hold"/>
                                        <p:tgtEl>
                                          <p:spTgt spid="20"/>
                                        </p:tgtEl>
                                        <p:attrNameLst>
                                          <p:attrName>ppt_x</p:attrName>
                                        </p:attrNameLst>
                                      </p:cBhvr>
                                      <p:tavLst>
                                        <p:tav tm="0">
                                          <p:val>
                                            <p:strVal val="#ppt_x"/>
                                          </p:val>
                                        </p:tav>
                                        <p:tav tm="100000">
                                          <p:val>
                                            <p:strVal val="#ppt_x"/>
                                          </p:val>
                                        </p:tav>
                                      </p:tavLst>
                                    </p:anim>
                                    <p:anim calcmode="lin" valueType="num">
                                      <p:cBhvr>
                                        <p:cTn id="33" dur="1000" fill="hold"/>
                                        <p:tgtEl>
                                          <p:spTgt spid="20"/>
                                        </p:tgtEl>
                                        <p:attrNameLst>
                                          <p:attrName>ppt_y</p:attrName>
                                        </p:attrNameLst>
                                      </p:cBhvr>
                                      <p:tavLst>
                                        <p:tav tm="0">
                                          <p:val>
                                            <p:strVal val="#ppt_y+.1"/>
                                          </p:val>
                                        </p:tav>
                                        <p:tav tm="100000">
                                          <p:val>
                                            <p:strVal val="#ppt_y"/>
                                          </p:val>
                                        </p:tav>
                                      </p:tavLst>
                                    </p:anim>
                                  </p:childTnLst>
                                </p:cTn>
                              </p:par>
                              <p:par>
                                <p:cTn id="34" presetID="42" presetClass="entr" presetSubtype="0" fill="hold" nodeType="withEffect">
                                  <p:stCondLst>
                                    <p:cond delay="0"/>
                                  </p:stCondLst>
                                  <p:childTnLst>
                                    <p:set>
                                      <p:cBhvr>
                                        <p:cTn id="35" dur="1" fill="hold">
                                          <p:stCondLst>
                                            <p:cond delay="0"/>
                                          </p:stCondLst>
                                        </p:cTn>
                                        <p:tgtEl>
                                          <p:spTgt spid="22"/>
                                        </p:tgtEl>
                                        <p:attrNameLst>
                                          <p:attrName>style.visibility</p:attrName>
                                        </p:attrNameLst>
                                      </p:cBhvr>
                                      <p:to>
                                        <p:strVal val="visible"/>
                                      </p:to>
                                    </p:set>
                                    <p:animEffect transition="in" filter="fade">
                                      <p:cBhvr>
                                        <p:cTn id="36" dur="1000"/>
                                        <p:tgtEl>
                                          <p:spTgt spid="22"/>
                                        </p:tgtEl>
                                      </p:cBhvr>
                                    </p:animEffect>
                                    <p:anim calcmode="lin" valueType="num">
                                      <p:cBhvr>
                                        <p:cTn id="37" dur="1000" fill="hold"/>
                                        <p:tgtEl>
                                          <p:spTgt spid="22"/>
                                        </p:tgtEl>
                                        <p:attrNameLst>
                                          <p:attrName>ppt_x</p:attrName>
                                        </p:attrNameLst>
                                      </p:cBhvr>
                                      <p:tavLst>
                                        <p:tav tm="0">
                                          <p:val>
                                            <p:strVal val="#ppt_x"/>
                                          </p:val>
                                        </p:tav>
                                        <p:tav tm="100000">
                                          <p:val>
                                            <p:strVal val="#ppt_x"/>
                                          </p:val>
                                        </p:tav>
                                      </p:tavLst>
                                    </p:anim>
                                    <p:anim calcmode="lin" valueType="num">
                                      <p:cBhvr>
                                        <p:cTn id="38" dur="1000" fill="hold"/>
                                        <p:tgtEl>
                                          <p:spTgt spid="22"/>
                                        </p:tgtEl>
                                        <p:attrNameLst>
                                          <p:attrName>ppt_y</p:attrName>
                                        </p:attrNameLst>
                                      </p:cBhvr>
                                      <p:tavLst>
                                        <p:tav tm="0">
                                          <p:val>
                                            <p:strVal val="#ppt_y+.1"/>
                                          </p:val>
                                        </p:tav>
                                        <p:tav tm="100000">
                                          <p:val>
                                            <p:strVal val="#ppt_y"/>
                                          </p:val>
                                        </p:tav>
                                      </p:tavLst>
                                    </p:anim>
                                  </p:childTnLst>
                                </p:cTn>
                              </p:par>
                              <p:par>
                                <p:cTn id="39" presetID="42" presetClass="entr" presetSubtype="0" fill="hold" grpId="0" nodeType="withEffect">
                                  <p:stCondLst>
                                    <p:cond delay="0"/>
                                  </p:stCondLst>
                                  <p:childTnLst>
                                    <p:set>
                                      <p:cBhvr>
                                        <p:cTn id="40" dur="1" fill="hold">
                                          <p:stCondLst>
                                            <p:cond delay="0"/>
                                          </p:stCondLst>
                                        </p:cTn>
                                        <p:tgtEl>
                                          <p:spTgt spid="26"/>
                                        </p:tgtEl>
                                        <p:attrNameLst>
                                          <p:attrName>style.visibility</p:attrName>
                                        </p:attrNameLst>
                                      </p:cBhvr>
                                      <p:to>
                                        <p:strVal val="visible"/>
                                      </p:to>
                                    </p:set>
                                    <p:animEffect transition="in" filter="fade">
                                      <p:cBhvr>
                                        <p:cTn id="41" dur="1000"/>
                                        <p:tgtEl>
                                          <p:spTgt spid="26"/>
                                        </p:tgtEl>
                                      </p:cBhvr>
                                    </p:animEffect>
                                    <p:anim calcmode="lin" valueType="num">
                                      <p:cBhvr>
                                        <p:cTn id="42" dur="1000" fill="hold"/>
                                        <p:tgtEl>
                                          <p:spTgt spid="26"/>
                                        </p:tgtEl>
                                        <p:attrNameLst>
                                          <p:attrName>ppt_x</p:attrName>
                                        </p:attrNameLst>
                                      </p:cBhvr>
                                      <p:tavLst>
                                        <p:tav tm="0">
                                          <p:val>
                                            <p:strVal val="#ppt_x"/>
                                          </p:val>
                                        </p:tav>
                                        <p:tav tm="100000">
                                          <p:val>
                                            <p:strVal val="#ppt_x"/>
                                          </p:val>
                                        </p:tav>
                                      </p:tavLst>
                                    </p:anim>
                                    <p:anim calcmode="lin" valueType="num">
                                      <p:cBhvr>
                                        <p:cTn id="43" dur="1000" fill="hold"/>
                                        <p:tgtEl>
                                          <p:spTgt spid="26"/>
                                        </p:tgtEl>
                                        <p:attrNameLst>
                                          <p:attrName>ppt_y</p:attrName>
                                        </p:attrNameLst>
                                      </p:cBhvr>
                                      <p:tavLst>
                                        <p:tav tm="0">
                                          <p:val>
                                            <p:strVal val="#ppt_y+.1"/>
                                          </p:val>
                                        </p:tav>
                                        <p:tav tm="100000">
                                          <p:val>
                                            <p:strVal val="#ppt_y"/>
                                          </p:val>
                                        </p:tav>
                                      </p:tavLst>
                                    </p:anim>
                                  </p:childTnLst>
                                </p:cTn>
                              </p:par>
                              <p:par>
                                <p:cTn id="44" presetID="42" presetClass="entr" presetSubtype="0" fill="hold" nodeType="withEffect">
                                  <p:stCondLst>
                                    <p:cond delay="0"/>
                                  </p:stCondLst>
                                  <p:childTnLst>
                                    <p:set>
                                      <p:cBhvr>
                                        <p:cTn id="45" dur="1" fill="hold">
                                          <p:stCondLst>
                                            <p:cond delay="0"/>
                                          </p:stCondLst>
                                        </p:cTn>
                                        <p:tgtEl>
                                          <p:spTgt spid="23"/>
                                        </p:tgtEl>
                                        <p:attrNameLst>
                                          <p:attrName>style.visibility</p:attrName>
                                        </p:attrNameLst>
                                      </p:cBhvr>
                                      <p:to>
                                        <p:strVal val="visible"/>
                                      </p:to>
                                    </p:set>
                                    <p:animEffect transition="in" filter="fade">
                                      <p:cBhvr>
                                        <p:cTn id="46" dur="1000"/>
                                        <p:tgtEl>
                                          <p:spTgt spid="23"/>
                                        </p:tgtEl>
                                      </p:cBhvr>
                                    </p:animEffect>
                                    <p:anim calcmode="lin" valueType="num">
                                      <p:cBhvr>
                                        <p:cTn id="47" dur="1000" fill="hold"/>
                                        <p:tgtEl>
                                          <p:spTgt spid="23"/>
                                        </p:tgtEl>
                                        <p:attrNameLst>
                                          <p:attrName>ppt_x</p:attrName>
                                        </p:attrNameLst>
                                      </p:cBhvr>
                                      <p:tavLst>
                                        <p:tav tm="0">
                                          <p:val>
                                            <p:strVal val="#ppt_x"/>
                                          </p:val>
                                        </p:tav>
                                        <p:tav tm="100000">
                                          <p:val>
                                            <p:strVal val="#ppt_x"/>
                                          </p:val>
                                        </p:tav>
                                      </p:tavLst>
                                    </p:anim>
                                    <p:anim calcmode="lin" valueType="num">
                                      <p:cBhvr>
                                        <p:cTn id="48" dur="1000" fill="hold"/>
                                        <p:tgtEl>
                                          <p:spTgt spid="23"/>
                                        </p:tgtEl>
                                        <p:attrNameLst>
                                          <p:attrName>ppt_y</p:attrName>
                                        </p:attrNameLst>
                                      </p:cBhvr>
                                      <p:tavLst>
                                        <p:tav tm="0">
                                          <p:val>
                                            <p:strVal val="#ppt_y+.1"/>
                                          </p:val>
                                        </p:tav>
                                        <p:tav tm="100000">
                                          <p:val>
                                            <p:strVal val="#ppt_y"/>
                                          </p:val>
                                        </p:tav>
                                      </p:tavLst>
                                    </p:anim>
                                  </p:childTnLst>
                                </p:cTn>
                              </p:par>
                              <p:par>
                                <p:cTn id="49" presetID="42" presetClass="entr" presetSubtype="0" fill="hold" grpId="0" nodeType="withEffect">
                                  <p:stCondLst>
                                    <p:cond delay="0"/>
                                  </p:stCondLst>
                                  <p:childTnLst>
                                    <p:set>
                                      <p:cBhvr>
                                        <p:cTn id="50" dur="1" fill="hold">
                                          <p:stCondLst>
                                            <p:cond delay="0"/>
                                          </p:stCondLst>
                                        </p:cTn>
                                        <p:tgtEl>
                                          <p:spTgt spid="27"/>
                                        </p:tgtEl>
                                        <p:attrNameLst>
                                          <p:attrName>style.visibility</p:attrName>
                                        </p:attrNameLst>
                                      </p:cBhvr>
                                      <p:to>
                                        <p:strVal val="visible"/>
                                      </p:to>
                                    </p:set>
                                    <p:animEffect transition="in" filter="fade">
                                      <p:cBhvr>
                                        <p:cTn id="51" dur="1000"/>
                                        <p:tgtEl>
                                          <p:spTgt spid="27"/>
                                        </p:tgtEl>
                                      </p:cBhvr>
                                    </p:animEffect>
                                    <p:anim calcmode="lin" valueType="num">
                                      <p:cBhvr>
                                        <p:cTn id="52" dur="1000" fill="hold"/>
                                        <p:tgtEl>
                                          <p:spTgt spid="27"/>
                                        </p:tgtEl>
                                        <p:attrNameLst>
                                          <p:attrName>ppt_x</p:attrName>
                                        </p:attrNameLst>
                                      </p:cBhvr>
                                      <p:tavLst>
                                        <p:tav tm="0">
                                          <p:val>
                                            <p:strVal val="#ppt_x"/>
                                          </p:val>
                                        </p:tav>
                                        <p:tav tm="100000">
                                          <p:val>
                                            <p:strVal val="#ppt_x"/>
                                          </p:val>
                                        </p:tav>
                                      </p:tavLst>
                                    </p:anim>
                                    <p:anim calcmode="lin" valueType="num">
                                      <p:cBhvr>
                                        <p:cTn id="53" dur="1000" fill="hold"/>
                                        <p:tgtEl>
                                          <p:spTgt spid="27"/>
                                        </p:tgtEl>
                                        <p:attrNameLst>
                                          <p:attrName>ppt_y</p:attrName>
                                        </p:attrNameLst>
                                      </p:cBhvr>
                                      <p:tavLst>
                                        <p:tav tm="0">
                                          <p:val>
                                            <p:strVal val="#ppt_y+.1"/>
                                          </p:val>
                                        </p:tav>
                                        <p:tav tm="100000">
                                          <p:val>
                                            <p:strVal val="#ppt_y"/>
                                          </p:val>
                                        </p:tav>
                                      </p:tavLst>
                                    </p:anim>
                                  </p:childTnLst>
                                </p:cTn>
                              </p:par>
                              <p:par>
                                <p:cTn id="54" presetID="42" presetClass="entr" presetSubtype="0" fill="hold" nodeType="withEffect">
                                  <p:stCondLst>
                                    <p:cond delay="0"/>
                                  </p:stCondLst>
                                  <p:childTnLst>
                                    <p:set>
                                      <p:cBhvr>
                                        <p:cTn id="55" dur="1" fill="hold">
                                          <p:stCondLst>
                                            <p:cond delay="0"/>
                                          </p:stCondLst>
                                        </p:cTn>
                                        <p:tgtEl>
                                          <p:spTgt spid="24"/>
                                        </p:tgtEl>
                                        <p:attrNameLst>
                                          <p:attrName>style.visibility</p:attrName>
                                        </p:attrNameLst>
                                      </p:cBhvr>
                                      <p:to>
                                        <p:strVal val="visible"/>
                                      </p:to>
                                    </p:set>
                                    <p:animEffect transition="in" filter="fade">
                                      <p:cBhvr>
                                        <p:cTn id="56" dur="1000"/>
                                        <p:tgtEl>
                                          <p:spTgt spid="24"/>
                                        </p:tgtEl>
                                      </p:cBhvr>
                                    </p:animEffect>
                                    <p:anim calcmode="lin" valueType="num">
                                      <p:cBhvr>
                                        <p:cTn id="57" dur="1000" fill="hold"/>
                                        <p:tgtEl>
                                          <p:spTgt spid="24"/>
                                        </p:tgtEl>
                                        <p:attrNameLst>
                                          <p:attrName>ppt_x</p:attrName>
                                        </p:attrNameLst>
                                      </p:cBhvr>
                                      <p:tavLst>
                                        <p:tav tm="0">
                                          <p:val>
                                            <p:strVal val="#ppt_x"/>
                                          </p:val>
                                        </p:tav>
                                        <p:tav tm="100000">
                                          <p:val>
                                            <p:strVal val="#ppt_x"/>
                                          </p:val>
                                        </p:tav>
                                      </p:tavLst>
                                    </p:anim>
                                    <p:anim calcmode="lin" valueType="num">
                                      <p:cBhvr>
                                        <p:cTn id="58" dur="1000" fill="hold"/>
                                        <p:tgtEl>
                                          <p:spTgt spid="24"/>
                                        </p:tgtEl>
                                        <p:attrNameLst>
                                          <p:attrName>ppt_y</p:attrName>
                                        </p:attrNameLst>
                                      </p:cBhvr>
                                      <p:tavLst>
                                        <p:tav tm="0">
                                          <p:val>
                                            <p:strVal val="#ppt_y+.1"/>
                                          </p:val>
                                        </p:tav>
                                        <p:tav tm="100000">
                                          <p:val>
                                            <p:strVal val="#ppt_y"/>
                                          </p:val>
                                        </p:tav>
                                      </p:tavLst>
                                    </p:anim>
                                  </p:childTnLst>
                                </p:cTn>
                              </p:par>
                              <p:par>
                                <p:cTn id="59" presetID="42" presetClass="entr" presetSubtype="0" fill="hold" grpId="0" nodeType="withEffect">
                                  <p:stCondLst>
                                    <p:cond delay="0"/>
                                  </p:stCondLst>
                                  <p:childTnLst>
                                    <p:set>
                                      <p:cBhvr>
                                        <p:cTn id="60" dur="1" fill="hold">
                                          <p:stCondLst>
                                            <p:cond delay="0"/>
                                          </p:stCondLst>
                                        </p:cTn>
                                        <p:tgtEl>
                                          <p:spTgt spid="28"/>
                                        </p:tgtEl>
                                        <p:attrNameLst>
                                          <p:attrName>style.visibility</p:attrName>
                                        </p:attrNameLst>
                                      </p:cBhvr>
                                      <p:to>
                                        <p:strVal val="visible"/>
                                      </p:to>
                                    </p:set>
                                    <p:animEffect transition="in" filter="fade">
                                      <p:cBhvr>
                                        <p:cTn id="61" dur="1000"/>
                                        <p:tgtEl>
                                          <p:spTgt spid="28"/>
                                        </p:tgtEl>
                                      </p:cBhvr>
                                    </p:animEffect>
                                    <p:anim calcmode="lin" valueType="num">
                                      <p:cBhvr>
                                        <p:cTn id="62" dur="1000" fill="hold"/>
                                        <p:tgtEl>
                                          <p:spTgt spid="28"/>
                                        </p:tgtEl>
                                        <p:attrNameLst>
                                          <p:attrName>ppt_x</p:attrName>
                                        </p:attrNameLst>
                                      </p:cBhvr>
                                      <p:tavLst>
                                        <p:tav tm="0">
                                          <p:val>
                                            <p:strVal val="#ppt_x"/>
                                          </p:val>
                                        </p:tav>
                                        <p:tav tm="100000">
                                          <p:val>
                                            <p:strVal val="#ppt_x"/>
                                          </p:val>
                                        </p:tav>
                                      </p:tavLst>
                                    </p:anim>
                                    <p:anim calcmode="lin" valueType="num">
                                      <p:cBhvr>
                                        <p:cTn id="63" dur="1000" fill="hold"/>
                                        <p:tgtEl>
                                          <p:spTgt spid="28"/>
                                        </p:tgtEl>
                                        <p:attrNameLst>
                                          <p:attrName>ppt_y</p:attrName>
                                        </p:attrNameLst>
                                      </p:cBhvr>
                                      <p:tavLst>
                                        <p:tav tm="0">
                                          <p:val>
                                            <p:strVal val="#ppt_y+.1"/>
                                          </p:val>
                                        </p:tav>
                                        <p:tav tm="100000">
                                          <p:val>
                                            <p:strVal val="#ppt_y"/>
                                          </p:val>
                                        </p:tav>
                                      </p:tavLst>
                                    </p:anim>
                                  </p:childTnLst>
                                </p:cTn>
                              </p:par>
                              <p:par>
                                <p:cTn id="64" presetID="42" presetClass="entr" presetSubtype="0" fill="hold" nodeType="withEffect">
                                  <p:stCondLst>
                                    <p:cond delay="0"/>
                                  </p:stCondLst>
                                  <p:childTnLst>
                                    <p:set>
                                      <p:cBhvr>
                                        <p:cTn id="65" dur="1" fill="hold">
                                          <p:stCondLst>
                                            <p:cond delay="0"/>
                                          </p:stCondLst>
                                        </p:cTn>
                                        <p:tgtEl>
                                          <p:spTgt spid="25"/>
                                        </p:tgtEl>
                                        <p:attrNameLst>
                                          <p:attrName>style.visibility</p:attrName>
                                        </p:attrNameLst>
                                      </p:cBhvr>
                                      <p:to>
                                        <p:strVal val="visible"/>
                                      </p:to>
                                    </p:set>
                                    <p:animEffect transition="in" filter="fade">
                                      <p:cBhvr>
                                        <p:cTn id="66" dur="1000"/>
                                        <p:tgtEl>
                                          <p:spTgt spid="25"/>
                                        </p:tgtEl>
                                      </p:cBhvr>
                                    </p:animEffect>
                                    <p:anim calcmode="lin" valueType="num">
                                      <p:cBhvr>
                                        <p:cTn id="67" dur="1000" fill="hold"/>
                                        <p:tgtEl>
                                          <p:spTgt spid="25"/>
                                        </p:tgtEl>
                                        <p:attrNameLst>
                                          <p:attrName>ppt_x</p:attrName>
                                        </p:attrNameLst>
                                      </p:cBhvr>
                                      <p:tavLst>
                                        <p:tav tm="0">
                                          <p:val>
                                            <p:strVal val="#ppt_x"/>
                                          </p:val>
                                        </p:tav>
                                        <p:tav tm="100000">
                                          <p:val>
                                            <p:strVal val="#ppt_x"/>
                                          </p:val>
                                        </p:tav>
                                      </p:tavLst>
                                    </p:anim>
                                    <p:anim calcmode="lin" valueType="num">
                                      <p:cBhvr>
                                        <p:cTn id="68" dur="1000" fill="hold"/>
                                        <p:tgtEl>
                                          <p:spTgt spid="25"/>
                                        </p:tgtEl>
                                        <p:attrNameLst>
                                          <p:attrName>ppt_y</p:attrName>
                                        </p:attrNameLst>
                                      </p:cBhvr>
                                      <p:tavLst>
                                        <p:tav tm="0">
                                          <p:val>
                                            <p:strVal val="#ppt_y+.1"/>
                                          </p:val>
                                        </p:tav>
                                        <p:tav tm="100000">
                                          <p:val>
                                            <p:strVal val="#ppt_y"/>
                                          </p:val>
                                        </p:tav>
                                      </p:tavLst>
                                    </p:anim>
                                  </p:childTnLst>
                                </p:cTn>
                              </p:par>
                              <p:par>
                                <p:cTn id="69" presetID="42" presetClass="entr" presetSubtype="0" fill="hold" grpId="0" nodeType="withEffect">
                                  <p:stCondLst>
                                    <p:cond delay="0"/>
                                  </p:stCondLst>
                                  <p:childTnLst>
                                    <p:set>
                                      <p:cBhvr>
                                        <p:cTn id="70" dur="1" fill="hold">
                                          <p:stCondLst>
                                            <p:cond delay="0"/>
                                          </p:stCondLst>
                                        </p:cTn>
                                        <p:tgtEl>
                                          <p:spTgt spid="29"/>
                                        </p:tgtEl>
                                        <p:attrNameLst>
                                          <p:attrName>style.visibility</p:attrName>
                                        </p:attrNameLst>
                                      </p:cBhvr>
                                      <p:to>
                                        <p:strVal val="visible"/>
                                      </p:to>
                                    </p:set>
                                    <p:animEffect transition="in" filter="fade">
                                      <p:cBhvr>
                                        <p:cTn id="71" dur="1000"/>
                                        <p:tgtEl>
                                          <p:spTgt spid="29"/>
                                        </p:tgtEl>
                                      </p:cBhvr>
                                    </p:animEffect>
                                    <p:anim calcmode="lin" valueType="num">
                                      <p:cBhvr>
                                        <p:cTn id="72" dur="1000" fill="hold"/>
                                        <p:tgtEl>
                                          <p:spTgt spid="29"/>
                                        </p:tgtEl>
                                        <p:attrNameLst>
                                          <p:attrName>ppt_x</p:attrName>
                                        </p:attrNameLst>
                                      </p:cBhvr>
                                      <p:tavLst>
                                        <p:tav tm="0">
                                          <p:val>
                                            <p:strVal val="#ppt_x"/>
                                          </p:val>
                                        </p:tav>
                                        <p:tav tm="100000">
                                          <p:val>
                                            <p:strVal val="#ppt_x"/>
                                          </p:val>
                                        </p:tav>
                                      </p:tavLst>
                                    </p:anim>
                                    <p:anim calcmode="lin" valueType="num">
                                      <p:cBhvr>
                                        <p:cTn id="73" dur="1000" fill="hold"/>
                                        <p:tgtEl>
                                          <p:spTgt spid="2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 grpId="0"/>
      <p:bldP spid="113" grpId="0"/>
      <p:bldP spid="20" grpId="0"/>
      <p:bldP spid="26" grpId="0"/>
      <p:bldP spid="27" grpId="0"/>
      <p:bldP spid="28" grpId="0"/>
      <p:bldP spid="29"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 name="文本框 111"/>
          <p:cNvSpPr txBox="1"/>
          <p:nvPr/>
        </p:nvSpPr>
        <p:spPr>
          <a:xfrm>
            <a:off x="1572214" y="13148"/>
            <a:ext cx="1031051" cy="338554"/>
          </a:xfrm>
          <a:prstGeom prst="rect">
            <a:avLst/>
          </a:prstGeom>
          <a:noFill/>
        </p:spPr>
        <p:txBody>
          <a:bodyPr wrap="none" rtlCol="0">
            <a:spAutoFit/>
          </a:bodyPr>
          <a:lstStyle/>
          <a:p>
            <a:pPr algn="ctr"/>
            <a:r>
              <a:rPr lang="zh-CN" altLang="en-US" sz="1600" b="1" spc="600" dirty="0">
                <a:solidFill>
                  <a:schemeClr val="accent5">
                    <a:lumMod val="75000"/>
                  </a:schemeClr>
                </a:solidFill>
                <a:latin typeface="Li Xuke"/>
                <a:ea typeface="Li Xuke"/>
                <a:cs typeface="+mn-ea"/>
                <a:sym typeface="Li Xuke"/>
              </a:rPr>
              <a:t>第二章</a:t>
            </a:r>
          </a:p>
        </p:txBody>
      </p:sp>
      <p:sp>
        <p:nvSpPr>
          <p:cNvPr id="113" name="文本框 112"/>
          <p:cNvSpPr txBox="1"/>
          <p:nvPr/>
        </p:nvSpPr>
        <p:spPr>
          <a:xfrm>
            <a:off x="1246082" y="344604"/>
            <a:ext cx="1620957" cy="523220"/>
          </a:xfrm>
          <a:prstGeom prst="rect">
            <a:avLst/>
          </a:prstGeom>
          <a:noFill/>
        </p:spPr>
        <p:txBody>
          <a:bodyPr vert="horz" wrap="none" rtlCol="0">
            <a:spAutoFit/>
          </a:bodyPr>
          <a:lstStyle/>
          <a:p>
            <a:pPr algn="ctr"/>
            <a:r>
              <a:rPr lang="zh-CN" altLang="en-US" sz="2800" b="1" dirty="0" smtClean="0">
                <a:solidFill>
                  <a:schemeClr val="accent5">
                    <a:lumMod val="60000"/>
                    <a:lumOff val="40000"/>
                  </a:schemeClr>
                </a:solidFill>
                <a:latin typeface="Li Xuke"/>
                <a:ea typeface="Li Xuke"/>
                <a:cs typeface="+mn-ea"/>
                <a:sym typeface="Li Xuke"/>
              </a:rPr>
              <a:t>教学设计</a:t>
            </a:r>
            <a:endParaRPr lang="zh-CN" altLang="en-US" sz="2800" b="1" dirty="0">
              <a:solidFill>
                <a:schemeClr val="accent5">
                  <a:lumMod val="60000"/>
                  <a:lumOff val="40000"/>
                </a:schemeClr>
              </a:solidFill>
              <a:latin typeface="Li Xuke"/>
              <a:ea typeface="Li Xuke"/>
              <a:cs typeface="+mn-ea"/>
              <a:sym typeface="Li Xuke"/>
            </a:endParaRPr>
          </a:p>
        </p:txBody>
      </p:sp>
      <p:pic>
        <p:nvPicPr>
          <p:cNvPr id="70" name="图片 6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1445088">
            <a:off x="5543865" y="2318568"/>
            <a:ext cx="1371699" cy="4404438"/>
          </a:xfrm>
          <a:prstGeom prst="rect">
            <a:avLst/>
          </a:prstGeom>
        </p:spPr>
      </p:pic>
      <p:pic>
        <p:nvPicPr>
          <p:cNvPr id="71" name="图片 70"/>
          <p:cNvPicPr>
            <a:picLocks noChangeAspect="1"/>
          </p:cNvPicPr>
          <p:nvPr/>
        </p:nvPicPr>
        <p:blipFill>
          <a:blip r:embed="rId4"/>
          <a:stretch>
            <a:fillRect/>
          </a:stretch>
        </p:blipFill>
        <p:spPr>
          <a:xfrm rot="21115669">
            <a:off x="4679138" y="1813608"/>
            <a:ext cx="1568523" cy="1772680"/>
          </a:xfrm>
          <a:prstGeom prst="rect">
            <a:avLst/>
          </a:prstGeom>
        </p:spPr>
      </p:pic>
      <p:pic>
        <p:nvPicPr>
          <p:cNvPr id="72" name="图片 71"/>
          <p:cNvPicPr>
            <a:picLocks noChangeAspect="1"/>
          </p:cNvPicPr>
          <p:nvPr/>
        </p:nvPicPr>
        <p:blipFill>
          <a:blip r:embed="rId4"/>
          <a:stretch>
            <a:fillRect/>
          </a:stretch>
        </p:blipFill>
        <p:spPr>
          <a:xfrm rot="4254110">
            <a:off x="5937654" y="2478015"/>
            <a:ext cx="1520067" cy="1717917"/>
          </a:xfrm>
          <a:prstGeom prst="rect">
            <a:avLst/>
          </a:prstGeom>
        </p:spPr>
      </p:pic>
      <p:pic>
        <p:nvPicPr>
          <p:cNvPr id="73" name="图片 72"/>
          <p:cNvPicPr>
            <a:picLocks noChangeAspect="1"/>
          </p:cNvPicPr>
          <p:nvPr/>
        </p:nvPicPr>
        <p:blipFill>
          <a:blip r:embed="rId4"/>
          <a:stretch>
            <a:fillRect/>
          </a:stretch>
        </p:blipFill>
        <p:spPr>
          <a:xfrm rot="21115669">
            <a:off x="4661096" y="3910864"/>
            <a:ext cx="1568523" cy="1772680"/>
          </a:xfrm>
          <a:prstGeom prst="rect">
            <a:avLst/>
          </a:prstGeom>
        </p:spPr>
      </p:pic>
      <p:pic>
        <p:nvPicPr>
          <p:cNvPr id="74" name="图片 73"/>
          <p:cNvPicPr>
            <a:picLocks noChangeAspect="1"/>
          </p:cNvPicPr>
          <p:nvPr/>
        </p:nvPicPr>
        <p:blipFill>
          <a:blip r:embed="rId4"/>
          <a:stretch>
            <a:fillRect/>
          </a:stretch>
        </p:blipFill>
        <p:spPr>
          <a:xfrm rot="4254110">
            <a:off x="6005286" y="4524322"/>
            <a:ext cx="1520067" cy="1717917"/>
          </a:xfrm>
          <a:prstGeom prst="rect">
            <a:avLst/>
          </a:prstGeom>
        </p:spPr>
      </p:pic>
      <p:cxnSp>
        <p:nvCxnSpPr>
          <p:cNvPr id="75" name="直接连接符 74"/>
          <p:cNvCxnSpPr/>
          <p:nvPr/>
        </p:nvCxnSpPr>
        <p:spPr>
          <a:xfrm flipH="1">
            <a:off x="1957623" y="1920764"/>
            <a:ext cx="13063" cy="1289426"/>
          </a:xfrm>
          <a:prstGeom prst="line">
            <a:avLst/>
          </a:prstGeom>
          <a:noFill/>
          <a:ln w="19050" cap="flat" cmpd="sng" algn="ctr">
            <a:solidFill>
              <a:schemeClr val="accent5">
                <a:lumMod val="75000"/>
              </a:schemeClr>
            </a:solidFill>
            <a:prstDash val="solid"/>
            <a:miter lim="800000"/>
          </a:ln>
          <a:effectLst/>
        </p:spPr>
      </p:cxnSp>
      <p:sp>
        <p:nvSpPr>
          <p:cNvPr id="76" name="文本框 16"/>
          <p:cNvSpPr txBox="1"/>
          <p:nvPr/>
        </p:nvSpPr>
        <p:spPr>
          <a:xfrm>
            <a:off x="1246082" y="1923189"/>
            <a:ext cx="615553" cy="1287001"/>
          </a:xfrm>
          <a:prstGeom prst="rect">
            <a:avLst/>
          </a:prstGeom>
          <a:noFill/>
        </p:spPr>
        <p:txBody>
          <a:bodyPr vert="eaVert"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4400"/>
            <a:r>
              <a:rPr lang="zh-CN" altLang="en-US" sz="2800" dirty="0">
                <a:solidFill>
                  <a:schemeClr val="bg2">
                    <a:lumMod val="50000"/>
                  </a:schemeClr>
                </a:solidFill>
                <a:latin typeface="Li Xuke"/>
                <a:ea typeface="Li Xuke"/>
                <a:cs typeface="+mn-ea"/>
                <a:sym typeface="Li Xuke"/>
              </a:rPr>
              <a:t>小标题</a:t>
            </a:r>
          </a:p>
        </p:txBody>
      </p:sp>
      <p:sp>
        <p:nvSpPr>
          <p:cNvPr id="77" name="文本框 17"/>
          <p:cNvSpPr txBox="1"/>
          <p:nvPr/>
        </p:nvSpPr>
        <p:spPr>
          <a:xfrm>
            <a:off x="2141431" y="2103812"/>
            <a:ext cx="2402975" cy="923330"/>
          </a:xfrm>
          <a:prstGeom prst="rect">
            <a:avLst/>
          </a:prstGeom>
          <a:noFill/>
        </p:spPr>
        <p:txBody>
          <a:bodyPr vert="horz"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4400"/>
            <a:r>
              <a:rPr lang="zh-CN" altLang="en-US" dirty="0">
                <a:solidFill>
                  <a:schemeClr val="bg2">
                    <a:lumMod val="50000"/>
                  </a:schemeClr>
                </a:solidFill>
                <a:latin typeface="Li Xuke"/>
                <a:ea typeface="Li Xuke"/>
                <a:cs typeface="+mn-ea"/>
                <a:sym typeface="Li Xuke"/>
              </a:rPr>
              <a:t>请输入你的文本请输入你的文本请输入你的文本</a:t>
            </a:r>
          </a:p>
        </p:txBody>
      </p:sp>
      <p:cxnSp>
        <p:nvCxnSpPr>
          <p:cNvPr id="78" name="直接连接符 77"/>
          <p:cNvCxnSpPr/>
          <p:nvPr/>
        </p:nvCxnSpPr>
        <p:spPr>
          <a:xfrm flipH="1">
            <a:off x="1957623" y="4030227"/>
            <a:ext cx="13063" cy="1289426"/>
          </a:xfrm>
          <a:prstGeom prst="line">
            <a:avLst/>
          </a:prstGeom>
          <a:noFill/>
          <a:ln w="19050" cap="flat" cmpd="sng" algn="ctr">
            <a:solidFill>
              <a:schemeClr val="accent5">
                <a:lumMod val="75000"/>
              </a:schemeClr>
            </a:solidFill>
            <a:prstDash val="solid"/>
            <a:miter lim="800000"/>
          </a:ln>
          <a:effectLst/>
        </p:spPr>
      </p:cxnSp>
      <p:sp>
        <p:nvSpPr>
          <p:cNvPr id="79" name="文本框 19"/>
          <p:cNvSpPr txBox="1"/>
          <p:nvPr/>
        </p:nvSpPr>
        <p:spPr>
          <a:xfrm>
            <a:off x="1246082" y="4032652"/>
            <a:ext cx="615553" cy="1287001"/>
          </a:xfrm>
          <a:prstGeom prst="rect">
            <a:avLst/>
          </a:prstGeom>
          <a:noFill/>
        </p:spPr>
        <p:txBody>
          <a:bodyPr vert="eaVert"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4400"/>
            <a:r>
              <a:rPr lang="zh-CN" altLang="en-US" sz="2800" dirty="0">
                <a:solidFill>
                  <a:schemeClr val="bg2">
                    <a:lumMod val="50000"/>
                  </a:schemeClr>
                </a:solidFill>
                <a:latin typeface="Li Xuke"/>
                <a:ea typeface="Li Xuke"/>
                <a:cs typeface="+mn-ea"/>
                <a:sym typeface="Li Xuke"/>
              </a:rPr>
              <a:t>小标题</a:t>
            </a:r>
          </a:p>
        </p:txBody>
      </p:sp>
      <p:sp>
        <p:nvSpPr>
          <p:cNvPr id="80" name="文本框 20"/>
          <p:cNvSpPr txBox="1"/>
          <p:nvPr/>
        </p:nvSpPr>
        <p:spPr>
          <a:xfrm>
            <a:off x="2141431" y="4213275"/>
            <a:ext cx="2402975" cy="923330"/>
          </a:xfrm>
          <a:prstGeom prst="rect">
            <a:avLst/>
          </a:prstGeom>
          <a:noFill/>
        </p:spPr>
        <p:txBody>
          <a:bodyPr vert="horz"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4400"/>
            <a:r>
              <a:rPr lang="zh-CN" altLang="en-US" dirty="0">
                <a:solidFill>
                  <a:schemeClr val="bg2">
                    <a:lumMod val="50000"/>
                  </a:schemeClr>
                </a:solidFill>
                <a:latin typeface="Li Xuke"/>
                <a:ea typeface="Li Xuke"/>
                <a:cs typeface="+mn-ea"/>
                <a:sym typeface="Li Xuke"/>
              </a:rPr>
              <a:t>请输入你的文本请输入你的文本请输入你的文本</a:t>
            </a:r>
          </a:p>
        </p:txBody>
      </p:sp>
      <p:cxnSp>
        <p:nvCxnSpPr>
          <p:cNvPr id="81" name="直接连接符 80"/>
          <p:cNvCxnSpPr/>
          <p:nvPr/>
        </p:nvCxnSpPr>
        <p:spPr>
          <a:xfrm flipH="1">
            <a:off x="10308168" y="2530720"/>
            <a:ext cx="5420" cy="1289426"/>
          </a:xfrm>
          <a:prstGeom prst="line">
            <a:avLst/>
          </a:prstGeom>
          <a:noFill/>
          <a:ln w="19050" cap="flat" cmpd="sng" algn="ctr">
            <a:solidFill>
              <a:schemeClr val="accent5">
                <a:lumMod val="75000"/>
              </a:schemeClr>
            </a:solidFill>
            <a:prstDash val="solid"/>
            <a:miter lim="800000"/>
          </a:ln>
          <a:effectLst/>
        </p:spPr>
      </p:cxnSp>
      <p:sp>
        <p:nvSpPr>
          <p:cNvPr id="82" name="文本框 22"/>
          <p:cNvSpPr txBox="1"/>
          <p:nvPr/>
        </p:nvSpPr>
        <p:spPr>
          <a:xfrm>
            <a:off x="10404156" y="2533145"/>
            <a:ext cx="615553" cy="1287001"/>
          </a:xfrm>
          <a:prstGeom prst="rect">
            <a:avLst/>
          </a:prstGeom>
          <a:noFill/>
        </p:spPr>
        <p:txBody>
          <a:bodyPr vert="eaVert"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4400"/>
            <a:r>
              <a:rPr lang="zh-CN" altLang="en-US" sz="2800" dirty="0">
                <a:solidFill>
                  <a:schemeClr val="bg2">
                    <a:lumMod val="50000"/>
                  </a:schemeClr>
                </a:solidFill>
                <a:latin typeface="Li Xuke"/>
                <a:ea typeface="Li Xuke"/>
                <a:cs typeface="+mn-ea"/>
                <a:sym typeface="Li Xuke"/>
              </a:rPr>
              <a:t>小标题</a:t>
            </a:r>
          </a:p>
        </p:txBody>
      </p:sp>
      <p:sp>
        <p:nvSpPr>
          <p:cNvPr id="83" name="文本框 23"/>
          <p:cNvSpPr txBox="1"/>
          <p:nvPr/>
        </p:nvSpPr>
        <p:spPr>
          <a:xfrm>
            <a:off x="8017649" y="2748525"/>
            <a:ext cx="2402975" cy="923330"/>
          </a:xfrm>
          <a:prstGeom prst="rect">
            <a:avLst/>
          </a:prstGeom>
          <a:noFill/>
        </p:spPr>
        <p:txBody>
          <a:bodyPr vert="horz"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4400"/>
            <a:r>
              <a:rPr lang="zh-CN" altLang="en-US" dirty="0">
                <a:solidFill>
                  <a:schemeClr val="bg2">
                    <a:lumMod val="50000"/>
                  </a:schemeClr>
                </a:solidFill>
                <a:latin typeface="Li Xuke"/>
                <a:ea typeface="Li Xuke"/>
                <a:cs typeface="+mn-ea"/>
                <a:sym typeface="Li Xuke"/>
              </a:rPr>
              <a:t>请输入你的文本请输入你的文本请输入你的文本</a:t>
            </a:r>
          </a:p>
        </p:txBody>
      </p:sp>
      <p:cxnSp>
        <p:nvCxnSpPr>
          <p:cNvPr id="84" name="直接连接符 83"/>
          <p:cNvCxnSpPr/>
          <p:nvPr/>
        </p:nvCxnSpPr>
        <p:spPr>
          <a:xfrm flipH="1">
            <a:off x="10308168" y="4640183"/>
            <a:ext cx="5421" cy="1289426"/>
          </a:xfrm>
          <a:prstGeom prst="line">
            <a:avLst/>
          </a:prstGeom>
          <a:noFill/>
          <a:ln w="19050" cap="flat" cmpd="sng" algn="ctr">
            <a:solidFill>
              <a:schemeClr val="accent5">
                <a:lumMod val="75000"/>
              </a:schemeClr>
            </a:solidFill>
            <a:prstDash val="solid"/>
            <a:miter lim="800000"/>
          </a:ln>
          <a:effectLst/>
        </p:spPr>
      </p:cxnSp>
      <p:sp>
        <p:nvSpPr>
          <p:cNvPr id="85" name="文本框 25"/>
          <p:cNvSpPr txBox="1"/>
          <p:nvPr/>
        </p:nvSpPr>
        <p:spPr>
          <a:xfrm>
            <a:off x="10420624" y="4640183"/>
            <a:ext cx="615553" cy="1287001"/>
          </a:xfrm>
          <a:prstGeom prst="rect">
            <a:avLst/>
          </a:prstGeom>
          <a:noFill/>
        </p:spPr>
        <p:txBody>
          <a:bodyPr vert="eaVert"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4400"/>
            <a:r>
              <a:rPr lang="zh-CN" altLang="en-US" sz="2800" dirty="0">
                <a:solidFill>
                  <a:schemeClr val="bg2">
                    <a:lumMod val="50000"/>
                  </a:schemeClr>
                </a:solidFill>
                <a:latin typeface="Li Xuke"/>
                <a:ea typeface="Li Xuke"/>
                <a:cs typeface="+mn-ea"/>
                <a:sym typeface="Li Xuke"/>
              </a:rPr>
              <a:t>小标题</a:t>
            </a:r>
          </a:p>
        </p:txBody>
      </p:sp>
      <p:sp>
        <p:nvSpPr>
          <p:cNvPr id="86" name="文本框 26"/>
          <p:cNvSpPr txBox="1"/>
          <p:nvPr/>
        </p:nvSpPr>
        <p:spPr>
          <a:xfrm>
            <a:off x="8017649" y="4857988"/>
            <a:ext cx="2402975" cy="923330"/>
          </a:xfrm>
          <a:prstGeom prst="rect">
            <a:avLst/>
          </a:prstGeom>
          <a:noFill/>
        </p:spPr>
        <p:txBody>
          <a:bodyPr vert="horz"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4400"/>
            <a:r>
              <a:rPr lang="zh-CN" altLang="en-US" dirty="0">
                <a:solidFill>
                  <a:schemeClr val="bg2">
                    <a:lumMod val="50000"/>
                  </a:schemeClr>
                </a:solidFill>
                <a:latin typeface="Li Xuke"/>
                <a:ea typeface="Li Xuke"/>
                <a:cs typeface="+mn-ea"/>
                <a:sym typeface="Li Xuke"/>
              </a:rPr>
              <a:t>请输入你的文本请输入你的文本请输入你的文本</a:t>
            </a:r>
          </a:p>
        </p:txBody>
      </p:sp>
    </p:spTree>
    <p:extLst>
      <p:ext uri="{BB962C8B-B14F-4D97-AF65-F5344CB8AC3E}">
        <p14:creationId xmlns:p14="http://schemas.microsoft.com/office/powerpoint/2010/main" val="253793301"/>
      </p:ext>
    </p:extLst>
  </p:cSld>
  <p:clrMapOvr>
    <a:masterClrMapping/>
  </p:clrMapOvr>
  <p:transition spd="slow" advTm="300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13"/>
                                        </p:tgtEl>
                                        <p:attrNameLst>
                                          <p:attrName>style.visibility</p:attrName>
                                        </p:attrNameLst>
                                      </p:cBhvr>
                                      <p:to>
                                        <p:strVal val="visible"/>
                                      </p:to>
                                    </p:set>
                                    <p:animEffect transition="in" filter="fade">
                                      <p:cBhvr>
                                        <p:cTn id="7" dur="1000"/>
                                        <p:tgtEl>
                                          <p:spTgt spid="113"/>
                                        </p:tgtEl>
                                      </p:cBhvr>
                                    </p:animEffect>
                                    <p:anim calcmode="lin" valueType="num">
                                      <p:cBhvr>
                                        <p:cTn id="8" dur="1000" fill="hold"/>
                                        <p:tgtEl>
                                          <p:spTgt spid="113"/>
                                        </p:tgtEl>
                                        <p:attrNameLst>
                                          <p:attrName>ppt_x</p:attrName>
                                        </p:attrNameLst>
                                      </p:cBhvr>
                                      <p:tavLst>
                                        <p:tav tm="0">
                                          <p:val>
                                            <p:strVal val="#ppt_x"/>
                                          </p:val>
                                        </p:tav>
                                        <p:tav tm="100000">
                                          <p:val>
                                            <p:strVal val="#ppt_x"/>
                                          </p:val>
                                        </p:tav>
                                      </p:tavLst>
                                    </p:anim>
                                    <p:anim calcmode="lin" valueType="num">
                                      <p:cBhvr>
                                        <p:cTn id="9" dur="1000" fill="hold"/>
                                        <p:tgtEl>
                                          <p:spTgt spid="113"/>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12"/>
                                        </p:tgtEl>
                                        <p:attrNameLst>
                                          <p:attrName>style.visibility</p:attrName>
                                        </p:attrNameLst>
                                      </p:cBhvr>
                                      <p:to>
                                        <p:strVal val="visible"/>
                                      </p:to>
                                    </p:set>
                                    <p:animEffect transition="in" filter="fade">
                                      <p:cBhvr>
                                        <p:cTn id="12" dur="1000"/>
                                        <p:tgtEl>
                                          <p:spTgt spid="112"/>
                                        </p:tgtEl>
                                      </p:cBhvr>
                                    </p:animEffect>
                                    <p:anim calcmode="lin" valueType="num">
                                      <p:cBhvr>
                                        <p:cTn id="13" dur="1000" fill="hold"/>
                                        <p:tgtEl>
                                          <p:spTgt spid="112"/>
                                        </p:tgtEl>
                                        <p:attrNameLst>
                                          <p:attrName>ppt_x</p:attrName>
                                        </p:attrNameLst>
                                      </p:cBhvr>
                                      <p:tavLst>
                                        <p:tav tm="0">
                                          <p:val>
                                            <p:strVal val="#ppt_x"/>
                                          </p:val>
                                        </p:tav>
                                        <p:tav tm="100000">
                                          <p:val>
                                            <p:strVal val="#ppt_x"/>
                                          </p:val>
                                        </p:tav>
                                      </p:tavLst>
                                    </p:anim>
                                    <p:anim calcmode="lin" valueType="num">
                                      <p:cBhvr>
                                        <p:cTn id="14" dur="1000" fill="hold"/>
                                        <p:tgtEl>
                                          <p:spTgt spid="112"/>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70"/>
                                        </p:tgtEl>
                                        <p:attrNameLst>
                                          <p:attrName>style.visibility</p:attrName>
                                        </p:attrNameLst>
                                      </p:cBhvr>
                                      <p:to>
                                        <p:strVal val="visible"/>
                                      </p:to>
                                    </p:set>
                                    <p:animEffect transition="in" filter="fade">
                                      <p:cBhvr>
                                        <p:cTn id="19" dur="1000"/>
                                        <p:tgtEl>
                                          <p:spTgt spid="70"/>
                                        </p:tgtEl>
                                      </p:cBhvr>
                                    </p:animEffect>
                                    <p:anim calcmode="lin" valueType="num">
                                      <p:cBhvr>
                                        <p:cTn id="20" dur="1000" fill="hold"/>
                                        <p:tgtEl>
                                          <p:spTgt spid="70"/>
                                        </p:tgtEl>
                                        <p:attrNameLst>
                                          <p:attrName>ppt_x</p:attrName>
                                        </p:attrNameLst>
                                      </p:cBhvr>
                                      <p:tavLst>
                                        <p:tav tm="0">
                                          <p:val>
                                            <p:strVal val="#ppt_x"/>
                                          </p:val>
                                        </p:tav>
                                        <p:tav tm="100000">
                                          <p:val>
                                            <p:strVal val="#ppt_x"/>
                                          </p:val>
                                        </p:tav>
                                      </p:tavLst>
                                    </p:anim>
                                    <p:anim calcmode="lin" valueType="num">
                                      <p:cBhvr>
                                        <p:cTn id="21" dur="1000" fill="hold"/>
                                        <p:tgtEl>
                                          <p:spTgt spid="70"/>
                                        </p:tgtEl>
                                        <p:attrNameLst>
                                          <p:attrName>ppt_y</p:attrName>
                                        </p:attrNameLst>
                                      </p:cBhvr>
                                      <p:tavLst>
                                        <p:tav tm="0">
                                          <p:val>
                                            <p:strVal val="#ppt_y+.1"/>
                                          </p:val>
                                        </p:tav>
                                        <p:tav tm="100000">
                                          <p:val>
                                            <p:strVal val="#ppt_y"/>
                                          </p:val>
                                        </p:tav>
                                      </p:tavLst>
                                    </p:anim>
                                  </p:childTnLst>
                                </p:cTn>
                              </p:par>
                              <p:par>
                                <p:cTn id="22" presetID="42" presetClass="entr" presetSubtype="0" fill="hold" nodeType="withEffect">
                                  <p:stCondLst>
                                    <p:cond delay="0"/>
                                  </p:stCondLst>
                                  <p:childTnLst>
                                    <p:set>
                                      <p:cBhvr>
                                        <p:cTn id="23" dur="1" fill="hold">
                                          <p:stCondLst>
                                            <p:cond delay="0"/>
                                          </p:stCondLst>
                                        </p:cTn>
                                        <p:tgtEl>
                                          <p:spTgt spid="71"/>
                                        </p:tgtEl>
                                        <p:attrNameLst>
                                          <p:attrName>style.visibility</p:attrName>
                                        </p:attrNameLst>
                                      </p:cBhvr>
                                      <p:to>
                                        <p:strVal val="visible"/>
                                      </p:to>
                                    </p:set>
                                    <p:animEffect transition="in" filter="fade">
                                      <p:cBhvr>
                                        <p:cTn id="24" dur="1000"/>
                                        <p:tgtEl>
                                          <p:spTgt spid="71"/>
                                        </p:tgtEl>
                                      </p:cBhvr>
                                    </p:animEffect>
                                    <p:anim calcmode="lin" valueType="num">
                                      <p:cBhvr>
                                        <p:cTn id="25" dur="1000" fill="hold"/>
                                        <p:tgtEl>
                                          <p:spTgt spid="71"/>
                                        </p:tgtEl>
                                        <p:attrNameLst>
                                          <p:attrName>ppt_x</p:attrName>
                                        </p:attrNameLst>
                                      </p:cBhvr>
                                      <p:tavLst>
                                        <p:tav tm="0">
                                          <p:val>
                                            <p:strVal val="#ppt_x"/>
                                          </p:val>
                                        </p:tav>
                                        <p:tav tm="100000">
                                          <p:val>
                                            <p:strVal val="#ppt_x"/>
                                          </p:val>
                                        </p:tav>
                                      </p:tavLst>
                                    </p:anim>
                                    <p:anim calcmode="lin" valueType="num">
                                      <p:cBhvr>
                                        <p:cTn id="26" dur="1000" fill="hold"/>
                                        <p:tgtEl>
                                          <p:spTgt spid="71"/>
                                        </p:tgtEl>
                                        <p:attrNameLst>
                                          <p:attrName>ppt_y</p:attrName>
                                        </p:attrNameLst>
                                      </p:cBhvr>
                                      <p:tavLst>
                                        <p:tav tm="0">
                                          <p:val>
                                            <p:strVal val="#ppt_y+.1"/>
                                          </p:val>
                                        </p:tav>
                                        <p:tav tm="100000">
                                          <p:val>
                                            <p:strVal val="#ppt_y"/>
                                          </p:val>
                                        </p:tav>
                                      </p:tavLst>
                                    </p:anim>
                                  </p:childTnLst>
                                </p:cTn>
                              </p:par>
                              <p:par>
                                <p:cTn id="27" presetID="42" presetClass="entr" presetSubtype="0" fill="hold" nodeType="withEffect">
                                  <p:stCondLst>
                                    <p:cond delay="0"/>
                                  </p:stCondLst>
                                  <p:childTnLst>
                                    <p:set>
                                      <p:cBhvr>
                                        <p:cTn id="28" dur="1" fill="hold">
                                          <p:stCondLst>
                                            <p:cond delay="0"/>
                                          </p:stCondLst>
                                        </p:cTn>
                                        <p:tgtEl>
                                          <p:spTgt spid="72"/>
                                        </p:tgtEl>
                                        <p:attrNameLst>
                                          <p:attrName>style.visibility</p:attrName>
                                        </p:attrNameLst>
                                      </p:cBhvr>
                                      <p:to>
                                        <p:strVal val="visible"/>
                                      </p:to>
                                    </p:set>
                                    <p:animEffect transition="in" filter="fade">
                                      <p:cBhvr>
                                        <p:cTn id="29" dur="1000"/>
                                        <p:tgtEl>
                                          <p:spTgt spid="72"/>
                                        </p:tgtEl>
                                      </p:cBhvr>
                                    </p:animEffect>
                                    <p:anim calcmode="lin" valueType="num">
                                      <p:cBhvr>
                                        <p:cTn id="30" dur="1000" fill="hold"/>
                                        <p:tgtEl>
                                          <p:spTgt spid="72"/>
                                        </p:tgtEl>
                                        <p:attrNameLst>
                                          <p:attrName>ppt_x</p:attrName>
                                        </p:attrNameLst>
                                      </p:cBhvr>
                                      <p:tavLst>
                                        <p:tav tm="0">
                                          <p:val>
                                            <p:strVal val="#ppt_x"/>
                                          </p:val>
                                        </p:tav>
                                        <p:tav tm="100000">
                                          <p:val>
                                            <p:strVal val="#ppt_x"/>
                                          </p:val>
                                        </p:tav>
                                      </p:tavLst>
                                    </p:anim>
                                    <p:anim calcmode="lin" valueType="num">
                                      <p:cBhvr>
                                        <p:cTn id="31" dur="1000" fill="hold"/>
                                        <p:tgtEl>
                                          <p:spTgt spid="72"/>
                                        </p:tgtEl>
                                        <p:attrNameLst>
                                          <p:attrName>ppt_y</p:attrName>
                                        </p:attrNameLst>
                                      </p:cBhvr>
                                      <p:tavLst>
                                        <p:tav tm="0">
                                          <p:val>
                                            <p:strVal val="#ppt_y+.1"/>
                                          </p:val>
                                        </p:tav>
                                        <p:tav tm="100000">
                                          <p:val>
                                            <p:strVal val="#ppt_y"/>
                                          </p:val>
                                        </p:tav>
                                      </p:tavLst>
                                    </p:anim>
                                  </p:childTnLst>
                                </p:cTn>
                              </p:par>
                              <p:par>
                                <p:cTn id="32" presetID="42" presetClass="entr" presetSubtype="0" fill="hold" nodeType="withEffect">
                                  <p:stCondLst>
                                    <p:cond delay="0"/>
                                  </p:stCondLst>
                                  <p:childTnLst>
                                    <p:set>
                                      <p:cBhvr>
                                        <p:cTn id="33" dur="1" fill="hold">
                                          <p:stCondLst>
                                            <p:cond delay="0"/>
                                          </p:stCondLst>
                                        </p:cTn>
                                        <p:tgtEl>
                                          <p:spTgt spid="73"/>
                                        </p:tgtEl>
                                        <p:attrNameLst>
                                          <p:attrName>style.visibility</p:attrName>
                                        </p:attrNameLst>
                                      </p:cBhvr>
                                      <p:to>
                                        <p:strVal val="visible"/>
                                      </p:to>
                                    </p:set>
                                    <p:animEffect transition="in" filter="fade">
                                      <p:cBhvr>
                                        <p:cTn id="34" dur="1000"/>
                                        <p:tgtEl>
                                          <p:spTgt spid="73"/>
                                        </p:tgtEl>
                                      </p:cBhvr>
                                    </p:animEffect>
                                    <p:anim calcmode="lin" valueType="num">
                                      <p:cBhvr>
                                        <p:cTn id="35" dur="1000" fill="hold"/>
                                        <p:tgtEl>
                                          <p:spTgt spid="73"/>
                                        </p:tgtEl>
                                        <p:attrNameLst>
                                          <p:attrName>ppt_x</p:attrName>
                                        </p:attrNameLst>
                                      </p:cBhvr>
                                      <p:tavLst>
                                        <p:tav tm="0">
                                          <p:val>
                                            <p:strVal val="#ppt_x"/>
                                          </p:val>
                                        </p:tav>
                                        <p:tav tm="100000">
                                          <p:val>
                                            <p:strVal val="#ppt_x"/>
                                          </p:val>
                                        </p:tav>
                                      </p:tavLst>
                                    </p:anim>
                                    <p:anim calcmode="lin" valueType="num">
                                      <p:cBhvr>
                                        <p:cTn id="36" dur="1000" fill="hold"/>
                                        <p:tgtEl>
                                          <p:spTgt spid="73"/>
                                        </p:tgtEl>
                                        <p:attrNameLst>
                                          <p:attrName>ppt_y</p:attrName>
                                        </p:attrNameLst>
                                      </p:cBhvr>
                                      <p:tavLst>
                                        <p:tav tm="0">
                                          <p:val>
                                            <p:strVal val="#ppt_y+.1"/>
                                          </p:val>
                                        </p:tav>
                                        <p:tav tm="100000">
                                          <p:val>
                                            <p:strVal val="#ppt_y"/>
                                          </p:val>
                                        </p:tav>
                                      </p:tavLst>
                                    </p:anim>
                                  </p:childTnLst>
                                </p:cTn>
                              </p:par>
                              <p:par>
                                <p:cTn id="37" presetID="42" presetClass="entr" presetSubtype="0" fill="hold" nodeType="withEffect">
                                  <p:stCondLst>
                                    <p:cond delay="0"/>
                                  </p:stCondLst>
                                  <p:childTnLst>
                                    <p:set>
                                      <p:cBhvr>
                                        <p:cTn id="38" dur="1" fill="hold">
                                          <p:stCondLst>
                                            <p:cond delay="0"/>
                                          </p:stCondLst>
                                        </p:cTn>
                                        <p:tgtEl>
                                          <p:spTgt spid="74"/>
                                        </p:tgtEl>
                                        <p:attrNameLst>
                                          <p:attrName>style.visibility</p:attrName>
                                        </p:attrNameLst>
                                      </p:cBhvr>
                                      <p:to>
                                        <p:strVal val="visible"/>
                                      </p:to>
                                    </p:set>
                                    <p:animEffect transition="in" filter="fade">
                                      <p:cBhvr>
                                        <p:cTn id="39" dur="1000"/>
                                        <p:tgtEl>
                                          <p:spTgt spid="74"/>
                                        </p:tgtEl>
                                      </p:cBhvr>
                                    </p:animEffect>
                                    <p:anim calcmode="lin" valueType="num">
                                      <p:cBhvr>
                                        <p:cTn id="40" dur="1000" fill="hold"/>
                                        <p:tgtEl>
                                          <p:spTgt spid="74"/>
                                        </p:tgtEl>
                                        <p:attrNameLst>
                                          <p:attrName>ppt_x</p:attrName>
                                        </p:attrNameLst>
                                      </p:cBhvr>
                                      <p:tavLst>
                                        <p:tav tm="0">
                                          <p:val>
                                            <p:strVal val="#ppt_x"/>
                                          </p:val>
                                        </p:tav>
                                        <p:tav tm="100000">
                                          <p:val>
                                            <p:strVal val="#ppt_x"/>
                                          </p:val>
                                        </p:tav>
                                      </p:tavLst>
                                    </p:anim>
                                    <p:anim calcmode="lin" valueType="num">
                                      <p:cBhvr>
                                        <p:cTn id="41" dur="1000" fill="hold"/>
                                        <p:tgtEl>
                                          <p:spTgt spid="74"/>
                                        </p:tgtEl>
                                        <p:attrNameLst>
                                          <p:attrName>ppt_y</p:attrName>
                                        </p:attrNameLst>
                                      </p:cBhvr>
                                      <p:tavLst>
                                        <p:tav tm="0">
                                          <p:val>
                                            <p:strVal val="#ppt_y+.1"/>
                                          </p:val>
                                        </p:tav>
                                        <p:tav tm="100000">
                                          <p:val>
                                            <p:strVal val="#ppt_y"/>
                                          </p:val>
                                        </p:tav>
                                      </p:tavLst>
                                    </p:anim>
                                  </p:childTnLst>
                                </p:cTn>
                              </p:par>
                              <p:par>
                                <p:cTn id="42" presetID="42" presetClass="entr" presetSubtype="0" fill="hold" nodeType="withEffect">
                                  <p:stCondLst>
                                    <p:cond delay="0"/>
                                  </p:stCondLst>
                                  <p:childTnLst>
                                    <p:set>
                                      <p:cBhvr>
                                        <p:cTn id="43" dur="1" fill="hold">
                                          <p:stCondLst>
                                            <p:cond delay="0"/>
                                          </p:stCondLst>
                                        </p:cTn>
                                        <p:tgtEl>
                                          <p:spTgt spid="75"/>
                                        </p:tgtEl>
                                        <p:attrNameLst>
                                          <p:attrName>style.visibility</p:attrName>
                                        </p:attrNameLst>
                                      </p:cBhvr>
                                      <p:to>
                                        <p:strVal val="visible"/>
                                      </p:to>
                                    </p:set>
                                    <p:animEffect transition="in" filter="fade">
                                      <p:cBhvr>
                                        <p:cTn id="44" dur="1000"/>
                                        <p:tgtEl>
                                          <p:spTgt spid="75"/>
                                        </p:tgtEl>
                                      </p:cBhvr>
                                    </p:animEffect>
                                    <p:anim calcmode="lin" valueType="num">
                                      <p:cBhvr>
                                        <p:cTn id="45" dur="1000" fill="hold"/>
                                        <p:tgtEl>
                                          <p:spTgt spid="75"/>
                                        </p:tgtEl>
                                        <p:attrNameLst>
                                          <p:attrName>ppt_x</p:attrName>
                                        </p:attrNameLst>
                                      </p:cBhvr>
                                      <p:tavLst>
                                        <p:tav tm="0">
                                          <p:val>
                                            <p:strVal val="#ppt_x"/>
                                          </p:val>
                                        </p:tav>
                                        <p:tav tm="100000">
                                          <p:val>
                                            <p:strVal val="#ppt_x"/>
                                          </p:val>
                                        </p:tav>
                                      </p:tavLst>
                                    </p:anim>
                                    <p:anim calcmode="lin" valueType="num">
                                      <p:cBhvr>
                                        <p:cTn id="46" dur="1000" fill="hold"/>
                                        <p:tgtEl>
                                          <p:spTgt spid="75"/>
                                        </p:tgtEl>
                                        <p:attrNameLst>
                                          <p:attrName>ppt_y</p:attrName>
                                        </p:attrNameLst>
                                      </p:cBhvr>
                                      <p:tavLst>
                                        <p:tav tm="0">
                                          <p:val>
                                            <p:strVal val="#ppt_y+.1"/>
                                          </p:val>
                                        </p:tav>
                                        <p:tav tm="100000">
                                          <p:val>
                                            <p:strVal val="#ppt_y"/>
                                          </p:val>
                                        </p:tav>
                                      </p:tavLst>
                                    </p:anim>
                                  </p:childTnLst>
                                </p:cTn>
                              </p:par>
                              <p:par>
                                <p:cTn id="47" presetID="42" presetClass="entr" presetSubtype="0" fill="hold" grpId="0" nodeType="withEffect">
                                  <p:stCondLst>
                                    <p:cond delay="0"/>
                                  </p:stCondLst>
                                  <p:childTnLst>
                                    <p:set>
                                      <p:cBhvr>
                                        <p:cTn id="48" dur="1" fill="hold">
                                          <p:stCondLst>
                                            <p:cond delay="0"/>
                                          </p:stCondLst>
                                        </p:cTn>
                                        <p:tgtEl>
                                          <p:spTgt spid="76"/>
                                        </p:tgtEl>
                                        <p:attrNameLst>
                                          <p:attrName>style.visibility</p:attrName>
                                        </p:attrNameLst>
                                      </p:cBhvr>
                                      <p:to>
                                        <p:strVal val="visible"/>
                                      </p:to>
                                    </p:set>
                                    <p:animEffect transition="in" filter="fade">
                                      <p:cBhvr>
                                        <p:cTn id="49" dur="1000"/>
                                        <p:tgtEl>
                                          <p:spTgt spid="76"/>
                                        </p:tgtEl>
                                      </p:cBhvr>
                                    </p:animEffect>
                                    <p:anim calcmode="lin" valueType="num">
                                      <p:cBhvr>
                                        <p:cTn id="50" dur="1000" fill="hold"/>
                                        <p:tgtEl>
                                          <p:spTgt spid="76"/>
                                        </p:tgtEl>
                                        <p:attrNameLst>
                                          <p:attrName>ppt_x</p:attrName>
                                        </p:attrNameLst>
                                      </p:cBhvr>
                                      <p:tavLst>
                                        <p:tav tm="0">
                                          <p:val>
                                            <p:strVal val="#ppt_x"/>
                                          </p:val>
                                        </p:tav>
                                        <p:tav tm="100000">
                                          <p:val>
                                            <p:strVal val="#ppt_x"/>
                                          </p:val>
                                        </p:tav>
                                      </p:tavLst>
                                    </p:anim>
                                    <p:anim calcmode="lin" valueType="num">
                                      <p:cBhvr>
                                        <p:cTn id="51" dur="1000" fill="hold"/>
                                        <p:tgtEl>
                                          <p:spTgt spid="76"/>
                                        </p:tgtEl>
                                        <p:attrNameLst>
                                          <p:attrName>ppt_y</p:attrName>
                                        </p:attrNameLst>
                                      </p:cBhvr>
                                      <p:tavLst>
                                        <p:tav tm="0">
                                          <p:val>
                                            <p:strVal val="#ppt_y+.1"/>
                                          </p:val>
                                        </p:tav>
                                        <p:tav tm="100000">
                                          <p:val>
                                            <p:strVal val="#ppt_y"/>
                                          </p:val>
                                        </p:tav>
                                      </p:tavLst>
                                    </p:anim>
                                  </p:childTnLst>
                                </p:cTn>
                              </p:par>
                              <p:par>
                                <p:cTn id="52" presetID="42" presetClass="entr" presetSubtype="0" fill="hold" grpId="0" nodeType="withEffect">
                                  <p:stCondLst>
                                    <p:cond delay="0"/>
                                  </p:stCondLst>
                                  <p:childTnLst>
                                    <p:set>
                                      <p:cBhvr>
                                        <p:cTn id="53" dur="1" fill="hold">
                                          <p:stCondLst>
                                            <p:cond delay="0"/>
                                          </p:stCondLst>
                                        </p:cTn>
                                        <p:tgtEl>
                                          <p:spTgt spid="77"/>
                                        </p:tgtEl>
                                        <p:attrNameLst>
                                          <p:attrName>style.visibility</p:attrName>
                                        </p:attrNameLst>
                                      </p:cBhvr>
                                      <p:to>
                                        <p:strVal val="visible"/>
                                      </p:to>
                                    </p:set>
                                    <p:animEffect transition="in" filter="fade">
                                      <p:cBhvr>
                                        <p:cTn id="54" dur="1000"/>
                                        <p:tgtEl>
                                          <p:spTgt spid="77"/>
                                        </p:tgtEl>
                                      </p:cBhvr>
                                    </p:animEffect>
                                    <p:anim calcmode="lin" valueType="num">
                                      <p:cBhvr>
                                        <p:cTn id="55" dur="1000" fill="hold"/>
                                        <p:tgtEl>
                                          <p:spTgt spid="77"/>
                                        </p:tgtEl>
                                        <p:attrNameLst>
                                          <p:attrName>ppt_x</p:attrName>
                                        </p:attrNameLst>
                                      </p:cBhvr>
                                      <p:tavLst>
                                        <p:tav tm="0">
                                          <p:val>
                                            <p:strVal val="#ppt_x"/>
                                          </p:val>
                                        </p:tav>
                                        <p:tav tm="100000">
                                          <p:val>
                                            <p:strVal val="#ppt_x"/>
                                          </p:val>
                                        </p:tav>
                                      </p:tavLst>
                                    </p:anim>
                                    <p:anim calcmode="lin" valueType="num">
                                      <p:cBhvr>
                                        <p:cTn id="56" dur="1000" fill="hold"/>
                                        <p:tgtEl>
                                          <p:spTgt spid="77"/>
                                        </p:tgtEl>
                                        <p:attrNameLst>
                                          <p:attrName>ppt_y</p:attrName>
                                        </p:attrNameLst>
                                      </p:cBhvr>
                                      <p:tavLst>
                                        <p:tav tm="0">
                                          <p:val>
                                            <p:strVal val="#ppt_y+.1"/>
                                          </p:val>
                                        </p:tav>
                                        <p:tav tm="100000">
                                          <p:val>
                                            <p:strVal val="#ppt_y"/>
                                          </p:val>
                                        </p:tav>
                                      </p:tavLst>
                                    </p:anim>
                                  </p:childTnLst>
                                </p:cTn>
                              </p:par>
                              <p:par>
                                <p:cTn id="57" presetID="42" presetClass="entr" presetSubtype="0" fill="hold" nodeType="withEffect">
                                  <p:stCondLst>
                                    <p:cond delay="0"/>
                                  </p:stCondLst>
                                  <p:childTnLst>
                                    <p:set>
                                      <p:cBhvr>
                                        <p:cTn id="58" dur="1" fill="hold">
                                          <p:stCondLst>
                                            <p:cond delay="0"/>
                                          </p:stCondLst>
                                        </p:cTn>
                                        <p:tgtEl>
                                          <p:spTgt spid="78"/>
                                        </p:tgtEl>
                                        <p:attrNameLst>
                                          <p:attrName>style.visibility</p:attrName>
                                        </p:attrNameLst>
                                      </p:cBhvr>
                                      <p:to>
                                        <p:strVal val="visible"/>
                                      </p:to>
                                    </p:set>
                                    <p:animEffect transition="in" filter="fade">
                                      <p:cBhvr>
                                        <p:cTn id="59" dur="1000"/>
                                        <p:tgtEl>
                                          <p:spTgt spid="78"/>
                                        </p:tgtEl>
                                      </p:cBhvr>
                                    </p:animEffect>
                                    <p:anim calcmode="lin" valueType="num">
                                      <p:cBhvr>
                                        <p:cTn id="60" dur="1000" fill="hold"/>
                                        <p:tgtEl>
                                          <p:spTgt spid="78"/>
                                        </p:tgtEl>
                                        <p:attrNameLst>
                                          <p:attrName>ppt_x</p:attrName>
                                        </p:attrNameLst>
                                      </p:cBhvr>
                                      <p:tavLst>
                                        <p:tav tm="0">
                                          <p:val>
                                            <p:strVal val="#ppt_x"/>
                                          </p:val>
                                        </p:tav>
                                        <p:tav tm="100000">
                                          <p:val>
                                            <p:strVal val="#ppt_x"/>
                                          </p:val>
                                        </p:tav>
                                      </p:tavLst>
                                    </p:anim>
                                    <p:anim calcmode="lin" valueType="num">
                                      <p:cBhvr>
                                        <p:cTn id="61" dur="1000" fill="hold"/>
                                        <p:tgtEl>
                                          <p:spTgt spid="78"/>
                                        </p:tgtEl>
                                        <p:attrNameLst>
                                          <p:attrName>ppt_y</p:attrName>
                                        </p:attrNameLst>
                                      </p:cBhvr>
                                      <p:tavLst>
                                        <p:tav tm="0">
                                          <p:val>
                                            <p:strVal val="#ppt_y+.1"/>
                                          </p:val>
                                        </p:tav>
                                        <p:tav tm="100000">
                                          <p:val>
                                            <p:strVal val="#ppt_y"/>
                                          </p:val>
                                        </p:tav>
                                      </p:tavLst>
                                    </p:anim>
                                  </p:childTnLst>
                                </p:cTn>
                              </p:par>
                              <p:par>
                                <p:cTn id="62" presetID="42" presetClass="entr" presetSubtype="0" fill="hold" grpId="0" nodeType="withEffect">
                                  <p:stCondLst>
                                    <p:cond delay="0"/>
                                  </p:stCondLst>
                                  <p:childTnLst>
                                    <p:set>
                                      <p:cBhvr>
                                        <p:cTn id="63" dur="1" fill="hold">
                                          <p:stCondLst>
                                            <p:cond delay="0"/>
                                          </p:stCondLst>
                                        </p:cTn>
                                        <p:tgtEl>
                                          <p:spTgt spid="79"/>
                                        </p:tgtEl>
                                        <p:attrNameLst>
                                          <p:attrName>style.visibility</p:attrName>
                                        </p:attrNameLst>
                                      </p:cBhvr>
                                      <p:to>
                                        <p:strVal val="visible"/>
                                      </p:to>
                                    </p:set>
                                    <p:animEffect transition="in" filter="fade">
                                      <p:cBhvr>
                                        <p:cTn id="64" dur="1000"/>
                                        <p:tgtEl>
                                          <p:spTgt spid="79"/>
                                        </p:tgtEl>
                                      </p:cBhvr>
                                    </p:animEffect>
                                    <p:anim calcmode="lin" valueType="num">
                                      <p:cBhvr>
                                        <p:cTn id="65" dur="1000" fill="hold"/>
                                        <p:tgtEl>
                                          <p:spTgt spid="79"/>
                                        </p:tgtEl>
                                        <p:attrNameLst>
                                          <p:attrName>ppt_x</p:attrName>
                                        </p:attrNameLst>
                                      </p:cBhvr>
                                      <p:tavLst>
                                        <p:tav tm="0">
                                          <p:val>
                                            <p:strVal val="#ppt_x"/>
                                          </p:val>
                                        </p:tav>
                                        <p:tav tm="100000">
                                          <p:val>
                                            <p:strVal val="#ppt_x"/>
                                          </p:val>
                                        </p:tav>
                                      </p:tavLst>
                                    </p:anim>
                                    <p:anim calcmode="lin" valueType="num">
                                      <p:cBhvr>
                                        <p:cTn id="66" dur="1000" fill="hold"/>
                                        <p:tgtEl>
                                          <p:spTgt spid="79"/>
                                        </p:tgtEl>
                                        <p:attrNameLst>
                                          <p:attrName>ppt_y</p:attrName>
                                        </p:attrNameLst>
                                      </p:cBhvr>
                                      <p:tavLst>
                                        <p:tav tm="0">
                                          <p:val>
                                            <p:strVal val="#ppt_y+.1"/>
                                          </p:val>
                                        </p:tav>
                                        <p:tav tm="100000">
                                          <p:val>
                                            <p:strVal val="#ppt_y"/>
                                          </p:val>
                                        </p:tav>
                                      </p:tavLst>
                                    </p:anim>
                                  </p:childTnLst>
                                </p:cTn>
                              </p:par>
                              <p:par>
                                <p:cTn id="67" presetID="42" presetClass="entr" presetSubtype="0" fill="hold" grpId="0" nodeType="withEffect">
                                  <p:stCondLst>
                                    <p:cond delay="0"/>
                                  </p:stCondLst>
                                  <p:childTnLst>
                                    <p:set>
                                      <p:cBhvr>
                                        <p:cTn id="68" dur="1" fill="hold">
                                          <p:stCondLst>
                                            <p:cond delay="0"/>
                                          </p:stCondLst>
                                        </p:cTn>
                                        <p:tgtEl>
                                          <p:spTgt spid="80"/>
                                        </p:tgtEl>
                                        <p:attrNameLst>
                                          <p:attrName>style.visibility</p:attrName>
                                        </p:attrNameLst>
                                      </p:cBhvr>
                                      <p:to>
                                        <p:strVal val="visible"/>
                                      </p:to>
                                    </p:set>
                                    <p:animEffect transition="in" filter="fade">
                                      <p:cBhvr>
                                        <p:cTn id="69" dur="1000"/>
                                        <p:tgtEl>
                                          <p:spTgt spid="80"/>
                                        </p:tgtEl>
                                      </p:cBhvr>
                                    </p:animEffect>
                                    <p:anim calcmode="lin" valueType="num">
                                      <p:cBhvr>
                                        <p:cTn id="70" dur="1000" fill="hold"/>
                                        <p:tgtEl>
                                          <p:spTgt spid="80"/>
                                        </p:tgtEl>
                                        <p:attrNameLst>
                                          <p:attrName>ppt_x</p:attrName>
                                        </p:attrNameLst>
                                      </p:cBhvr>
                                      <p:tavLst>
                                        <p:tav tm="0">
                                          <p:val>
                                            <p:strVal val="#ppt_x"/>
                                          </p:val>
                                        </p:tav>
                                        <p:tav tm="100000">
                                          <p:val>
                                            <p:strVal val="#ppt_x"/>
                                          </p:val>
                                        </p:tav>
                                      </p:tavLst>
                                    </p:anim>
                                    <p:anim calcmode="lin" valueType="num">
                                      <p:cBhvr>
                                        <p:cTn id="71" dur="1000" fill="hold"/>
                                        <p:tgtEl>
                                          <p:spTgt spid="80"/>
                                        </p:tgtEl>
                                        <p:attrNameLst>
                                          <p:attrName>ppt_y</p:attrName>
                                        </p:attrNameLst>
                                      </p:cBhvr>
                                      <p:tavLst>
                                        <p:tav tm="0">
                                          <p:val>
                                            <p:strVal val="#ppt_y+.1"/>
                                          </p:val>
                                        </p:tav>
                                        <p:tav tm="100000">
                                          <p:val>
                                            <p:strVal val="#ppt_y"/>
                                          </p:val>
                                        </p:tav>
                                      </p:tavLst>
                                    </p:anim>
                                  </p:childTnLst>
                                </p:cTn>
                              </p:par>
                              <p:par>
                                <p:cTn id="72" presetID="42" presetClass="entr" presetSubtype="0" fill="hold" nodeType="withEffect">
                                  <p:stCondLst>
                                    <p:cond delay="0"/>
                                  </p:stCondLst>
                                  <p:childTnLst>
                                    <p:set>
                                      <p:cBhvr>
                                        <p:cTn id="73" dur="1" fill="hold">
                                          <p:stCondLst>
                                            <p:cond delay="0"/>
                                          </p:stCondLst>
                                        </p:cTn>
                                        <p:tgtEl>
                                          <p:spTgt spid="81"/>
                                        </p:tgtEl>
                                        <p:attrNameLst>
                                          <p:attrName>style.visibility</p:attrName>
                                        </p:attrNameLst>
                                      </p:cBhvr>
                                      <p:to>
                                        <p:strVal val="visible"/>
                                      </p:to>
                                    </p:set>
                                    <p:animEffect transition="in" filter="fade">
                                      <p:cBhvr>
                                        <p:cTn id="74" dur="1000"/>
                                        <p:tgtEl>
                                          <p:spTgt spid="81"/>
                                        </p:tgtEl>
                                      </p:cBhvr>
                                    </p:animEffect>
                                    <p:anim calcmode="lin" valueType="num">
                                      <p:cBhvr>
                                        <p:cTn id="75" dur="1000" fill="hold"/>
                                        <p:tgtEl>
                                          <p:spTgt spid="81"/>
                                        </p:tgtEl>
                                        <p:attrNameLst>
                                          <p:attrName>ppt_x</p:attrName>
                                        </p:attrNameLst>
                                      </p:cBhvr>
                                      <p:tavLst>
                                        <p:tav tm="0">
                                          <p:val>
                                            <p:strVal val="#ppt_x"/>
                                          </p:val>
                                        </p:tav>
                                        <p:tav tm="100000">
                                          <p:val>
                                            <p:strVal val="#ppt_x"/>
                                          </p:val>
                                        </p:tav>
                                      </p:tavLst>
                                    </p:anim>
                                    <p:anim calcmode="lin" valueType="num">
                                      <p:cBhvr>
                                        <p:cTn id="76" dur="1000" fill="hold"/>
                                        <p:tgtEl>
                                          <p:spTgt spid="81"/>
                                        </p:tgtEl>
                                        <p:attrNameLst>
                                          <p:attrName>ppt_y</p:attrName>
                                        </p:attrNameLst>
                                      </p:cBhvr>
                                      <p:tavLst>
                                        <p:tav tm="0">
                                          <p:val>
                                            <p:strVal val="#ppt_y+.1"/>
                                          </p:val>
                                        </p:tav>
                                        <p:tav tm="100000">
                                          <p:val>
                                            <p:strVal val="#ppt_y"/>
                                          </p:val>
                                        </p:tav>
                                      </p:tavLst>
                                    </p:anim>
                                  </p:childTnLst>
                                </p:cTn>
                              </p:par>
                              <p:par>
                                <p:cTn id="77" presetID="42" presetClass="entr" presetSubtype="0" fill="hold" grpId="0" nodeType="withEffect">
                                  <p:stCondLst>
                                    <p:cond delay="0"/>
                                  </p:stCondLst>
                                  <p:childTnLst>
                                    <p:set>
                                      <p:cBhvr>
                                        <p:cTn id="78" dur="1" fill="hold">
                                          <p:stCondLst>
                                            <p:cond delay="0"/>
                                          </p:stCondLst>
                                        </p:cTn>
                                        <p:tgtEl>
                                          <p:spTgt spid="82"/>
                                        </p:tgtEl>
                                        <p:attrNameLst>
                                          <p:attrName>style.visibility</p:attrName>
                                        </p:attrNameLst>
                                      </p:cBhvr>
                                      <p:to>
                                        <p:strVal val="visible"/>
                                      </p:to>
                                    </p:set>
                                    <p:animEffect transition="in" filter="fade">
                                      <p:cBhvr>
                                        <p:cTn id="79" dur="1000"/>
                                        <p:tgtEl>
                                          <p:spTgt spid="82"/>
                                        </p:tgtEl>
                                      </p:cBhvr>
                                    </p:animEffect>
                                    <p:anim calcmode="lin" valueType="num">
                                      <p:cBhvr>
                                        <p:cTn id="80" dur="1000" fill="hold"/>
                                        <p:tgtEl>
                                          <p:spTgt spid="82"/>
                                        </p:tgtEl>
                                        <p:attrNameLst>
                                          <p:attrName>ppt_x</p:attrName>
                                        </p:attrNameLst>
                                      </p:cBhvr>
                                      <p:tavLst>
                                        <p:tav tm="0">
                                          <p:val>
                                            <p:strVal val="#ppt_x"/>
                                          </p:val>
                                        </p:tav>
                                        <p:tav tm="100000">
                                          <p:val>
                                            <p:strVal val="#ppt_x"/>
                                          </p:val>
                                        </p:tav>
                                      </p:tavLst>
                                    </p:anim>
                                    <p:anim calcmode="lin" valueType="num">
                                      <p:cBhvr>
                                        <p:cTn id="81" dur="1000" fill="hold"/>
                                        <p:tgtEl>
                                          <p:spTgt spid="82"/>
                                        </p:tgtEl>
                                        <p:attrNameLst>
                                          <p:attrName>ppt_y</p:attrName>
                                        </p:attrNameLst>
                                      </p:cBhvr>
                                      <p:tavLst>
                                        <p:tav tm="0">
                                          <p:val>
                                            <p:strVal val="#ppt_y+.1"/>
                                          </p:val>
                                        </p:tav>
                                        <p:tav tm="100000">
                                          <p:val>
                                            <p:strVal val="#ppt_y"/>
                                          </p:val>
                                        </p:tav>
                                      </p:tavLst>
                                    </p:anim>
                                  </p:childTnLst>
                                </p:cTn>
                              </p:par>
                              <p:par>
                                <p:cTn id="82" presetID="42" presetClass="entr" presetSubtype="0" fill="hold" grpId="0" nodeType="withEffect">
                                  <p:stCondLst>
                                    <p:cond delay="0"/>
                                  </p:stCondLst>
                                  <p:childTnLst>
                                    <p:set>
                                      <p:cBhvr>
                                        <p:cTn id="83" dur="1" fill="hold">
                                          <p:stCondLst>
                                            <p:cond delay="0"/>
                                          </p:stCondLst>
                                        </p:cTn>
                                        <p:tgtEl>
                                          <p:spTgt spid="83"/>
                                        </p:tgtEl>
                                        <p:attrNameLst>
                                          <p:attrName>style.visibility</p:attrName>
                                        </p:attrNameLst>
                                      </p:cBhvr>
                                      <p:to>
                                        <p:strVal val="visible"/>
                                      </p:to>
                                    </p:set>
                                    <p:animEffect transition="in" filter="fade">
                                      <p:cBhvr>
                                        <p:cTn id="84" dur="1000"/>
                                        <p:tgtEl>
                                          <p:spTgt spid="83"/>
                                        </p:tgtEl>
                                      </p:cBhvr>
                                    </p:animEffect>
                                    <p:anim calcmode="lin" valueType="num">
                                      <p:cBhvr>
                                        <p:cTn id="85" dur="1000" fill="hold"/>
                                        <p:tgtEl>
                                          <p:spTgt spid="83"/>
                                        </p:tgtEl>
                                        <p:attrNameLst>
                                          <p:attrName>ppt_x</p:attrName>
                                        </p:attrNameLst>
                                      </p:cBhvr>
                                      <p:tavLst>
                                        <p:tav tm="0">
                                          <p:val>
                                            <p:strVal val="#ppt_x"/>
                                          </p:val>
                                        </p:tav>
                                        <p:tav tm="100000">
                                          <p:val>
                                            <p:strVal val="#ppt_x"/>
                                          </p:val>
                                        </p:tav>
                                      </p:tavLst>
                                    </p:anim>
                                    <p:anim calcmode="lin" valueType="num">
                                      <p:cBhvr>
                                        <p:cTn id="86" dur="1000" fill="hold"/>
                                        <p:tgtEl>
                                          <p:spTgt spid="83"/>
                                        </p:tgtEl>
                                        <p:attrNameLst>
                                          <p:attrName>ppt_y</p:attrName>
                                        </p:attrNameLst>
                                      </p:cBhvr>
                                      <p:tavLst>
                                        <p:tav tm="0">
                                          <p:val>
                                            <p:strVal val="#ppt_y+.1"/>
                                          </p:val>
                                        </p:tav>
                                        <p:tav tm="100000">
                                          <p:val>
                                            <p:strVal val="#ppt_y"/>
                                          </p:val>
                                        </p:tav>
                                      </p:tavLst>
                                    </p:anim>
                                  </p:childTnLst>
                                </p:cTn>
                              </p:par>
                              <p:par>
                                <p:cTn id="87" presetID="42" presetClass="entr" presetSubtype="0" fill="hold" nodeType="withEffect">
                                  <p:stCondLst>
                                    <p:cond delay="0"/>
                                  </p:stCondLst>
                                  <p:childTnLst>
                                    <p:set>
                                      <p:cBhvr>
                                        <p:cTn id="88" dur="1" fill="hold">
                                          <p:stCondLst>
                                            <p:cond delay="0"/>
                                          </p:stCondLst>
                                        </p:cTn>
                                        <p:tgtEl>
                                          <p:spTgt spid="84"/>
                                        </p:tgtEl>
                                        <p:attrNameLst>
                                          <p:attrName>style.visibility</p:attrName>
                                        </p:attrNameLst>
                                      </p:cBhvr>
                                      <p:to>
                                        <p:strVal val="visible"/>
                                      </p:to>
                                    </p:set>
                                    <p:animEffect transition="in" filter="fade">
                                      <p:cBhvr>
                                        <p:cTn id="89" dur="1000"/>
                                        <p:tgtEl>
                                          <p:spTgt spid="84"/>
                                        </p:tgtEl>
                                      </p:cBhvr>
                                    </p:animEffect>
                                    <p:anim calcmode="lin" valueType="num">
                                      <p:cBhvr>
                                        <p:cTn id="90" dur="1000" fill="hold"/>
                                        <p:tgtEl>
                                          <p:spTgt spid="84"/>
                                        </p:tgtEl>
                                        <p:attrNameLst>
                                          <p:attrName>ppt_x</p:attrName>
                                        </p:attrNameLst>
                                      </p:cBhvr>
                                      <p:tavLst>
                                        <p:tav tm="0">
                                          <p:val>
                                            <p:strVal val="#ppt_x"/>
                                          </p:val>
                                        </p:tav>
                                        <p:tav tm="100000">
                                          <p:val>
                                            <p:strVal val="#ppt_x"/>
                                          </p:val>
                                        </p:tav>
                                      </p:tavLst>
                                    </p:anim>
                                    <p:anim calcmode="lin" valueType="num">
                                      <p:cBhvr>
                                        <p:cTn id="91" dur="1000" fill="hold"/>
                                        <p:tgtEl>
                                          <p:spTgt spid="84"/>
                                        </p:tgtEl>
                                        <p:attrNameLst>
                                          <p:attrName>ppt_y</p:attrName>
                                        </p:attrNameLst>
                                      </p:cBhvr>
                                      <p:tavLst>
                                        <p:tav tm="0">
                                          <p:val>
                                            <p:strVal val="#ppt_y+.1"/>
                                          </p:val>
                                        </p:tav>
                                        <p:tav tm="100000">
                                          <p:val>
                                            <p:strVal val="#ppt_y"/>
                                          </p:val>
                                        </p:tav>
                                      </p:tavLst>
                                    </p:anim>
                                  </p:childTnLst>
                                </p:cTn>
                              </p:par>
                              <p:par>
                                <p:cTn id="92" presetID="42" presetClass="entr" presetSubtype="0" fill="hold" grpId="0" nodeType="withEffect">
                                  <p:stCondLst>
                                    <p:cond delay="0"/>
                                  </p:stCondLst>
                                  <p:childTnLst>
                                    <p:set>
                                      <p:cBhvr>
                                        <p:cTn id="93" dur="1" fill="hold">
                                          <p:stCondLst>
                                            <p:cond delay="0"/>
                                          </p:stCondLst>
                                        </p:cTn>
                                        <p:tgtEl>
                                          <p:spTgt spid="85"/>
                                        </p:tgtEl>
                                        <p:attrNameLst>
                                          <p:attrName>style.visibility</p:attrName>
                                        </p:attrNameLst>
                                      </p:cBhvr>
                                      <p:to>
                                        <p:strVal val="visible"/>
                                      </p:to>
                                    </p:set>
                                    <p:animEffect transition="in" filter="fade">
                                      <p:cBhvr>
                                        <p:cTn id="94" dur="1000"/>
                                        <p:tgtEl>
                                          <p:spTgt spid="85"/>
                                        </p:tgtEl>
                                      </p:cBhvr>
                                    </p:animEffect>
                                    <p:anim calcmode="lin" valueType="num">
                                      <p:cBhvr>
                                        <p:cTn id="95" dur="1000" fill="hold"/>
                                        <p:tgtEl>
                                          <p:spTgt spid="85"/>
                                        </p:tgtEl>
                                        <p:attrNameLst>
                                          <p:attrName>ppt_x</p:attrName>
                                        </p:attrNameLst>
                                      </p:cBhvr>
                                      <p:tavLst>
                                        <p:tav tm="0">
                                          <p:val>
                                            <p:strVal val="#ppt_x"/>
                                          </p:val>
                                        </p:tav>
                                        <p:tav tm="100000">
                                          <p:val>
                                            <p:strVal val="#ppt_x"/>
                                          </p:val>
                                        </p:tav>
                                      </p:tavLst>
                                    </p:anim>
                                    <p:anim calcmode="lin" valueType="num">
                                      <p:cBhvr>
                                        <p:cTn id="96" dur="1000" fill="hold"/>
                                        <p:tgtEl>
                                          <p:spTgt spid="85"/>
                                        </p:tgtEl>
                                        <p:attrNameLst>
                                          <p:attrName>ppt_y</p:attrName>
                                        </p:attrNameLst>
                                      </p:cBhvr>
                                      <p:tavLst>
                                        <p:tav tm="0">
                                          <p:val>
                                            <p:strVal val="#ppt_y+.1"/>
                                          </p:val>
                                        </p:tav>
                                        <p:tav tm="100000">
                                          <p:val>
                                            <p:strVal val="#ppt_y"/>
                                          </p:val>
                                        </p:tav>
                                      </p:tavLst>
                                    </p:anim>
                                  </p:childTnLst>
                                </p:cTn>
                              </p:par>
                              <p:par>
                                <p:cTn id="97" presetID="42" presetClass="entr" presetSubtype="0" fill="hold" grpId="0" nodeType="withEffect">
                                  <p:stCondLst>
                                    <p:cond delay="0"/>
                                  </p:stCondLst>
                                  <p:childTnLst>
                                    <p:set>
                                      <p:cBhvr>
                                        <p:cTn id="98" dur="1" fill="hold">
                                          <p:stCondLst>
                                            <p:cond delay="0"/>
                                          </p:stCondLst>
                                        </p:cTn>
                                        <p:tgtEl>
                                          <p:spTgt spid="86"/>
                                        </p:tgtEl>
                                        <p:attrNameLst>
                                          <p:attrName>style.visibility</p:attrName>
                                        </p:attrNameLst>
                                      </p:cBhvr>
                                      <p:to>
                                        <p:strVal val="visible"/>
                                      </p:to>
                                    </p:set>
                                    <p:animEffect transition="in" filter="fade">
                                      <p:cBhvr>
                                        <p:cTn id="99" dur="1000"/>
                                        <p:tgtEl>
                                          <p:spTgt spid="86"/>
                                        </p:tgtEl>
                                      </p:cBhvr>
                                    </p:animEffect>
                                    <p:anim calcmode="lin" valueType="num">
                                      <p:cBhvr>
                                        <p:cTn id="100" dur="1000" fill="hold"/>
                                        <p:tgtEl>
                                          <p:spTgt spid="86"/>
                                        </p:tgtEl>
                                        <p:attrNameLst>
                                          <p:attrName>ppt_x</p:attrName>
                                        </p:attrNameLst>
                                      </p:cBhvr>
                                      <p:tavLst>
                                        <p:tav tm="0">
                                          <p:val>
                                            <p:strVal val="#ppt_x"/>
                                          </p:val>
                                        </p:tav>
                                        <p:tav tm="100000">
                                          <p:val>
                                            <p:strVal val="#ppt_x"/>
                                          </p:val>
                                        </p:tav>
                                      </p:tavLst>
                                    </p:anim>
                                    <p:anim calcmode="lin" valueType="num">
                                      <p:cBhvr>
                                        <p:cTn id="101" dur="1000" fill="hold"/>
                                        <p:tgtEl>
                                          <p:spTgt spid="8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 grpId="0"/>
      <p:bldP spid="113" grpId="0"/>
      <p:bldP spid="76" grpId="0"/>
      <p:bldP spid="77" grpId="0"/>
      <p:bldP spid="79" grpId="0"/>
      <p:bldP spid="80" grpId="0"/>
      <p:bldP spid="82" grpId="0"/>
      <p:bldP spid="83" grpId="0"/>
      <p:bldP spid="85" grpId="0"/>
      <p:bldP spid="86"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3">
            <a:duotone>
              <a:schemeClr val="bg2">
                <a:shade val="45000"/>
                <a:satMod val="135000"/>
              </a:schemeClr>
              <a:prstClr val="white"/>
            </a:duotone>
            <a:extLst>
              <a:ext uri="{28A0092B-C50C-407E-A947-70E740481C1C}">
                <a14:useLocalDpi xmlns:a14="http://schemas.microsoft.com/office/drawing/2010/main" val="0"/>
              </a:ext>
            </a:extLst>
          </a:blip>
          <a:srcRect t="31313" b="29045"/>
          <a:stretch/>
        </p:blipFill>
        <p:spPr>
          <a:xfrm>
            <a:off x="1943467" y="1031185"/>
            <a:ext cx="9020061" cy="3575713"/>
          </a:xfrm>
          <a:prstGeom prst="rect">
            <a:avLst/>
          </a:prstGeom>
        </p:spPr>
      </p:pic>
      <p:sp>
        <p:nvSpPr>
          <p:cNvPr id="2" name="文本框 1"/>
          <p:cNvSpPr txBox="1"/>
          <p:nvPr/>
        </p:nvSpPr>
        <p:spPr>
          <a:xfrm>
            <a:off x="3310259" y="1966591"/>
            <a:ext cx="1210589" cy="1323439"/>
          </a:xfrm>
          <a:prstGeom prst="rect">
            <a:avLst/>
          </a:prstGeom>
          <a:noFill/>
        </p:spPr>
        <p:txBody>
          <a:bodyPr wrap="none" rtlCol="0">
            <a:spAutoFit/>
          </a:bodyPr>
          <a:lstStyle/>
          <a:p>
            <a:pPr algn="ctr"/>
            <a:r>
              <a:rPr lang="zh-CN" altLang="en-US" sz="8000" b="1" dirty="0">
                <a:solidFill>
                  <a:schemeClr val="accent5">
                    <a:lumMod val="75000"/>
                  </a:schemeClr>
                </a:solidFill>
                <a:latin typeface="Li Xuke"/>
                <a:ea typeface="Li Xuke"/>
                <a:cs typeface="+mn-ea"/>
                <a:sym typeface="Li Xuke"/>
              </a:rPr>
              <a:t>叁</a:t>
            </a:r>
          </a:p>
        </p:txBody>
      </p:sp>
      <p:sp>
        <p:nvSpPr>
          <p:cNvPr id="3" name="文本框 2"/>
          <p:cNvSpPr txBox="1"/>
          <p:nvPr/>
        </p:nvSpPr>
        <p:spPr>
          <a:xfrm>
            <a:off x="4726248" y="1905036"/>
            <a:ext cx="4698723" cy="1446550"/>
          </a:xfrm>
          <a:prstGeom prst="rect">
            <a:avLst/>
          </a:prstGeom>
          <a:noFill/>
        </p:spPr>
        <p:txBody>
          <a:bodyPr vert="horz" wrap="none" rtlCol="0">
            <a:spAutoFit/>
          </a:bodyPr>
          <a:lstStyle/>
          <a:p>
            <a:pPr algn="ctr"/>
            <a:r>
              <a:rPr lang="zh-CN" altLang="en-US" sz="8800" b="1" dirty="0" smtClean="0">
                <a:solidFill>
                  <a:schemeClr val="accent5">
                    <a:lumMod val="75000"/>
                  </a:schemeClr>
                </a:solidFill>
                <a:latin typeface="Li Xuke"/>
                <a:ea typeface="Li Xuke"/>
                <a:cs typeface="+mn-ea"/>
                <a:sym typeface="Li Xuke"/>
              </a:rPr>
              <a:t>教学过程</a:t>
            </a:r>
            <a:endParaRPr lang="zh-CN" altLang="en-US" sz="8800" b="1" dirty="0">
              <a:solidFill>
                <a:schemeClr val="accent5">
                  <a:lumMod val="75000"/>
                </a:schemeClr>
              </a:solidFill>
              <a:latin typeface="Li Xuke"/>
              <a:ea typeface="Li Xuke"/>
              <a:cs typeface="+mn-ea"/>
              <a:sym typeface="Li Xuke"/>
            </a:endParaRPr>
          </a:p>
        </p:txBody>
      </p:sp>
      <p:pic>
        <p:nvPicPr>
          <p:cNvPr id="5" name="图片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67998" y="4578344"/>
            <a:ext cx="1445341" cy="2040340"/>
          </a:xfrm>
          <a:prstGeom prst="rect">
            <a:avLst/>
          </a:prstGeom>
        </p:spPr>
      </p:pic>
      <p:pic>
        <p:nvPicPr>
          <p:cNvPr id="7" name="图片 6"/>
          <p:cNvPicPr>
            <a:picLocks noChangeAspect="1"/>
          </p:cNvPicPr>
          <p:nvPr/>
        </p:nvPicPr>
        <p:blipFill rotWithShape="1">
          <a:blip r:embed="rId5">
            <a:extLst>
              <a:ext uri="{28A0092B-C50C-407E-A947-70E740481C1C}">
                <a14:useLocalDpi xmlns:a14="http://schemas.microsoft.com/office/drawing/2010/main" val="0"/>
              </a:ext>
            </a:extLst>
          </a:blip>
          <a:srcRect b="75415"/>
          <a:stretch/>
        </p:blipFill>
        <p:spPr>
          <a:xfrm>
            <a:off x="-247794" y="-165642"/>
            <a:ext cx="3779926" cy="1095218"/>
          </a:xfrm>
          <a:prstGeom prst="rect">
            <a:avLst/>
          </a:prstGeom>
        </p:spPr>
      </p:pic>
      <p:pic>
        <p:nvPicPr>
          <p:cNvPr id="8" name="图片 7"/>
          <p:cNvPicPr>
            <a:picLocks noChangeAspect="1"/>
          </p:cNvPicPr>
          <p:nvPr/>
        </p:nvPicPr>
        <p:blipFill rotWithShape="1">
          <a:blip r:embed="rId5">
            <a:extLst>
              <a:ext uri="{28A0092B-C50C-407E-A947-70E740481C1C}">
                <a14:useLocalDpi xmlns:a14="http://schemas.microsoft.com/office/drawing/2010/main" val="0"/>
              </a:ext>
            </a:extLst>
          </a:blip>
          <a:srcRect b="75415"/>
          <a:stretch/>
        </p:blipFill>
        <p:spPr>
          <a:xfrm>
            <a:off x="7819016" y="381967"/>
            <a:ext cx="5171997" cy="1498565"/>
          </a:xfrm>
          <a:prstGeom prst="rect">
            <a:avLst/>
          </a:prstGeom>
        </p:spPr>
      </p:pic>
      <p:pic>
        <p:nvPicPr>
          <p:cNvPr id="10" name="图片 9"/>
          <p:cNvPicPr>
            <a:picLocks noChangeAspect="1"/>
          </p:cNvPicPr>
          <p:nvPr/>
        </p:nvPicPr>
        <p:blipFill rotWithShape="1">
          <a:blip r:embed="rId5">
            <a:extLst>
              <a:ext uri="{28A0092B-C50C-407E-A947-70E740481C1C}">
                <a14:useLocalDpi xmlns:a14="http://schemas.microsoft.com/office/drawing/2010/main" val="0"/>
              </a:ext>
            </a:extLst>
          </a:blip>
          <a:srcRect b="75415"/>
          <a:stretch/>
        </p:blipFill>
        <p:spPr>
          <a:xfrm>
            <a:off x="-642532" y="2819041"/>
            <a:ext cx="5171997" cy="1498565"/>
          </a:xfrm>
          <a:prstGeom prst="rect">
            <a:avLst/>
          </a:prstGeom>
        </p:spPr>
      </p:pic>
      <p:pic>
        <p:nvPicPr>
          <p:cNvPr id="11" name="图片 10"/>
          <p:cNvPicPr>
            <a:picLocks noChangeAspect="1"/>
          </p:cNvPicPr>
          <p:nvPr/>
        </p:nvPicPr>
        <p:blipFill>
          <a:blip r:embed="rId6" cstate="print">
            <a:extLst>
              <a:ext uri="{BEBA8EAE-BF5A-486C-A8C5-ECC9F3942E4B}">
                <a14:imgProps xmlns:a14="http://schemas.microsoft.com/office/drawing/2010/main">
                  <a14:imgLayer r:embed="rId7">
                    <a14:imgEffect>
                      <a14:colorTemperature colorTemp="5300"/>
                    </a14:imgEffect>
                  </a14:imgLayer>
                </a14:imgProps>
              </a:ext>
              <a:ext uri="{28A0092B-C50C-407E-A947-70E740481C1C}">
                <a14:useLocalDpi xmlns:a14="http://schemas.microsoft.com/office/drawing/2010/main" val="0"/>
              </a:ext>
            </a:extLst>
          </a:blip>
          <a:stretch>
            <a:fillRect/>
          </a:stretch>
        </p:blipFill>
        <p:spPr>
          <a:xfrm>
            <a:off x="5455550" y="3750070"/>
            <a:ext cx="3696888" cy="3696888"/>
          </a:xfrm>
          <a:prstGeom prst="rect">
            <a:avLst/>
          </a:prstGeom>
        </p:spPr>
      </p:pic>
    </p:spTree>
    <p:extLst>
      <p:ext uri="{BB962C8B-B14F-4D97-AF65-F5344CB8AC3E}">
        <p14:creationId xmlns:p14="http://schemas.microsoft.com/office/powerpoint/2010/main" val="636947201"/>
      </p:ext>
    </p:extLst>
  </p:cSld>
  <p:clrMapOvr>
    <a:masterClrMapping/>
  </p:clrMapOvr>
  <p:transition spd="slow" advTm="300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1"/>
                                        </p:tgtEl>
                                        <p:attrNameLst>
                                          <p:attrName>style.visibility</p:attrName>
                                        </p:attrNameLst>
                                      </p:cBhvr>
                                      <p:to>
                                        <p:strVal val="visible"/>
                                      </p:to>
                                    </p:set>
                                    <p:animEffect transition="in" filter="fade">
                                      <p:cBhvr>
                                        <p:cTn id="14" dur="1000"/>
                                        <p:tgtEl>
                                          <p:spTgt spid="11"/>
                                        </p:tgtEl>
                                      </p:cBhvr>
                                    </p:animEffect>
                                    <p:anim calcmode="lin" valueType="num">
                                      <p:cBhvr>
                                        <p:cTn id="15" dur="1000" fill="hold"/>
                                        <p:tgtEl>
                                          <p:spTgt spid="11"/>
                                        </p:tgtEl>
                                        <p:attrNameLst>
                                          <p:attrName>ppt_x</p:attrName>
                                        </p:attrNameLst>
                                      </p:cBhvr>
                                      <p:tavLst>
                                        <p:tav tm="0">
                                          <p:val>
                                            <p:strVal val="#ppt_x"/>
                                          </p:val>
                                        </p:tav>
                                        <p:tav tm="100000">
                                          <p:val>
                                            <p:strVal val="#ppt_x"/>
                                          </p:val>
                                        </p:tav>
                                      </p:tavLst>
                                    </p:anim>
                                    <p:anim calcmode="lin" valueType="num">
                                      <p:cBhvr>
                                        <p:cTn id="16"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16" presetClass="entr" presetSubtype="37" fill="hold" nodeType="click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barn(outVertical)">
                                      <p:cBhvr>
                                        <p:cTn id="21" dur="500"/>
                                        <p:tgtEl>
                                          <p:spTgt spid="4"/>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2"/>
                                        </p:tgtEl>
                                        <p:attrNameLst>
                                          <p:attrName>style.visibility</p:attrName>
                                        </p:attrNameLst>
                                      </p:cBhvr>
                                      <p:to>
                                        <p:strVal val="visible"/>
                                      </p:to>
                                    </p:set>
                                    <p:animEffect transition="in" filter="fade">
                                      <p:cBhvr>
                                        <p:cTn id="26" dur="500"/>
                                        <p:tgtEl>
                                          <p:spTgt spid="2"/>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3"/>
                                        </p:tgtEl>
                                        <p:attrNameLst>
                                          <p:attrName>style.visibility</p:attrName>
                                        </p:attrNameLst>
                                      </p:cBhvr>
                                      <p:to>
                                        <p:strVal val="visible"/>
                                      </p:to>
                                    </p:set>
                                    <p:animEffect transition="in" filter="fade">
                                      <p:cBhvr>
                                        <p:cTn id="29" dur="500"/>
                                        <p:tgtEl>
                                          <p:spTgt spid="3"/>
                                        </p:tgtEl>
                                      </p:cBhvr>
                                    </p:animEffect>
                                  </p:childTnLst>
                                </p:cTn>
                              </p:par>
                            </p:childTnLst>
                          </p:cTn>
                        </p:par>
                      </p:childTnLst>
                    </p:cTn>
                  </p:par>
                  <p:par>
                    <p:cTn id="30" fill="hold">
                      <p:stCondLst>
                        <p:cond delay="indefinite"/>
                      </p:stCondLst>
                      <p:childTnLst>
                        <p:par>
                          <p:cTn id="31" fill="hold">
                            <p:stCondLst>
                              <p:cond delay="0"/>
                            </p:stCondLst>
                            <p:childTnLst>
                              <p:par>
                                <p:cTn id="32" presetID="2" presetClass="entr" presetSubtype="8" fill="hold" nodeType="clickEffect">
                                  <p:stCondLst>
                                    <p:cond delay="0"/>
                                  </p:stCondLst>
                                  <p:childTnLst>
                                    <p:set>
                                      <p:cBhvr>
                                        <p:cTn id="33" dur="1" fill="hold">
                                          <p:stCondLst>
                                            <p:cond delay="0"/>
                                          </p:stCondLst>
                                        </p:cTn>
                                        <p:tgtEl>
                                          <p:spTgt spid="10"/>
                                        </p:tgtEl>
                                        <p:attrNameLst>
                                          <p:attrName>style.visibility</p:attrName>
                                        </p:attrNameLst>
                                      </p:cBhvr>
                                      <p:to>
                                        <p:strVal val="visible"/>
                                      </p:to>
                                    </p:set>
                                    <p:anim calcmode="lin" valueType="num">
                                      <p:cBhvr additive="base">
                                        <p:cTn id="34" dur="5000" fill="hold"/>
                                        <p:tgtEl>
                                          <p:spTgt spid="10"/>
                                        </p:tgtEl>
                                        <p:attrNameLst>
                                          <p:attrName>ppt_x</p:attrName>
                                        </p:attrNameLst>
                                      </p:cBhvr>
                                      <p:tavLst>
                                        <p:tav tm="0">
                                          <p:val>
                                            <p:strVal val="0-#ppt_w/2"/>
                                          </p:val>
                                        </p:tav>
                                        <p:tav tm="100000">
                                          <p:val>
                                            <p:strVal val="#ppt_x"/>
                                          </p:val>
                                        </p:tav>
                                      </p:tavLst>
                                    </p:anim>
                                    <p:anim calcmode="lin" valueType="num">
                                      <p:cBhvr additive="base">
                                        <p:cTn id="35" dur="5000" fill="hold"/>
                                        <p:tgtEl>
                                          <p:spTgt spid="10"/>
                                        </p:tgtEl>
                                        <p:attrNameLst>
                                          <p:attrName>ppt_y</p:attrName>
                                        </p:attrNameLst>
                                      </p:cBhvr>
                                      <p:tavLst>
                                        <p:tav tm="0">
                                          <p:val>
                                            <p:strVal val="#ppt_y"/>
                                          </p:val>
                                        </p:tav>
                                        <p:tav tm="100000">
                                          <p:val>
                                            <p:strVal val="#ppt_y"/>
                                          </p:val>
                                        </p:tav>
                                      </p:tavLst>
                                    </p:anim>
                                  </p:childTnLst>
                                </p:cTn>
                              </p:par>
                              <p:par>
                                <p:cTn id="36" presetID="2" presetClass="entr" presetSubtype="8" fill="hold" nodeType="withEffect">
                                  <p:stCondLst>
                                    <p:cond delay="0"/>
                                  </p:stCondLst>
                                  <p:childTnLst>
                                    <p:set>
                                      <p:cBhvr>
                                        <p:cTn id="37" dur="1" fill="hold">
                                          <p:stCondLst>
                                            <p:cond delay="0"/>
                                          </p:stCondLst>
                                        </p:cTn>
                                        <p:tgtEl>
                                          <p:spTgt spid="7"/>
                                        </p:tgtEl>
                                        <p:attrNameLst>
                                          <p:attrName>style.visibility</p:attrName>
                                        </p:attrNameLst>
                                      </p:cBhvr>
                                      <p:to>
                                        <p:strVal val="visible"/>
                                      </p:to>
                                    </p:set>
                                    <p:anim calcmode="lin" valueType="num">
                                      <p:cBhvr additive="base">
                                        <p:cTn id="38" dur="5000" fill="hold"/>
                                        <p:tgtEl>
                                          <p:spTgt spid="7"/>
                                        </p:tgtEl>
                                        <p:attrNameLst>
                                          <p:attrName>ppt_x</p:attrName>
                                        </p:attrNameLst>
                                      </p:cBhvr>
                                      <p:tavLst>
                                        <p:tav tm="0">
                                          <p:val>
                                            <p:strVal val="0-#ppt_w/2"/>
                                          </p:val>
                                        </p:tav>
                                        <p:tav tm="100000">
                                          <p:val>
                                            <p:strVal val="#ppt_x"/>
                                          </p:val>
                                        </p:tav>
                                      </p:tavLst>
                                    </p:anim>
                                    <p:anim calcmode="lin" valueType="num">
                                      <p:cBhvr additive="base">
                                        <p:cTn id="39" dur="5000" fill="hold"/>
                                        <p:tgtEl>
                                          <p:spTgt spid="7"/>
                                        </p:tgtEl>
                                        <p:attrNameLst>
                                          <p:attrName>ppt_y</p:attrName>
                                        </p:attrNameLst>
                                      </p:cBhvr>
                                      <p:tavLst>
                                        <p:tav tm="0">
                                          <p:val>
                                            <p:strVal val="#ppt_y"/>
                                          </p:val>
                                        </p:tav>
                                        <p:tav tm="100000">
                                          <p:val>
                                            <p:strVal val="#ppt_y"/>
                                          </p:val>
                                        </p:tav>
                                      </p:tavLst>
                                    </p:anim>
                                  </p:childTnLst>
                                </p:cTn>
                              </p:par>
                              <p:par>
                                <p:cTn id="40" presetID="2" presetClass="entr" presetSubtype="8" fill="hold" nodeType="withEffect">
                                  <p:stCondLst>
                                    <p:cond delay="0"/>
                                  </p:stCondLst>
                                  <p:childTnLst>
                                    <p:set>
                                      <p:cBhvr>
                                        <p:cTn id="41" dur="1" fill="hold">
                                          <p:stCondLst>
                                            <p:cond delay="0"/>
                                          </p:stCondLst>
                                        </p:cTn>
                                        <p:tgtEl>
                                          <p:spTgt spid="8"/>
                                        </p:tgtEl>
                                        <p:attrNameLst>
                                          <p:attrName>style.visibility</p:attrName>
                                        </p:attrNameLst>
                                      </p:cBhvr>
                                      <p:to>
                                        <p:strVal val="visible"/>
                                      </p:to>
                                    </p:set>
                                    <p:anim calcmode="lin" valueType="num">
                                      <p:cBhvr additive="base">
                                        <p:cTn id="42" dur="5000" fill="hold"/>
                                        <p:tgtEl>
                                          <p:spTgt spid="8"/>
                                        </p:tgtEl>
                                        <p:attrNameLst>
                                          <p:attrName>ppt_x</p:attrName>
                                        </p:attrNameLst>
                                      </p:cBhvr>
                                      <p:tavLst>
                                        <p:tav tm="0">
                                          <p:val>
                                            <p:strVal val="0-#ppt_w/2"/>
                                          </p:val>
                                        </p:tav>
                                        <p:tav tm="100000">
                                          <p:val>
                                            <p:strVal val="#ppt_x"/>
                                          </p:val>
                                        </p:tav>
                                      </p:tavLst>
                                    </p:anim>
                                    <p:anim calcmode="lin" valueType="num">
                                      <p:cBhvr additive="base">
                                        <p:cTn id="43" dur="50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 name="文本框 111"/>
          <p:cNvSpPr txBox="1"/>
          <p:nvPr/>
        </p:nvSpPr>
        <p:spPr>
          <a:xfrm>
            <a:off x="1572214" y="13148"/>
            <a:ext cx="1031051" cy="338554"/>
          </a:xfrm>
          <a:prstGeom prst="rect">
            <a:avLst/>
          </a:prstGeom>
          <a:noFill/>
        </p:spPr>
        <p:txBody>
          <a:bodyPr wrap="none" rtlCol="0">
            <a:spAutoFit/>
          </a:bodyPr>
          <a:lstStyle/>
          <a:p>
            <a:pPr algn="ctr"/>
            <a:r>
              <a:rPr lang="zh-CN" altLang="en-US" sz="1600" b="1" spc="600" dirty="0" smtClean="0">
                <a:solidFill>
                  <a:schemeClr val="accent5">
                    <a:lumMod val="75000"/>
                  </a:schemeClr>
                </a:solidFill>
                <a:latin typeface="Li Xuke"/>
                <a:ea typeface="Li Xuke"/>
                <a:cs typeface="+mn-ea"/>
                <a:sym typeface="Li Xuke"/>
              </a:rPr>
              <a:t>第三章</a:t>
            </a:r>
            <a:endParaRPr lang="zh-CN" altLang="en-US" sz="1600" b="1" spc="600" dirty="0">
              <a:solidFill>
                <a:schemeClr val="accent5">
                  <a:lumMod val="75000"/>
                </a:schemeClr>
              </a:solidFill>
              <a:latin typeface="Li Xuke"/>
              <a:ea typeface="Li Xuke"/>
              <a:cs typeface="+mn-ea"/>
              <a:sym typeface="Li Xuke"/>
            </a:endParaRPr>
          </a:p>
        </p:txBody>
      </p:sp>
      <p:sp>
        <p:nvSpPr>
          <p:cNvPr id="113" name="文本框 112"/>
          <p:cNvSpPr txBox="1"/>
          <p:nvPr/>
        </p:nvSpPr>
        <p:spPr>
          <a:xfrm>
            <a:off x="1246082" y="344604"/>
            <a:ext cx="1620958" cy="523220"/>
          </a:xfrm>
          <a:prstGeom prst="rect">
            <a:avLst/>
          </a:prstGeom>
          <a:noFill/>
        </p:spPr>
        <p:txBody>
          <a:bodyPr vert="horz" wrap="none" rtlCol="0">
            <a:spAutoFit/>
          </a:bodyPr>
          <a:lstStyle/>
          <a:p>
            <a:pPr algn="ctr"/>
            <a:r>
              <a:rPr lang="zh-CN" altLang="en-US" sz="2800" b="1" dirty="0" smtClean="0">
                <a:solidFill>
                  <a:schemeClr val="accent5">
                    <a:lumMod val="60000"/>
                    <a:lumOff val="40000"/>
                  </a:schemeClr>
                </a:solidFill>
                <a:latin typeface="Li Xuke"/>
                <a:ea typeface="Li Xuke"/>
                <a:cs typeface="+mn-ea"/>
                <a:sym typeface="Li Xuke"/>
              </a:rPr>
              <a:t>教学过程</a:t>
            </a:r>
            <a:endParaRPr lang="zh-CN" altLang="en-US" sz="2800" b="1" dirty="0">
              <a:solidFill>
                <a:schemeClr val="accent5">
                  <a:lumMod val="60000"/>
                  <a:lumOff val="40000"/>
                </a:schemeClr>
              </a:solidFill>
              <a:latin typeface="Li Xuke"/>
              <a:ea typeface="Li Xuke"/>
              <a:cs typeface="+mn-ea"/>
              <a:sym typeface="Li Xuke"/>
            </a:endParaRPr>
          </a:p>
        </p:txBody>
      </p:sp>
      <p:grpSp>
        <p:nvGrpSpPr>
          <p:cNvPr id="193" name="Group 4"/>
          <p:cNvGrpSpPr>
            <a:grpSpLocks noChangeAspect="1"/>
          </p:cNvGrpSpPr>
          <p:nvPr/>
        </p:nvGrpSpPr>
        <p:grpSpPr bwMode="auto">
          <a:xfrm>
            <a:off x="734221" y="3450221"/>
            <a:ext cx="9510592" cy="457208"/>
            <a:chOff x="822" y="2131"/>
            <a:chExt cx="5991" cy="288"/>
          </a:xfrm>
          <a:solidFill>
            <a:sysClr val="windowText" lastClr="000000">
              <a:lumMod val="75000"/>
              <a:lumOff val="25000"/>
            </a:sysClr>
          </a:solidFill>
        </p:grpSpPr>
        <p:sp>
          <p:nvSpPr>
            <p:cNvPr id="206" name="Freeform 5"/>
            <p:cNvSpPr/>
            <p:nvPr/>
          </p:nvSpPr>
          <p:spPr bwMode="auto">
            <a:xfrm>
              <a:off x="4248" y="2199"/>
              <a:ext cx="25" cy="20"/>
            </a:xfrm>
            <a:custGeom>
              <a:avLst/>
              <a:gdLst>
                <a:gd name="T0" fmla="*/ 1 w 8"/>
                <a:gd name="T1" fmla="*/ 4 h 6"/>
                <a:gd name="T2" fmla="*/ 4 w 8"/>
                <a:gd name="T3" fmla="*/ 1 h 6"/>
                <a:gd name="T4" fmla="*/ 8 w 8"/>
                <a:gd name="T5" fmla="*/ 3 h 6"/>
                <a:gd name="T6" fmla="*/ 1 w 8"/>
                <a:gd name="T7" fmla="*/ 4 h 6"/>
              </a:gdLst>
              <a:ahLst/>
              <a:cxnLst>
                <a:cxn ang="0">
                  <a:pos x="T0" y="T1"/>
                </a:cxn>
                <a:cxn ang="0">
                  <a:pos x="T2" y="T3"/>
                </a:cxn>
                <a:cxn ang="0">
                  <a:pos x="T4" y="T5"/>
                </a:cxn>
                <a:cxn ang="0">
                  <a:pos x="T6" y="T7"/>
                </a:cxn>
              </a:cxnLst>
              <a:rect l="0" t="0" r="r" b="b"/>
              <a:pathLst>
                <a:path w="8" h="6">
                  <a:moveTo>
                    <a:pt x="1" y="4"/>
                  </a:moveTo>
                  <a:cubicBezTo>
                    <a:pt x="0" y="1"/>
                    <a:pt x="5" y="4"/>
                    <a:pt x="4" y="1"/>
                  </a:cubicBezTo>
                  <a:cubicBezTo>
                    <a:pt x="6" y="0"/>
                    <a:pt x="6" y="2"/>
                    <a:pt x="8" y="3"/>
                  </a:cubicBezTo>
                  <a:cubicBezTo>
                    <a:pt x="7" y="6"/>
                    <a:pt x="2" y="6"/>
                    <a:pt x="1"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Li Xuke"/>
                <a:ea typeface="Li Xuke"/>
                <a:cs typeface="+mn-ea"/>
                <a:sym typeface="Li Xuke"/>
              </a:endParaRPr>
            </a:p>
          </p:txBody>
        </p:sp>
        <p:sp>
          <p:nvSpPr>
            <p:cNvPr id="207" name="Freeform 6"/>
            <p:cNvSpPr/>
            <p:nvPr/>
          </p:nvSpPr>
          <p:spPr bwMode="auto">
            <a:xfrm>
              <a:off x="990" y="2206"/>
              <a:ext cx="28" cy="16"/>
            </a:xfrm>
            <a:custGeom>
              <a:avLst/>
              <a:gdLst>
                <a:gd name="T0" fmla="*/ 9 w 9"/>
                <a:gd name="T1" fmla="*/ 3 h 5"/>
                <a:gd name="T2" fmla="*/ 0 w 9"/>
                <a:gd name="T3" fmla="*/ 4 h 5"/>
                <a:gd name="T4" fmla="*/ 9 w 9"/>
                <a:gd name="T5" fmla="*/ 3 h 5"/>
              </a:gdLst>
              <a:ahLst/>
              <a:cxnLst>
                <a:cxn ang="0">
                  <a:pos x="T0" y="T1"/>
                </a:cxn>
                <a:cxn ang="0">
                  <a:pos x="T2" y="T3"/>
                </a:cxn>
                <a:cxn ang="0">
                  <a:pos x="T4" y="T5"/>
                </a:cxn>
              </a:cxnLst>
              <a:rect l="0" t="0" r="r" b="b"/>
              <a:pathLst>
                <a:path w="9" h="5">
                  <a:moveTo>
                    <a:pt x="9" y="3"/>
                  </a:moveTo>
                  <a:cubicBezTo>
                    <a:pt x="7" y="5"/>
                    <a:pt x="3" y="1"/>
                    <a:pt x="0" y="4"/>
                  </a:cubicBezTo>
                  <a:cubicBezTo>
                    <a:pt x="1" y="0"/>
                    <a:pt x="7" y="2"/>
                    <a:pt x="9"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Li Xuke"/>
                <a:ea typeface="Li Xuke"/>
                <a:cs typeface="+mn-ea"/>
                <a:sym typeface="Li Xuke"/>
              </a:endParaRPr>
            </a:p>
          </p:txBody>
        </p:sp>
        <p:sp>
          <p:nvSpPr>
            <p:cNvPr id="208" name="Freeform 7"/>
            <p:cNvSpPr/>
            <p:nvPr/>
          </p:nvSpPr>
          <p:spPr bwMode="auto">
            <a:xfrm>
              <a:off x="5114" y="2180"/>
              <a:ext cx="28" cy="10"/>
            </a:xfrm>
            <a:custGeom>
              <a:avLst/>
              <a:gdLst>
                <a:gd name="T0" fmla="*/ 9 w 9"/>
                <a:gd name="T1" fmla="*/ 1 h 3"/>
                <a:gd name="T2" fmla="*/ 0 w 9"/>
                <a:gd name="T3" fmla="*/ 2 h 3"/>
                <a:gd name="T4" fmla="*/ 9 w 9"/>
                <a:gd name="T5" fmla="*/ 1 h 3"/>
              </a:gdLst>
              <a:ahLst/>
              <a:cxnLst>
                <a:cxn ang="0">
                  <a:pos x="T0" y="T1"/>
                </a:cxn>
                <a:cxn ang="0">
                  <a:pos x="T2" y="T3"/>
                </a:cxn>
                <a:cxn ang="0">
                  <a:pos x="T4" y="T5"/>
                </a:cxn>
              </a:cxnLst>
              <a:rect l="0" t="0" r="r" b="b"/>
              <a:pathLst>
                <a:path w="9" h="3">
                  <a:moveTo>
                    <a:pt x="9" y="1"/>
                  </a:moveTo>
                  <a:cubicBezTo>
                    <a:pt x="8" y="3"/>
                    <a:pt x="3" y="2"/>
                    <a:pt x="0" y="2"/>
                  </a:cubicBezTo>
                  <a:cubicBezTo>
                    <a:pt x="1" y="0"/>
                    <a:pt x="6" y="2"/>
                    <a:pt x="9"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Li Xuke"/>
                <a:ea typeface="Li Xuke"/>
                <a:cs typeface="+mn-ea"/>
                <a:sym typeface="Li Xuke"/>
              </a:endParaRPr>
            </a:p>
          </p:txBody>
        </p:sp>
        <p:sp>
          <p:nvSpPr>
            <p:cNvPr id="209" name="Freeform 8"/>
            <p:cNvSpPr/>
            <p:nvPr/>
          </p:nvSpPr>
          <p:spPr bwMode="auto">
            <a:xfrm>
              <a:off x="2309" y="2131"/>
              <a:ext cx="19" cy="29"/>
            </a:xfrm>
            <a:custGeom>
              <a:avLst/>
              <a:gdLst>
                <a:gd name="T0" fmla="*/ 6 w 6"/>
                <a:gd name="T1" fmla="*/ 7 h 9"/>
                <a:gd name="T2" fmla="*/ 6 w 6"/>
                <a:gd name="T3" fmla="*/ 7 h 9"/>
              </a:gdLst>
              <a:ahLst/>
              <a:cxnLst>
                <a:cxn ang="0">
                  <a:pos x="T0" y="T1"/>
                </a:cxn>
                <a:cxn ang="0">
                  <a:pos x="T2" y="T3"/>
                </a:cxn>
              </a:cxnLst>
              <a:rect l="0" t="0" r="r" b="b"/>
              <a:pathLst>
                <a:path w="6" h="9">
                  <a:moveTo>
                    <a:pt x="6" y="7"/>
                  </a:moveTo>
                  <a:cubicBezTo>
                    <a:pt x="0" y="9"/>
                    <a:pt x="2" y="0"/>
                    <a:pt x="6"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Li Xuke"/>
                <a:ea typeface="Li Xuke"/>
                <a:cs typeface="+mn-ea"/>
                <a:sym typeface="Li Xuke"/>
              </a:endParaRPr>
            </a:p>
          </p:txBody>
        </p:sp>
        <p:sp>
          <p:nvSpPr>
            <p:cNvPr id="210" name="Freeform 9"/>
            <p:cNvSpPr>
              <a:spLocks noEditPoints="1"/>
            </p:cNvSpPr>
            <p:nvPr/>
          </p:nvSpPr>
          <p:spPr bwMode="auto">
            <a:xfrm>
              <a:off x="881" y="2135"/>
              <a:ext cx="5932" cy="284"/>
            </a:xfrm>
            <a:custGeom>
              <a:avLst/>
              <a:gdLst>
                <a:gd name="T0" fmla="*/ 6 w 1903"/>
                <a:gd name="T1" fmla="*/ 41 h 88"/>
                <a:gd name="T2" fmla="*/ 0 w 1903"/>
                <a:gd name="T3" fmla="*/ 44 h 88"/>
                <a:gd name="T4" fmla="*/ 213 w 1903"/>
                <a:gd name="T5" fmla="*/ 63 h 88"/>
                <a:gd name="T6" fmla="*/ 959 w 1903"/>
                <a:gd name="T7" fmla="*/ 79 h 88"/>
                <a:gd name="T8" fmla="*/ 1518 w 1903"/>
                <a:gd name="T9" fmla="*/ 85 h 88"/>
                <a:gd name="T10" fmla="*/ 1772 w 1903"/>
                <a:gd name="T11" fmla="*/ 65 h 88"/>
                <a:gd name="T12" fmla="*/ 1898 w 1903"/>
                <a:gd name="T13" fmla="*/ 23 h 88"/>
                <a:gd name="T14" fmla="*/ 1823 w 1903"/>
                <a:gd name="T15" fmla="*/ 1 h 88"/>
                <a:gd name="T16" fmla="*/ 1494 w 1903"/>
                <a:gd name="T17" fmla="*/ 16 h 88"/>
                <a:gd name="T18" fmla="*/ 1301 w 1903"/>
                <a:gd name="T19" fmla="*/ 29 h 88"/>
                <a:gd name="T20" fmla="*/ 1132 w 1903"/>
                <a:gd name="T21" fmla="*/ 25 h 88"/>
                <a:gd name="T22" fmla="*/ 1062 w 1903"/>
                <a:gd name="T23" fmla="*/ 27 h 88"/>
                <a:gd name="T24" fmla="*/ 1049 w 1903"/>
                <a:gd name="T25" fmla="*/ 28 h 88"/>
                <a:gd name="T26" fmla="*/ 607 w 1903"/>
                <a:gd name="T27" fmla="*/ 19 h 88"/>
                <a:gd name="T28" fmla="*/ 543 w 1903"/>
                <a:gd name="T29" fmla="*/ 11 h 88"/>
                <a:gd name="T30" fmla="*/ 517 w 1903"/>
                <a:gd name="T31" fmla="*/ 5 h 88"/>
                <a:gd name="T32" fmla="*/ 511 w 1903"/>
                <a:gd name="T33" fmla="*/ 2 h 88"/>
                <a:gd name="T34" fmla="*/ 486 w 1903"/>
                <a:gd name="T35" fmla="*/ 10 h 88"/>
                <a:gd name="T36" fmla="*/ 457 w 1903"/>
                <a:gd name="T37" fmla="*/ 17 h 88"/>
                <a:gd name="T38" fmla="*/ 442 w 1903"/>
                <a:gd name="T39" fmla="*/ 16 h 88"/>
                <a:gd name="T40" fmla="*/ 414 w 1903"/>
                <a:gd name="T41" fmla="*/ 18 h 88"/>
                <a:gd name="T42" fmla="*/ 387 w 1903"/>
                <a:gd name="T43" fmla="*/ 18 h 88"/>
                <a:gd name="T44" fmla="*/ 399 w 1903"/>
                <a:gd name="T45" fmla="*/ 24 h 88"/>
                <a:gd name="T46" fmla="*/ 331 w 1903"/>
                <a:gd name="T47" fmla="*/ 15 h 88"/>
                <a:gd name="T48" fmla="*/ 260 w 1903"/>
                <a:gd name="T49" fmla="*/ 15 h 88"/>
                <a:gd name="T50" fmla="*/ 230 w 1903"/>
                <a:gd name="T51" fmla="*/ 9 h 88"/>
                <a:gd name="T52" fmla="*/ 171 w 1903"/>
                <a:gd name="T53" fmla="*/ 11 h 88"/>
                <a:gd name="T54" fmla="*/ 170 w 1903"/>
                <a:gd name="T55" fmla="*/ 18 h 88"/>
                <a:gd name="T56" fmla="*/ 114 w 1903"/>
                <a:gd name="T57" fmla="*/ 20 h 88"/>
                <a:gd name="T58" fmla="*/ 99 w 1903"/>
                <a:gd name="T59" fmla="*/ 23 h 88"/>
                <a:gd name="T60" fmla="*/ 97 w 1903"/>
                <a:gd name="T61" fmla="*/ 25 h 88"/>
                <a:gd name="T62" fmla="*/ 85 w 1903"/>
                <a:gd name="T63" fmla="*/ 22 h 88"/>
                <a:gd name="T64" fmla="*/ 86 w 1903"/>
                <a:gd name="T65" fmla="*/ 29 h 88"/>
                <a:gd name="T66" fmla="*/ 74 w 1903"/>
                <a:gd name="T67" fmla="*/ 34 h 88"/>
                <a:gd name="T68" fmla="*/ 57 w 1903"/>
                <a:gd name="T69" fmla="*/ 40 h 88"/>
                <a:gd name="T70" fmla="*/ 17 w 1903"/>
                <a:gd name="T71" fmla="*/ 39 h 88"/>
                <a:gd name="T72" fmla="*/ 1479 w 1903"/>
                <a:gd name="T73" fmla="*/ 23 h 88"/>
                <a:gd name="T74" fmla="*/ 173 w 1903"/>
                <a:gd name="T75" fmla="*/ 12 h 88"/>
                <a:gd name="T76" fmla="*/ 180 w 1903"/>
                <a:gd name="T77" fmla="*/ 10 h 88"/>
                <a:gd name="T78" fmla="*/ 173 w 1903"/>
                <a:gd name="T79" fmla="*/ 12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903" h="88">
                  <a:moveTo>
                    <a:pt x="17" y="39"/>
                  </a:moveTo>
                  <a:cubicBezTo>
                    <a:pt x="14" y="43"/>
                    <a:pt x="10" y="37"/>
                    <a:pt x="6" y="41"/>
                  </a:cubicBezTo>
                  <a:cubicBezTo>
                    <a:pt x="9" y="41"/>
                    <a:pt x="11" y="42"/>
                    <a:pt x="13" y="43"/>
                  </a:cubicBezTo>
                  <a:cubicBezTo>
                    <a:pt x="6" y="43"/>
                    <a:pt x="4" y="41"/>
                    <a:pt x="0" y="44"/>
                  </a:cubicBezTo>
                  <a:cubicBezTo>
                    <a:pt x="73" y="52"/>
                    <a:pt x="145" y="59"/>
                    <a:pt x="215" y="61"/>
                  </a:cubicBezTo>
                  <a:cubicBezTo>
                    <a:pt x="215" y="63"/>
                    <a:pt x="213" y="62"/>
                    <a:pt x="213" y="63"/>
                  </a:cubicBezTo>
                  <a:cubicBezTo>
                    <a:pt x="302" y="67"/>
                    <a:pt x="383" y="64"/>
                    <a:pt x="465" y="64"/>
                  </a:cubicBezTo>
                  <a:cubicBezTo>
                    <a:pt x="627" y="63"/>
                    <a:pt x="789" y="88"/>
                    <a:pt x="959" y="79"/>
                  </a:cubicBezTo>
                  <a:cubicBezTo>
                    <a:pt x="1089" y="73"/>
                    <a:pt x="1224" y="84"/>
                    <a:pt x="1354" y="82"/>
                  </a:cubicBezTo>
                  <a:cubicBezTo>
                    <a:pt x="1407" y="82"/>
                    <a:pt x="1463" y="86"/>
                    <a:pt x="1518" y="85"/>
                  </a:cubicBezTo>
                  <a:cubicBezTo>
                    <a:pt x="1573" y="85"/>
                    <a:pt x="1633" y="81"/>
                    <a:pt x="1689" y="77"/>
                  </a:cubicBezTo>
                  <a:cubicBezTo>
                    <a:pt x="1721" y="74"/>
                    <a:pt x="1751" y="65"/>
                    <a:pt x="1772" y="65"/>
                  </a:cubicBezTo>
                  <a:cubicBezTo>
                    <a:pt x="1799" y="65"/>
                    <a:pt x="1836" y="65"/>
                    <a:pt x="1864" y="66"/>
                  </a:cubicBezTo>
                  <a:cubicBezTo>
                    <a:pt x="1886" y="67"/>
                    <a:pt x="1903" y="49"/>
                    <a:pt x="1898" y="23"/>
                  </a:cubicBezTo>
                  <a:cubicBezTo>
                    <a:pt x="1894" y="2"/>
                    <a:pt x="1879" y="9"/>
                    <a:pt x="1862" y="8"/>
                  </a:cubicBezTo>
                  <a:cubicBezTo>
                    <a:pt x="1850" y="8"/>
                    <a:pt x="1836" y="0"/>
                    <a:pt x="1823" y="1"/>
                  </a:cubicBezTo>
                  <a:cubicBezTo>
                    <a:pt x="1735" y="20"/>
                    <a:pt x="1636" y="10"/>
                    <a:pt x="1551" y="17"/>
                  </a:cubicBezTo>
                  <a:cubicBezTo>
                    <a:pt x="1533" y="19"/>
                    <a:pt x="1511" y="19"/>
                    <a:pt x="1494" y="16"/>
                  </a:cubicBezTo>
                  <a:cubicBezTo>
                    <a:pt x="1473" y="21"/>
                    <a:pt x="1461" y="11"/>
                    <a:pt x="1438" y="19"/>
                  </a:cubicBezTo>
                  <a:cubicBezTo>
                    <a:pt x="1406" y="15"/>
                    <a:pt x="1335" y="29"/>
                    <a:pt x="1301" y="29"/>
                  </a:cubicBezTo>
                  <a:cubicBezTo>
                    <a:pt x="1234" y="34"/>
                    <a:pt x="1173" y="26"/>
                    <a:pt x="1128" y="27"/>
                  </a:cubicBezTo>
                  <a:cubicBezTo>
                    <a:pt x="1131" y="28"/>
                    <a:pt x="1131" y="27"/>
                    <a:pt x="1132" y="25"/>
                  </a:cubicBezTo>
                  <a:cubicBezTo>
                    <a:pt x="1126" y="24"/>
                    <a:pt x="1124" y="23"/>
                    <a:pt x="1117" y="23"/>
                  </a:cubicBezTo>
                  <a:cubicBezTo>
                    <a:pt x="1107" y="30"/>
                    <a:pt x="1079" y="27"/>
                    <a:pt x="1062" y="27"/>
                  </a:cubicBezTo>
                  <a:cubicBezTo>
                    <a:pt x="1063" y="27"/>
                    <a:pt x="1065" y="27"/>
                    <a:pt x="1065" y="26"/>
                  </a:cubicBezTo>
                  <a:cubicBezTo>
                    <a:pt x="1060" y="28"/>
                    <a:pt x="1052" y="26"/>
                    <a:pt x="1049" y="28"/>
                  </a:cubicBezTo>
                  <a:cubicBezTo>
                    <a:pt x="1053" y="28"/>
                    <a:pt x="1056" y="28"/>
                    <a:pt x="1058" y="30"/>
                  </a:cubicBezTo>
                  <a:cubicBezTo>
                    <a:pt x="910" y="20"/>
                    <a:pt x="759" y="31"/>
                    <a:pt x="607" y="19"/>
                  </a:cubicBezTo>
                  <a:cubicBezTo>
                    <a:pt x="605" y="18"/>
                    <a:pt x="604" y="16"/>
                    <a:pt x="602" y="15"/>
                  </a:cubicBezTo>
                  <a:cubicBezTo>
                    <a:pt x="581" y="12"/>
                    <a:pt x="560" y="23"/>
                    <a:pt x="543" y="11"/>
                  </a:cubicBezTo>
                  <a:cubicBezTo>
                    <a:pt x="532" y="11"/>
                    <a:pt x="523" y="8"/>
                    <a:pt x="513" y="7"/>
                  </a:cubicBezTo>
                  <a:cubicBezTo>
                    <a:pt x="512" y="4"/>
                    <a:pt x="517" y="7"/>
                    <a:pt x="517" y="5"/>
                  </a:cubicBezTo>
                  <a:cubicBezTo>
                    <a:pt x="512" y="0"/>
                    <a:pt x="513" y="10"/>
                    <a:pt x="508" y="8"/>
                  </a:cubicBezTo>
                  <a:cubicBezTo>
                    <a:pt x="507" y="4"/>
                    <a:pt x="513" y="4"/>
                    <a:pt x="511" y="2"/>
                  </a:cubicBezTo>
                  <a:cubicBezTo>
                    <a:pt x="506" y="1"/>
                    <a:pt x="508" y="7"/>
                    <a:pt x="506" y="8"/>
                  </a:cubicBezTo>
                  <a:cubicBezTo>
                    <a:pt x="501" y="8"/>
                    <a:pt x="493" y="9"/>
                    <a:pt x="486" y="10"/>
                  </a:cubicBezTo>
                  <a:cubicBezTo>
                    <a:pt x="484" y="13"/>
                    <a:pt x="489" y="12"/>
                    <a:pt x="486" y="15"/>
                  </a:cubicBezTo>
                  <a:cubicBezTo>
                    <a:pt x="478" y="20"/>
                    <a:pt x="468" y="19"/>
                    <a:pt x="457" y="17"/>
                  </a:cubicBezTo>
                  <a:cubicBezTo>
                    <a:pt x="459" y="16"/>
                    <a:pt x="458" y="11"/>
                    <a:pt x="456" y="14"/>
                  </a:cubicBezTo>
                  <a:cubicBezTo>
                    <a:pt x="456" y="16"/>
                    <a:pt x="446" y="17"/>
                    <a:pt x="442" y="16"/>
                  </a:cubicBezTo>
                  <a:cubicBezTo>
                    <a:pt x="443" y="13"/>
                    <a:pt x="447" y="14"/>
                    <a:pt x="448" y="12"/>
                  </a:cubicBezTo>
                  <a:cubicBezTo>
                    <a:pt x="434" y="9"/>
                    <a:pt x="421" y="14"/>
                    <a:pt x="414" y="18"/>
                  </a:cubicBezTo>
                  <a:cubicBezTo>
                    <a:pt x="412" y="17"/>
                    <a:pt x="415" y="15"/>
                    <a:pt x="412" y="14"/>
                  </a:cubicBezTo>
                  <a:cubicBezTo>
                    <a:pt x="404" y="16"/>
                    <a:pt x="392" y="17"/>
                    <a:pt x="387" y="18"/>
                  </a:cubicBezTo>
                  <a:cubicBezTo>
                    <a:pt x="388" y="21"/>
                    <a:pt x="397" y="17"/>
                    <a:pt x="400" y="20"/>
                  </a:cubicBezTo>
                  <a:cubicBezTo>
                    <a:pt x="399" y="20"/>
                    <a:pt x="399" y="22"/>
                    <a:pt x="399" y="24"/>
                  </a:cubicBezTo>
                  <a:cubicBezTo>
                    <a:pt x="379" y="20"/>
                    <a:pt x="341" y="26"/>
                    <a:pt x="315" y="20"/>
                  </a:cubicBezTo>
                  <a:cubicBezTo>
                    <a:pt x="322" y="19"/>
                    <a:pt x="327" y="17"/>
                    <a:pt x="331" y="15"/>
                  </a:cubicBezTo>
                  <a:cubicBezTo>
                    <a:pt x="306" y="8"/>
                    <a:pt x="274" y="13"/>
                    <a:pt x="250" y="12"/>
                  </a:cubicBezTo>
                  <a:cubicBezTo>
                    <a:pt x="255" y="13"/>
                    <a:pt x="258" y="11"/>
                    <a:pt x="260" y="15"/>
                  </a:cubicBezTo>
                  <a:cubicBezTo>
                    <a:pt x="249" y="22"/>
                    <a:pt x="237" y="14"/>
                    <a:pt x="229" y="15"/>
                  </a:cubicBezTo>
                  <a:cubicBezTo>
                    <a:pt x="230" y="14"/>
                    <a:pt x="230" y="12"/>
                    <a:pt x="230" y="9"/>
                  </a:cubicBezTo>
                  <a:cubicBezTo>
                    <a:pt x="207" y="8"/>
                    <a:pt x="181" y="6"/>
                    <a:pt x="162" y="9"/>
                  </a:cubicBezTo>
                  <a:cubicBezTo>
                    <a:pt x="165" y="9"/>
                    <a:pt x="169" y="10"/>
                    <a:pt x="171" y="11"/>
                  </a:cubicBezTo>
                  <a:cubicBezTo>
                    <a:pt x="170" y="11"/>
                    <a:pt x="168" y="11"/>
                    <a:pt x="167" y="12"/>
                  </a:cubicBezTo>
                  <a:cubicBezTo>
                    <a:pt x="172" y="13"/>
                    <a:pt x="164" y="18"/>
                    <a:pt x="170" y="18"/>
                  </a:cubicBezTo>
                  <a:cubicBezTo>
                    <a:pt x="159" y="21"/>
                    <a:pt x="146" y="22"/>
                    <a:pt x="137" y="20"/>
                  </a:cubicBezTo>
                  <a:cubicBezTo>
                    <a:pt x="129" y="19"/>
                    <a:pt x="110" y="25"/>
                    <a:pt x="114" y="20"/>
                  </a:cubicBezTo>
                  <a:cubicBezTo>
                    <a:pt x="112" y="22"/>
                    <a:pt x="101" y="26"/>
                    <a:pt x="104" y="21"/>
                  </a:cubicBezTo>
                  <a:cubicBezTo>
                    <a:pt x="101" y="20"/>
                    <a:pt x="100" y="26"/>
                    <a:pt x="99" y="23"/>
                  </a:cubicBezTo>
                  <a:cubicBezTo>
                    <a:pt x="101" y="19"/>
                    <a:pt x="98" y="24"/>
                    <a:pt x="98" y="20"/>
                  </a:cubicBezTo>
                  <a:cubicBezTo>
                    <a:pt x="98" y="17"/>
                    <a:pt x="97" y="25"/>
                    <a:pt x="97" y="25"/>
                  </a:cubicBezTo>
                  <a:cubicBezTo>
                    <a:pt x="94" y="23"/>
                    <a:pt x="94" y="21"/>
                    <a:pt x="94" y="19"/>
                  </a:cubicBezTo>
                  <a:cubicBezTo>
                    <a:pt x="92" y="21"/>
                    <a:pt x="89" y="23"/>
                    <a:pt x="85" y="22"/>
                  </a:cubicBezTo>
                  <a:cubicBezTo>
                    <a:pt x="84" y="26"/>
                    <a:pt x="92" y="22"/>
                    <a:pt x="92" y="25"/>
                  </a:cubicBezTo>
                  <a:cubicBezTo>
                    <a:pt x="91" y="27"/>
                    <a:pt x="90" y="28"/>
                    <a:pt x="86" y="29"/>
                  </a:cubicBezTo>
                  <a:cubicBezTo>
                    <a:pt x="105" y="31"/>
                    <a:pt x="138" y="31"/>
                    <a:pt x="164" y="35"/>
                  </a:cubicBezTo>
                  <a:cubicBezTo>
                    <a:pt x="131" y="39"/>
                    <a:pt x="104" y="33"/>
                    <a:pt x="74" y="34"/>
                  </a:cubicBezTo>
                  <a:cubicBezTo>
                    <a:pt x="78" y="36"/>
                    <a:pt x="86" y="35"/>
                    <a:pt x="90" y="37"/>
                  </a:cubicBezTo>
                  <a:cubicBezTo>
                    <a:pt x="73" y="38"/>
                    <a:pt x="70" y="36"/>
                    <a:pt x="57" y="40"/>
                  </a:cubicBezTo>
                  <a:cubicBezTo>
                    <a:pt x="58" y="40"/>
                    <a:pt x="59" y="40"/>
                    <a:pt x="60" y="41"/>
                  </a:cubicBezTo>
                  <a:cubicBezTo>
                    <a:pt x="38" y="42"/>
                    <a:pt x="28" y="42"/>
                    <a:pt x="17" y="39"/>
                  </a:cubicBezTo>
                  <a:close/>
                  <a:moveTo>
                    <a:pt x="1457" y="25"/>
                  </a:moveTo>
                  <a:cubicBezTo>
                    <a:pt x="1461" y="20"/>
                    <a:pt x="1475" y="24"/>
                    <a:pt x="1479" y="23"/>
                  </a:cubicBezTo>
                  <a:cubicBezTo>
                    <a:pt x="1474" y="27"/>
                    <a:pt x="1464" y="23"/>
                    <a:pt x="1457" y="25"/>
                  </a:cubicBezTo>
                  <a:close/>
                  <a:moveTo>
                    <a:pt x="173" y="12"/>
                  </a:moveTo>
                  <a:cubicBezTo>
                    <a:pt x="173" y="11"/>
                    <a:pt x="175" y="11"/>
                    <a:pt x="175" y="9"/>
                  </a:cubicBezTo>
                  <a:cubicBezTo>
                    <a:pt x="176" y="11"/>
                    <a:pt x="178" y="10"/>
                    <a:pt x="180" y="10"/>
                  </a:cubicBezTo>
                  <a:cubicBezTo>
                    <a:pt x="181" y="13"/>
                    <a:pt x="180" y="14"/>
                    <a:pt x="178" y="14"/>
                  </a:cubicBezTo>
                  <a:cubicBezTo>
                    <a:pt x="178" y="10"/>
                    <a:pt x="175" y="12"/>
                    <a:pt x="173" y="12"/>
                  </a:cubicBezTo>
                  <a:close/>
                </a:path>
              </a:pathLst>
            </a:custGeom>
            <a:solidFill>
              <a:schemeClr val="accent5">
                <a:lumMod val="60000"/>
                <a:lumOff val="4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Li Xuke"/>
                <a:ea typeface="Li Xuke"/>
                <a:cs typeface="+mn-ea"/>
                <a:sym typeface="Li Xuke"/>
              </a:endParaRPr>
            </a:p>
          </p:txBody>
        </p:sp>
        <p:sp>
          <p:nvSpPr>
            <p:cNvPr id="211" name="Freeform 10"/>
            <p:cNvSpPr/>
            <p:nvPr/>
          </p:nvSpPr>
          <p:spPr bwMode="auto">
            <a:xfrm>
              <a:off x="822" y="2260"/>
              <a:ext cx="72" cy="26"/>
            </a:xfrm>
            <a:custGeom>
              <a:avLst/>
              <a:gdLst>
                <a:gd name="T0" fmla="*/ 21 w 23"/>
                <a:gd name="T1" fmla="*/ 7 h 8"/>
                <a:gd name="T2" fmla="*/ 17 w 23"/>
                <a:gd name="T3" fmla="*/ 5 h 8"/>
                <a:gd name="T4" fmla="*/ 21 w 23"/>
                <a:gd name="T5" fmla="*/ 7 h 8"/>
              </a:gdLst>
              <a:ahLst/>
              <a:cxnLst>
                <a:cxn ang="0">
                  <a:pos x="T0" y="T1"/>
                </a:cxn>
                <a:cxn ang="0">
                  <a:pos x="T2" y="T3"/>
                </a:cxn>
                <a:cxn ang="0">
                  <a:pos x="T4" y="T5"/>
                </a:cxn>
              </a:cxnLst>
              <a:rect l="0" t="0" r="r" b="b"/>
              <a:pathLst>
                <a:path w="23" h="8">
                  <a:moveTo>
                    <a:pt x="21" y="7"/>
                  </a:moveTo>
                  <a:cubicBezTo>
                    <a:pt x="23" y="8"/>
                    <a:pt x="15" y="8"/>
                    <a:pt x="17" y="5"/>
                  </a:cubicBezTo>
                  <a:cubicBezTo>
                    <a:pt x="0" y="8"/>
                    <a:pt x="16" y="0"/>
                    <a:pt x="21"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Li Xuke"/>
                <a:ea typeface="Li Xuke"/>
                <a:cs typeface="+mn-ea"/>
                <a:sym typeface="Li Xuke"/>
              </a:endParaRPr>
            </a:p>
          </p:txBody>
        </p:sp>
        <p:sp>
          <p:nvSpPr>
            <p:cNvPr id="212" name="Freeform 11"/>
            <p:cNvSpPr/>
            <p:nvPr/>
          </p:nvSpPr>
          <p:spPr bwMode="auto">
            <a:xfrm>
              <a:off x="2309" y="2173"/>
              <a:ext cx="25" cy="17"/>
            </a:xfrm>
            <a:custGeom>
              <a:avLst/>
              <a:gdLst>
                <a:gd name="T0" fmla="*/ 4 w 8"/>
                <a:gd name="T1" fmla="*/ 5 h 5"/>
                <a:gd name="T2" fmla="*/ 8 w 8"/>
                <a:gd name="T3" fmla="*/ 1 h 5"/>
                <a:gd name="T4" fmla="*/ 5 w 8"/>
                <a:gd name="T5" fmla="*/ 2 h 5"/>
                <a:gd name="T6" fmla="*/ 4 w 8"/>
                <a:gd name="T7" fmla="*/ 5 h 5"/>
              </a:gdLst>
              <a:ahLst/>
              <a:cxnLst>
                <a:cxn ang="0">
                  <a:pos x="T0" y="T1"/>
                </a:cxn>
                <a:cxn ang="0">
                  <a:pos x="T2" y="T3"/>
                </a:cxn>
                <a:cxn ang="0">
                  <a:pos x="T4" y="T5"/>
                </a:cxn>
                <a:cxn ang="0">
                  <a:pos x="T6" y="T7"/>
                </a:cxn>
              </a:cxnLst>
              <a:rect l="0" t="0" r="r" b="b"/>
              <a:pathLst>
                <a:path w="8" h="5">
                  <a:moveTo>
                    <a:pt x="4" y="5"/>
                  </a:moveTo>
                  <a:cubicBezTo>
                    <a:pt x="0" y="4"/>
                    <a:pt x="4" y="0"/>
                    <a:pt x="8" y="1"/>
                  </a:cubicBezTo>
                  <a:cubicBezTo>
                    <a:pt x="8" y="2"/>
                    <a:pt x="5" y="5"/>
                    <a:pt x="5" y="2"/>
                  </a:cubicBezTo>
                  <a:cubicBezTo>
                    <a:pt x="4" y="2"/>
                    <a:pt x="4" y="4"/>
                    <a:pt x="4"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Li Xuke"/>
                <a:ea typeface="Li Xuke"/>
                <a:cs typeface="+mn-ea"/>
                <a:sym typeface="Li Xuke"/>
              </a:endParaRPr>
            </a:p>
          </p:txBody>
        </p:sp>
        <p:sp>
          <p:nvSpPr>
            <p:cNvPr id="213" name="Freeform 12"/>
            <p:cNvSpPr/>
            <p:nvPr/>
          </p:nvSpPr>
          <p:spPr bwMode="auto">
            <a:xfrm>
              <a:off x="5348" y="2173"/>
              <a:ext cx="34" cy="13"/>
            </a:xfrm>
            <a:custGeom>
              <a:avLst/>
              <a:gdLst>
                <a:gd name="T0" fmla="*/ 11 w 11"/>
                <a:gd name="T1" fmla="*/ 2 h 4"/>
                <a:gd name="T2" fmla="*/ 0 w 11"/>
                <a:gd name="T3" fmla="*/ 2 h 4"/>
                <a:gd name="T4" fmla="*/ 11 w 11"/>
                <a:gd name="T5" fmla="*/ 2 h 4"/>
              </a:gdLst>
              <a:ahLst/>
              <a:cxnLst>
                <a:cxn ang="0">
                  <a:pos x="T0" y="T1"/>
                </a:cxn>
                <a:cxn ang="0">
                  <a:pos x="T2" y="T3"/>
                </a:cxn>
                <a:cxn ang="0">
                  <a:pos x="T4" y="T5"/>
                </a:cxn>
              </a:cxnLst>
              <a:rect l="0" t="0" r="r" b="b"/>
              <a:pathLst>
                <a:path w="11" h="4">
                  <a:moveTo>
                    <a:pt x="11" y="2"/>
                  </a:moveTo>
                  <a:cubicBezTo>
                    <a:pt x="7" y="4"/>
                    <a:pt x="3" y="2"/>
                    <a:pt x="0" y="2"/>
                  </a:cubicBezTo>
                  <a:cubicBezTo>
                    <a:pt x="3" y="0"/>
                    <a:pt x="8" y="2"/>
                    <a:pt x="11"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Li Xuke"/>
                <a:ea typeface="Li Xuke"/>
                <a:cs typeface="+mn-ea"/>
                <a:sym typeface="Li Xuke"/>
              </a:endParaRPr>
            </a:p>
          </p:txBody>
        </p:sp>
        <p:sp>
          <p:nvSpPr>
            <p:cNvPr id="214" name="Freeform 13"/>
            <p:cNvSpPr/>
            <p:nvPr/>
          </p:nvSpPr>
          <p:spPr bwMode="auto">
            <a:xfrm>
              <a:off x="5217" y="2173"/>
              <a:ext cx="66" cy="13"/>
            </a:xfrm>
            <a:custGeom>
              <a:avLst/>
              <a:gdLst>
                <a:gd name="T0" fmla="*/ 19 w 21"/>
                <a:gd name="T1" fmla="*/ 0 h 4"/>
                <a:gd name="T2" fmla="*/ 4 w 21"/>
                <a:gd name="T3" fmla="*/ 2 h 4"/>
                <a:gd name="T4" fmla="*/ 18 w 21"/>
                <a:gd name="T5" fmla="*/ 1 h 4"/>
                <a:gd name="T6" fmla="*/ 19 w 21"/>
                <a:gd name="T7" fmla="*/ 0 h 4"/>
              </a:gdLst>
              <a:ahLst/>
              <a:cxnLst>
                <a:cxn ang="0">
                  <a:pos x="T0" y="T1"/>
                </a:cxn>
                <a:cxn ang="0">
                  <a:pos x="T2" y="T3"/>
                </a:cxn>
                <a:cxn ang="0">
                  <a:pos x="T4" y="T5"/>
                </a:cxn>
                <a:cxn ang="0">
                  <a:pos x="T6" y="T7"/>
                </a:cxn>
              </a:cxnLst>
              <a:rect l="0" t="0" r="r" b="b"/>
              <a:pathLst>
                <a:path w="21" h="4">
                  <a:moveTo>
                    <a:pt x="19" y="0"/>
                  </a:moveTo>
                  <a:cubicBezTo>
                    <a:pt x="21" y="4"/>
                    <a:pt x="9" y="2"/>
                    <a:pt x="4" y="2"/>
                  </a:cubicBezTo>
                  <a:cubicBezTo>
                    <a:pt x="0" y="0"/>
                    <a:pt x="14" y="2"/>
                    <a:pt x="18" y="1"/>
                  </a:cubicBezTo>
                  <a:cubicBezTo>
                    <a:pt x="19" y="1"/>
                    <a:pt x="19" y="1"/>
                    <a:pt x="19"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Li Xuke"/>
                <a:ea typeface="Li Xuke"/>
                <a:cs typeface="+mn-ea"/>
                <a:sym typeface="Li Xuke"/>
              </a:endParaRPr>
            </a:p>
          </p:txBody>
        </p:sp>
      </p:grpSp>
      <p:pic>
        <p:nvPicPr>
          <p:cNvPr id="194" name="图片 193"/>
          <p:cNvPicPr>
            <a:picLocks noChangeAspect="1"/>
          </p:cNvPicPr>
          <p:nvPr/>
        </p:nvPicPr>
        <p:blipFill>
          <a:blip r:embed="rId3" cstate="print">
            <a:duotone>
              <a:schemeClr val="accent5">
                <a:shade val="45000"/>
                <a:satMod val="135000"/>
              </a:schemeClr>
              <a:prstClr val="white"/>
            </a:duotone>
            <a:extLst>
              <a:ext uri="{28A0092B-C50C-407E-A947-70E740481C1C}">
                <a14:useLocalDpi xmlns:a14="http://schemas.microsoft.com/office/drawing/2010/main" val="0"/>
              </a:ext>
            </a:extLst>
          </a:blip>
          <a:stretch>
            <a:fillRect/>
          </a:stretch>
        </p:blipFill>
        <p:spPr>
          <a:xfrm>
            <a:off x="1464900" y="2204476"/>
            <a:ext cx="1245678" cy="1245678"/>
          </a:xfrm>
          <a:prstGeom prst="rect">
            <a:avLst/>
          </a:prstGeom>
        </p:spPr>
      </p:pic>
      <p:pic>
        <p:nvPicPr>
          <p:cNvPr id="195" name="图片 194"/>
          <p:cNvPicPr>
            <a:picLocks noChangeAspect="1"/>
          </p:cNvPicPr>
          <p:nvPr/>
        </p:nvPicPr>
        <p:blipFill>
          <a:blip r:embed="rId3" cstate="print">
            <a:duotone>
              <a:schemeClr val="accent5">
                <a:shade val="45000"/>
                <a:satMod val="135000"/>
              </a:schemeClr>
              <a:prstClr val="white"/>
            </a:duotone>
            <a:extLst>
              <a:ext uri="{28A0092B-C50C-407E-A947-70E740481C1C}">
                <a14:useLocalDpi xmlns:a14="http://schemas.microsoft.com/office/drawing/2010/main" val="0"/>
              </a:ext>
            </a:extLst>
          </a:blip>
          <a:stretch>
            <a:fillRect/>
          </a:stretch>
        </p:blipFill>
        <p:spPr>
          <a:xfrm>
            <a:off x="3677640" y="4170595"/>
            <a:ext cx="1245678" cy="1245678"/>
          </a:xfrm>
          <a:prstGeom prst="rect">
            <a:avLst/>
          </a:prstGeom>
        </p:spPr>
      </p:pic>
      <p:pic>
        <p:nvPicPr>
          <p:cNvPr id="196" name="图片 195"/>
          <p:cNvPicPr>
            <a:picLocks noChangeAspect="1"/>
          </p:cNvPicPr>
          <p:nvPr/>
        </p:nvPicPr>
        <p:blipFill>
          <a:blip r:embed="rId3" cstate="print">
            <a:duotone>
              <a:schemeClr val="accent5">
                <a:shade val="45000"/>
                <a:satMod val="135000"/>
              </a:schemeClr>
              <a:prstClr val="white"/>
            </a:duotone>
            <a:extLst>
              <a:ext uri="{28A0092B-C50C-407E-A947-70E740481C1C}">
                <a14:useLocalDpi xmlns:a14="http://schemas.microsoft.com/office/drawing/2010/main" val="0"/>
              </a:ext>
            </a:extLst>
          </a:blip>
          <a:stretch>
            <a:fillRect/>
          </a:stretch>
        </p:blipFill>
        <p:spPr>
          <a:xfrm>
            <a:off x="5989282" y="2271151"/>
            <a:ext cx="1245678" cy="1245678"/>
          </a:xfrm>
          <a:prstGeom prst="rect">
            <a:avLst/>
          </a:prstGeom>
        </p:spPr>
      </p:pic>
      <p:pic>
        <p:nvPicPr>
          <p:cNvPr id="197" name="图片 196"/>
          <p:cNvPicPr>
            <a:picLocks noChangeAspect="1"/>
          </p:cNvPicPr>
          <p:nvPr/>
        </p:nvPicPr>
        <p:blipFill>
          <a:blip r:embed="rId3" cstate="print">
            <a:duotone>
              <a:schemeClr val="accent5">
                <a:shade val="45000"/>
                <a:satMod val="135000"/>
              </a:schemeClr>
              <a:prstClr val="white"/>
            </a:duotone>
            <a:extLst>
              <a:ext uri="{28A0092B-C50C-407E-A947-70E740481C1C}">
                <a14:useLocalDpi xmlns:a14="http://schemas.microsoft.com/office/drawing/2010/main" val="0"/>
              </a:ext>
            </a:extLst>
          </a:blip>
          <a:stretch>
            <a:fillRect/>
          </a:stretch>
        </p:blipFill>
        <p:spPr>
          <a:xfrm>
            <a:off x="8745367" y="4133824"/>
            <a:ext cx="1245678" cy="1245678"/>
          </a:xfrm>
          <a:prstGeom prst="rect">
            <a:avLst/>
          </a:prstGeom>
        </p:spPr>
      </p:pic>
      <p:sp>
        <p:nvSpPr>
          <p:cNvPr id="198" name="文本框 38"/>
          <p:cNvSpPr txBox="1"/>
          <p:nvPr/>
        </p:nvSpPr>
        <p:spPr>
          <a:xfrm>
            <a:off x="1726721" y="2565705"/>
            <a:ext cx="1209730" cy="52322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4400"/>
            <a:r>
              <a:rPr lang="zh-CN" altLang="en-US" sz="2800" dirty="0">
                <a:solidFill>
                  <a:prstClr val="white"/>
                </a:solidFill>
                <a:latin typeface="Li Xuke"/>
                <a:ea typeface="Li Xuke"/>
                <a:cs typeface="+mn-ea"/>
                <a:sym typeface="Li Xuke"/>
              </a:rPr>
              <a:t>文本</a:t>
            </a:r>
          </a:p>
        </p:txBody>
      </p:sp>
      <p:sp>
        <p:nvSpPr>
          <p:cNvPr id="199" name="文本框 39"/>
          <p:cNvSpPr txBox="1"/>
          <p:nvPr/>
        </p:nvSpPr>
        <p:spPr>
          <a:xfrm>
            <a:off x="3960347" y="4495053"/>
            <a:ext cx="1209730" cy="52322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4400"/>
            <a:r>
              <a:rPr lang="zh-CN" altLang="en-US" sz="2800" dirty="0">
                <a:solidFill>
                  <a:prstClr val="white"/>
                </a:solidFill>
                <a:latin typeface="Li Xuke"/>
                <a:ea typeface="Li Xuke"/>
                <a:cs typeface="+mn-ea"/>
                <a:sym typeface="Li Xuke"/>
              </a:rPr>
              <a:t>文本</a:t>
            </a:r>
          </a:p>
        </p:txBody>
      </p:sp>
      <p:sp>
        <p:nvSpPr>
          <p:cNvPr id="200" name="文本框 40"/>
          <p:cNvSpPr txBox="1"/>
          <p:nvPr/>
        </p:nvSpPr>
        <p:spPr>
          <a:xfrm>
            <a:off x="6302871" y="2565705"/>
            <a:ext cx="1209730" cy="52322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4400"/>
            <a:r>
              <a:rPr lang="zh-CN" altLang="en-US" sz="2800" dirty="0">
                <a:solidFill>
                  <a:prstClr val="white"/>
                </a:solidFill>
                <a:latin typeface="Li Xuke"/>
                <a:ea typeface="Li Xuke"/>
                <a:cs typeface="+mn-ea"/>
                <a:sym typeface="Li Xuke"/>
              </a:rPr>
              <a:t>文本</a:t>
            </a:r>
          </a:p>
        </p:txBody>
      </p:sp>
      <p:sp>
        <p:nvSpPr>
          <p:cNvPr id="201" name="文本框 41"/>
          <p:cNvSpPr txBox="1"/>
          <p:nvPr/>
        </p:nvSpPr>
        <p:spPr>
          <a:xfrm>
            <a:off x="9035219" y="4495053"/>
            <a:ext cx="1209730" cy="52322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4400"/>
            <a:r>
              <a:rPr lang="zh-CN" altLang="en-US" sz="2800" dirty="0">
                <a:solidFill>
                  <a:prstClr val="white"/>
                </a:solidFill>
                <a:latin typeface="Li Xuke"/>
                <a:ea typeface="Li Xuke"/>
                <a:cs typeface="+mn-ea"/>
                <a:sym typeface="Li Xuke"/>
              </a:rPr>
              <a:t>文本</a:t>
            </a:r>
          </a:p>
        </p:txBody>
      </p:sp>
      <p:sp>
        <p:nvSpPr>
          <p:cNvPr id="202" name="文本框 42"/>
          <p:cNvSpPr txBox="1"/>
          <p:nvPr/>
        </p:nvSpPr>
        <p:spPr>
          <a:xfrm>
            <a:off x="1000937" y="4056063"/>
            <a:ext cx="2323665" cy="115320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4400">
              <a:lnSpc>
                <a:spcPct val="150000"/>
              </a:lnSpc>
            </a:pPr>
            <a:r>
              <a:rPr lang="zh-CN" altLang="en-US" sz="1600" dirty="0">
                <a:solidFill>
                  <a:schemeClr val="bg2">
                    <a:lumMod val="50000"/>
                  </a:schemeClr>
                </a:solidFill>
                <a:latin typeface="Li Xuke"/>
                <a:ea typeface="Li Xuke"/>
                <a:cs typeface="+mn-ea"/>
                <a:sym typeface="Li Xuke"/>
              </a:rPr>
              <a:t>请在此处添加您的文本请在此处添加您的文本请在此处添加您的文本</a:t>
            </a:r>
          </a:p>
        </p:txBody>
      </p:sp>
      <p:sp>
        <p:nvSpPr>
          <p:cNvPr id="203" name="文本框 43"/>
          <p:cNvSpPr txBox="1"/>
          <p:nvPr/>
        </p:nvSpPr>
        <p:spPr>
          <a:xfrm>
            <a:off x="3281345" y="2088950"/>
            <a:ext cx="2323665" cy="115320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4400">
              <a:lnSpc>
                <a:spcPct val="150000"/>
              </a:lnSpc>
            </a:pPr>
            <a:r>
              <a:rPr lang="zh-CN" altLang="en-US" sz="1600" dirty="0">
                <a:solidFill>
                  <a:schemeClr val="bg2">
                    <a:lumMod val="50000"/>
                  </a:schemeClr>
                </a:solidFill>
                <a:latin typeface="Li Xuke"/>
                <a:ea typeface="Li Xuke"/>
                <a:cs typeface="+mn-ea"/>
                <a:sym typeface="Li Xuke"/>
              </a:rPr>
              <a:t>请在此处添加您的文本请在此处添加您的文本请在此处添加您的文本</a:t>
            </a:r>
          </a:p>
        </p:txBody>
      </p:sp>
      <p:sp>
        <p:nvSpPr>
          <p:cNvPr id="204" name="文本框 44"/>
          <p:cNvSpPr txBox="1"/>
          <p:nvPr/>
        </p:nvSpPr>
        <p:spPr>
          <a:xfrm>
            <a:off x="5652843" y="4092834"/>
            <a:ext cx="2323665" cy="115320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4400">
              <a:lnSpc>
                <a:spcPct val="150000"/>
              </a:lnSpc>
            </a:pPr>
            <a:r>
              <a:rPr lang="zh-CN" altLang="en-US" sz="1600" dirty="0">
                <a:solidFill>
                  <a:schemeClr val="bg2">
                    <a:lumMod val="50000"/>
                  </a:schemeClr>
                </a:solidFill>
                <a:latin typeface="Li Xuke"/>
                <a:ea typeface="Li Xuke"/>
                <a:cs typeface="+mn-ea"/>
                <a:sym typeface="Li Xuke"/>
              </a:rPr>
              <a:t>请在此处添加您的文本请在此处添加您的文本请在此处添加您的文本</a:t>
            </a:r>
          </a:p>
        </p:txBody>
      </p:sp>
      <p:sp>
        <p:nvSpPr>
          <p:cNvPr id="205" name="文本框 45"/>
          <p:cNvSpPr txBox="1"/>
          <p:nvPr/>
        </p:nvSpPr>
        <p:spPr>
          <a:xfrm>
            <a:off x="8003503" y="2014935"/>
            <a:ext cx="2323665" cy="115320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4400">
              <a:lnSpc>
                <a:spcPct val="150000"/>
              </a:lnSpc>
            </a:pPr>
            <a:r>
              <a:rPr lang="zh-CN" altLang="en-US" sz="1600" dirty="0">
                <a:solidFill>
                  <a:schemeClr val="bg2">
                    <a:lumMod val="50000"/>
                  </a:schemeClr>
                </a:solidFill>
                <a:latin typeface="Li Xuke"/>
                <a:ea typeface="Li Xuke"/>
                <a:cs typeface="+mn-ea"/>
                <a:sym typeface="Li Xuke"/>
              </a:rPr>
              <a:t>请在此处添加您的文本请在此处添加您的文本请在此处添加您的文本</a:t>
            </a:r>
          </a:p>
        </p:txBody>
      </p:sp>
      <p:pic>
        <p:nvPicPr>
          <p:cNvPr id="215" name="图片 214"/>
          <p:cNvPicPr>
            <a:picLocks noChangeAspect="1"/>
          </p:cNvPicPr>
          <p:nvPr/>
        </p:nvPicPr>
        <p:blipFill>
          <a:blip r:embed="rId4" cstate="print">
            <a:extLst>
              <a:ext uri="{BEBA8EAE-BF5A-486C-A8C5-ECC9F3942E4B}">
                <a14:imgProps xmlns:a14="http://schemas.microsoft.com/office/drawing/2010/main">
                  <a14:imgLayer r:embed="rId5">
                    <a14:imgEffect>
                      <a14:saturation sat="400000"/>
                    </a14:imgEffect>
                  </a14:imgLayer>
                </a14:imgProps>
              </a:ext>
              <a:ext uri="{28A0092B-C50C-407E-A947-70E740481C1C}">
                <a14:useLocalDpi xmlns:a14="http://schemas.microsoft.com/office/drawing/2010/main" val="0"/>
              </a:ext>
            </a:extLst>
          </a:blip>
          <a:stretch>
            <a:fillRect/>
          </a:stretch>
        </p:blipFill>
        <p:spPr>
          <a:xfrm>
            <a:off x="9113582" y="1736095"/>
            <a:ext cx="2571363" cy="2465146"/>
          </a:xfrm>
          <a:prstGeom prst="rect">
            <a:avLst/>
          </a:prstGeom>
        </p:spPr>
      </p:pic>
    </p:spTree>
    <p:extLst>
      <p:ext uri="{BB962C8B-B14F-4D97-AF65-F5344CB8AC3E}">
        <p14:creationId xmlns:p14="http://schemas.microsoft.com/office/powerpoint/2010/main" val="4208356534"/>
      </p:ext>
    </p:extLst>
  </p:cSld>
  <p:clrMapOvr>
    <a:masterClrMapping/>
  </p:clrMapOvr>
  <p:transition spd="slow" advTm="300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13"/>
                                        </p:tgtEl>
                                        <p:attrNameLst>
                                          <p:attrName>style.visibility</p:attrName>
                                        </p:attrNameLst>
                                      </p:cBhvr>
                                      <p:to>
                                        <p:strVal val="visible"/>
                                      </p:to>
                                    </p:set>
                                    <p:animEffect transition="in" filter="fade">
                                      <p:cBhvr>
                                        <p:cTn id="7" dur="1000"/>
                                        <p:tgtEl>
                                          <p:spTgt spid="113"/>
                                        </p:tgtEl>
                                      </p:cBhvr>
                                    </p:animEffect>
                                    <p:anim calcmode="lin" valueType="num">
                                      <p:cBhvr>
                                        <p:cTn id="8" dur="1000" fill="hold"/>
                                        <p:tgtEl>
                                          <p:spTgt spid="113"/>
                                        </p:tgtEl>
                                        <p:attrNameLst>
                                          <p:attrName>ppt_x</p:attrName>
                                        </p:attrNameLst>
                                      </p:cBhvr>
                                      <p:tavLst>
                                        <p:tav tm="0">
                                          <p:val>
                                            <p:strVal val="#ppt_x"/>
                                          </p:val>
                                        </p:tav>
                                        <p:tav tm="100000">
                                          <p:val>
                                            <p:strVal val="#ppt_x"/>
                                          </p:val>
                                        </p:tav>
                                      </p:tavLst>
                                    </p:anim>
                                    <p:anim calcmode="lin" valueType="num">
                                      <p:cBhvr>
                                        <p:cTn id="9" dur="1000" fill="hold"/>
                                        <p:tgtEl>
                                          <p:spTgt spid="113"/>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12"/>
                                        </p:tgtEl>
                                        <p:attrNameLst>
                                          <p:attrName>style.visibility</p:attrName>
                                        </p:attrNameLst>
                                      </p:cBhvr>
                                      <p:to>
                                        <p:strVal val="visible"/>
                                      </p:to>
                                    </p:set>
                                    <p:animEffect transition="in" filter="fade">
                                      <p:cBhvr>
                                        <p:cTn id="12" dur="1000"/>
                                        <p:tgtEl>
                                          <p:spTgt spid="112"/>
                                        </p:tgtEl>
                                      </p:cBhvr>
                                    </p:animEffect>
                                    <p:anim calcmode="lin" valueType="num">
                                      <p:cBhvr>
                                        <p:cTn id="13" dur="1000" fill="hold"/>
                                        <p:tgtEl>
                                          <p:spTgt spid="112"/>
                                        </p:tgtEl>
                                        <p:attrNameLst>
                                          <p:attrName>ppt_x</p:attrName>
                                        </p:attrNameLst>
                                      </p:cBhvr>
                                      <p:tavLst>
                                        <p:tav tm="0">
                                          <p:val>
                                            <p:strVal val="#ppt_x"/>
                                          </p:val>
                                        </p:tav>
                                        <p:tav tm="100000">
                                          <p:val>
                                            <p:strVal val="#ppt_x"/>
                                          </p:val>
                                        </p:tav>
                                      </p:tavLst>
                                    </p:anim>
                                    <p:anim calcmode="lin" valueType="num">
                                      <p:cBhvr>
                                        <p:cTn id="14" dur="1000" fill="hold"/>
                                        <p:tgtEl>
                                          <p:spTgt spid="112"/>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nodeType="clickEffect">
                                  <p:stCondLst>
                                    <p:cond delay="0"/>
                                  </p:stCondLst>
                                  <p:childTnLst>
                                    <p:set>
                                      <p:cBhvr>
                                        <p:cTn id="18" dur="1" fill="hold">
                                          <p:stCondLst>
                                            <p:cond delay="0"/>
                                          </p:stCondLst>
                                        </p:cTn>
                                        <p:tgtEl>
                                          <p:spTgt spid="193"/>
                                        </p:tgtEl>
                                        <p:attrNameLst>
                                          <p:attrName>style.visibility</p:attrName>
                                        </p:attrNameLst>
                                      </p:cBhvr>
                                      <p:to>
                                        <p:strVal val="visible"/>
                                      </p:to>
                                    </p:set>
                                    <p:animEffect transition="in" filter="wipe(left)">
                                      <p:cBhvr>
                                        <p:cTn id="19" dur="500"/>
                                        <p:tgtEl>
                                          <p:spTgt spid="193"/>
                                        </p:tgtEl>
                                      </p:cBhvr>
                                    </p:animEffect>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nodeType="clickEffect">
                                  <p:stCondLst>
                                    <p:cond delay="0"/>
                                  </p:stCondLst>
                                  <p:childTnLst>
                                    <p:set>
                                      <p:cBhvr>
                                        <p:cTn id="23" dur="1" fill="hold">
                                          <p:stCondLst>
                                            <p:cond delay="0"/>
                                          </p:stCondLst>
                                        </p:cTn>
                                        <p:tgtEl>
                                          <p:spTgt spid="194"/>
                                        </p:tgtEl>
                                        <p:attrNameLst>
                                          <p:attrName>style.visibility</p:attrName>
                                        </p:attrNameLst>
                                      </p:cBhvr>
                                      <p:to>
                                        <p:strVal val="visible"/>
                                      </p:to>
                                    </p:set>
                                    <p:animEffect transition="in" filter="fade">
                                      <p:cBhvr>
                                        <p:cTn id="24" dur="1000"/>
                                        <p:tgtEl>
                                          <p:spTgt spid="194"/>
                                        </p:tgtEl>
                                      </p:cBhvr>
                                    </p:animEffect>
                                    <p:anim calcmode="lin" valueType="num">
                                      <p:cBhvr>
                                        <p:cTn id="25" dur="1000" fill="hold"/>
                                        <p:tgtEl>
                                          <p:spTgt spid="194"/>
                                        </p:tgtEl>
                                        <p:attrNameLst>
                                          <p:attrName>ppt_x</p:attrName>
                                        </p:attrNameLst>
                                      </p:cBhvr>
                                      <p:tavLst>
                                        <p:tav tm="0">
                                          <p:val>
                                            <p:strVal val="#ppt_x"/>
                                          </p:val>
                                        </p:tav>
                                        <p:tav tm="100000">
                                          <p:val>
                                            <p:strVal val="#ppt_x"/>
                                          </p:val>
                                        </p:tav>
                                      </p:tavLst>
                                    </p:anim>
                                    <p:anim calcmode="lin" valueType="num">
                                      <p:cBhvr>
                                        <p:cTn id="26" dur="1000" fill="hold"/>
                                        <p:tgtEl>
                                          <p:spTgt spid="194"/>
                                        </p:tgtEl>
                                        <p:attrNameLst>
                                          <p:attrName>ppt_y</p:attrName>
                                        </p:attrNameLst>
                                      </p:cBhvr>
                                      <p:tavLst>
                                        <p:tav tm="0">
                                          <p:val>
                                            <p:strVal val="#ppt_y+.1"/>
                                          </p:val>
                                        </p:tav>
                                        <p:tav tm="100000">
                                          <p:val>
                                            <p:strVal val="#ppt_y"/>
                                          </p:val>
                                        </p:tav>
                                      </p:tavLst>
                                    </p:anim>
                                  </p:childTnLst>
                                </p:cTn>
                              </p:par>
                              <p:par>
                                <p:cTn id="27" presetID="42" presetClass="entr" presetSubtype="0" fill="hold" nodeType="withEffect">
                                  <p:stCondLst>
                                    <p:cond delay="0"/>
                                  </p:stCondLst>
                                  <p:childTnLst>
                                    <p:set>
                                      <p:cBhvr>
                                        <p:cTn id="28" dur="1" fill="hold">
                                          <p:stCondLst>
                                            <p:cond delay="0"/>
                                          </p:stCondLst>
                                        </p:cTn>
                                        <p:tgtEl>
                                          <p:spTgt spid="195"/>
                                        </p:tgtEl>
                                        <p:attrNameLst>
                                          <p:attrName>style.visibility</p:attrName>
                                        </p:attrNameLst>
                                      </p:cBhvr>
                                      <p:to>
                                        <p:strVal val="visible"/>
                                      </p:to>
                                    </p:set>
                                    <p:animEffect transition="in" filter="fade">
                                      <p:cBhvr>
                                        <p:cTn id="29" dur="1000"/>
                                        <p:tgtEl>
                                          <p:spTgt spid="195"/>
                                        </p:tgtEl>
                                      </p:cBhvr>
                                    </p:animEffect>
                                    <p:anim calcmode="lin" valueType="num">
                                      <p:cBhvr>
                                        <p:cTn id="30" dur="1000" fill="hold"/>
                                        <p:tgtEl>
                                          <p:spTgt spid="195"/>
                                        </p:tgtEl>
                                        <p:attrNameLst>
                                          <p:attrName>ppt_x</p:attrName>
                                        </p:attrNameLst>
                                      </p:cBhvr>
                                      <p:tavLst>
                                        <p:tav tm="0">
                                          <p:val>
                                            <p:strVal val="#ppt_x"/>
                                          </p:val>
                                        </p:tav>
                                        <p:tav tm="100000">
                                          <p:val>
                                            <p:strVal val="#ppt_x"/>
                                          </p:val>
                                        </p:tav>
                                      </p:tavLst>
                                    </p:anim>
                                    <p:anim calcmode="lin" valueType="num">
                                      <p:cBhvr>
                                        <p:cTn id="31" dur="1000" fill="hold"/>
                                        <p:tgtEl>
                                          <p:spTgt spid="195"/>
                                        </p:tgtEl>
                                        <p:attrNameLst>
                                          <p:attrName>ppt_y</p:attrName>
                                        </p:attrNameLst>
                                      </p:cBhvr>
                                      <p:tavLst>
                                        <p:tav tm="0">
                                          <p:val>
                                            <p:strVal val="#ppt_y+.1"/>
                                          </p:val>
                                        </p:tav>
                                        <p:tav tm="100000">
                                          <p:val>
                                            <p:strVal val="#ppt_y"/>
                                          </p:val>
                                        </p:tav>
                                      </p:tavLst>
                                    </p:anim>
                                  </p:childTnLst>
                                </p:cTn>
                              </p:par>
                              <p:par>
                                <p:cTn id="32" presetID="42" presetClass="entr" presetSubtype="0" fill="hold" nodeType="withEffect">
                                  <p:stCondLst>
                                    <p:cond delay="0"/>
                                  </p:stCondLst>
                                  <p:childTnLst>
                                    <p:set>
                                      <p:cBhvr>
                                        <p:cTn id="33" dur="1" fill="hold">
                                          <p:stCondLst>
                                            <p:cond delay="0"/>
                                          </p:stCondLst>
                                        </p:cTn>
                                        <p:tgtEl>
                                          <p:spTgt spid="196"/>
                                        </p:tgtEl>
                                        <p:attrNameLst>
                                          <p:attrName>style.visibility</p:attrName>
                                        </p:attrNameLst>
                                      </p:cBhvr>
                                      <p:to>
                                        <p:strVal val="visible"/>
                                      </p:to>
                                    </p:set>
                                    <p:animEffect transition="in" filter="fade">
                                      <p:cBhvr>
                                        <p:cTn id="34" dur="1000"/>
                                        <p:tgtEl>
                                          <p:spTgt spid="196"/>
                                        </p:tgtEl>
                                      </p:cBhvr>
                                    </p:animEffect>
                                    <p:anim calcmode="lin" valueType="num">
                                      <p:cBhvr>
                                        <p:cTn id="35" dur="1000" fill="hold"/>
                                        <p:tgtEl>
                                          <p:spTgt spid="196"/>
                                        </p:tgtEl>
                                        <p:attrNameLst>
                                          <p:attrName>ppt_x</p:attrName>
                                        </p:attrNameLst>
                                      </p:cBhvr>
                                      <p:tavLst>
                                        <p:tav tm="0">
                                          <p:val>
                                            <p:strVal val="#ppt_x"/>
                                          </p:val>
                                        </p:tav>
                                        <p:tav tm="100000">
                                          <p:val>
                                            <p:strVal val="#ppt_x"/>
                                          </p:val>
                                        </p:tav>
                                      </p:tavLst>
                                    </p:anim>
                                    <p:anim calcmode="lin" valueType="num">
                                      <p:cBhvr>
                                        <p:cTn id="36" dur="1000" fill="hold"/>
                                        <p:tgtEl>
                                          <p:spTgt spid="196"/>
                                        </p:tgtEl>
                                        <p:attrNameLst>
                                          <p:attrName>ppt_y</p:attrName>
                                        </p:attrNameLst>
                                      </p:cBhvr>
                                      <p:tavLst>
                                        <p:tav tm="0">
                                          <p:val>
                                            <p:strVal val="#ppt_y+.1"/>
                                          </p:val>
                                        </p:tav>
                                        <p:tav tm="100000">
                                          <p:val>
                                            <p:strVal val="#ppt_y"/>
                                          </p:val>
                                        </p:tav>
                                      </p:tavLst>
                                    </p:anim>
                                  </p:childTnLst>
                                </p:cTn>
                              </p:par>
                              <p:par>
                                <p:cTn id="37" presetID="42" presetClass="entr" presetSubtype="0" fill="hold" nodeType="withEffect">
                                  <p:stCondLst>
                                    <p:cond delay="0"/>
                                  </p:stCondLst>
                                  <p:childTnLst>
                                    <p:set>
                                      <p:cBhvr>
                                        <p:cTn id="38" dur="1" fill="hold">
                                          <p:stCondLst>
                                            <p:cond delay="0"/>
                                          </p:stCondLst>
                                        </p:cTn>
                                        <p:tgtEl>
                                          <p:spTgt spid="197"/>
                                        </p:tgtEl>
                                        <p:attrNameLst>
                                          <p:attrName>style.visibility</p:attrName>
                                        </p:attrNameLst>
                                      </p:cBhvr>
                                      <p:to>
                                        <p:strVal val="visible"/>
                                      </p:to>
                                    </p:set>
                                    <p:animEffect transition="in" filter="fade">
                                      <p:cBhvr>
                                        <p:cTn id="39" dur="1000"/>
                                        <p:tgtEl>
                                          <p:spTgt spid="197"/>
                                        </p:tgtEl>
                                      </p:cBhvr>
                                    </p:animEffect>
                                    <p:anim calcmode="lin" valueType="num">
                                      <p:cBhvr>
                                        <p:cTn id="40" dur="1000" fill="hold"/>
                                        <p:tgtEl>
                                          <p:spTgt spid="197"/>
                                        </p:tgtEl>
                                        <p:attrNameLst>
                                          <p:attrName>ppt_x</p:attrName>
                                        </p:attrNameLst>
                                      </p:cBhvr>
                                      <p:tavLst>
                                        <p:tav tm="0">
                                          <p:val>
                                            <p:strVal val="#ppt_x"/>
                                          </p:val>
                                        </p:tav>
                                        <p:tav tm="100000">
                                          <p:val>
                                            <p:strVal val="#ppt_x"/>
                                          </p:val>
                                        </p:tav>
                                      </p:tavLst>
                                    </p:anim>
                                    <p:anim calcmode="lin" valueType="num">
                                      <p:cBhvr>
                                        <p:cTn id="41" dur="1000" fill="hold"/>
                                        <p:tgtEl>
                                          <p:spTgt spid="197"/>
                                        </p:tgtEl>
                                        <p:attrNameLst>
                                          <p:attrName>ppt_y</p:attrName>
                                        </p:attrNameLst>
                                      </p:cBhvr>
                                      <p:tavLst>
                                        <p:tav tm="0">
                                          <p:val>
                                            <p:strVal val="#ppt_y+.1"/>
                                          </p:val>
                                        </p:tav>
                                        <p:tav tm="100000">
                                          <p:val>
                                            <p:strVal val="#ppt_y"/>
                                          </p:val>
                                        </p:tav>
                                      </p:tavLst>
                                    </p:anim>
                                  </p:childTnLst>
                                </p:cTn>
                              </p:par>
                              <p:par>
                                <p:cTn id="42" presetID="42" presetClass="entr" presetSubtype="0" fill="hold" grpId="0" nodeType="withEffect">
                                  <p:stCondLst>
                                    <p:cond delay="0"/>
                                  </p:stCondLst>
                                  <p:childTnLst>
                                    <p:set>
                                      <p:cBhvr>
                                        <p:cTn id="43" dur="1" fill="hold">
                                          <p:stCondLst>
                                            <p:cond delay="0"/>
                                          </p:stCondLst>
                                        </p:cTn>
                                        <p:tgtEl>
                                          <p:spTgt spid="198"/>
                                        </p:tgtEl>
                                        <p:attrNameLst>
                                          <p:attrName>style.visibility</p:attrName>
                                        </p:attrNameLst>
                                      </p:cBhvr>
                                      <p:to>
                                        <p:strVal val="visible"/>
                                      </p:to>
                                    </p:set>
                                    <p:animEffect transition="in" filter="fade">
                                      <p:cBhvr>
                                        <p:cTn id="44" dur="1000"/>
                                        <p:tgtEl>
                                          <p:spTgt spid="198"/>
                                        </p:tgtEl>
                                      </p:cBhvr>
                                    </p:animEffect>
                                    <p:anim calcmode="lin" valueType="num">
                                      <p:cBhvr>
                                        <p:cTn id="45" dur="1000" fill="hold"/>
                                        <p:tgtEl>
                                          <p:spTgt spid="198"/>
                                        </p:tgtEl>
                                        <p:attrNameLst>
                                          <p:attrName>ppt_x</p:attrName>
                                        </p:attrNameLst>
                                      </p:cBhvr>
                                      <p:tavLst>
                                        <p:tav tm="0">
                                          <p:val>
                                            <p:strVal val="#ppt_x"/>
                                          </p:val>
                                        </p:tav>
                                        <p:tav tm="100000">
                                          <p:val>
                                            <p:strVal val="#ppt_x"/>
                                          </p:val>
                                        </p:tav>
                                      </p:tavLst>
                                    </p:anim>
                                    <p:anim calcmode="lin" valueType="num">
                                      <p:cBhvr>
                                        <p:cTn id="46" dur="1000" fill="hold"/>
                                        <p:tgtEl>
                                          <p:spTgt spid="198"/>
                                        </p:tgtEl>
                                        <p:attrNameLst>
                                          <p:attrName>ppt_y</p:attrName>
                                        </p:attrNameLst>
                                      </p:cBhvr>
                                      <p:tavLst>
                                        <p:tav tm="0">
                                          <p:val>
                                            <p:strVal val="#ppt_y+.1"/>
                                          </p:val>
                                        </p:tav>
                                        <p:tav tm="100000">
                                          <p:val>
                                            <p:strVal val="#ppt_y"/>
                                          </p:val>
                                        </p:tav>
                                      </p:tavLst>
                                    </p:anim>
                                  </p:childTnLst>
                                </p:cTn>
                              </p:par>
                              <p:par>
                                <p:cTn id="47" presetID="42" presetClass="entr" presetSubtype="0" fill="hold" grpId="0" nodeType="withEffect">
                                  <p:stCondLst>
                                    <p:cond delay="0"/>
                                  </p:stCondLst>
                                  <p:childTnLst>
                                    <p:set>
                                      <p:cBhvr>
                                        <p:cTn id="48" dur="1" fill="hold">
                                          <p:stCondLst>
                                            <p:cond delay="0"/>
                                          </p:stCondLst>
                                        </p:cTn>
                                        <p:tgtEl>
                                          <p:spTgt spid="199"/>
                                        </p:tgtEl>
                                        <p:attrNameLst>
                                          <p:attrName>style.visibility</p:attrName>
                                        </p:attrNameLst>
                                      </p:cBhvr>
                                      <p:to>
                                        <p:strVal val="visible"/>
                                      </p:to>
                                    </p:set>
                                    <p:animEffect transition="in" filter="fade">
                                      <p:cBhvr>
                                        <p:cTn id="49" dur="1000"/>
                                        <p:tgtEl>
                                          <p:spTgt spid="199"/>
                                        </p:tgtEl>
                                      </p:cBhvr>
                                    </p:animEffect>
                                    <p:anim calcmode="lin" valueType="num">
                                      <p:cBhvr>
                                        <p:cTn id="50" dur="1000" fill="hold"/>
                                        <p:tgtEl>
                                          <p:spTgt spid="199"/>
                                        </p:tgtEl>
                                        <p:attrNameLst>
                                          <p:attrName>ppt_x</p:attrName>
                                        </p:attrNameLst>
                                      </p:cBhvr>
                                      <p:tavLst>
                                        <p:tav tm="0">
                                          <p:val>
                                            <p:strVal val="#ppt_x"/>
                                          </p:val>
                                        </p:tav>
                                        <p:tav tm="100000">
                                          <p:val>
                                            <p:strVal val="#ppt_x"/>
                                          </p:val>
                                        </p:tav>
                                      </p:tavLst>
                                    </p:anim>
                                    <p:anim calcmode="lin" valueType="num">
                                      <p:cBhvr>
                                        <p:cTn id="51" dur="1000" fill="hold"/>
                                        <p:tgtEl>
                                          <p:spTgt spid="199"/>
                                        </p:tgtEl>
                                        <p:attrNameLst>
                                          <p:attrName>ppt_y</p:attrName>
                                        </p:attrNameLst>
                                      </p:cBhvr>
                                      <p:tavLst>
                                        <p:tav tm="0">
                                          <p:val>
                                            <p:strVal val="#ppt_y+.1"/>
                                          </p:val>
                                        </p:tav>
                                        <p:tav tm="100000">
                                          <p:val>
                                            <p:strVal val="#ppt_y"/>
                                          </p:val>
                                        </p:tav>
                                      </p:tavLst>
                                    </p:anim>
                                  </p:childTnLst>
                                </p:cTn>
                              </p:par>
                              <p:par>
                                <p:cTn id="52" presetID="42" presetClass="entr" presetSubtype="0" fill="hold" grpId="0" nodeType="withEffect">
                                  <p:stCondLst>
                                    <p:cond delay="0"/>
                                  </p:stCondLst>
                                  <p:childTnLst>
                                    <p:set>
                                      <p:cBhvr>
                                        <p:cTn id="53" dur="1" fill="hold">
                                          <p:stCondLst>
                                            <p:cond delay="0"/>
                                          </p:stCondLst>
                                        </p:cTn>
                                        <p:tgtEl>
                                          <p:spTgt spid="200"/>
                                        </p:tgtEl>
                                        <p:attrNameLst>
                                          <p:attrName>style.visibility</p:attrName>
                                        </p:attrNameLst>
                                      </p:cBhvr>
                                      <p:to>
                                        <p:strVal val="visible"/>
                                      </p:to>
                                    </p:set>
                                    <p:animEffect transition="in" filter="fade">
                                      <p:cBhvr>
                                        <p:cTn id="54" dur="1000"/>
                                        <p:tgtEl>
                                          <p:spTgt spid="200"/>
                                        </p:tgtEl>
                                      </p:cBhvr>
                                    </p:animEffect>
                                    <p:anim calcmode="lin" valueType="num">
                                      <p:cBhvr>
                                        <p:cTn id="55" dur="1000" fill="hold"/>
                                        <p:tgtEl>
                                          <p:spTgt spid="200"/>
                                        </p:tgtEl>
                                        <p:attrNameLst>
                                          <p:attrName>ppt_x</p:attrName>
                                        </p:attrNameLst>
                                      </p:cBhvr>
                                      <p:tavLst>
                                        <p:tav tm="0">
                                          <p:val>
                                            <p:strVal val="#ppt_x"/>
                                          </p:val>
                                        </p:tav>
                                        <p:tav tm="100000">
                                          <p:val>
                                            <p:strVal val="#ppt_x"/>
                                          </p:val>
                                        </p:tav>
                                      </p:tavLst>
                                    </p:anim>
                                    <p:anim calcmode="lin" valueType="num">
                                      <p:cBhvr>
                                        <p:cTn id="56" dur="1000" fill="hold"/>
                                        <p:tgtEl>
                                          <p:spTgt spid="200"/>
                                        </p:tgtEl>
                                        <p:attrNameLst>
                                          <p:attrName>ppt_y</p:attrName>
                                        </p:attrNameLst>
                                      </p:cBhvr>
                                      <p:tavLst>
                                        <p:tav tm="0">
                                          <p:val>
                                            <p:strVal val="#ppt_y+.1"/>
                                          </p:val>
                                        </p:tav>
                                        <p:tav tm="100000">
                                          <p:val>
                                            <p:strVal val="#ppt_y"/>
                                          </p:val>
                                        </p:tav>
                                      </p:tavLst>
                                    </p:anim>
                                  </p:childTnLst>
                                </p:cTn>
                              </p:par>
                              <p:par>
                                <p:cTn id="57" presetID="42" presetClass="entr" presetSubtype="0" fill="hold" grpId="0" nodeType="withEffect">
                                  <p:stCondLst>
                                    <p:cond delay="0"/>
                                  </p:stCondLst>
                                  <p:childTnLst>
                                    <p:set>
                                      <p:cBhvr>
                                        <p:cTn id="58" dur="1" fill="hold">
                                          <p:stCondLst>
                                            <p:cond delay="0"/>
                                          </p:stCondLst>
                                        </p:cTn>
                                        <p:tgtEl>
                                          <p:spTgt spid="201"/>
                                        </p:tgtEl>
                                        <p:attrNameLst>
                                          <p:attrName>style.visibility</p:attrName>
                                        </p:attrNameLst>
                                      </p:cBhvr>
                                      <p:to>
                                        <p:strVal val="visible"/>
                                      </p:to>
                                    </p:set>
                                    <p:animEffect transition="in" filter="fade">
                                      <p:cBhvr>
                                        <p:cTn id="59" dur="1000"/>
                                        <p:tgtEl>
                                          <p:spTgt spid="201"/>
                                        </p:tgtEl>
                                      </p:cBhvr>
                                    </p:animEffect>
                                    <p:anim calcmode="lin" valueType="num">
                                      <p:cBhvr>
                                        <p:cTn id="60" dur="1000" fill="hold"/>
                                        <p:tgtEl>
                                          <p:spTgt spid="201"/>
                                        </p:tgtEl>
                                        <p:attrNameLst>
                                          <p:attrName>ppt_x</p:attrName>
                                        </p:attrNameLst>
                                      </p:cBhvr>
                                      <p:tavLst>
                                        <p:tav tm="0">
                                          <p:val>
                                            <p:strVal val="#ppt_x"/>
                                          </p:val>
                                        </p:tav>
                                        <p:tav tm="100000">
                                          <p:val>
                                            <p:strVal val="#ppt_x"/>
                                          </p:val>
                                        </p:tav>
                                      </p:tavLst>
                                    </p:anim>
                                    <p:anim calcmode="lin" valueType="num">
                                      <p:cBhvr>
                                        <p:cTn id="61" dur="1000" fill="hold"/>
                                        <p:tgtEl>
                                          <p:spTgt spid="201"/>
                                        </p:tgtEl>
                                        <p:attrNameLst>
                                          <p:attrName>ppt_y</p:attrName>
                                        </p:attrNameLst>
                                      </p:cBhvr>
                                      <p:tavLst>
                                        <p:tav tm="0">
                                          <p:val>
                                            <p:strVal val="#ppt_y+.1"/>
                                          </p:val>
                                        </p:tav>
                                        <p:tav tm="100000">
                                          <p:val>
                                            <p:strVal val="#ppt_y"/>
                                          </p:val>
                                        </p:tav>
                                      </p:tavLst>
                                    </p:anim>
                                  </p:childTnLst>
                                </p:cTn>
                              </p:par>
                              <p:par>
                                <p:cTn id="62" presetID="42" presetClass="entr" presetSubtype="0" fill="hold" grpId="0" nodeType="withEffect">
                                  <p:stCondLst>
                                    <p:cond delay="0"/>
                                  </p:stCondLst>
                                  <p:childTnLst>
                                    <p:set>
                                      <p:cBhvr>
                                        <p:cTn id="63" dur="1" fill="hold">
                                          <p:stCondLst>
                                            <p:cond delay="0"/>
                                          </p:stCondLst>
                                        </p:cTn>
                                        <p:tgtEl>
                                          <p:spTgt spid="202"/>
                                        </p:tgtEl>
                                        <p:attrNameLst>
                                          <p:attrName>style.visibility</p:attrName>
                                        </p:attrNameLst>
                                      </p:cBhvr>
                                      <p:to>
                                        <p:strVal val="visible"/>
                                      </p:to>
                                    </p:set>
                                    <p:animEffect transition="in" filter="fade">
                                      <p:cBhvr>
                                        <p:cTn id="64" dur="1000"/>
                                        <p:tgtEl>
                                          <p:spTgt spid="202"/>
                                        </p:tgtEl>
                                      </p:cBhvr>
                                    </p:animEffect>
                                    <p:anim calcmode="lin" valueType="num">
                                      <p:cBhvr>
                                        <p:cTn id="65" dur="1000" fill="hold"/>
                                        <p:tgtEl>
                                          <p:spTgt spid="202"/>
                                        </p:tgtEl>
                                        <p:attrNameLst>
                                          <p:attrName>ppt_x</p:attrName>
                                        </p:attrNameLst>
                                      </p:cBhvr>
                                      <p:tavLst>
                                        <p:tav tm="0">
                                          <p:val>
                                            <p:strVal val="#ppt_x"/>
                                          </p:val>
                                        </p:tav>
                                        <p:tav tm="100000">
                                          <p:val>
                                            <p:strVal val="#ppt_x"/>
                                          </p:val>
                                        </p:tav>
                                      </p:tavLst>
                                    </p:anim>
                                    <p:anim calcmode="lin" valueType="num">
                                      <p:cBhvr>
                                        <p:cTn id="66" dur="1000" fill="hold"/>
                                        <p:tgtEl>
                                          <p:spTgt spid="202"/>
                                        </p:tgtEl>
                                        <p:attrNameLst>
                                          <p:attrName>ppt_y</p:attrName>
                                        </p:attrNameLst>
                                      </p:cBhvr>
                                      <p:tavLst>
                                        <p:tav tm="0">
                                          <p:val>
                                            <p:strVal val="#ppt_y+.1"/>
                                          </p:val>
                                        </p:tav>
                                        <p:tav tm="100000">
                                          <p:val>
                                            <p:strVal val="#ppt_y"/>
                                          </p:val>
                                        </p:tav>
                                      </p:tavLst>
                                    </p:anim>
                                  </p:childTnLst>
                                </p:cTn>
                              </p:par>
                              <p:par>
                                <p:cTn id="67" presetID="42" presetClass="entr" presetSubtype="0" fill="hold" grpId="0" nodeType="withEffect">
                                  <p:stCondLst>
                                    <p:cond delay="0"/>
                                  </p:stCondLst>
                                  <p:childTnLst>
                                    <p:set>
                                      <p:cBhvr>
                                        <p:cTn id="68" dur="1" fill="hold">
                                          <p:stCondLst>
                                            <p:cond delay="0"/>
                                          </p:stCondLst>
                                        </p:cTn>
                                        <p:tgtEl>
                                          <p:spTgt spid="203"/>
                                        </p:tgtEl>
                                        <p:attrNameLst>
                                          <p:attrName>style.visibility</p:attrName>
                                        </p:attrNameLst>
                                      </p:cBhvr>
                                      <p:to>
                                        <p:strVal val="visible"/>
                                      </p:to>
                                    </p:set>
                                    <p:animEffect transition="in" filter="fade">
                                      <p:cBhvr>
                                        <p:cTn id="69" dur="1000"/>
                                        <p:tgtEl>
                                          <p:spTgt spid="203"/>
                                        </p:tgtEl>
                                      </p:cBhvr>
                                    </p:animEffect>
                                    <p:anim calcmode="lin" valueType="num">
                                      <p:cBhvr>
                                        <p:cTn id="70" dur="1000" fill="hold"/>
                                        <p:tgtEl>
                                          <p:spTgt spid="203"/>
                                        </p:tgtEl>
                                        <p:attrNameLst>
                                          <p:attrName>ppt_x</p:attrName>
                                        </p:attrNameLst>
                                      </p:cBhvr>
                                      <p:tavLst>
                                        <p:tav tm="0">
                                          <p:val>
                                            <p:strVal val="#ppt_x"/>
                                          </p:val>
                                        </p:tav>
                                        <p:tav tm="100000">
                                          <p:val>
                                            <p:strVal val="#ppt_x"/>
                                          </p:val>
                                        </p:tav>
                                      </p:tavLst>
                                    </p:anim>
                                    <p:anim calcmode="lin" valueType="num">
                                      <p:cBhvr>
                                        <p:cTn id="71" dur="1000" fill="hold"/>
                                        <p:tgtEl>
                                          <p:spTgt spid="203"/>
                                        </p:tgtEl>
                                        <p:attrNameLst>
                                          <p:attrName>ppt_y</p:attrName>
                                        </p:attrNameLst>
                                      </p:cBhvr>
                                      <p:tavLst>
                                        <p:tav tm="0">
                                          <p:val>
                                            <p:strVal val="#ppt_y+.1"/>
                                          </p:val>
                                        </p:tav>
                                        <p:tav tm="100000">
                                          <p:val>
                                            <p:strVal val="#ppt_y"/>
                                          </p:val>
                                        </p:tav>
                                      </p:tavLst>
                                    </p:anim>
                                  </p:childTnLst>
                                </p:cTn>
                              </p:par>
                              <p:par>
                                <p:cTn id="72" presetID="42" presetClass="entr" presetSubtype="0" fill="hold" grpId="0" nodeType="withEffect">
                                  <p:stCondLst>
                                    <p:cond delay="0"/>
                                  </p:stCondLst>
                                  <p:childTnLst>
                                    <p:set>
                                      <p:cBhvr>
                                        <p:cTn id="73" dur="1" fill="hold">
                                          <p:stCondLst>
                                            <p:cond delay="0"/>
                                          </p:stCondLst>
                                        </p:cTn>
                                        <p:tgtEl>
                                          <p:spTgt spid="204"/>
                                        </p:tgtEl>
                                        <p:attrNameLst>
                                          <p:attrName>style.visibility</p:attrName>
                                        </p:attrNameLst>
                                      </p:cBhvr>
                                      <p:to>
                                        <p:strVal val="visible"/>
                                      </p:to>
                                    </p:set>
                                    <p:animEffect transition="in" filter="fade">
                                      <p:cBhvr>
                                        <p:cTn id="74" dur="1000"/>
                                        <p:tgtEl>
                                          <p:spTgt spid="204"/>
                                        </p:tgtEl>
                                      </p:cBhvr>
                                    </p:animEffect>
                                    <p:anim calcmode="lin" valueType="num">
                                      <p:cBhvr>
                                        <p:cTn id="75" dur="1000" fill="hold"/>
                                        <p:tgtEl>
                                          <p:spTgt spid="204"/>
                                        </p:tgtEl>
                                        <p:attrNameLst>
                                          <p:attrName>ppt_x</p:attrName>
                                        </p:attrNameLst>
                                      </p:cBhvr>
                                      <p:tavLst>
                                        <p:tav tm="0">
                                          <p:val>
                                            <p:strVal val="#ppt_x"/>
                                          </p:val>
                                        </p:tav>
                                        <p:tav tm="100000">
                                          <p:val>
                                            <p:strVal val="#ppt_x"/>
                                          </p:val>
                                        </p:tav>
                                      </p:tavLst>
                                    </p:anim>
                                    <p:anim calcmode="lin" valueType="num">
                                      <p:cBhvr>
                                        <p:cTn id="76" dur="1000" fill="hold"/>
                                        <p:tgtEl>
                                          <p:spTgt spid="204"/>
                                        </p:tgtEl>
                                        <p:attrNameLst>
                                          <p:attrName>ppt_y</p:attrName>
                                        </p:attrNameLst>
                                      </p:cBhvr>
                                      <p:tavLst>
                                        <p:tav tm="0">
                                          <p:val>
                                            <p:strVal val="#ppt_y+.1"/>
                                          </p:val>
                                        </p:tav>
                                        <p:tav tm="100000">
                                          <p:val>
                                            <p:strVal val="#ppt_y"/>
                                          </p:val>
                                        </p:tav>
                                      </p:tavLst>
                                    </p:anim>
                                  </p:childTnLst>
                                </p:cTn>
                              </p:par>
                              <p:par>
                                <p:cTn id="77" presetID="42" presetClass="entr" presetSubtype="0" fill="hold" grpId="0" nodeType="withEffect">
                                  <p:stCondLst>
                                    <p:cond delay="0"/>
                                  </p:stCondLst>
                                  <p:childTnLst>
                                    <p:set>
                                      <p:cBhvr>
                                        <p:cTn id="78" dur="1" fill="hold">
                                          <p:stCondLst>
                                            <p:cond delay="0"/>
                                          </p:stCondLst>
                                        </p:cTn>
                                        <p:tgtEl>
                                          <p:spTgt spid="205"/>
                                        </p:tgtEl>
                                        <p:attrNameLst>
                                          <p:attrName>style.visibility</p:attrName>
                                        </p:attrNameLst>
                                      </p:cBhvr>
                                      <p:to>
                                        <p:strVal val="visible"/>
                                      </p:to>
                                    </p:set>
                                    <p:animEffect transition="in" filter="fade">
                                      <p:cBhvr>
                                        <p:cTn id="79" dur="1000"/>
                                        <p:tgtEl>
                                          <p:spTgt spid="205"/>
                                        </p:tgtEl>
                                      </p:cBhvr>
                                    </p:animEffect>
                                    <p:anim calcmode="lin" valueType="num">
                                      <p:cBhvr>
                                        <p:cTn id="80" dur="1000" fill="hold"/>
                                        <p:tgtEl>
                                          <p:spTgt spid="205"/>
                                        </p:tgtEl>
                                        <p:attrNameLst>
                                          <p:attrName>ppt_x</p:attrName>
                                        </p:attrNameLst>
                                      </p:cBhvr>
                                      <p:tavLst>
                                        <p:tav tm="0">
                                          <p:val>
                                            <p:strVal val="#ppt_x"/>
                                          </p:val>
                                        </p:tav>
                                        <p:tav tm="100000">
                                          <p:val>
                                            <p:strVal val="#ppt_x"/>
                                          </p:val>
                                        </p:tav>
                                      </p:tavLst>
                                    </p:anim>
                                    <p:anim calcmode="lin" valueType="num">
                                      <p:cBhvr>
                                        <p:cTn id="81" dur="1000" fill="hold"/>
                                        <p:tgtEl>
                                          <p:spTgt spid="205"/>
                                        </p:tgtEl>
                                        <p:attrNameLst>
                                          <p:attrName>ppt_y</p:attrName>
                                        </p:attrNameLst>
                                      </p:cBhvr>
                                      <p:tavLst>
                                        <p:tav tm="0">
                                          <p:val>
                                            <p:strVal val="#ppt_y+.1"/>
                                          </p:val>
                                        </p:tav>
                                        <p:tav tm="100000">
                                          <p:val>
                                            <p:strVal val="#ppt_y"/>
                                          </p:val>
                                        </p:tav>
                                      </p:tavLst>
                                    </p:anim>
                                  </p:childTnLst>
                                </p:cTn>
                              </p:par>
                            </p:childTnLst>
                          </p:cTn>
                        </p:par>
                      </p:childTnLst>
                    </p:cTn>
                  </p:par>
                  <p:par>
                    <p:cTn id="82" fill="hold">
                      <p:stCondLst>
                        <p:cond delay="indefinite"/>
                      </p:stCondLst>
                      <p:childTnLst>
                        <p:par>
                          <p:cTn id="83" fill="hold">
                            <p:stCondLst>
                              <p:cond delay="0"/>
                            </p:stCondLst>
                            <p:childTnLst>
                              <p:par>
                                <p:cTn id="84" presetID="10" presetClass="entr" presetSubtype="0" fill="hold" nodeType="clickEffect">
                                  <p:stCondLst>
                                    <p:cond delay="0"/>
                                  </p:stCondLst>
                                  <p:childTnLst>
                                    <p:set>
                                      <p:cBhvr>
                                        <p:cTn id="85" dur="1" fill="hold">
                                          <p:stCondLst>
                                            <p:cond delay="0"/>
                                          </p:stCondLst>
                                        </p:cTn>
                                        <p:tgtEl>
                                          <p:spTgt spid="215"/>
                                        </p:tgtEl>
                                        <p:attrNameLst>
                                          <p:attrName>style.visibility</p:attrName>
                                        </p:attrNameLst>
                                      </p:cBhvr>
                                      <p:to>
                                        <p:strVal val="visible"/>
                                      </p:to>
                                    </p:set>
                                    <p:animEffect transition="in" filter="fade">
                                      <p:cBhvr>
                                        <p:cTn id="86" dur="500"/>
                                        <p:tgtEl>
                                          <p:spTgt spid="2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 grpId="0"/>
      <p:bldP spid="113" grpId="0"/>
      <p:bldP spid="198" grpId="0"/>
      <p:bldP spid="199" grpId="0"/>
      <p:bldP spid="200" grpId="0"/>
      <p:bldP spid="201" grpId="0"/>
      <p:bldP spid="202" grpId="0"/>
      <p:bldP spid="203" grpId="0"/>
      <p:bldP spid="204" grpId="0"/>
      <p:bldP spid="205"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2257398" y="1440318"/>
            <a:ext cx="8054759" cy="2477601"/>
            <a:chOff x="212122" y="1107833"/>
            <a:chExt cx="8054759" cy="2477601"/>
          </a:xfrm>
        </p:grpSpPr>
        <p:sp>
          <p:nvSpPr>
            <p:cNvPr id="5" name="文本框 4"/>
            <p:cNvSpPr txBox="1"/>
            <p:nvPr/>
          </p:nvSpPr>
          <p:spPr>
            <a:xfrm>
              <a:off x="212122" y="1288886"/>
              <a:ext cx="7248138" cy="2115496"/>
            </a:xfrm>
            <a:prstGeom prst="rect">
              <a:avLst/>
            </a:prstGeom>
            <a:noFill/>
          </p:spPr>
          <p:txBody>
            <a:bodyPr vert="eaVert" wrap="square" rtlCol="0">
              <a:spAutoFit/>
            </a:bodyPr>
            <a:lstStyle/>
            <a:p>
              <a:pPr>
                <a:lnSpc>
                  <a:spcPct val="150000"/>
                </a:lnSpc>
              </a:pPr>
              <a:r>
                <a:rPr lang="zh-CN" altLang="en-US" dirty="0">
                  <a:solidFill>
                    <a:schemeClr val="bg2">
                      <a:lumMod val="50000"/>
                    </a:schemeClr>
                  </a:solidFill>
                  <a:latin typeface="Li Xuke"/>
                  <a:ea typeface="Li Xuke"/>
                  <a:cs typeface="+mn-ea"/>
                  <a:sym typeface="Li Xuke"/>
                </a:rPr>
                <a:t>为当梦是浮生事，为复浮生是梦中。是谁为尘世灰暗的色调铺上了一层面纱，让我们看不清世间的风雨？那沾满露水的风铃依旧发出响亮的碰撞声，却没有了年少时的清脆，那份炽热，都如秋风般萧瑟的逝去。为当梦是浮生事，为复浮生是梦中。是谁为尘世灰暗的色调铺上了一层面纱，让我们看不清世间的风雨？</a:t>
              </a:r>
            </a:p>
          </p:txBody>
        </p:sp>
        <p:sp>
          <p:nvSpPr>
            <p:cNvPr id="6" name="文本框 5"/>
            <p:cNvSpPr txBox="1"/>
            <p:nvPr/>
          </p:nvSpPr>
          <p:spPr>
            <a:xfrm>
              <a:off x="7651328" y="1107833"/>
              <a:ext cx="615553" cy="2477601"/>
            </a:xfrm>
            <a:prstGeom prst="rect">
              <a:avLst/>
            </a:prstGeom>
            <a:noFill/>
          </p:spPr>
          <p:txBody>
            <a:bodyPr vert="eaVert" wrap="none" rtlCol="0">
              <a:spAutoFit/>
            </a:bodyPr>
            <a:lstStyle/>
            <a:p>
              <a:r>
                <a:rPr lang="zh-CN" altLang="en-US" sz="2800" spc="300" dirty="0">
                  <a:solidFill>
                    <a:schemeClr val="bg2">
                      <a:lumMod val="50000"/>
                    </a:schemeClr>
                  </a:solidFill>
                  <a:latin typeface="Li Xuke"/>
                  <a:ea typeface="Li Xuke"/>
                  <a:cs typeface="+mn-ea"/>
                  <a:sym typeface="Li Xuke"/>
                </a:rPr>
                <a:t>此处添加标题</a:t>
              </a:r>
            </a:p>
          </p:txBody>
        </p:sp>
      </p:grpSp>
      <p:pic>
        <p:nvPicPr>
          <p:cNvPr id="9" name="图片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46082" y="4429895"/>
            <a:ext cx="1736136" cy="620949"/>
          </a:xfrm>
          <a:prstGeom prst="rect">
            <a:avLst/>
          </a:prstGeom>
        </p:spPr>
      </p:pic>
      <p:pic>
        <p:nvPicPr>
          <p:cNvPr id="2" name="图片 1"/>
          <p:cNvPicPr>
            <a:picLocks noChangeAspect="1"/>
          </p:cNvPicPr>
          <p:nvPr/>
        </p:nvPicPr>
        <p:blipFill rotWithShape="1">
          <a:blip r:embed="rId4" cstate="print">
            <a:extLst>
              <a:ext uri="{28A0092B-C50C-407E-A947-70E740481C1C}">
                <a14:useLocalDpi xmlns:a14="http://schemas.microsoft.com/office/drawing/2010/main" val="0"/>
              </a:ext>
            </a:extLst>
          </a:blip>
          <a:srcRect t="35423" b="33930"/>
          <a:stretch/>
        </p:blipFill>
        <p:spPr>
          <a:xfrm>
            <a:off x="6849095" y="4899547"/>
            <a:ext cx="4848301" cy="2101756"/>
          </a:xfrm>
          <a:prstGeom prst="rect">
            <a:avLst/>
          </a:prstGeom>
        </p:spPr>
      </p:pic>
      <p:sp>
        <p:nvSpPr>
          <p:cNvPr id="10" name="文本框 9"/>
          <p:cNvSpPr txBox="1"/>
          <p:nvPr/>
        </p:nvSpPr>
        <p:spPr>
          <a:xfrm>
            <a:off x="1572214" y="13148"/>
            <a:ext cx="1031051" cy="338554"/>
          </a:xfrm>
          <a:prstGeom prst="rect">
            <a:avLst/>
          </a:prstGeom>
          <a:noFill/>
        </p:spPr>
        <p:txBody>
          <a:bodyPr wrap="none" rtlCol="0">
            <a:spAutoFit/>
          </a:bodyPr>
          <a:lstStyle/>
          <a:p>
            <a:pPr algn="ctr"/>
            <a:r>
              <a:rPr lang="zh-CN" altLang="en-US" sz="1600" b="1" spc="600" dirty="0" smtClean="0">
                <a:solidFill>
                  <a:schemeClr val="accent5">
                    <a:lumMod val="75000"/>
                  </a:schemeClr>
                </a:solidFill>
                <a:latin typeface="Li Xuke"/>
                <a:ea typeface="Li Xuke"/>
                <a:cs typeface="+mn-ea"/>
                <a:sym typeface="Li Xuke"/>
              </a:rPr>
              <a:t>第三章</a:t>
            </a:r>
            <a:endParaRPr lang="zh-CN" altLang="en-US" sz="1600" b="1" spc="600" dirty="0">
              <a:solidFill>
                <a:schemeClr val="accent5">
                  <a:lumMod val="75000"/>
                </a:schemeClr>
              </a:solidFill>
              <a:latin typeface="Li Xuke"/>
              <a:ea typeface="Li Xuke"/>
              <a:cs typeface="+mn-ea"/>
              <a:sym typeface="Li Xuke"/>
            </a:endParaRPr>
          </a:p>
        </p:txBody>
      </p:sp>
      <p:sp>
        <p:nvSpPr>
          <p:cNvPr id="11" name="文本框 10"/>
          <p:cNvSpPr txBox="1"/>
          <p:nvPr/>
        </p:nvSpPr>
        <p:spPr>
          <a:xfrm>
            <a:off x="1246082" y="344604"/>
            <a:ext cx="1620958" cy="523220"/>
          </a:xfrm>
          <a:prstGeom prst="rect">
            <a:avLst/>
          </a:prstGeom>
          <a:noFill/>
        </p:spPr>
        <p:txBody>
          <a:bodyPr vert="horz" wrap="none" rtlCol="0">
            <a:spAutoFit/>
          </a:bodyPr>
          <a:lstStyle/>
          <a:p>
            <a:pPr algn="ctr"/>
            <a:r>
              <a:rPr lang="zh-CN" altLang="en-US" sz="2800" b="1" dirty="0" smtClean="0">
                <a:solidFill>
                  <a:schemeClr val="accent5">
                    <a:lumMod val="60000"/>
                    <a:lumOff val="40000"/>
                  </a:schemeClr>
                </a:solidFill>
                <a:latin typeface="Li Xuke"/>
                <a:ea typeface="Li Xuke"/>
                <a:cs typeface="+mn-ea"/>
                <a:sym typeface="Li Xuke"/>
              </a:rPr>
              <a:t>教学过程</a:t>
            </a:r>
            <a:endParaRPr lang="zh-CN" altLang="en-US" sz="2800" b="1" dirty="0">
              <a:solidFill>
                <a:schemeClr val="accent5">
                  <a:lumMod val="60000"/>
                  <a:lumOff val="40000"/>
                </a:schemeClr>
              </a:solidFill>
              <a:latin typeface="Li Xuke"/>
              <a:ea typeface="Li Xuke"/>
              <a:cs typeface="+mn-ea"/>
              <a:sym typeface="Li Xuke"/>
            </a:endParaRPr>
          </a:p>
        </p:txBody>
      </p:sp>
    </p:spTree>
    <p:extLst>
      <p:ext uri="{BB962C8B-B14F-4D97-AF65-F5344CB8AC3E}">
        <p14:creationId xmlns:p14="http://schemas.microsoft.com/office/powerpoint/2010/main" val="1504460189"/>
      </p:ext>
    </p:extLst>
  </p:cSld>
  <p:clrMapOvr>
    <a:masterClrMapping/>
  </p:clrMapOvr>
  <p:transition spd="slow" advTm="300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1000"/>
                                        <p:tgtEl>
                                          <p:spTgt spid="10"/>
                                        </p:tgtEl>
                                      </p:cBhvr>
                                    </p:animEffect>
                                    <p:anim calcmode="lin" valueType="num">
                                      <p:cBhvr>
                                        <p:cTn id="13" dur="1000" fill="hold"/>
                                        <p:tgtEl>
                                          <p:spTgt spid="10"/>
                                        </p:tgtEl>
                                        <p:attrNameLst>
                                          <p:attrName>ppt_x</p:attrName>
                                        </p:attrNameLst>
                                      </p:cBhvr>
                                      <p:tavLst>
                                        <p:tav tm="0">
                                          <p:val>
                                            <p:strVal val="#ppt_x"/>
                                          </p:val>
                                        </p:tav>
                                        <p:tav tm="100000">
                                          <p:val>
                                            <p:strVal val="#ppt_x"/>
                                          </p:val>
                                        </p:tav>
                                      </p:tavLst>
                                    </p:anim>
                                    <p:anim calcmode="lin" valueType="num">
                                      <p:cBhvr>
                                        <p:cTn id="14"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fade">
                                      <p:cBhvr>
                                        <p:cTn id="19" dur="1000"/>
                                        <p:tgtEl>
                                          <p:spTgt spid="2"/>
                                        </p:tgtEl>
                                      </p:cBhvr>
                                    </p:animEffect>
                                    <p:anim calcmode="lin" valueType="num">
                                      <p:cBhvr>
                                        <p:cTn id="20" dur="1000" fill="hold"/>
                                        <p:tgtEl>
                                          <p:spTgt spid="2"/>
                                        </p:tgtEl>
                                        <p:attrNameLst>
                                          <p:attrName>ppt_x</p:attrName>
                                        </p:attrNameLst>
                                      </p:cBhvr>
                                      <p:tavLst>
                                        <p:tav tm="0">
                                          <p:val>
                                            <p:strVal val="#ppt_x"/>
                                          </p:val>
                                        </p:tav>
                                        <p:tav tm="100000">
                                          <p:val>
                                            <p:strVal val="#ppt_x"/>
                                          </p:val>
                                        </p:tav>
                                      </p:tavLst>
                                    </p:anim>
                                    <p:anim calcmode="lin" valueType="num">
                                      <p:cBhvr>
                                        <p:cTn id="21"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 presetClass="entr" presetSubtype="2" fill="hold" nodeType="clickEffect">
                                  <p:stCondLst>
                                    <p:cond delay="0"/>
                                  </p:stCondLst>
                                  <p:childTnLst>
                                    <p:set>
                                      <p:cBhvr>
                                        <p:cTn id="25" dur="1" fill="hold">
                                          <p:stCondLst>
                                            <p:cond delay="0"/>
                                          </p:stCondLst>
                                        </p:cTn>
                                        <p:tgtEl>
                                          <p:spTgt spid="7"/>
                                        </p:tgtEl>
                                        <p:attrNameLst>
                                          <p:attrName>style.visibility</p:attrName>
                                        </p:attrNameLst>
                                      </p:cBhvr>
                                      <p:to>
                                        <p:strVal val="visible"/>
                                      </p:to>
                                    </p:set>
                                    <p:anim calcmode="lin" valueType="num">
                                      <p:cBhvr additive="base">
                                        <p:cTn id="26" dur="500" fill="hold"/>
                                        <p:tgtEl>
                                          <p:spTgt spid="7"/>
                                        </p:tgtEl>
                                        <p:attrNameLst>
                                          <p:attrName>ppt_x</p:attrName>
                                        </p:attrNameLst>
                                      </p:cBhvr>
                                      <p:tavLst>
                                        <p:tav tm="0">
                                          <p:val>
                                            <p:strVal val="1+#ppt_w/2"/>
                                          </p:val>
                                        </p:tav>
                                        <p:tav tm="100000">
                                          <p:val>
                                            <p:strVal val="#ppt_x"/>
                                          </p:val>
                                        </p:tav>
                                      </p:tavLst>
                                    </p:anim>
                                    <p:anim calcmode="lin" valueType="num">
                                      <p:cBhvr additive="base">
                                        <p:cTn id="27" dur="50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fade">
                                      <p:cBhvr>
                                        <p:cTn id="3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 name="文本框 111"/>
          <p:cNvSpPr txBox="1"/>
          <p:nvPr/>
        </p:nvSpPr>
        <p:spPr>
          <a:xfrm>
            <a:off x="1572214" y="13148"/>
            <a:ext cx="1031051" cy="338554"/>
          </a:xfrm>
          <a:prstGeom prst="rect">
            <a:avLst/>
          </a:prstGeom>
          <a:noFill/>
        </p:spPr>
        <p:txBody>
          <a:bodyPr wrap="none" rtlCol="0">
            <a:spAutoFit/>
          </a:bodyPr>
          <a:lstStyle/>
          <a:p>
            <a:pPr algn="ctr"/>
            <a:r>
              <a:rPr lang="zh-CN" altLang="en-US" sz="1600" b="1" spc="600" dirty="0" smtClean="0">
                <a:solidFill>
                  <a:schemeClr val="accent5">
                    <a:lumMod val="75000"/>
                  </a:schemeClr>
                </a:solidFill>
                <a:latin typeface="Li Xuke"/>
                <a:ea typeface="Li Xuke"/>
                <a:cs typeface="+mn-ea"/>
                <a:sym typeface="Li Xuke"/>
              </a:rPr>
              <a:t>第三章</a:t>
            </a:r>
            <a:endParaRPr lang="zh-CN" altLang="en-US" sz="1600" b="1" spc="600" dirty="0">
              <a:solidFill>
                <a:schemeClr val="accent5">
                  <a:lumMod val="75000"/>
                </a:schemeClr>
              </a:solidFill>
              <a:latin typeface="Li Xuke"/>
              <a:ea typeface="Li Xuke"/>
              <a:cs typeface="+mn-ea"/>
              <a:sym typeface="Li Xuke"/>
            </a:endParaRPr>
          </a:p>
        </p:txBody>
      </p:sp>
      <p:sp>
        <p:nvSpPr>
          <p:cNvPr id="113" name="文本框 112"/>
          <p:cNvSpPr txBox="1"/>
          <p:nvPr/>
        </p:nvSpPr>
        <p:spPr>
          <a:xfrm>
            <a:off x="1246082" y="344604"/>
            <a:ext cx="1620958" cy="523220"/>
          </a:xfrm>
          <a:prstGeom prst="rect">
            <a:avLst/>
          </a:prstGeom>
          <a:noFill/>
        </p:spPr>
        <p:txBody>
          <a:bodyPr vert="horz" wrap="none" rtlCol="0">
            <a:spAutoFit/>
          </a:bodyPr>
          <a:lstStyle/>
          <a:p>
            <a:pPr algn="ctr"/>
            <a:r>
              <a:rPr lang="zh-CN" altLang="en-US" sz="2800" b="1" dirty="0" smtClean="0">
                <a:solidFill>
                  <a:schemeClr val="accent5">
                    <a:lumMod val="60000"/>
                    <a:lumOff val="40000"/>
                  </a:schemeClr>
                </a:solidFill>
                <a:latin typeface="Li Xuke"/>
                <a:ea typeface="Li Xuke"/>
                <a:cs typeface="+mn-ea"/>
                <a:sym typeface="Li Xuke"/>
              </a:rPr>
              <a:t>教学过程</a:t>
            </a:r>
            <a:endParaRPr lang="zh-CN" altLang="en-US" sz="2800" b="1" dirty="0">
              <a:solidFill>
                <a:schemeClr val="accent5">
                  <a:lumMod val="60000"/>
                  <a:lumOff val="40000"/>
                </a:schemeClr>
              </a:solidFill>
              <a:latin typeface="Li Xuke"/>
              <a:ea typeface="Li Xuke"/>
              <a:cs typeface="+mn-ea"/>
              <a:sym typeface="Li Xuke"/>
            </a:endParaRPr>
          </a:p>
        </p:txBody>
      </p:sp>
      <p:grpSp>
        <p:nvGrpSpPr>
          <p:cNvPr id="27" name="组合 26"/>
          <p:cNvGrpSpPr/>
          <p:nvPr/>
        </p:nvGrpSpPr>
        <p:grpSpPr>
          <a:xfrm>
            <a:off x="1135372" y="1862734"/>
            <a:ext cx="1179870" cy="4496210"/>
            <a:chOff x="2451977" y="1773961"/>
            <a:chExt cx="1179870" cy="4496210"/>
          </a:xfrm>
        </p:grpSpPr>
        <p:pic>
          <p:nvPicPr>
            <p:cNvPr id="37" name="图片 36"/>
            <p:cNvPicPr>
              <a:picLocks noChangeAspect="1"/>
            </p:cNvPicPr>
            <p:nvPr/>
          </p:nvPicPr>
          <p:blipFill rotWithShape="1">
            <a:blip r:embed="rId3">
              <a:duotone>
                <a:schemeClr val="accent5">
                  <a:shade val="45000"/>
                  <a:satMod val="135000"/>
                </a:schemeClr>
                <a:prstClr val="white"/>
              </a:duotone>
              <a:extLst>
                <a:ext uri="{28A0092B-C50C-407E-A947-70E740481C1C}">
                  <a14:useLocalDpi xmlns:a14="http://schemas.microsoft.com/office/drawing/2010/main" val="0"/>
                </a:ext>
              </a:extLst>
            </a:blip>
            <a:srcRect l="29354" t="9893" r="60968" b="68376"/>
            <a:stretch>
              <a:fillRect/>
            </a:stretch>
          </p:blipFill>
          <p:spPr>
            <a:xfrm>
              <a:off x="2451977" y="1773961"/>
              <a:ext cx="1179870" cy="1490349"/>
            </a:xfrm>
            <a:prstGeom prst="rect">
              <a:avLst/>
            </a:prstGeom>
          </p:spPr>
        </p:pic>
        <p:sp>
          <p:nvSpPr>
            <p:cNvPr id="38" name="矩形 37"/>
            <p:cNvSpPr>
              <a:spLocks noChangeArrowheads="1"/>
            </p:cNvSpPr>
            <p:nvPr/>
          </p:nvSpPr>
          <p:spPr bwMode="auto">
            <a:xfrm>
              <a:off x="2649659" y="3303639"/>
              <a:ext cx="615547" cy="2966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square" lIns="121917" tIns="60959" rIns="121917" bIns="60959">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eaLnBrk="1" hangingPunct="1">
                <a:spcBef>
                  <a:spcPct val="0"/>
                </a:spcBef>
                <a:buFont typeface="Arial" panose="020B0604020202020204" pitchFamily="34" charset="0"/>
                <a:buNone/>
              </a:pPr>
              <a:r>
                <a:rPr lang="zh-CN" altLang="en-US" sz="2400" b="1" dirty="0">
                  <a:solidFill>
                    <a:schemeClr val="bg2">
                      <a:lumMod val="50000"/>
                    </a:schemeClr>
                  </a:solidFill>
                  <a:latin typeface="Li Xuke"/>
                  <a:ea typeface="Li Xuke"/>
                  <a:cs typeface="+mn-ea"/>
                  <a:sym typeface="Li Xuke"/>
                </a:rPr>
                <a:t>请输入您的标题</a:t>
              </a:r>
            </a:p>
          </p:txBody>
        </p:sp>
      </p:grpSp>
      <p:grpSp>
        <p:nvGrpSpPr>
          <p:cNvPr id="28" name="组合 27"/>
          <p:cNvGrpSpPr/>
          <p:nvPr/>
        </p:nvGrpSpPr>
        <p:grpSpPr>
          <a:xfrm>
            <a:off x="6105573" y="1912657"/>
            <a:ext cx="1238865" cy="4665747"/>
            <a:chOff x="7422178" y="1823884"/>
            <a:chExt cx="1238865" cy="4665747"/>
          </a:xfrm>
        </p:grpSpPr>
        <p:pic>
          <p:nvPicPr>
            <p:cNvPr id="35" name="图片 34"/>
            <p:cNvPicPr>
              <a:picLocks noChangeAspect="1"/>
            </p:cNvPicPr>
            <p:nvPr/>
          </p:nvPicPr>
          <p:blipFill rotWithShape="1">
            <a:blip r:embed="rId3">
              <a:duotone>
                <a:schemeClr val="accent5">
                  <a:shade val="45000"/>
                  <a:satMod val="135000"/>
                </a:schemeClr>
                <a:prstClr val="white"/>
              </a:duotone>
              <a:extLst>
                <a:ext uri="{28A0092B-C50C-407E-A947-70E740481C1C}">
                  <a14:useLocalDpi xmlns:a14="http://schemas.microsoft.com/office/drawing/2010/main" val="0"/>
                </a:ext>
              </a:extLst>
            </a:blip>
            <a:srcRect l="72782" t="9893" r="17056" b="69104"/>
            <a:stretch>
              <a:fillRect/>
            </a:stretch>
          </p:blipFill>
          <p:spPr>
            <a:xfrm>
              <a:off x="7422178" y="1823884"/>
              <a:ext cx="1238865" cy="1440426"/>
            </a:xfrm>
            <a:prstGeom prst="rect">
              <a:avLst/>
            </a:prstGeom>
          </p:spPr>
        </p:pic>
        <p:sp>
          <p:nvSpPr>
            <p:cNvPr id="36" name="矩形 35"/>
            <p:cNvSpPr>
              <a:spLocks noChangeArrowheads="1"/>
            </p:cNvSpPr>
            <p:nvPr/>
          </p:nvSpPr>
          <p:spPr bwMode="auto">
            <a:xfrm>
              <a:off x="7733836" y="3303639"/>
              <a:ext cx="615547" cy="3185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square" lIns="121917" tIns="60959" rIns="121917" bIns="60959">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spcBef>
                  <a:spcPct val="0"/>
                </a:spcBef>
                <a:buNone/>
              </a:pPr>
              <a:r>
                <a:rPr lang="zh-CN" altLang="en-US" sz="2400" b="1" dirty="0">
                  <a:solidFill>
                    <a:schemeClr val="bg2">
                      <a:lumMod val="50000"/>
                    </a:schemeClr>
                  </a:solidFill>
                  <a:latin typeface="Li Xuke"/>
                  <a:ea typeface="Li Xuke"/>
                  <a:cs typeface="+mn-ea"/>
                  <a:sym typeface="Li Xuke"/>
                </a:rPr>
                <a:t>请输入您的标题</a:t>
              </a:r>
            </a:p>
          </p:txBody>
        </p:sp>
      </p:grpSp>
      <p:grpSp>
        <p:nvGrpSpPr>
          <p:cNvPr id="29" name="组合 28"/>
          <p:cNvGrpSpPr/>
          <p:nvPr/>
        </p:nvGrpSpPr>
        <p:grpSpPr>
          <a:xfrm>
            <a:off x="2713447" y="1996232"/>
            <a:ext cx="1415845" cy="4362712"/>
            <a:chOff x="4092994" y="1907459"/>
            <a:chExt cx="1415845" cy="4362712"/>
          </a:xfrm>
        </p:grpSpPr>
        <p:pic>
          <p:nvPicPr>
            <p:cNvPr id="33" name="图片 32"/>
            <p:cNvPicPr>
              <a:picLocks noChangeAspect="1"/>
            </p:cNvPicPr>
            <p:nvPr/>
          </p:nvPicPr>
          <p:blipFill rotWithShape="1">
            <a:blip r:embed="rId3">
              <a:duotone>
                <a:schemeClr val="accent5">
                  <a:shade val="45000"/>
                  <a:satMod val="135000"/>
                </a:schemeClr>
                <a:prstClr val="white"/>
              </a:duotone>
              <a:extLst>
                <a:ext uri="{28A0092B-C50C-407E-A947-70E740481C1C}">
                  <a14:useLocalDpi xmlns:a14="http://schemas.microsoft.com/office/drawing/2010/main" val="0"/>
                </a:ext>
              </a:extLst>
            </a:blip>
            <a:srcRect l="43025" t="11542" r="45363" b="68673"/>
            <a:stretch>
              <a:fillRect/>
            </a:stretch>
          </p:blipFill>
          <p:spPr>
            <a:xfrm>
              <a:off x="4092994" y="1907459"/>
              <a:ext cx="1415845" cy="1356851"/>
            </a:xfrm>
            <a:prstGeom prst="rect">
              <a:avLst/>
            </a:prstGeom>
          </p:spPr>
        </p:pic>
        <p:sp>
          <p:nvSpPr>
            <p:cNvPr id="34" name="矩形 33"/>
            <p:cNvSpPr>
              <a:spLocks noChangeArrowheads="1"/>
            </p:cNvSpPr>
            <p:nvPr/>
          </p:nvSpPr>
          <p:spPr bwMode="auto">
            <a:xfrm>
              <a:off x="4467056" y="3303639"/>
              <a:ext cx="615547" cy="2966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square" lIns="121917" tIns="60959" rIns="121917" bIns="60959">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spcBef>
                  <a:spcPct val="0"/>
                </a:spcBef>
                <a:buNone/>
              </a:pPr>
              <a:r>
                <a:rPr lang="zh-CN" altLang="en-US" sz="2400" b="1" dirty="0">
                  <a:solidFill>
                    <a:schemeClr val="bg2">
                      <a:lumMod val="50000"/>
                    </a:schemeClr>
                  </a:solidFill>
                  <a:latin typeface="Li Xuke"/>
                  <a:ea typeface="Li Xuke"/>
                  <a:cs typeface="+mn-ea"/>
                  <a:sym typeface="Li Xuke"/>
                </a:rPr>
                <a:t>请输入您的标题</a:t>
              </a:r>
            </a:p>
          </p:txBody>
        </p:sp>
      </p:grpSp>
      <p:grpSp>
        <p:nvGrpSpPr>
          <p:cNvPr id="30" name="组合 29"/>
          <p:cNvGrpSpPr/>
          <p:nvPr/>
        </p:nvGrpSpPr>
        <p:grpSpPr>
          <a:xfrm>
            <a:off x="4559061" y="1942950"/>
            <a:ext cx="1179871" cy="4213547"/>
            <a:chOff x="5875573" y="1868129"/>
            <a:chExt cx="1179871" cy="4213547"/>
          </a:xfrm>
        </p:grpSpPr>
        <p:pic>
          <p:nvPicPr>
            <p:cNvPr id="31" name="图片 30"/>
            <p:cNvPicPr>
              <a:picLocks noChangeAspect="1"/>
            </p:cNvPicPr>
            <p:nvPr/>
          </p:nvPicPr>
          <p:blipFill rotWithShape="1">
            <a:blip r:embed="rId3">
              <a:duotone>
                <a:schemeClr val="accent5">
                  <a:shade val="45000"/>
                  <a:satMod val="135000"/>
                </a:schemeClr>
                <a:prstClr val="white"/>
              </a:duotone>
              <a:extLst>
                <a:ext uri="{28A0092B-C50C-407E-A947-70E740481C1C}">
                  <a14:useLocalDpi xmlns:a14="http://schemas.microsoft.com/office/drawing/2010/main" val="0"/>
                </a:ext>
              </a:extLst>
            </a:blip>
            <a:srcRect l="58266" t="9894" r="32057" b="69175"/>
            <a:stretch>
              <a:fillRect/>
            </a:stretch>
          </p:blipFill>
          <p:spPr>
            <a:xfrm>
              <a:off x="5875573" y="1868129"/>
              <a:ext cx="1179871" cy="1435510"/>
            </a:xfrm>
            <a:prstGeom prst="rect">
              <a:avLst/>
            </a:prstGeom>
          </p:spPr>
        </p:pic>
        <p:sp>
          <p:nvSpPr>
            <p:cNvPr id="32" name="矩形 31"/>
            <p:cNvSpPr>
              <a:spLocks noChangeArrowheads="1"/>
            </p:cNvSpPr>
            <p:nvPr/>
          </p:nvSpPr>
          <p:spPr bwMode="auto">
            <a:xfrm>
              <a:off x="6150837" y="3303639"/>
              <a:ext cx="615547" cy="2778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square" lIns="121917" tIns="60959" rIns="121917" bIns="60959">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spcBef>
                  <a:spcPct val="0"/>
                </a:spcBef>
                <a:buNone/>
              </a:pPr>
              <a:r>
                <a:rPr lang="zh-CN" altLang="en-US" sz="2400" b="1" dirty="0">
                  <a:solidFill>
                    <a:schemeClr val="bg2">
                      <a:lumMod val="50000"/>
                    </a:schemeClr>
                  </a:solidFill>
                  <a:latin typeface="Li Xuke"/>
                  <a:ea typeface="Li Xuke"/>
                  <a:cs typeface="+mn-ea"/>
                  <a:sym typeface="Li Xuke"/>
                </a:rPr>
                <a:t>请输入您的标题</a:t>
              </a:r>
            </a:p>
          </p:txBody>
        </p:sp>
      </p:grpSp>
      <p:pic>
        <p:nvPicPr>
          <p:cNvPr id="2" name="图片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298948" y="1201100"/>
            <a:ext cx="4859863" cy="4859863"/>
          </a:xfrm>
          <a:prstGeom prst="rect">
            <a:avLst/>
          </a:prstGeom>
        </p:spPr>
      </p:pic>
      <p:pic>
        <p:nvPicPr>
          <p:cNvPr id="4" name="图片 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568054" y="1622923"/>
            <a:ext cx="2585012" cy="2478230"/>
          </a:xfrm>
          <a:prstGeom prst="rect">
            <a:avLst/>
          </a:prstGeom>
        </p:spPr>
      </p:pic>
    </p:spTree>
    <p:extLst>
      <p:ext uri="{BB962C8B-B14F-4D97-AF65-F5344CB8AC3E}">
        <p14:creationId xmlns:p14="http://schemas.microsoft.com/office/powerpoint/2010/main" val="1906628728"/>
      </p:ext>
    </p:extLst>
  </p:cSld>
  <p:clrMapOvr>
    <a:masterClrMapping/>
  </p:clrMapOvr>
  <p:transition spd="slow" advTm="300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13"/>
                                        </p:tgtEl>
                                        <p:attrNameLst>
                                          <p:attrName>style.visibility</p:attrName>
                                        </p:attrNameLst>
                                      </p:cBhvr>
                                      <p:to>
                                        <p:strVal val="visible"/>
                                      </p:to>
                                    </p:set>
                                    <p:animEffect transition="in" filter="fade">
                                      <p:cBhvr>
                                        <p:cTn id="7" dur="1000"/>
                                        <p:tgtEl>
                                          <p:spTgt spid="113"/>
                                        </p:tgtEl>
                                      </p:cBhvr>
                                    </p:animEffect>
                                    <p:anim calcmode="lin" valueType="num">
                                      <p:cBhvr>
                                        <p:cTn id="8" dur="1000" fill="hold"/>
                                        <p:tgtEl>
                                          <p:spTgt spid="113"/>
                                        </p:tgtEl>
                                        <p:attrNameLst>
                                          <p:attrName>ppt_x</p:attrName>
                                        </p:attrNameLst>
                                      </p:cBhvr>
                                      <p:tavLst>
                                        <p:tav tm="0">
                                          <p:val>
                                            <p:strVal val="#ppt_x"/>
                                          </p:val>
                                        </p:tav>
                                        <p:tav tm="100000">
                                          <p:val>
                                            <p:strVal val="#ppt_x"/>
                                          </p:val>
                                        </p:tav>
                                      </p:tavLst>
                                    </p:anim>
                                    <p:anim calcmode="lin" valueType="num">
                                      <p:cBhvr>
                                        <p:cTn id="9" dur="1000" fill="hold"/>
                                        <p:tgtEl>
                                          <p:spTgt spid="113"/>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12"/>
                                        </p:tgtEl>
                                        <p:attrNameLst>
                                          <p:attrName>style.visibility</p:attrName>
                                        </p:attrNameLst>
                                      </p:cBhvr>
                                      <p:to>
                                        <p:strVal val="visible"/>
                                      </p:to>
                                    </p:set>
                                    <p:animEffect transition="in" filter="fade">
                                      <p:cBhvr>
                                        <p:cTn id="12" dur="1000"/>
                                        <p:tgtEl>
                                          <p:spTgt spid="112"/>
                                        </p:tgtEl>
                                      </p:cBhvr>
                                    </p:animEffect>
                                    <p:anim calcmode="lin" valueType="num">
                                      <p:cBhvr>
                                        <p:cTn id="13" dur="1000" fill="hold"/>
                                        <p:tgtEl>
                                          <p:spTgt spid="112"/>
                                        </p:tgtEl>
                                        <p:attrNameLst>
                                          <p:attrName>ppt_x</p:attrName>
                                        </p:attrNameLst>
                                      </p:cBhvr>
                                      <p:tavLst>
                                        <p:tav tm="0">
                                          <p:val>
                                            <p:strVal val="#ppt_x"/>
                                          </p:val>
                                        </p:tav>
                                        <p:tav tm="100000">
                                          <p:val>
                                            <p:strVal val="#ppt_x"/>
                                          </p:val>
                                        </p:tav>
                                      </p:tavLst>
                                    </p:anim>
                                    <p:anim calcmode="lin" valueType="num">
                                      <p:cBhvr>
                                        <p:cTn id="14" dur="1000" fill="hold"/>
                                        <p:tgtEl>
                                          <p:spTgt spid="112"/>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p:cTn id="19" dur="500" fill="hold"/>
                                        <p:tgtEl>
                                          <p:spTgt spid="4"/>
                                        </p:tgtEl>
                                        <p:attrNameLst>
                                          <p:attrName>ppt_w</p:attrName>
                                        </p:attrNameLst>
                                      </p:cBhvr>
                                      <p:tavLst>
                                        <p:tav tm="0">
                                          <p:val>
                                            <p:fltVal val="0"/>
                                          </p:val>
                                        </p:tav>
                                        <p:tav tm="100000">
                                          <p:val>
                                            <p:strVal val="#ppt_w"/>
                                          </p:val>
                                        </p:tav>
                                      </p:tavLst>
                                    </p:anim>
                                    <p:anim calcmode="lin" valueType="num">
                                      <p:cBhvr>
                                        <p:cTn id="20" dur="500" fill="hold"/>
                                        <p:tgtEl>
                                          <p:spTgt spid="4"/>
                                        </p:tgtEl>
                                        <p:attrNameLst>
                                          <p:attrName>ppt_h</p:attrName>
                                        </p:attrNameLst>
                                      </p:cBhvr>
                                      <p:tavLst>
                                        <p:tav tm="0">
                                          <p:val>
                                            <p:fltVal val="0"/>
                                          </p:val>
                                        </p:tav>
                                        <p:tav tm="100000">
                                          <p:val>
                                            <p:strVal val="#ppt_h"/>
                                          </p:val>
                                        </p:tav>
                                      </p:tavLst>
                                    </p:anim>
                                    <p:animEffect transition="in" filter="fade">
                                      <p:cBhvr>
                                        <p:cTn id="21" dur="500"/>
                                        <p:tgtEl>
                                          <p:spTgt spid="4"/>
                                        </p:tgtEl>
                                      </p:cBhvr>
                                    </p:animEffect>
                                  </p:childTnLst>
                                </p:cTn>
                              </p:par>
                              <p:par>
                                <p:cTn id="22" presetID="53" presetClass="entr" presetSubtype="16" fill="hold" nodeType="withEffect">
                                  <p:stCondLst>
                                    <p:cond delay="0"/>
                                  </p:stCondLst>
                                  <p:childTnLst>
                                    <p:set>
                                      <p:cBhvr>
                                        <p:cTn id="23" dur="1" fill="hold">
                                          <p:stCondLst>
                                            <p:cond delay="0"/>
                                          </p:stCondLst>
                                        </p:cTn>
                                        <p:tgtEl>
                                          <p:spTgt spid="2"/>
                                        </p:tgtEl>
                                        <p:attrNameLst>
                                          <p:attrName>style.visibility</p:attrName>
                                        </p:attrNameLst>
                                      </p:cBhvr>
                                      <p:to>
                                        <p:strVal val="visible"/>
                                      </p:to>
                                    </p:set>
                                    <p:anim calcmode="lin" valueType="num">
                                      <p:cBhvr>
                                        <p:cTn id="24" dur="500" fill="hold"/>
                                        <p:tgtEl>
                                          <p:spTgt spid="2"/>
                                        </p:tgtEl>
                                        <p:attrNameLst>
                                          <p:attrName>ppt_w</p:attrName>
                                        </p:attrNameLst>
                                      </p:cBhvr>
                                      <p:tavLst>
                                        <p:tav tm="0">
                                          <p:val>
                                            <p:fltVal val="0"/>
                                          </p:val>
                                        </p:tav>
                                        <p:tav tm="100000">
                                          <p:val>
                                            <p:strVal val="#ppt_w"/>
                                          </p:val>
                                        </p:tav>
                                      </p:tavLst>
                                    </p:anim>
                                    <p:anim calcmode="lin" valueType="num">
                                      <p:cBhvr>
                                        <p:cTn id="25" dur="500" fill="hold"/>
                                        <p:tgtEl>
                                          <p:spTgt spid="2"/>
                                        </p:tgtEl>
                                        <p:attrNameLst>
                                          <p:attrName>ppt_h</p:attrName>
                                        </p:attrNameLst>
                                      </p:cBhvr>
                                      <p:tavLst>
                                        <p:tav tm="0">
                                          <p:val>
                                            <p:fltVal val="0"/>
                                          </p:val>
                                        </p:tav>
                                        <p:tav tm="100000">
                                          <p:val>
                                            <p:strVal val="#ppt_h"/>
                                          </p:val>
                                        </p:tav>
                                      </p:tavLst>
                                    </p:anim>
                                    <p:animEffect transition="in" filter="fade">
                                      <p:cBhvr>
                                        <p:cTn id="26" dur="500"/>
                                        <p:tgtEl>
                                          <p:spTgt spid="2"/>
                                        </p:tgtEl>
                                      </p:cBhvr>
                                    </p:animEffect>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nodeType="clickEffect">
                                  <p:stCondLst>
                                    <p:cond delay="0"/>
                                  </p:stCondLst>
                                  <p:childTnLst>
                                    <p:set>
                                      <p:cBhvr>
                                        <p:cTn id="30" dur="1" fill="hold">
                                          <p:stCondLst>
                                            <p:cond delay="0"/>
                                          </p:stCondLst>
                                        </p:cTn>
                                        <p:tgtEl>
                                          <p:spTgt spid="28"/>
                                        </p:tgtEl>
                                        <p:attrNameLst>
                                          <p:attrName>style.visibility</p:attrName>
                                        </p:attrNameLst>
                                      </p:cBhvr>
                                      <p:to>
                                        <p:strVal val="visible"/>
                                      </p:to>
                                    </p:set>
                                    <p:animEffect transition="in" filter="fade">
                                      <p:cBhvr>
                                        <p:cTn id="31" dur="1000"/>
                                        <p:tgtEl>
                                          <p:spTgt spid="28"/>
                                        </p:tgtEl>
                                      </p:cBhvr>
                                    </p:animEffect>
                                    <p:anim calcmode="lin" valueType="num">
                                      <p:cBhvr>
                                        <p:cTn id="32" dur="1000" fill="hold"/>
                                        <p:tgtEl>
                                          <p:spTgt spid="28"/>
                                        </p:tgtEl>
                                        <p:attrNameLst>
                                          <p:attrName>ppt_x</p:attrName>
                                        </p:attrNameLst>
                                      </p:cBhvr>
                                      <p:tavLst>
                                        <p:tav tm="0">
                                          <p:val>
                                            <p:strVal val="#ppt_x"/>
                                          </p:val>
                                        </p:tav>
                                        <p:tav tm="100000">
                                          <p:val>
                                            <p:strVal val="#ppt_x"/>
                                          </p:val>
                                        </p:tav>
                                      </p:tavLst>
                                    </p:anim>
                                    <p:anim calcmode="lin" valueType="num">
                                      <p:cBhvr>
                                        <p:cTn id="33" dur="1000" fill="hold"/>
                                        <p:tgtEl>
                                          <p:spTgt spid="28"/>
                                        </p:tgtEl>
                                        <p:attrNameLst>
                                          <p:attrName>ppt_y</p:attrName>
                                        </p:attrNameLst>
                                      </p:cBhvr>
                                      <p:tavLst>
                                        <p:tav tm="0">
                                          <p:val>
                                            <p:strVal val="#ppt_y+.1"/>
                                          </p:val>
                                        </p:tav>
                                        <p:tav tm="100000">
                                          <p:val>
                                            <p:strVal val="#ppt_y"/>
                                          </p:val>
                                        </p:tav>
                                      </p:tavLst>
                                    </p:anim>
                                  </p:childTnLst>
                                </p:cTn>
                              </p:par>
                              <p:par>
                                <p:cTn id="34" presetID="42" presetClass="entr" presetSubtype="0" fill="hold" nodeType="withEffect">
                                  <p:stCondLst>
                                    <p:cond delay="0"/>
                                  </p:stCondLst>
                                  <p:childTnLst>
                                    <p:set>
                                      <p:cBhvr>
                                        <p:cTn id="35" dur="1" fill="hold">
                                          <p:stCondLst>
                                            <p:cond delay="0"/>
                                          </p:stCondLst>
                                        </p:cTn>
                                        <p:tgtEl>
                                          <p:spTgt spid="30"/>
                                        </p:tgtEl>
                                        <p:attrNameLst>
                                          <p:attrName>style.visibility</p:attrName>
                                        </p:attrNameLst>
                                      </p:cBhvr>
                                      <p:to>
                                        <p:strVal val="visible"/>
                                      </p:to>
                                    </p:set>
                                    <p:animEffect transition="in" filter="fade">
                                      <p:cBhvr>
                                        <p:cTn id="36" dur="1000"/>
                                        <p:tgtEl>
                                          <p:spTgt spid="30"/>
                                        </p:tgtEl>
                                      </p:cBhvr>
                                    </p:animEffect>
                                    <p:anim calcmode="lin" valueType="num">
                                      <p:cBhvr>
                                        <p:cTn id="37" dur="1000" fill="hold"/>
                                        <p:tgtEl>
                                          <p:spTgt spid="30"/>
                                        </p:tgtEl>
                                        <p:attrNameLst>
                                          <p:attrName>ppt_x</p:attrName>
                                        </p:attrNameLst>
                                      </p:cBhvr>
                                      <p:tavLst>
                                        <p:tav tm="0">
                                          <p:val>
                                            <p:strVal val="#ppt_x"/>
                                          </p:val>
                                        </p:tav>
                                        <p:tav tm="100000">
                                          <p:val>
                                            <p:strVal val="#ppt_x"/>
                                          </p:val>
                                        </p:tav>
                                      </p:tavLst>
                                    </p:anim>
                                    <p:anim calcmode="lin" valueType="num">
                                      <p:cBhvr>
                                        <p:cTn id="38" dur="1000" fill="hold"/>
                                        <p:tgtEl>
                                          <p:spTgt spid="30"/>
                                        </p:tgtEl>
                                        <p:attrNameLst>
                                          <p:attrName>ppt_y</p:attrName>
                                        </p:attrNameLst>
                                      </p:cBhvr>
                                      <p:tavLst>
                                        <p:tav tm="0">
                                          <p:val>
                                            <p:strVal val="#ppt_y+.1"/>
                                          </p:val>
                                        </p:tav>
                                        <p:tav tm="100000">
                                          <p:val>
                                            <p:strVal val="#ppt_y"/>
                                          </p:val>
                                        </p:tav>
                                      </p:tavLst>
                                    </p:anim>
                                  </p:childTnLst>
                                </p:cTn>
                              </p:par>
                              <p:par>
                                <p:cTn id="39" presetID="42" presetClass="entr" presetSubtype="0" fill="hold" nodeType="withEffect">
                                  <p:stCondLst>
                                    <p:cond delay="0"/>
                                  </p:stCondLst>
                                  <p:childTnLst>
                                    <p:set>
                                      <p:cBhvr>
                                        <p:cTn id="40" dur="1" fill="hold">
                                          <p:stCondLst>
                                            <p:cond delay="0"/>
                                          </p:stCondLst>
                                        </p:cTn>
                                        <p:tgtEl>
                                          <p:spTgt spid="29"/>
                                        </p:tgtEl>
                                        <p:attrNameLst>
                                          <p:attrName>style.visibility</p:attrName>
                                        </p:attrNameLst>
                                      </p:cBhvr>
                                      <p:to>
                                        <p:strVal val="visible"/>
                                      </p:to>
                                    </p:set>
                                    <p:animEffect transition="in" filter="fade">
                                      <p:cBhvr>
                                        <p:cTn id="41" dur="1000"/>
                                        <p:tgtEl>
                                          <p:spTgt spid="29"/>
                                        </p:tgtEl>
                                      </p:cBhvr>
                                    </p:animEffect>
                                    <p:anim calcmode="lin" valueType="num">
                                      <p:cBhvr>
                                        <p:cTn id="42" dur="1000" fill="hold"/>
                                        <p:tgtEl>
                                          <p:spTgt spid="29"/>
                                        </p:tgtEl>
                                        <p:attrNameLst>
                                          <p:attrName>ppt_x</p:attrName>
                                        </p:attrNameLst>
                                      </p:cBhvr>
                                      <p:tavLst>
                                        <p:tav tm="0">
                                          <p:val>
                                            <p:strVal val="#ppt_x"/>
                                          </p:val>
                                        </p:tav>
                                        <p:tav tm="100000">
                                          <p:val>
                                            <p:strVal val="#ppt_x"/>
                                          </p:val>
                                        </p:tav>
                                      </p:tavLst>
                                    </p:anim>
                                    <p:anim calcmode="lin" valueType="num">
                                      <p:cBhvr>
                                        <p:cTn id="43" dur="1000" fill="hold"/>
                                        <p:tgtEl>
                                          <p:spTgt spid="29"/>
                                        </p:tgtEl>
                                        <p:attrNameLst>
                                          <p:attrName>ppt_y</p:attrName>
                                        </p:attrNameLst>
                                      </p:cBhvr>
                                      <p:tavLst>
                                        <p:tav tm="0">
                                          <p:val>
                                            <p:strVal val="#ppt_y+.1"/>
                                          </p:val>
                                        </p:tav>
                                        <p:tav tm="100000">
                                          <p:val>
                                            <p:strVal val="#ppt_y"/>
                                          </p:val>
                                        </p:tav>
                                      </p:tavLst>
                                    </p:anim>
                                  </p:childTnLst>
                                </p:cTn>
                              </p:par>
                              <p:par>
                                <p:cTn id="44" presetID="42" presetClass="entr" presetSubtype="0" fill="hold" nodeType="withEffect">
                                  <p:stCondLst>
                                    <p:cond delay="0"/>
                                  </p:stCondLst>
                                  <p:childTnLst>
                                    <p:set>
                                      <p:cBhvr>
                                        <p:cTn id="45" dur="1" fill="hold">
                                          <p:stCondLst>
                                            <p:cond delay="0"/>
                                          </p:stCondLst>
                                        </p:cTn>
                                        <p:tgtEl>
                                          <p:spTgt spid="27"/>
                                        </p:tgtEl>
                                        <p:attrNameLst>
                                          <p:attrName>style.visibility</p:attrName>
                                        </p:attrNameLst>
                                      </p:cBhvr>
                                      <p:to>
                                        <p:strVal val="visible"/>
                                      </p:to>
                                    </p:set>
                                    <p:animEffect transition="in" filter="fade">
                                      <p:cBhvr>
                                        <p:cTn id="46" dur="1000"/>
                                        <p:tgtEl>
                                          <p:spTgt spid="27"/>
                                        </p:tgtEl>
                                      </p:cBhvr>
                                    </p:animEffect>
                                    <p:anim calcmode="lin" valueType="num">
                                      <p:cBhvr>
                                        <p:cTn id="47" dur="1000" fill="hold"/>
                                        <p:tgtEl>
                                          <p:spTgt spid="27"/>
                                        </p:tgtEl>
                                        <p:attrNameLst>
                                          <p:attrName>ppt_x</p:attrName>
                                        </p:attrNameLst>
                                      </p:cBhvr>
                                      <p:tavLst>
                                        <p:tav tm="0">
                                          <p:val>
                                            <p:strVal val="#ppt_x"/>
                                          </p:val>
                                        </p:tav>
                                        <p:tav tm="100000">
                                          <p:val>
                                            <p:strVal val="#ppt_x"/>
                                          </p:val>
                                        </p:tav>
                                      </p:tavLst>
                                    </p:anim>
                                    <p:anim calcmode="lin" valueType="num">
                                      <p:cBhvr>
                                        <p:cTn id="48" dur="1000" fill="hold"/>
                                        <p:tgtEl>
                                          <p:spTgt spid="2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 grpId="0"/>
      <p:bldP spid="113"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 name="组合 18"/>
          <p:cNvGrpSpPr/>
          <p:nvPr/>
        </p:nvGrpSpPr>
        <p:grpSpPr>
          <a:xfrm>
            <a:off x="7223474" y="1018654"/>
            <a:ext cx="3878262" cy="1066800"/>
            <a:chOff x="0" y="0"/>
            <a:chExt cx="3877973" cy="1065858"/>
          </a:xfrm>
        </p:grpSpPr>
        <p:pic>
          <p:nvPicPr>
            <p:cNvPr id="26" name="图片 25"/>
            <p:cNvPicPr>
              <a:picLocks noChangeAspect="1"/>
            </p:cNvPicPr>
            <p:nvPr/>
          </p:nvPicPr>
          <p:blipFill>
            <a:blip r:embed="rId3">
              <a:duotone>
                <a:schemeClr val="accent5">
                  <a:shade val="45000"/>
                  <a:satMod val="135000"/>
                </a:schemeClr>
                <a:prstClr val="white"/>
              </a:duotone>
            </a:blip>
            <a:stretch>
              <a:fillRect/>
            </a:stretch>
          </p:blipFill>
          <p:spPr>
            <a:xfrm>
              <a:off x="0" y="0"/>
              <a:ext cx="3877973" cy="1065858"/>
            </a:xfrm>
            <a:prstGeom prst="rect">
              <a:avLst/>
            </a:prstGeom>
            <a:noFill/>
            <a:ln w="9525">
              <a:noFill/>
            </a:ln>
          </p:spPr>
        </p:pic>
        <p:sp>
          <p:nvSpPr>
            <p:cNvPr id="39" name="矩形 38"/>
            <p:cNvSpPr/>
            <p:nvPr/>
          </p:nvSpPr>
          <p:spPr>
            <a:xfrm>
              <a:off x="242189" y="304623"/>
              <a:ext cx="2031325" cy="369332"/>
            </a:xfrm>
            <a:prstGeom prst="rect">
              <a:avLst/>
            </a:prstGeom>
            <a:noFill/>
            <a:ln w="9525">
              <a:noFill/>
            </a:ln>
          </p:spPr>
          <p:txBody>
            <a:bodyPr wrap="none">
              <a:spAutoFit/>
            </a:bodyPr>
            <a:lstStyle>
              <a:lvl1pPr marL="228600" indent="-228600" algn="l" rtl="0" fontAlgn="base">
                <a:lnSpc>
                  <a:spcPct val="90000"/>
                </a:lnSpc>
                <a:spcBef>
                  <a:spcPts val="1000"/>
                </a:spcBef>
                <a:spcAft>
                  <a:spcPct val="0"/>
                </a:spcAft>
                <a:buFont typeface="Arial" panose="020B0604020202020204" pitchFamily="34" charset="0"/>
                <a:buChar char="•"/>
                <a:defRPr sz="2800">
                  <a:solidFill>
                    <a:schemeClr val="tx1"/>
                  </a:solidFill>
                  <a:latin typeface="+mn-lt"/>
                  <a:ea typeface="+mn-ea"/>
                  <a:cs typeface="+mn-cs"/>
                </a:defRPr>
              </a:lvl1pPr>
              <a:lvl2pPr marL="685800" indent="-228600" algn="l" rtl="0" fontAlgn="base">
                <a:lnSpc>
                  <a:spcPct val="90000"/>
                </a:lnSpc>
                <a:spcBef>
                  <a:spcPts val="500"/>
                </a:spcBef>
                <a:spcAft>
                  <a:spcPct val="0"/>
                </a:spcAft>
                <a:buFont typeface="Arial" panose="020B0604020202020204" pitchFamily="34" charset="0"/>
                <a:buChar char="•"/>
                <a:defRPr sz="2400">
                  <a:solidFill>
                    <a:schemeClr val="tx1"/>
                  </a:solidFill>
                  <a:latin typeface="+mn-lt"/>
                  <a:ea typeface="+mn-ea"/>
                </a:defRPr>
              </a:lvl2pPr>
              <a:lvl3pPr marL="1143000" indent="-228600" algn="l" rtl="0" fontAlgn="base">
                <a:lnSpc>
                  <a:spcPct val="90000"/>
                </a:lnSpc>
                <a:spcBef>
                  <a:spcPts val="500"/>
                </a:spcBef>
                <a:spcAft>
                  <a:spcPct val="0"/>
                </a:spcAft>
                <a:buFont typeface="Arial" panose="020B0604020202020204" pitchFamily="34" charset="0"/>
                <a:buChar char="•"/>
                <a:defRPr sz="2000">
                  <a:solidFill>
                    <a:schemeClr val="tx1"/>
                  </a:solidFill>
                  <a:latin typeface="+mn-lt"/>
                  <a:ea typeface="+mn-ea"/>
                </a:defRPr>
              </a:lvl3pPr>
              <a:lvl4pPr marL="1600200" indent="-228600" algn="l" rtl="0" fontAlgn="base">
                <a:lnSpc>
                  <a:spcPct val="90000"/>
                </a:lnSpc>
                <a:spcBef>
                  <a:spcPts val="500"/>
                </a:spcBef>
                <a:spcAft>
                  <a:spcPct val="0"/>
                </a:spcAft>
                <a:buFont typeface="Arial" panose="020B0604020202020204" pitchFamily="34" charset="0"/>
                <a:buChar char="•"/>
                <a:defRPr>
                  <a:solidFill>
                    <a:schemeClr val="tx1"/>
                  </a:solidFill>
                  <a:latin typeface="+mn-lt"/>
                  <a:ea typeface="+mn-ea"/>
                </a:defRPr>
              </a:lvl4pPr>
              <a:lvl5pPr marL="2057400" indent="-228600" algn="l" rtl="0" fontAlgn="base">
                <a:lnSpc>
                  <a:spcPct val="90000"/>
                </a:lnSpc>
                <a:spcBef>
                  <a:spcPts val="500"/>
                </a:spcBef>
                <a:spcAft>
                  <a:spcPct val="0"/>
                </a:spcAft>
                <a:buFont typeface="Arial" panose="020B0604020202020204" pitchFamily="34" charset="0"/>
                <a:buChar char="•"/>
                <a:defRPr>
                  <a:solidFill>
                    <a:schemeClr val="tx1"/>
                  </a:solidFill>
                  <a:latin typeface="+mn-lt"/>
                  <a:ea typeface="+mn-ea"/>
                </a:defRPr>
              </a:lvl5pPr>
            </a:lstStyle>
            <a:p>
              <a:pPr marL="0" lvl="0" indent="0" eaLnBrk="1" hangingPunct="1">
                <a:lnSpc>
                  <a:spcPct val="100000"/>
                </a:lnSpc>
                <a:spcBef>
                  <a:spcPct val="0"/>
                </a:spcBef>
                <a:buNone/>
              </a:pPr>
              <a:r>
                <a:rPr lang="zh-CN" altLang="en-US" sz="1800" dirty="0">
                  <a:solidFill>
                    <a:schemeClr val="bg1"/>
                  </a:solidFill>
                  <a:latin typeface="Li Xuke"/>
                  <a:ea typeface="Li Xuke"/>
                  <a:cs typeface="+mn-ea"/>
                  <a:sym typeface="Li Xuke"/>
                </a:rPr>
                <a:t>单击此处添加标题</a:t>
              </a:r>
              <a:endParaRPr lang="en-US" altLang="zh-CN" sz="1800" dirty="0">
                <a:solidFill>
                  <a:schemeClr val="bg1"/>
                </a:solidFill>
                <a:latin typeface="Li Xuke"/>
                <a:ea typeface="Li Xuke"/>
                <a:cs typeface="+mn-ea"/>
                <a:sym typeface="Li Xuke"/>
              </a:endParaRPr>
            </a:p>
          </p:txBody>
        </p:sp>
      </p:grpSp>
      <p:grpSp>
        <p:nvGrpSpPr>
          <p:cNvPr id="21" name="组合 20"/>
          <p:cNvGrpSpPr/>
          <p:nvPr/>
        </p:nvGrpSpPr>
        <p:grpSpPr>
          <a:xfrm>
            <a:off x="6831213" y="3636021"/>
            <a:ext cx="3878262" cy="1066800"/>
            <a:chOff x="0" y="0"/>
            <a:chExt cx="3877973" cy="1065858"/>
          </a:xfrm>
        </p:grpSpPr>
        <p:pic>
          <p:nvPicPr>
            <p:cNvPr id="22" name="图片 21"/>
            <p:cNvPicPr>
              <a:picLocks noChangeAspect="1"/>
            </p:cNvPicPr>
            <p:nvPr/>
          </p:nvPicPr>
          <p:blipFill>
            <a:blip r:embed="rId3">
              <a:duotone>
                <a:schemeClr val="accent5">
                  <a:shade val="45000"/>
                  <a:satMod val="135000"/>
                </a:schemeClr>
                <a:prstClr val="white"/>
              </a:duotone>
            </a:blip>
            <a:stretch>
              <a:fillRect/>
            </a:stretch>
          </p:blipFill>
          <p:spPr>
            <a:xfrm>
              <a:off x="0" y="0"/>
              <a:ext cx="3877973" cy="1065858"/>
            </a:xfrm>
            <a:prstGeom prst="rect">
              <a:avLst/>
            </a:prstGeom>
            <a:noFill/>
            <a:ln w="9525">
              <a:noFill/>
            </a:ln>
          </p:spPr>
        </p:pic>
        <p:sp>
          <p:nvSpPr>
            <p:cNvPr id="23" name="矩形 22"/>
            <p:cNvSpPr/>
            <p:nvPr/>
          </p:nvSpPr>
          <p:spPr>
            <a:xfrm>
              <a:off x="242189" y="304623"/>
              <a:ext cx="2031325" cy="369332"/>
            </a:xfrm>
            <a:prstGeom prst="rect">
              <a:avLst/>
            </a:prstGeom>
            <a:noFill/>
            <a:ln w="9525">
              <a:noFill/>
            </a:ln>
          </p:spPr>
          <p:txBody>
            <a:bodyPr wrap="none">
              <a:spAutoFit/>
            </a:bodyPr>
            <a:lstStyle>
              <a:lvl1pPr marL="228600" indent="-228600" algn="l" rtl="0" fontAlgn="base">
                <a:lnSpc>
                  <a:spcPct val="90000"/>
                </a:lnSpc>
                <a:spcBef>
                  <a:spcPts val="1000"/>
                </a:spcBef>
                <a:spcAft>
                  <a:spcPct val="0"/>
                </a:spcAft>
                <a:buFont typeface="Arial" panose="020B0604020202020204" pitchFamily="34" charset="0"/>
                <a:buChar char="•"/>
                <a:defRPr sz="2800">
                  <a:solidFill>
                    <a:schemeClr val="tx1"/>
                  </a:solidFill>
                  <a:latin typeface="+mn-lt"/>
                  <a:ea typeface="+mn-ea"/>
                  <a:cs typeface="+mn-cs"/>
                </a:defRPr>
              </a:lvl1pPr>
              <a:lvl2pPr marL="685800" indent="-228600" algn="l" rtl="0" fontAlgn="base">
                <a:lnSpc>
                  <a:spcPct val="90000"/>
                </a:lnSpc>
                <a:spcBef>
                  <a:spcPts val="500"/>
                </a:spcBef>
                <a:spcAft>
                  <a:spcPct val="0"/>
                </a:spcAft>
                <a:buFont typeface="Arial" panose="020B0604020202020204" pitchFamily="34" charset="0"/>
                <a:buChar char="•"/>
                <a:defRPr sz="2400">
                  <a:solidFill>
                    <a:schemeClr val="tx1"/>
                  </a:solidFill>
                  <a:latin typeface="+mn-lt"/>
                  <a:ea typeface="+mn-ea"/>
                </a:defRPr>
              </a:lvl2pPr>
              <a:lvl3pPr marL="1143000" indent="-228600" algn="l" rtl="0" fontAlgn="base">
                <a:lnSpc>
                  <a:spcPct val="90000"/>
                </a:lnSpc>
                <a:spcBef>
                  <a:spcPts val="500"/>
                </a:spcBef>
                <a:spcAft>
                  <a:spcPct val="0"/>
                </a:spcAft>
                <a:buFont typeface="Arial" panose="020B0604020202020204" pitchFamily="34" charset="0"/>
                <a:buChar char="•"/>
                <a:defRPr sz="2000">
                  <a:solidFill>
                    <a:schemeClr val="tx1"/>
                  </a:solidFill>
                  <a:latin typeface="+mn-lt"/>
                  <a:ea typeface="+mn-ea"/>
                </a:defRPr>
              </a:lvl3pPr>
              <a:lvl4pPr marL="1600200" indent="-228600" algn="l" rtl="0" fontAlgn="base">
                <a:lnSpc>
                  <a:spcPct val="90000"/>
                </a:lnSpc>
                <a:spcBef>
                  <a:spcPts val="500"/>
                </a:spcBef>
                <a:spcAft>
                  <a:spcPct val="0"/>
                </a:spcAft>
                <a:buFont typeface="Arial" panose="020B0604020202020204" pitchFamily="34" charset="0"/>
                <a:buChar char="•"/>
                <a:defRPr>
                  <a:solidFill>
                    <a:schemeClr val="tx1"/>
                  </a:solidFill>
                  <a:latin typeface="+mn-lt"/>
                  <a:ea typeface="+mn-ea"/>
                </a:defRPr>
              </a:lvl4pPr>
              <a:lvl5pPr marL="2057400" indent="-228600" algn="l" rtl="0" fontAlgn="base">
                <a:lnSpc>
                  <a:spcPct val="90000"/>
                </a:lnSpc>
                <a:spcBef>
                  <a:spcPts val="500"/>
                </a:spcBef>
                <a:spcAft>
                  <a:spcPct val="0"/>
                </a:spcAft>
                <a:buFont typeface="Arial" panose="020B0604020202020204" pitchFamily="34" charset="0"/>
                <a:buChar char="•"/>
                <a:defRPr>
                  <a:solidFill>
                    <a:schemeClr val="tx1"/>
                  </a:solidFill>
                  <a:latin typeface="+mn-lt"/>
                  <a:ea typeface="+mn-ea"/>
                </a:defRPr>
              </a:lvl5pPr>
            </a:lstStyle>
            <a:p>
              <a:pPr marL="0" lvl="0" indent="0" eaLnBrk="1" hangingPunct="1">
                <a:lnSpc>
                  <a:spcPct val="100000"/>
                </a:lnSpc>
                <a:spcBef>
                  <a:spcPct val="0"/>
                </a:spcBef>
                <a:buNone/>
              </a:pPr>
              <a:r>
                <a:rPr lang="zh-CN" altLang="en-US" sz="1800" dirty="0">
                  <a:solidFill>
                    <a:schemeClr val="bg1"/>
                  </a:solidFill>
                  <a:latin typeface="Li Xuke"/>
                  <a:ea typeface="Li Xuke"/>
                  <a:cs typeface="+mn-ea"/>
                  <a:sym typeface="Li Xuke"/>
                </a:rPr>
                <a:t>单击此处添加标题</a:t>
              </a:r>
              <a:endParaRPr lang="en-US" altLang="zh-CN" sz="1800" dirty="0">
                <a:solidFill>
                  <a:schemeClr val="bg1"/>
                </a:solidFill>
                <a:latin typeface="Li Xuke"/>
                <a:ea typeface="Li Xuke"/>
                <a:cs typeface="+mn-ea"/>
                <a:sym typeface="Li Xuke"/>
              </a:endParaRPr>
            </a:p>
          </p:txBody>
        </p:sp>
      </p:grpSp>
      <p:grpSp>
        <p:nvGrpSpPr>
          <p:cNvPr id="18" name="组合 17"/>
          <p:cNvGrpSpPr/>
          <p:nvPr/>
        </p:nvGrpSpPr>
        <p:grpSpPr>
          <a:xfrm>
            <a:off x="1246082" y="2085454"/>
            <a:ext cx="3876675" cy="1066800"/>
            <a:chOff x="0" y="0"/>
            <a:chExt cx="3877973" cy="1065858"/>
          </a:xfrm>
        </p:grpSpPr>
        <p:pic>
          <p:nvPicPr>
            <p:cNvPr id="40" name="图片 39"/>
            <p:cNvPicPr>
              <a:picLocks noChangeAspect="1"/>
            </p:cNvPicPr>
            <p:nvPr/>
          </p:nvPicPr>
          <p:blipFill>
            <a:blip r:embed="rId3">
              <a:duotone>
                <a:schemeClr val="accent5">
                  <a:shade val="45000"/>
                  <a:satMod val="135000"/>
                </a:schemeClr>
                <a:prstClr val="white"/>
              </a:duotone>
            </a:blip>
            <a:stretch>
              <a:fillRect/>
            </a:stretch>
          </p:blipFill>
          <p:spPr>
            <a:xfrm>
              <a:off x="0" y="0"/>
              <a:ext cx="3877973" cy="1065858"/>
            </a:xfrm>
            <a:prstGeom prst="rect">
              <a:avLst/>
            </a:prstGeom>
            <a:noFill/>
            <a:ln w="9525">
              <a:noFill/>
            </a:ln>
          </p:spPr>
        </p:pic>
        <p:sp>
          <p:nvSpPr>
            <p:cNvPr id="41" name="矩形 40"/>
            <p:cNvSpPr/>
            <p:nvPr/>
          </p:nvSpPr>
          <p:spPr>
            <a:xfrm>
              <a:off x="242189" y="304623"/>
              <a:ext cx="2031325" cy="369332"/>
            </a:xfrm>
            <a:prstGeom prst="rect">
              <a:avLst/>
            </a:prstGeom>
            <a:noFill/>
            <a:ln w="9525">
              <a:noFill/>
            </a:ln>
          </p:spPr>
          <p:txBody>
            <a:bodyPr wrap="none">
              <a:spAutoFit/>
            </a:bodyPr>
            <a:lstStyle>
              <a:lvl1pPr marL="228600" indent="-228600" algn="l" rtl="0" fontAlgn="base">
                <a:lnSpc>
                  <a:spcPct val="90000"/>
                </a:lnSpc>
                <a:spcBef>
                  <a:spcPts val="1000"/>
                </a:spcBef>
                <a:spcAft>
                  <a:spcPct val="0"/>
                </a:spcAft>
                <a:buFont typeface="Arial" panose="020B0604020202020204" pitchFamily="34" charset="0"/>
                <a:buChar char="•"/>
                <a:defRPr sz="2800">
                  <a:solidFill>
                    <a:schemeClr val="tx1"/>
                  </a:solidFill>
                  <a:latin typeface="+mn-lt"/>
                  <a:ea typeface="+mn-ea"/>
                  <a:cs typeface="+mn-cs"/>
                </a:defRPr>
              </a:lvl1pPr>
              <a:lvl2pPr marL="685800" indent="-228600" algn="l" rtl="0" fontAlgn="base">
                <a:lnSpc>
                  <a:spcPct val="90000"/>
                </a:lnSpc>
                <a:spcBef>
                  <a:spcPts val="500"/>
                </a:spcBef>
                <a:spcAft>
                  <a:spcPct val="0"/>
                </a:spcAft>
                <a:buFont typeface="Arial" panose="020B0604020202020204" pitchFamily="34" charset="0"/>
                <a:buChar char="•"/>
                <a:defRPr sz="2400">
                  <a:solidFill>
                    <a:schemeClr val="tx1"/>
                  </a:solidFill>
                  <a:latin typeface="+mn-lt"/>
                  <a:ea typeface="+mn-ea"/>
                </a:defRPr>
              </a:lvl2pPr>
              <a:lvl3pPr marL="1143000" indent="-228600" algn="l" rtl="0" fontAlgn="base">
                <a:lnSpc>
                  <a:spcPct val="90000"/>
                </a:lnSpc>
                <a:spcBef>
                  <a:spcPts val="500"/>
                </a:spcBef>
                <a:spcAft>
                  <a:spcPct val="0"/>
                </a:spcAft>
                <a:buFont typeface="Arial" panose="020B0604020202020204" pitchFamily="34" charset="0"/>
                <a:buChar char="•"/>
                <a:defRPr sz="2000">
                  <a:solidFill>
                    <a:schemeClr val="tx1"/>
                  </a:solidFill>
                  <a:latin typeface="+mn-lt"/>
                  <a:ea typeface="+mn-ea"/>
                </a:defRPr>
              </a:lvl3pPr>
              <a:lvl4pPr marL="1600200" indent="-228600" algn="l" rtl="0" fontAlgn="base">
                <a:lnSpc>
                  <a:spcPct val="90000"/>
                </a:lnSpc>
                <a:spcBef>
                  <a:spcPts val="500"/>
                </a:spcBef>
                <a:spcAft>
                  <a:spcPct val="0"/>
                </a:spcAft>
                <a:buFont typeface="Arial" panose="020B0604020202020204" pitchFamily="34" charset="0"/>
                <a:buChar char="•"/>
                <a:defRPr>
                  <a:solidFill>
                    <a:schemeClr val="tx1"/>
                  </a:solidFill>
                  <a:latin typeface="+mn-lt"/>
                  <a:ea typeface="+mn-ea"/>
                </a:defRPr>
              </a:lvl4pPr>
              <a:lvl5pPr marL="2057400" indent="-228600" algn="l" rtl="0" fontAlgn="base">
                <a:lnSpc>
                  <a:spcPct val="90000"/>
                </a:lnSpc>
                <a:spcBef>
                  <a:spcPts val="500"/>
                </a:spcBef>
                <a:spcAft>
                  <a:spcPct val="0"/>
                </a:spcAft>
                <a:buFont typeface="Arial" panose="020B0604020202020204" pitchFamily="34" charset="0"/>
                <a:buChar char="•"/>
                <a:defRPr>
                  <a:solidFill>
                    <a:schemeClr val="tx1"/>
                  </a:solidFill>
                  <a:latin typeface="+mn-lt"/>
                  <a:ea typeface="+mn-ea"/>
                </a:defRPr>
              </a:lvl5pPr>
            </a:lstStyle>
            <a:p>
              <a:pPr marL="0" lvl="0" indent="0" eaLnBrk="1" hangingPunct="1">
                <a:lnSpc>
                  <a:spcPct val="100000"/>
                </a:lnSpc>
                <a:spcBef>
                  <a:spcPct val="0"/>
                </a:spcBef>
                <a:buNone/>
              </a:pPr>
              <a:r>
                <a:rPr lang="zh-CN" altLang="en-US" sz="1800" dirty="0">
                  <a:solidFill>
                    <a:schemeClr val="bg1"/>
                  </a:solidFill>
                  <a:latin typeface="Li Xuke"/>
                  <a:ea typeface="Li Xuke"/>
                  <a:cs typeface="+mn-ea"/>
                  <a:sym typeface="Li Xuke"/>
                </a:rPr>
                <a:t>单击此处添加标题</a:t>
              </a:r>
              <a:endParaRPr lang="en-US" altLang="zh-CN" sz="1800" dirty="0">
                <a:solidFill>
                  <a:schemeClr val="bg1"/>
                </a:solidFill>
                <a:latin typeface="Li Xuke"/>
                <a:ea typeface="Li Xuke"/>
                <a:cs typeface="+mn-ea"/>
                <a:sym typeface="Li Xuke"/>
              </a:endParaRPr>
            </a:p>
          </p:txBody>
        </p:sp>
      </p:grpSp>
      <p:sp>
        <p:nvSpPr>
          <p:cNvPr id="112" name="文本框 111"/>
          <p:cNvSpPr txBox="1"/>
          <p:nvPr/>
        </p:nvSpPr>
        <p:spPr>
          <a:xfrm>
            <a:off x="1572214" y="13148"/>
            <a:ext cx="1031051" cy="338554"/>
          </a:xfrm>
          <a:prstGeom prst="rect">
            <a:avLst/>
          </a:prstGeom>
          <a:noFill/>
        </p:spPr>
        <p:txBody>
          <a:bodyPr wrap="none" rtlCol="0">
            <a:spAutoFit/>
          </a:bodyPr>
          <a:lstStyle/>
          <a:p>
            <a:pPr algn="ctr"/>
            <a:r>
              <a:rPr lang="zh-CN" altLang="en-US" sz="1600" b="1" spc="600" dirty="0" smtClean="0">
                <a:solidFill>
                  <a:schemeClr val="accent5">
                    <a:lumMod val="75000"/>
                  </a:schemeClr>
                </a:solidFill>
                <a:latin typeface="Li Xuke"/>
                <a:ea typeface="Li Xuke"/>
                <a:cs typeface="+mn-ea"/>
                <a:sym typeface="Li Xuke"/>
              </a:rPr>
              <a:t>第三章</a:t>
            </a:r>
            <a:endParaRPr lang="zh-CN" altLang="en-US" sz="1600" b="1" spc="600" dirty="0">
              <a:solidFill>
                <a:schemeClr val="accent5">
                  <a:lumMod val="75000"/>
                </a:schemeClr>
              </a:solidFill>
              <a:latin typeface="Li Xuke"/>
              <a:ea typeface="Li Xuke"/>
              <a:cs typeface="+mn-ea"/>
              <a:sym typeface="Li Xuke"/>
            </a:endParaRPr>
          </a:p>
        </p:txBody>
      </p:sp>
      <p:sp>
        <p:nvSpPr>
          <p:cNvPr id="113" name="文本框 112"/>
          <p:cNvSpPr txBox="1"/>
          <p:nvPr/>
        </p:nvSpPr>
        <p:spPr>
          <a:xfrm>
            <a:off x="1246082" y="344604"/>
            <a:ext cx="1620958" cy="523220"/>
          </a:xfrm>
          <a:prstGeom prst="rect">
            <a:avLst/>
          </a:prstGeom>
          <a:noFill/>
        </p:spPr>
        <p:txBody>
          <a:bodyPr vert="horz" wrap="none" rtlCol="0">
            <a:spAutoFit/>
          </a:bodyPr>
          <a:lstStyle/>
          <a:p>
            <a:pPr algn="ctr"/>
            <a:r>
              <a:rPr lang="zh-CN" altLang="en-US" sz="2800" b="1" dirty="0" smtClean="0">
                <a:solidFill>
                  <a:schemeClr val="accent5">
                    <a:lumMod val="60000"/>
                    <a:lumOff val="40000"/>
                  </a:schemeClr>
                </a:solidFill>
                <a:latin typeface="Li Xuke"/>
                <a:ea typeface="Li Xuke"/>
                <a:cs typeface="+mn-ea"/>
                <a:sym typeface="Li Xuke"/>
              </a:rPr>
              <a:t>教学过程</a:t>
            </a:r>
            <a:endParaRPr lang="zh-CN" altLang="en-US" sz="2800" b="1" dirty="0">
              <a:solidFill>
                <a:schemeClr val="accent5">
                  <a:lumMod val="60000"/>
                  <a:lumOff val="40000"/>
                </a:schemeClr>
              </a:solidFill>
              <a:latin typeface="Li Xuke"/>
              <a:ea typeface="Li Xuke"/>
              <a:cs typeface="+mn-ea"/>
              <a:sym typeface="Li Xuke"/>
            </a:endParaRPr>
          </a:p>
        </p:txBody>
      </p:sp>
      <p:grpSp>
        <p:nvGrpSpPr>
          <p:cNvPr id="20" name="组合 19"/>
          <p:cNvGrpSpPr/>
          <p:nvPr/>
        </p:nvGrpSpPr>
        <p:grpSpPr>
          <a:xfrm>
            <a:off x="1246082" y="4119041"/>
            <a:ext cx="3878262" cy="1065213"/>
            <a:chOff x="0" y="0"/>
            <a:chExt cx="3877973" cy="1065858"/>
          </a:xfrm>
        </p:grpSpPr>
        <p:pic>
          <p:nvPicPr>
            <p:cNvPr id="24" name="图片 23"/>
            <p:cNvPicPr>
              <a:picLocks noChangeAspect="1"/>
            </p:cNvPicPr>
            <p:nvPr/>
          </p:nvPicPr>
          <p:blipFill>
            <a:blip r:embed="rId3">
              <a:duotone>
                <a:schemeClr val="accent5">
                  <a:shade val="45000"/>
                  <a:satMod val="135000"/>
                </a:schemeClr>
                <a:prstClr val="white"/>
              </a:duotone>
            </a:blip>
            <a:stretch>
              <a:fillRect/>
            </a:stretch>
          </p:blipFill>
          <p:spPr>
            <a:xfrm>
              <a:off x="0" y="0"/>
              <a:ext cx="3877973" cy="1065858"/>
            </a:xfrm>
            <a:prstGeom prst="rect">
              <a:avLst/>
            </a:prstGeom>
            <a:noFill/>
            <a:ln w="9525">
              <a:noFill/>
            </a:ln>
          </p:spPr>
        </p:pic>
        <p:sp>
          <p:nvSpPr>
            <p:cNvPr id="25" name="矩形 24"/>
            <p:cNvSpPr/>
            <p:nvPr/>
          </p:nvSpPr>
          <p:spPr>
            <a:xfrm>
              <a:off x="242189" y="304623"/>
              <a:ext cx="2031325" cy="369332"/>
            </a:xfrm>
            <a:prstGeom prst="rect">
              <a:avLst/>
            </a:prstGeom>
            <a:noFill/>
            <a:ln w="9525">
              <a:noFill/>
            </a:ln>
          </p:spPr>
          <p:txBody>
            <a:bodyPr wrap="none">
              <a:spAutoFit/>
            </a:bodyPr>
            <a:lstStyle>
              <a:lvl1pPr marL="228600" indent="-228600" algn="l" rtl="0" fontAlgn="base">
                <a:lnSpc>
                  <a:spcPct val="90000"/>
                </a:lnSpc>
                <a:spcBef>
                  <a:spcPts val="1000"/>
                </a:spcBef>
                <a:spcAft>
                  <a:spcPct val="0"/>
                </a:spcAft>
                <a:buFont typeface="Arial" panose="020B0604020202020204" pitchFamily="34" charset="0"/>
                <a:buChar char="•"/>
                <a:defRPr sz="2800">
                  <a:solidFill>
                    <a:schemeClr val="tx1"/>
                  </a:solidFill>
                  <a:latin typeface="+mn-lt"/>
                  <a:ea typeface="+mn-ea"/>
                  <a:cs typeface="+mn-cs"/>
                </a:defRPr>
              </a:lvl1pPr>
              <a:lvl2pPr marL="685800" indent="-228600" algn="l" rtl="0" fontAlgn="base">
                <a:lnSpc>
                  <a:spcPct val="90000"/>
                </a:lnSpc>
                <a:spcBef>
                  <a:spcPts val="500"/>
                </a:spcBef>
                <a:spcAft>
                  <a:spcPct val="0"/>
                </a:spcAft>
                <a:buFont typeface="Arial" panose="020B0604020202020204" pitchFamily="34" charset="0"/>
                <a:buChar char="•"/>
                <a:defRPr sz="2400">
                  <a:solidFill>
                    <a:schemeClr val="tx1"/>
                  </a:solidFill>
                  <a:latin typeface="+mn-lt"/>
                  <a:ea typeface="+mn-ea"/>
                </a:defRPr>
              </a:lvl2pPr>
              <a:lvl3pPr marL="1143000" indent="-228600" algn="l" rtl="0" fontAlgn="base">
                <a:lnSpc>
                  <a:spcPct val="90000"/>
                </a:lnSpc>
                <a:spcBef>
                  <a:spcPts val="500"/>
                </a:spcBef>
                <a:spcAft>
                  <a:spcPct val="0"/>
                </a:spcAft>
                <a:buFont typeface="Arial" panose="020B0604020202020204" pitchFamily="34" charset="0"/>
                <a:buChar char="•"/>
                <a:defRPr sz="2000">
                  <a:solidFill>
                    <a:schemeClr val="tx1"/>
                  </a:solidFill>
                  <a:latin typeface="+mn-lt"/>
                  <a:ea typeface="+mn-ea"/>
                </a:defRPr>
              </a:lvl3pPr>
              <a:lvl4pPr marL="1600200" indent="-228600" algn="l" rtl="0" fontAlgn="base">
                <a:lnSpc>
                  <a:spcPct val="90000"/>
                </a:lnSpc>
                <a:spcBef>
                  <a:spcPts val="500"/>
                </a:spcBef>
                <a:spcAft>
                  <a:spcPct val="0"/>
                </a:spcAft>
                <a:buFont typeface="Arial" panose="020B0604020202020204" pitchFamily="34" charset="0"/>
                <a:buChar char="•"/>
                <a:defRPr>
                  <a:solidFill>
                    <a:schemeClr val="tx1"/>
                  </a:solidFill>
                  <a:latin typeface="+mn-lt"/>
                  <a:ea typeface="+mn-ea"/>
                </a:defRPr>
              </a:lvl4pPr>
              <a:lvl5pPr marL="2057400" indent="-228600" algn="l" rtl="0" fontAlgn="base">
                <a:lnSpc>
                  <a:spcPct val="90000"/>
                </a:lnSpc>
                <a:spcBef>
                  <a:spcPts val="500"/>
                </a:spcBef>
                <a:spcAft>
                  <a:spcPct val="0"/>
                </a:spcAft>
                <a:buFont typeface="Arial" panose="020B0604020202020204" pitchFamily="34" charset="0"/>
                <a:buChar char="•"/>
                <a:defRPr>
                  <a:solidFill>
                    <a:schemeClr val="tx1"/>
                  </a:solidFill>
                  <a:latin typeface="+mn-lt"/>
                  <a:ea typeface="+mn-ea"/>
                </a:defRPr>
              </a:lvl5pPr>
            </a:lstStyle>
            <a:p>
              <a:pPr marL="0" lvl="0" indent="0" eaLnBrk="1" hangingPunct="1">
                <a:lnSpc>
                  <a:spcPct val="100000"/>
                </a:lnSpc>
                <a:spcBef>
                  <a:spcPct val="0"/>
                </a:spcBef>
                <a:buNone/>
              </a:pPr>
              <a:r>
                <a:rPr lang="zh-CN" altLang="en-US" sz="1800" dirty="0">
                  <a:solidFill>
                    <a:schemeClr val="bg1"/>
                  </a:solidFill>
                  <a:latin typeface="Li Xuke"/>
                  <a:ea typeface="Li Xuke"/>
                  <a:cs typeface="+mn-ea"/>
                  <a:sym typeface="Li Xuke"/>
                </a:rPr>
                <a:t>单击此处添加标题</a:t>
              </a:r>
              <a:endParaRPr lang="en-US" altLang="zh-CN" sz="1800" dirty="0">
                <a:solidFill>
                  <a:schemeClr val="bg1"/>
                </a:solidFill>
                <a:latin typeface="Li Xuke"/>
                <a:ea typeface="Li Xuke"/>
                <a:cs typeface="+mn-ea"/>
                <a:sym typeface="Li Xuke"/>
              </a:endParaRPr>
            </a:p>
          </p:txBody>
        </p:sp>
      </p:grpSp>
      <p:grpSp>
        <p:nvGrpSpPr>
          <p:cNvPr id="10" name="组合 9"/>
          <p:cNvGrpSpPr/>
          <p:nvPr/>
        </p:nvGrpSpPr>
        <p:grpSpPr>
          <a:xfrm>
            <a:off x="3585442" y="1610175"/>
            <a:ext cx="1376485" cy="1453353"/>
            <a:chOff x="3468470" y="1571193"/>
            <a:chExt cx="2006901" cy="2118974"/>
          </a:xfrm>
        </p:grpSpPr>
        <p:sp>
          <p:nvSpPr>
            <p:cNvPr id="6" name="椭圆 5"/>
            <p:cNvSpPr/>
            <p:nvPr/>
          </p:nvSpPr>
          <p:spPr>
            <a:xfrm>
              <a:off x="3728586" y="2115274"/>
              <a:ext cx="1574893" cy="1574893"/>
            </a:xfrm>
            <a:prstGeom prst="ellipse">
              <a:avLst/>
            </a:prstGeom>
            <a:solidFill>
              <a:schemeClr val="accent5">
                <a:lumMod val="60000"/>
                <a:lumOff val="40000"/>
              </a:schemeClr>
            </a:solidFill>
            <a:ln>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Li Xuke"/>
                <a:ea typeface="Li Xuke"/>
                <a:cs typeface="+mn-ea"/>
                <a:sym typeface="Li Xuke"/>
              </a:endParaRPr>
            </a:p>
          </p:txBody>
        </p:sp>
        <p:pic>
          <p:nvPicPr>
            <p:cNvPr id="3" name="图片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468470" y="1571193"/>
              <a:ext cx="2006901" cy="2064358"/>
            </a:xfrm>
            <a:prstGeom prst="rect">
              <a:avLst/>
            </a:prstGeom>
          </p:spPr>
        </p:pic>
      </p:grpSp>
      <p:grpSp>
        <p:nvGrpSpPr>
          <p:cNvPr id="8" name="组合 7"/>
          <p:cNvGrpSpPr/>
          <p:nvPr/>
        </p:nvGrpSpPr>
        <p:grpSpPr>
          <a:xfrm>
            <a:off x="9093628" y="3143079"/>
            <a:ext cx="1376485" cy="1464316"/>
            <a:chOff x="8976656" y="3099076"/>
            <a:chExt cx="2006901" cy="2134957"/>
          </a:xfrm>
        </p:grpSpPr>
        <p:sp>
          <p:nvSpPr>
            <p:cNvPr id="44" name="椭圆 43"/>
            <p:cNvSpPr/>
            <p:nvPr/>
          </p:nvSpPr>
          <p:spPr>
            <a:xfrm>
              <a:off x="9244332" y="3659140"/>
              <a:ext cx="1574893" cy="1574893"/>
            </a:xfrm>
            <a:prstGeom prst="ellipse">
              <a:avLst/>
            </a:prstGeom>
            <a:solidFill>
              <a:schemeClr val="accent5">
                <a:lumMod val="60000"/>
                <a:lumOff val="40000"/>
              </a:schemeClr>
            </a:solidFill>
            <a:ln>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Li Xuke"/>
                <a:ea typeface="Li Xuke"/>
                <a:cs typeface="+mn-ea"/>
                <a:sym typeface="Li Xuke"/>
              </a:endParaRPr>
            </a:p>
          </p:txBody>
        </p:sp>
        <p:pic>
          <p:nvPicPr>
            <p:cNvPr id="45" name="图片 4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976656" y="3099076"/>
              <a:ext cx="2006901" cy="2064358"/>
            </a:xfrm>
            <a:prstGeom prst="rect">
              <a:avLst/>
            </a:prstGeom>
          </p:spPr>
        </p:pic>
      </p:grpSp>
      <p:grpSp>
        <p:nvGrpSpPr>
          <p:cNvPr id="9" name="组合 8"/>
          <p:cNvGrpSpPr/>
          <p:nvPr/>
        </p:nvGrpSpPr>
        <p:grpSpPr>
          <a:xfrm>
            <a:off x="3684957" y="3768360"/>
            <a:ext cx="1376485" cy="1448354"/>
            <a:chOff x="3593359" y="3731667"/>
            <a:chExt cx="2006901" cy="2111685"/>
          </a:xfrm>
        </p:grpSpPr>
        <p:sp>
          <p:nvSpPr>
            <p:cNvPr id="46" name="椭圆 45"/>
            <p:cNvSpPr/>
            <p:nvPr/>
          </p:nvSpPr>
          <p:spPr>
            <a:xfrm>
              <a:off x="3819316" y="4268459"/>
              <a:ext cx="1574893" cy="1574893"/>
            </a:xfrm>
            <a:prstGeom prst="ellipse">
              <a:avLst/>
            </a:prstGeom>
            <a:solidFill>
              <a:schemeClr val="accent5">
                <a:lumMod val="60000"/>
                <a:lumOff val="40000"/>
              </a:schemeClr>
            </a:solidFill>
            <a:ln>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Li Xuke"/>
                <a:ea typeface="Li Xuke"/>
                <a:cs typeface="+mn-ea"/>
                <a:sym typeface="Li Xuke"/>
              </a:endParaRPr>
            </a:p>
          </p:txBody>
        </p:sp>
        <p:pic>
          <p:nvPicPr>
            <p:cNvPr id="48" name="图片 4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593359" y="3731667"/>
              <a:ext cx="2006901" cy="2064359"/>
            </a:xfrm>
            <a:prstGeom prst="rect">
              <a:avLst/>
            </a:prstGeom>
          </p:spPr>
        </p:pic>
      </p:grpSp>
      <p:grpSp>
        <p:nvGrpSpPr>
          <p:cNvPr id="7" name="组合 6"/>
          <p:cNvGrpSpPr/>
          <p:nvPr/>
        </p:nvGrpSpPr>
        <p:grpSpPr>
          <a:xfrm>
            <a:off x="9725251" y="580842"/>
            <a:ext cx="1376485" cy="1459566"/>
            <a:chOff x="9608279" y="539014"/>
            <a:chExt cx="2006901" cy="2128032"/>
          </a:xfrm>
        </p:grpSpPr>
        <p:sp>
          <p:nvSpPr>
            <p:cNvPr id="47" name="椭圆 46"/>
            <p:cNvSpPr/>
            <p:nvPr/>
          </p:nvSpPr>
          <p:spPr>
            <a:xfrm>
              <a:off x="9824284" y="1092153"/>
              <a:ext cx="1574893" cy="1574893"/>
            </a:xfrm>
            <a:prstGeom prst="ellipse">
              <a:avLst/>
            </a:prstGeom>
            <a:solidFill>
              <a:schemeClr val="accent5">
                <a:lumMod val="60000"/>
                <a:lumOff val="40000"/>
              </a:schemeClr>
            </a:solidFill>
            <a:ln>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Li Xuke"/>
                <a:ea typeface="Li Xuke"/>
                <a:cs typeface="+mn-ea"/>
                <a:sym typeface="Li Xuke"/>
              </a:endParaRPr>
            </a:p>
          </p:txBody>
        </p:sp>
        <p:pic>
          <p:nvPicPr>
            <p:cNvPr id="49" name="图片 4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608279" y="539014"/>
              <a:ext cx="2006901" cy="2064358"/>
            </a:xfrm>
            <a:prstGeom prst="rect">
              <a:avLst/>
            </a:prstGeom>
          </p:spPr>
        </p:pic>
      </p:grpSp>
      <p:sp>
        <p:nvSpPr>
          <p:cNvPr id="50" name="文本框 43"/>
          <p:cNvSpPr txBox="1"/>
          <p:nvPr/>
        </p:nvSpPr>
        <p:spPr>
          <a:xfrm>
            <a:off x="1270191" y="3204242"/>
            <a:ext cx="3817793" cy="102060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zh-CN" altLang="en-US" sz="1400" dirty="0">
                <a:solidFill>
                  <a:schemeClr val="bg2">
                    <a:lumMod val="50000"/>
                  </a:schemeClr>
                </a:solidFill>
                <a:latin typeface="Li Xuke"/>
                <a:ea typeface="Li Xuke"/>
                <a:cs typeface="+mn-ea"/>
                <a:sym typeface="Li Xuke"/>
              </a:rPr>
              <a:t>请在此处添加您的文本请在此处添加您的文本请在此处添加您的文本请在此处添加您的文本</a:t>
            </a:r>
          </a:p>
          <a:p>
            <a:pPr algn="ctr" defTabSz="914400">
              <a:lnSpc>
                <a:spcPct val="150000"/>
              </a:lnSpc>
            </a:pPr>
            <a:endParaRPr lang="zh-CN" altLang="en-US" sz="1400" dirty="0">
              <a:solidFill>
                <a:schemeClr val="bg2">
                  <a:lumMod val="50000"/>
                </a:schemeClr>
              </a:solidFill>
              <a:latin typeface="Li Xuke"/>
              <a:ea typeface="Li Xuke"/>
              <a:cs typeface="+mn-ea"/>
              <a:sym typeface="Li Xuke"/>
            </a:endParaRPr>
          </a:p>
        </p:txBody>
      </p:sp>
      <p:sp>
        <p:nvSpPr>
          <p:cNvPr id="51" name="文本框 43"/>
          <p:cNvSpPr txBox="1"/>
          <p:nvPr/>
        </p:nvSpPr>
        <p:spPr>
          <a:xfrm>
            <a:off x="6861447" y="2194261"/>
            <a:ext cx="3817793" cy="102060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zh-CN" altLang="en-US" sz="1400" dirty="0">
                <a:solidFill>
                  <a:schemeClr val="bg2">
                    <a:lumMod val="50000"/>
                  </a:schemeClr>
                </a:solidFill>
                <a:latin typeface="Li Xuke"/>
                <a:ea typeface="Li Xuke"/>
                <a:cs typeface="+mn-ea"/>
                <a:sym typeface="Li Xuke"/>
              </a:rPr>
              <a:t>请在此处添加您的文本请在此处添加您的文本请在此处添加您的文本请在此处添加您的文本</a:t>
            </a:r>
          </a:p>
          <a:p>
            <a:pPr algn="ctr" defTabSz="914400">
              <a:lnSpc>
                <a:spcPct val="150000"/>
              </a:lnSpc>
            </a:pPr>
            <a:endParaRPr lang="zh-CN" altLang="en-US" sz="1400" dirty="0">
              <a:solidFill>
                <a:schemeClr val="bg2">
                  <a:lumMod val="50000"/>
                </a:schemeClr>
              </a:solidFill>
              <a:latin typeface="Li Xuke"/>
              <a:ea typeface="Li Xuke"/>
              <a:cs typeface="+mn-ea"/>
              <a:sym typeface="Li Xuke"/>
            </a:endParaRPr>
          </a:p>
        </p:txBody>
      </p:sp>
      <p:sp>
        <p:nvSpPr>
          <p:cNvPr id="52" name="文本框 43"/>
          <p:cNvSpPr txBox="1"/>
          <p:nvPr/>
        </p:nvSpPr>
        <p:spPr>
          <a:xfrm>
            <a:off x="1144134" y="5341663"/>
            <a:ext cx="3817793" cy="102060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zh-CN" altLang="en-US" sz="1400" dirty="0">
                <a:solidFill>
                  <a:schemeClr val="bg2">
                    <a:lumMod val="50000"/>
                  </a:schemeClr>
                </a:solidFill>
                <a:latin typeface="Li Xuke"/>
                <a:ea typeface="Li Xuke"/>
                <a:cs typeface="+mn-ea"/>
                <a:sym typeface="Li Xuke"/>
              </a:rPr>
              <a:t>请在此处添加您的文本请在此处添加您的文本请在此处添加您的文本请在此处添加您的文本</a:t>
            </a:r>
          </a:p>
          <a:p>
            <a:pPr algn="ctr" defTabSz="914400">
              <a:lnSpc>
                <a:spcPct val="150000"/>
              </a:lnSpc>
            </a:pPr>
            <a:endParaRPr lang="zh-CN" altLang="en-US" sz="1400" dirty="0">
              <a:solidFill>
                <a:schemeClr val="bg2">
                  <a:lumMod val="50000"/>
                </a:schemeClr>
              </a:solidFill>
              <a:latin typeface="Li Xuke"/>
              <a:ea typeface="Li Xuke"/>
              <a:cs typeface="+mn-ea"/>
              <a:sym typeface="Li Xuke"/>
            </a:endParaRPr>
          </a:p>
        </p:txBody>
      </p:sp>
      <p:sp>
        <p:nvSpPr>
          <p:cNvPr id="53" name="文本框 43"/>
          <p:cNvSpPr txBox="1"/>
          <p:nvPr/>
        </p:nvSpPr>
        <p:spPr>
          <a:xfrm>
            <a:off x="6861447" y="4789184"/>
            <a:ext cx="3817793" cy="102060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zh-CN" altLang="en-US" sz="1400" dirty="0">
                <a:solidFill>
                  <a:schemeClr val="bg2">
                    <a:lumMod val="50000"/>
                  </a:schemeClr>
                </a:solidFill>
                <a:latin typeface="Li Xuke"/>
                <a:ea typeface="Li Xuke"/>
                <a:cs typeface="+mn-ea"/>
                <a:sym typeface="Li Xuke"/>
              </a:rPr>
              <a:t>请在此处添加您的文本请在此处添加您的文本请在此处添加您的文本请在此处添加您的文本</a:t>
            </a:r>
          </a:p>
          <a:p>
            <a:pPr algn="ctr" defTabSz="914400">
              <a:lnSpc>
                <a:spcPct val="150000"/>
              </a:lnSpc>
            </a:pPr>
            <a:endParaRPr lang="zh-CN" altLang="en-US" sz="1400" dirty="0">
              <a:solidFill>
                <a:schemeClr val="bg2">
                  <a:lumMod val="50000"/>
                </a:schemeClr>
              </a:solidFill>
              <a:latin typeface="Li Xuke"/>
              <a:ea typeface="Li Xuke"/>
              <a:cs typeface="+mn-ea"/>
              <a:sym typeface="Li Xuke"/>
            </a:endParaRPr>
          </a:p>
        </p:txBody>
      </p:sp>
    </p:spTree>
    <p:extLst>
      <p:ext uri="{BB962C8B-B14F-4D97-AF65-F5344CB8AC3E}">
        <p14:creationId xmlns:p14="http://schemas.microsoft.com/office/powerpoint/2010/main" val="2067478343"/>
      </p:ext>
    </p:extLst>
  </p:cSld>
  <p:clrMapOvr>
    <a:masterClrMapping/>
  </p:clrMapOvr>
  <p:transition spd="slow" advTm="300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13"/>
                                        </p:tgtEl>
                                        <p:attrNameLst>
                                          <p:attrName>style.visibility</p:attrName>
                                        </p:attrNameLst>
                                      </p:cBhvr>
                                      <p:to>
                                        <p:strVal val="visible"/>
                                      </p:to>
                                    </p:set>
                                    <p:animEffect transition="in" filter="fade">
                                      <p:cBhvr>
                                        <p:cTn id="7" dur="1000"/>
                                        <p:tgtEl>
                                          <p:spTgt spid="113"/>
                                        </p:tgtEl>
                                      </p:cBhvr>
                                    </p:animEffect>
                                    <p:anim calcmode="lin" valueType="num">
                                      <p:cBhvr>
                                        <p:cTn id="8" dur="1000" fill="hold"/>
                                        <p:tgtEl>
                                          <p:spTgt spid="113"/>
                                        </p:tgtEl>
                                        <p:attrNameLst>
                                          <p:attrName>ppt_x</p:attrName>
                                        </p:attrNameLst>
                                      </p:cBhvr>
                                      <p:tavLst>
                                        <p:tav tm="0">
                                          <p:val>
                                            <p:strVal val="#ppt_x"/>
                                          </p:val>
                                        </p:tav>
                                        <p:tav tm="100000">
                                          <p:val>
                                            <p:strVal val="#ppt_x"/>
                                          </p:val>
                                        </p:tav>
                                      </p:tavLst>
                                    </p:anim>
                                    <p:anim calcmode="lin" valueType="num">
                                      <p:cBhvr>
                                        <p:cTn id="9" dur="1000" fill="hold"/>
                                        <p:tgtEl>
                                          <p:spTgt spid="113"/>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12"/>
                                        </p:tgtEl>
                                        <p:attrNameLst>
                                          <p:attrName>style.visibility</p:attrName>
                                        </p:attrNameLst>
                                      </p:cBhvr>
                                      <p:to>
                                        <p:strVal val="visible"/>
                                      </p:to>
                                    </p:set>
                                    <p:animEffect transition="in" filter="fade">
                                      <p:cBhvr>
                                        <p:cTn id="12" dur="1000"/>
                                        <p:tgtEl>
                                          <p:spTgt spid="112"/>
                                        </p:tgtEl>
                                      </p:cBhvr>
                                    </p:animEffect>
                                    <p:anim calcmode="lin" valueType="num">
                                      <p:cBhvr>
                                        <p:cTn id="13" dur="1000" fill="hold"/>
                                        <p:tgtEl>
                                          <p:spTgt spid="112"/>
                                        </p:tgtEl>
                                        <p:attrNameLst>
                                          <p:attrName>ppt_x</p:attrName>
                                        </p:attrNameLst>
                                      </p:cBhvr>
                                      <p:tavLst>
                                        <p:tav tm="0">
                                          <p:val>
                                            <p:strVal val="#ppt_x"/>
                                          </p:val>
                                        </p:tav>
                                        <p:tav tm="100000">
                                          <p:val>
                                            <p:strVal val="#ppt_x"/>
                                          </p:val>
                                        </p:tav>
                                      </p:tavLst>
                                    </p:anim>
                                    <p:anim calcmode="lin" valueType="num">
                                      <p:cBhvr>
                                        <p:cTn id="14" dur="1000" fill="hold"/>
                                        <p:tgtEl>
                                          <p:spTgt spid="112"/>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18"/>
                                        </p:tgtEl>
                                        <p:attrNameLst>
                                          <p:attrName>style.visibility</p:attrName>
                                        </p:attrNameLst>
                                      </p:cBhvr>
                                      <p:to>
                                        <p:strVal val="visible"/>
                                      </p:to>
                                    </p:set>
                                    <p:animEffect transition="in" filter="fade">
                                      <p:cBhvr>
                                        <p:cTn id="19" dur="1000"/>
                                        <p:tgtEl>
                                          <p:spTgt spid="18"/>
                                        </p:tgtEl>
                                      </p:cBhvr>
                                    </p:animEffect>
                                    <p:anim calcmode="lin" valueType="num">
                                      <p:cBhvr>
                                        <p:cTn id="20" dur="1000" fill="hold"/>
                                        <p:tgtEl>
                                          <p:spTgt spid="18"/>
                                        </p:tgtEl>
                                        <p:attrNameLst>
                                          <p:attrName>ppt_x</p:attrName>
                                        </p:attrNameLst>
                                      </p:cBhvr>
                                      <p:tavLst>
                                        <p:tav tm="0">
                                          <p:val>
                                            <p:strVal val="#ppt_x"/>
                                          </p:val>
                                        </p:tav>
                                        <p:tav tm="100000">
                                          <p:val>
                                            <p:strVal val="#ppt_x"/>
                                          </p:val>
                                        </p:tav>
                                      </p:tavLst>
                                    </p:anim>
                                    <p:anim calcmode="lin" valueType="num">
                                      <p:cBhvr>
                                        <p:cTn id="21" dur="1000" fill="hold"/>
                                        <p:tgtEl>
                                          <p:spTgt spid="18"/>
                                        </p:tgtEl>
                                        <p:attrNameLst>
                                          <p:attrName>ppt_y</p:attrName>
                                        </p:attrNameLst>
                                      </p:cBhvr>
                                      <p:tavLst>
                                        <p:tav tm="0">
                                          <p:val>
                                            <p:strVal val="#ppt_y+.1"/>
                                          </p:val>
                                        </p:tav>
                                        <p:tav tm="100000">
                                          <p:val>
                                            <p:strVal val="#ppt_y"/>
                                          </p:val>
                                        </p:tav>
                                      </p:tavLst>
                                    </p:anim>
                                  </p:childTnLst>
                                </p:cTn>
                              </p:par>
                              <p:par>
                                <p:cTn id="22" presetID="42" presetClass="entr" presetSubtype="0" fill="hold" nodeType="withEffect">
                                  <p:stCondLst>
                                    <p:cond delay="0"/>
                                  </p:stCondLst>
                                  <p:childTnLst>
                                    <p:set>
                                      <p:cBhvr>
                                        <p:cTn id="23" dur="1" fill="hold">
                                          <p:stCondLst>
                                            <p:cond delay="0"/>
                                          </p:stCondLst>
                                        </p:cTn>
                                        <p:tgtEl>
                                          <p:spTgt spid="20"/>
                                        </p:tgtEl>
                                        <p:attrNameLst>
                                          <p:attrName>style.visibility</p:attrName>
                                        </p:attrNameLst>
                                      </p:cBhvr>
                                      <p:to>
                                        <p:strVal val="visible"/>
                                      </p:to>
                                    </p:set>
                                    <p:animEffect transition="in" filter="fade">
                                      <p:cBhvr>
                                        <p:cTn id="24" dur="1000"/>
                                        <p:tgtEl>
                                          <p:spTgt spid="20"/>
                                        </p:tgtEl>
                                      </p:cBhvr>
                                    </p:animEffect>
                                    <p:anim calcmode="lin" valueType="num">
                                      <p:cBhvr>
                                        <p:cTn id="25" dur="1000" fill="hold"/>
                                        <p:tgtEl>
                                          <p:spTgt spid="20"/>
                                        </p:tgtEl>
                                        <p:attrNameLst>
                                          <p:attrName>ppt_x</p:attrName>
                                        </p:attrNameLst>
                                      </p:cBhvr>
                                      <p:tavLst>
                                        <p:tav tm="0">
                                          <p:val>
                                            <p:strVal val="#ppt_x"/>
                                          </p:val>
                                        </p:tav>
                                        <p:tav tm="100000">
                                          <p:val>
                                            <p:strVal val="#ppt_x"/>
                                          </p:val>
                                        </p:tav>
                                      </p:tavLst>
                                    </p:anim>
                                    <p:anim calcmode="lin" valueType="num">
                                      <p:cBhvr>
                                        <p:cTn id="26" dur="1000" fill="hold"/>
                                        <p:tgtEl>
                                          <p:spTgt spid="20"/>
                                        </p:tgtEl>
                                        <p:attrNameLst>
                                          <p:attrName>ppt_y</p:attrName>
                                        </p:attrNameLst>
                                      </p:cBhvr>
                                      <p:tavLst>
                                        <p:tav tm="0">
                                          <p:val>
                                            <p:strVal val="#ppt_y+.1"/>
                                          </p:val>
                                        </p:tav>
                                        <p:tav tm="100000">
                                          <p:val>
                                            <p:strVal val="#ppt_y"/>
                                          </p:val>
                                        </p:tav>
                                      </p:tavLst>
                                    </p:anim>
                                  </p:childTnLst>
                                </p:cTn>
                              </p:par>
                              <p:par>
                                <p:cTn id="27" presetID="42" presetClass="entr" presetSubtype="0" fill="hold" nodeType="withEffect">
                                  <p:stCondLst>
                                    <p:cond delay="0"/>
                                  </p:stCondLst>
                                  <p:childTnLst>
                                    <p:set>
                                      <p:cBhvr>
                                        <p:cTn id="28" dur="1" fill="hold">
                                          <p:stCondLst>
                                            <p:cond delay="0"/>
                                          </p:stCondLst>
                                        </p:cTn>
                                        <p:tgtEl>
                                          <p:spTgt spid="21"/>
                                        </p:tgtEl>
                                        <p:attrNameLst>
                                          <p:attrName>style.visibility</p:attrName>
                                        </p:attrNameLst>
                                      </p:cBhvr>
                                      <p:to>
                                        <p:strVal val="visible"/>
                                      </p:to>
                                    </p:set>
                                    <p:animEffect transition="in" filter="fade">
                                      <p:cBhvr>
                                        <p:cTn id="29" dur="1000"/>
                                        <p:tgtEl>
                                          <p:spTgt spid="21"/>
                                        </p:tgtEl>
                                      </p:cBhvr>
                                    </p:animEffect>
                                    <p:anim calcmode="lin" valueType="num">
                                      <p:cBhvr>
                                        <p:cTn id="30" dur="1000" fill="hold"/>
                                        <p:tgtEl>
                                          <p:spTgt spid="21"/>
                                        </p:tgtEl>
                                        <p:attrNameLst>
                                          <p:attrName>ppt_x</p:attrName>
                                        </p:attrNameLst>
                                      </p:cBhvr>
                                      <p:tavLst>
                                        <p:tav tm="0">
                                          <p:val>
                                            <p:strVal val="#ppt_x"/>
                                          </p:val>
                                        </p:tav>
                                        <p:tav tm="100000">
                                          <p:val>
                                            <p:strVal val="#ppt_x"/>
                                          </p:val>
                                        </p:tav>
                                      </p:tavLst>
                                    </p:anim>
                                    <p:anim calcmode="lin" valueType="num">
                                      <p:cBhvr>
                                        <p:cTn id="31" dur="1000" fill="hold"/>
                                        <p:tgtEl>
                                          <p:spTgt spid="21"/>
                                        </p:tgtEl>
                                        <p:attrNameLst>
                                          <p:attrName>ppt_y</p:attrName>
                                        </p:attrNameLst>
                                      </p:cBhvr>
                                      <p:tavLst>
                                        <p:tav tm="0">
                                          <p:val>
                                            <p:strVal val="#ppt_y+.1"/>
                                          </p:val>
                                        </p:tav>
                                        <p:tav tm="100000">
                                          <p:val>
                                            <p:strVal val="#ppt_y"/>
                                          </p:val>
                                        </p:tav>
                                      </p:tavLst>
                                    </p:anim>
                                  </p:childTnLst>
                                </p:cTn>
                              </p:par>
                              <p:par>
                                <p:cTn id="32" presetID="42" presetClass="entr" presetSubtype="0" fill="hold" nodeType="withEffect">
                                  <p:stCondLst>
                                    <p:cond delay="0"/>
                                  </p:stCondLst>
                                  <p:childTnLst>
                                    <p:set>
                                      <p:cBhvr>
                                        <p:cTn id="33" dur="1" fill="hold">
                                          <p:stCondLst>
                                            <p:cond delay="0"/>
                                          </p:stCondLst>
                                        </p:cTn>
                                        <p:tgtEl>
                                          <p:spTgt spid="19"/>
                                        </p:tgtEl>
                                        <p:attrNameLst>
                                          <p:attrName>style.visibility</p:attrName>
                                        </p:attrNameLst>
                                      </p:cBhvr>
                                      <p:to>
                                        <p:strVal val="visible"/>
                                      </p:to>
                                    </p:set>
                                    <p:animEffect transition="in" filter="fade">
                                      <p:cBhvr>
                                        <p:cTn id="34" dur="1000"/>
                                        <p:tgtEl>
                                          <p:spTgt spid="19"/>
                                        </p:tgtEl>
                                      </p:cBhvr>
                                    </p:animEffect>
                                    <p:anim calcmode="lin" valueType="num">
                                      <p:cBhvr>
                                        <p:cTn id="35" dur="1000" fill="hold"/>
                                        <p:tgtEl>
                                          <p:spTgt spid="19"/>
                                        </p:tgtEl>
                                        <p:attrNameLst>
                                          <p:attrName>ppt_x</p:attrName>
                                        </p:attrNameLst>
                                      </p:cBhvr>
                                      <p:tavLst>
                                        <p:tav tm="0">
                                          <p:val>
                                            <p:strVal val="#ppt_x"/>
                                          </p:val>
                                        </p:tav>
                                        <p:tav tm="100000">
                                          <p:val>
                                            <p:strVal val="#ppt_x"/>
                                          </p:val>
                                        </p:tav>
                                      </p:tavLst>
                                    </p:anim>
                                    <p:anim calcmode="lin" valueType="num">
                                      <p:cBhvr>
                                        <p:cTn id="36" dur="1000" fill="hold"/>
                                        <p:tgtEl>
                                          <p:spTgt spid="19"/>
                                        </p:tgtEl>
                                        <p:attrNameLst>
                                          <p:attrName>ppt_y</p:attrName>
                                        </p:attrNameLst>
                                      </p:cBhvr>
                                      <p:tavLst>
                                        <p:tav tm="0">
                                          <p:val>
                                            <p:strVal val="#ppt_y+.1"/>
                                          </p:val>
                                        </p:tav>
                                        <p:tav tm="100000">
                                          <p:val>
                                            <p:strVal val="#ppt_y"/>
                                          </p:val>
                                        </p:tav>
                                      </p:tavLst>
                                    </p:anim>
                                  </p:childTnLst>
                                </p:cTn>
                              </p:par>
                              <p:par>
                                <p:cTn id="37" presetID="42" presetClass="entr" presetSubtype="0" fill="hold" grpId="0" nodeType="withEffect">
                                  <p:stCondLst>
                                    <p:cond delay="0"/>
                                  </p:stCondLst>
                                  <p:childTnLst>
                                    <p:set>
                                      <p:cBhvr>
                                        <p:cTn id="38" dur="1" fill="hold">
                                          <p:stCondLst>
                                            <p:cond delay="0"/>
                                          </p:stCondLst>
                                        </p:cTn>
                                        <p:tgtEl>
                                          <p:spTgt spid="50"/>
                                        </p:tgtEl>
                                        <p:attrNameLst>
                                          <p:attrName>style.visibility</p:attrName>
                                        </p:attrNameLst>
                                      </p:cBhvr>
                                      <p:to>
                                        <p:strVal val="visible"/>
                                      </p:to>
                                    </p:set>
                                    <p:animEffect transition="in" filter="fade">
                                      <p:cBhvr>
                                        <p:cTn id="39" dur="1000"/>
                                        <p:tgtEl>
                                          <p:spTgt spid="50"/>
                                        </p:tgtEl>
                                      </p:cBhvr>
                                    </p:animEffect>
                                    <p:anim calcmode="lin" valueType="num">
                                      <p:cBhvr>
                                        <p:cTn id="40" dur="1000" fill="hold"/>
                                        <p:tgtEl>
                                          <p:spTgt spid="50"/>
                                        </p:tgtEl>
                                        <p:attrNameLst>
                                          <p:attrName>ppt_x</p:attrName>
                                        </p:attrNameLst>
                                      </p:cBhvr>
                                      <p:tavLst>
                                        <p:tav tm="0">
                                          <p:val>
                                            <p:strVal val="#ppt_x"/>
                                          </p:val>
                                        </p:tav>
                                        <p:tav tm="100000">
                                          <p:val>
                                            <p:strVal val="#ppt_x"/>
                                          </p:val>
                                        </p:tav>
                                      </p:tavLst>
                                    </p:anim>
                                    <p:anim calcmode="lin" valueType="num">
                                      <p:cBhvr>
                                        <p:cTn id="41" dur="1000" fill="hold"/>
                                        <p:tgtEl>
                                          <p:spTgt spid="50"/>
                                        </p:tgtEl>
                                        <p:attrNameLst>
                                          <p:attrName>ppt_y</p:attrName>
                                        </p:attrNameLst>
                                      </p:cBhvr>
                                      <p:tavLst>
                                        <p:tav tm="0">
                                          <p:val>
                                            <p:strVal val="#ppt_y+.1"/>
                                          </p:val>
                                        </p:tav>
                                        <p:tav tm="100000">
                                          <p:val>
                                            <p:strVal val="#ppt_y"/>
                                          </p:val>
                                        </p:tav>
                                      </p:tavLst>
                                    </p:anim>
                                  </p:childTnLst>
                                </p:cTn>
                              </p:par>
                              <p:par>
                                <p:cTn id="42" presetID="42" presetClass="entr" presetSubtype="0" fill="hold" grpId="0" nodeType="withEffect">
                                  <p:stCondLst>
                                    <p:cond delay="0"/>
                                  </p:stCondLst>
                                  <p:childTnLst>
                                    <p:set>
                                      <p:cBhvr>
                                        <p:cTn id="43" dur="1" fill="hold">
                                          <p:stCondLst>
                                            <p:cond delay="0"/>
                                          </p:stCondLst>
                                        </p:cTn>
                                        <p:tgtEl>
                                          <p:spTgt spid="51"/>
                                        </p:tgtEl>
                                        <p:attrNameLst>
                                          <p:attrName>style.visibility</p:attrName>
                                        </p:attrNameLst>
                                      </p:cBhvr>
                                      <p:to>
                                        <p:strVal val="visible"/>
                                      </p:to>
                                    </p:set>
                                    <p:animEffect transition="in" filter="fade">
                                      <p:cBhvr>
                                        <p:cTn id="44" dur="1000"/>
                                        <p:tgtEl>
                                          <p:spTgt spid="51"/>
                                        </p:tgtEl>
                                      </p:cBhvr>
                                    </p:animEffect>
                                    <p:anim calcmode="lin" valueType="num">
                                      <p:cBhvr>
                                        <p:cTn id="45" dur="1000" fill="hold"/>
                                        <p:tgtEl>
                                          <p:spTgt spid="51"/>
                                        </p:tgtEl>
                                        <p:attrNameLst>
                                          <p:attrName>ppt_x</p:attrName>
                                        </p:attrNameLst>
                                      </p:cBhvr>
                                      <p:tavLst>
                                        <p:tav tm="0">
                                          <p:val>
                                            <p:strVal val="#ppt_x"/>
                                          </p:val>
                                        </p:tav>
                                        <p:tav tm="100000">
                                          <p:val>
                                            <p:strVal val="#ppt_x"/>
                                          </p:val>
                                        </p:tav>
                                      </p:tavLst>
                                    </p:anim>
                                    <p:anim calcmode="lin" valueType="num">
                                      <p:cBhvr>
                                        <p:cTn id="46" dur="1000" fill="hold"/>
                                        <p:tgtEl>
                                          <p:spTgt spid="51"/>
                                        </p:tgtEl>
                                        <p:attrNameLst>
                                          <p:attrName>ppt_y</p:attrName>
                                        </p:attrNameLst>
                                      </p:cBhvr>
                                      <p:tavLst>
                                        <p:tav tm="0">
                                          <p:val>
                                            <p:strVal val="#ppt_y+.1"/>
                                          </p:val>
                                        </p:tav>
                                        <p:tav tm="100000">
                                          <p:val>
                                            <p:strVal val="#ppt_y"/>
                                          </p:val>
                                        </p:tav>
                                      </p:tavLst>
                                    </p:anim>
                                  </p:childTnLst>
                                </p:cTn>
                              </p:par>
                              <p:par>
                                <p:cTn id="47" presetID="42" presetClass="entr" presetSubtype="0" fill="hold" grpId="0" nodeType="withEffect">
                                  <p:stCondLst>
                                    <p:cond delay="0"/>
                                  </p:stCondLst>
                                  <p:childTnLst>
                                    <p:set>
                                      <p:cBhvr>
                                        <p:cTn id="48" dur="1" fill="hold">
                                          <p:stCondLst>
                                            <p:cond delay="0"/>
                                          </p:stCondLst>
                                        </p:cTn>
                                        <p:tgtEl>
                                          <p:spTgt spid="53"/>
                                        </p:tgtEl>
                                        <p:attrNameLst>
                                          <p:attrName>style.visibility</p:attrName>
                                        </p:attrNameLst>
                                      </p:cBhvr>
                                      <p:to>
                                        <p:strVal val="visible"/>
                                      </p:to>
                                    </p:set>
                                    <p:animEffect transition="in" filter="fade">
                                      <p:cBhvr>
                                        <p:cTn id="49" dur="1000"/>
                                        <p:tgtEl>
                                          <p:spTgt spid="53"/>
                                        </p:tgtEl>
                                      </p:cBhvr>
                                    </p:animEffect>
                                    <p:anim calcmode="lin" valueType="num">
                                      <p:cBhvr>
                                        <p:cTn id="50" dur="1000" fill="hold"/>
                                        <p:tgtEl>
                                          <p:spTgt spid="53"/>
                                        </p:tgtEl>
                                        <p:attrNameLst>
                                          <p:attrName>ppt_x</p:attrName>
                                        </p:attrNameLst>
                                      </p:cBhvr>
                                      <p:tavLst>
                                        <p:tav tm="0">
                                          <p:val>
                                            <p:strVal val="#ppt_x"/>
                                          </p:val>
                                        </p:tav>
                                        <p:tav tm="100000">
                                          <p:val>
                                            <p:strVal val="#ppt_x"/>
                                          </p:val>
                                        </p:tav>
                                      </p:tavLst>
                                    </p:anim>
                                    <p:anim calcmode="lin" valueType="num">
                                      <p:cBhvr>
                                        <p:cTn id="51" dur="1000" fill="hold"/>
                                        <p:tgtEl>
                                          <p:spTgt spid="53"/>
                                        </p:tgtEl>
                                        <p:attrNameLst>
                                          <p:attrName>ppt_y</p:attrName>
                                        </p:attrNameLst>
                                      </p:cBhvr>
                                      <p:tavLst>
                                        <p:tav tm="0">
                                          <p:val>
                                            <p:strVal val="#ppt_y+.1"/>
                                          </p:val>
                                        </p:tav>
                                        <p:tav tm="100000">
                                          <p:val>
                                            <p:strVal val="#ppt_y"/>
                                          </p:val>
                                        </p:tav>
                                      </p:tavLst>
                                    </p:anim>
                                  </p:childTnLst>
                                </p:cTn>
                              </p:par>
                              <p:par>
                                <p:cTn id="52" presetID="42" presetClass="entr" presetSubtype="0" fill="hold" grpId="0" nodeType="withEffect">
                                  <p:stCondLst>
                                    <p:cond delay="0"/>
                                  </p:stCondLst>
                                  <p:childTnLst>
                                    <p:set>
                                      <p:cBhvr>
                                        <p:cTn id="53" dur="1" fill="hold">
                                          <p:stCondLst>
                                            <p:cond delay="0"/>
                                          </p:stCondLst>
                                        </p:cTn>
                                        <p:tgtEl>
                                          <p:spTgt spid="52"/>
                                        </p:tgtEl>
                                        <p:attrNameLst>
                                          <p:attrName>style.visibility</p:attrName>
                                        </p:attrNameLst>
                                      </p:cBhvr>
                                      <p:to>
                                        <p:strVal val="visible"/>
                                      </p:to>
                                    </p:set>
                                    <p:animEffect transition="in" filter="fade">
                                      <p:cBhvr>
                                        <p:cTn id="54" dur="1000"/>
                                        <p:tgtEl>
                                          <p:spTgt spid="52"/>
                                        </p:tgtEl>
                                      </p:cBhvr>
                                    </p:animEffect>
                                    <p:anim calcmode="lin" valueType="num">
                                      <p:cBhvr>
                                        <p:cTn id="55" dur="1000" fill="hold"/>
                                        <p:tgtEl>
                                          <p:spTgt spid="52"/>
                                        </p:tgtEl>
                                        <p:attrNameLst>
                                          <p:attrName>ppt_x</p:attrName>
                                        </p:attrNameLst>
                                      </p:cBhvr>
                                      <p:tavLst>
                                        <p:tav tm="0">
                                          <p:val>
                                            <p:strVal val="#ppt_x"/>
                                          </p:val>
                                        </p:tav>
                                        <p:tav tm="100000">
                                          <p:val>
                                            <p:strVal val="#ppt_x"/>
                                          </p:val>
                                        </p:tav>
                                      </p:tavLst>
                                    </p:anim>
                                    <p:anim calcmode="lin" valueType="num">
                                      <p:cBhvr>
                                        <p:cTn id="56" dur="1000" fill="hold"/>
                                        <p:tgtEl>
                                          <p:spTgt spid="5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 grpId="0"/>
      <p:bldP spid="113" grpId="0"/>
      <p:bldP spid="50" grpId="0"/>
      <p:bldP spid="51" grpId="0"/>
      <p:bldP spid="52" grpId="0"/>
      <p:bldP spid="53"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3">
            <a:duotone>
              <a:schemeClr val="bg2">
                <a:shade val="45000"/>
                <a:satMod val="135000"/>
              </a:schemeClr>
              <a:prstClr val="white"/>
            </a:duotone>
            <a:extLst>
              <a:ext uri="{28A0092B-C50C-407E-A947-70E740481C1C}">
                <a14:useLocalDpi xmlns:a14="http://schemas.microsoft.com/office/drawing/2010/main" val="0"/>
              </a:ext>
            </a:extLst>
          </a:blip>
          <a:srcRect t="31313" b="29045"/>
          <a:stretch/>
        </p:blipFill>
        <p:spPr>
          <a:xfrm>
            <a:off x="1943467" y="1031185"/>
            <a:ext cx="9020061" cy="3575713"/>
          </a:xfrm>
          <a:prstGeom prst="rect">
            <a:avLst/>
          </a:prstGeom>
        </p:spPr>
      </p:pic>
      <p:sp>
        <p:nvSpPr>
          <p:cNvPr id="2" name="文本框 1"/>
          <p:cNvSpPr txBox="1"/>
          <p:nvPr/>
        </p:nvSpPr>
        <p:spPr>
          <a:xfrm>
            <a:off x="3310259" y="2028147"/>
            <a:ext cx="1210589" cy="1323439"/>
          </a:xfrm>
          <a:prstGeom prst="rect">
            <a:avLst/>
          </a:prstGeom>
          <a:noFill/>
        </p:spPr>
        <p:txBody>
          <a:bodyPr wrap="none" rtlCol="0">
            <a:spAutoFit/>
          </a:bodyPr>
          <a:lstStyle/>
          <a:p>
            <a:pPr algn="ctr"/>
            <a:r>
              <a:rPr lang="zh-CN" altLang="en-US" sz="8000" b="1" dirty="0" smtClean="0">
                <a:solidFill>
                  <a:schemeClr val="accent5">
                    <a:lumMod val="75000"/>
                  </a:schemeClr>
                </a:solidFill>
                <a:latin typeface="Li Xuke"/>
                <a:ea typeface="Li Xuke"/>
                <a:cs typeface="+mn-ea"/>
                <a:sym typeface="Li Xuke"/>
              </a:rPr>
              <a:t>肆</a:t>
            </a:r>
            <a:endParaRPr lang="zh-CN" altLang="en-US" sz="8000" b="1" dirty="0">
              <a:solidFill>
                <a:schemeClr val="accent5">
                  <a:lumMod val="75000"/>
                </a:schemeClr>
              </a:solidFill>
              <a:latin typeface="Li Xuke"/>
              <a:ea typeface="Li Xuke"/>
              <a:cs typeface="+mn-ea"/>
              <a:sym typeface="Li Xuke"/>
            </a:endParaRPr>
          </a:p>
        </p:txBody>
      </p:sp>
      <p:sp>
        <p:nvSpPr>
          <p:cNvPr id="3" name="文本框 2"/>
          <p:cNvSpPr txBox="1"/>
          <p:nvPr/>
        </p:nvSpPr>
        <p:spPr>
          <a:xfrm>
            <a:off x="4726248" y="1905036"/>
            <a:ext cx="4698723" cy="1446550"/>
          </a:xfrm>
          <a:prstGeom prst="rect">
            <a:avLst/>
          </a:prstGeom>
          <a:noFill/>
        </p:spPr>
        <p:txBody>
          <a:bodyPr vert="horz" wrap="none" rtlCol="0">
            <a:spAutoFit/>
          </a:bodyPr>
          <a:lstStyle/>
          <a:p>
            <a:pPr algn="ctr"/>
            <a:r>
              <a:rPr lang="zh-CN" altLang="en-US" sz="8800" b="1" dirty="0" smtClean="0">
                <a:solidFill>
                  <a:schemeClr val="accent5">
                    <a:lumMod val="75000"/>
                  </a:schemeClr>
                </a:solidFill>
                <a:latin typeface="Li Xuke"/>
                <a:ea typeface="Li Xuke"/>
                <a:cs typeface="+mn-ea"/>
                <a:sym typeface="Li Xuke"/>
              </a:rPr>
              <a:t>教学反思</a:t>
            </a:r>
            <a:endParaRPr lang="zh-CN" altLang="en-US" sz="8800" b="1" dirty="0">
              <a:solidFill>
                <a:schemeClr val="accent5">
                  <a:lumMod val="75000"/>
                </a:schemeClr>
              </a:solidFill>
              <a:latin typeface="Li Xuke"/>
              <a:ea typeface="Li Xuke"/>
              <a:cs typeface="+mn-ea"/>
              <a:sym typeface="Li Xuke"/>
            </a:endParaRPr>
          </a:p>
        </p:txBody>
      </p:sp>
      <p:pic>
        <p:nvPicPr>
          <p:cNvPr id="5" name="图片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67998" y="4578344"/>
            <a:ext cx="1445341" cy="2040340"/>
          </a:xfrm>
          <a:prstGeom prst="rect">
            <a:avLst/>
          </a:prstGeom>
        </p:spPr>
      </p:pic>
      <p:pic>
        <p:nvPicPr>
          <p:cNvPr id="7" name="图片 6"/>
          <p:cNvPicPr>
            <a:picLocks noChangeAspect="1"/>
          </p:cNvPicPr>
          <p:nvPr/>
        </p:nvPicPr>
        <p:blipFill rotWithShape="1">
          <a:blip r:embed="rId5">
            <a:extLst>
              <a:ext uri="{28A0092B-C50C-407E-A947-70E740481C1C}">
                <a14:useLocalDpi xmlns:a14="http://schemas.microsoft.com/office/drawing/2010/main" val="0"/>
              </a:ext>
            </a:extLst>
          </a:blip>
          <a:srcRect b="75415"/>
          <a:stretch/>
        </p:blipFill>
        <p:spPr>
          <a:xfrm>
            <a:off x="-247794" y="-165642"/>
            <a:ext cx="3779926" cy="1095218"/>
          </a:xfrm>
          <a:prstGeom prst="rect">
            <a:avLst/>
          </a:prstGeom>
        </p:spPr>
      </p:pic>
      <p:pic>
        <p:nvPicPr>
          <p:cNvPr id="8" name="图片 7"/>
          <p:cNvPicPr>
            <a:picLocks noChangeAspect="1"/>
          </p:cNvPicPr>
          <p:nvPr/>
        </p:nvPicPr>
        <p:blipFill rotWithShape="1">
          <a:blip r:embed="rId5">
            <a:extLst>
              <a:ext uri="{28A0092B-C50C-407E-A947-70E740481C1C}">
                <a14:useLocalDpi xmlns:a14="http://schemas.microsoft.com/office/drawing/2010/main" val="0"/>
              </a:ext>
            </a:extLst>
          </a:blip>
          <a:srcRect b="75415"/>
          <a:stretch/>
        </p:blipFill>
        <p:spPr>
          <a:xfrm>
            <a:off x="7819016" y="782017"/>
            <a:ext cx="5171997" cy="1498565"/>
          </a:xfrm>
          <a:prstGeom prst="rect">
            <a:avLst/>
          </a:prstGeom>
        </p:spPr>
      </p:pic>
      <p:pic>
        <p:nvPicPr>
          <p:cNvPr id="10" name="图片 9"/>
          <p:cNvPicPr>
            <a:picLocks noChangeAspect="1"/>
          </p:cNvPicPr>
          <p:nvPr/>
        </p:nvPicPr>
        <p:blipFill rotWithShape="1">
          <a:blip r:embed="rId5">
            <a:extLst>
              <a:ext uri="{28A0092B-C50C-407E-A947-70E740481C1C}">
                <a14:useLocalDpi xmlns:a14="http://schemas.microsoft.com/office/drawing/2010/main" val="0"/>
              </a:ext>
            </a:extLst>
          </a:blip>
          <a:srcRect b="75415"/>
          <a:stretch/>
        </p:blipFill>
        <p:spPr>
          <a:xfrm>
            <a:off x="-372660" y="3261925"/>
            <a:ext cx="5171997" cy="1498565"/>
          </a:xfrm>
          <a:prstGeom prst="rect">
            <a:avLst/>
          </a:prstGeom>
        </p:spPr>
      </p:pic>
      <p:pic>
        <p:nvPicPr>
          <p:cNvPr id="11" name="图片 10"/>
          <p:cNvPicPr>
            <a:picLocks noChangeAspect="1"/>
          </p:cNvPicPr>
          <p:nvPr/>
        </p:nvPicPr>
        <p:blipFill>
          <a:blip r:embed="rId6" cstate="print">
            <a:extLst>
              <a:ext uri="{BEBA8EAE-BF5A-486C-A8C5-ECC9F3942E4B}">
                <a14:imgProps xmlns:a14="http://schemas.microsoft.com/office/drawing/2010/main">
                  <a14:imgLayer r:embed="rId7">
                    <a14:imgEffect>
                      <a14:colorTemperature colorTemp="5300"/>
                    </a14:imgEffect>
                  </a14:imgLayer>
                </a14:imgProps>
              </a:ext>
              <a:ext uri="{28A0092B-C50C-407E-A947-70E740481C1C}">
                <a14:useLocalDpi xmlns:a14="http://schemas.microsoft.com/office/drawing/2010/main" val="0"/>
              </a:ext>
            </a:extLst>
          </a:blip>
          <a:stretch>
            <a:fillRect/>
          </a:stretch>
        </p:blipFill>
        <p:spPr>
          <a:xfrm>
            <a:off x="5455550" y="3750070"/>
            <a:ext cx="3696888" cy="3696888"/>
          </a:xfrm>
          <a:prstGeom prst="rect">
            <a:avLst/>
          </a:prstGeom>
        </p:spPr>
      </p:pic>
    </p:spTree>
    <p:extLst>
      <p:ext uri="{BB962C8B-B14F-4D97-AF65-F5344CB8AC3E}">
        <p14:creationId xmlns:p14="http://schemas.microsoft.com/office/powerpoint/2010/main" val="2612826917"/>
      </p:ext>
    </p:extLst>
  </p:cSld>
  <p:clrMapOvr>
    <a:masterClrMapping/>
  </p:clrMapOvr>
  <p:transition spd="slow" advTm="300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1"/>
                                        </p:tgtEl>
                                        <p:attrNameLst>
                                          <p:attrName>style.visibility</p:attrName>
                                        </p:attrNameLst>
                                      </p:cBhvr>
                                      <p:to>
                                        <p:strVal val="visible"/>
                                      </p:to>
                                    </p:set>
                                    <p:animEffect transition="in" filter="fade">
                                      <p:cBhvr>
                                        <p:cTn id="14" dur="1000"/>
                                        <p:tgtEl>
                                          <p:spTgt spid="11"/>
                                        </p:tgtEl>
                                      </p:cBhvr>
                                    </p:animEffect>
                                    <p:anim calcmode="lin" valueType="num">
                                      <p:cBhvr>
                                        <p:cTn id="15" dur="1000" fill="hold"/>
                                        <p:tgtEl>
                                          <p:spTgt spid="11"/>
                                        </p:tgtEl>
                                        <p:attrNameLst>
                                          <p:attrName>ppt_x</p:attrName>
                                        </p:attrNameLst>
                                      </p:cBhvr>
                                      <p:tavLst>
                                        <p:tav tm="0">
                                          <p:val>
                                            <p:strVal val="#ppt_x"/>
                                          </p:val>
                                        </p:tav>
                                        <p:tav tm="100000">
                                          <p:val>
                                            <p:strVal val="#ppt_x"/>
                                          </p:val>
                                        </p:tav>
                                      </p:tavLst>
                                    </p:anim>
                                    <p:anim calcmode="lin" valueType="num">
                                      <p:cBhvr>
                                        <p:cTn id="16"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16" presetClass="entr" presetSubtype="37" fill="hold" nodeType="click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barn(outVertical)">
                                      <p:cBhvr>
                                        <p:cTn id="21" dur="500"/>
                                        <p:tgtEl>
                                          <p:spTgt spid="4"/>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2"/>
                                        </p:tgtEl>
                                        <p:attrNameLst>
                                          <p:attrName>style.visibility</p:attrName>
                                        </p:attrNameLst>
                                      </p:cBhvr>
                                      <p:to>
                                        <p:strVal val="visible"/>
                                      </p:to>
                                    </p:set>
                                    <p:animEffect transition="in" filter="fade">
                                      <p:cBhvr>
                                        <p:cTn id="26" dur="500"/>
                                        <p:tgtEl>
                                          <p:spTgt spid="2"/>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3"/>
                                        </p:tgtEl>
                                        <p:attrNameLst>
                                          <p:attrName>style.visibility</p:attrName>
                                        </p:attrNameLst>
                                      </p:cBhvr>
                                      <p:to>
                                        <p:strVal val="visible"/>
                                      </p:to>
                                    </p:set>
                                    <p:animEffect transition="in" filter="fade">
                                      <p:cBhvr>
                                        <p:cTn id="29" dur="500"/>
                                        <p:tgtEl>
                                          <p:spTgt spid="3"/>
                                        </p:tgtEl>
                                      </p:cBhvr>
                                    </p:animEffect>
                                  </p:childTnLst>
                                </p:cTn>
                              </p:par>
                            </p:childTnLst>
                          </p:cTn>
                        </p:par>
                      </p:childTnLst>
                    </p:cTn>
                  </p:par>
                  <p:par>
                    <p:cTn id="30" fill="hold">
                      <p:stCondLst>
                        <p:cond delay="indefinite"/>
                      </p:stCondLst>
                      <p:childTnLst>
                        <p:par>
                          <p:cTn id="31" fill="hold">
                            <p:stCondLst>
                              <p:cond delay="0"/>
                            </p:stCondLst>
                            <p:childTnLst>
                              <p:par>
                                <p:cTn id="32" presetID="2" presetClass="entr" presetSubtype="8" fill="hold" nodeType="clickEffect">
                                  <p:stCondLst>
                                    <p:cond delay="0"/>
                                  </p:stCondLst>
                                  <p:childTnLst>
                                    <p:set>
                                      <p:cBhvr>
                                        <p:cTn id="33" dur="1" fill="hold">
                                          <p:stCondLst>
                                            <p:cond delay="0"/>
                                          </p:stCondLst>
                                        </p:cTn>
                                        <p:tgtEl>
                                          <p:spTgt spid="10"/>
                                        </p:tgtEl>
                                        <p:attrNameLst>
                                          <p:attrName>style.visibility</p:attrName>
                                        </p:attrNameLst>
                                      </p:cBhvr>
                                      <p:to>
                                        <p:strVal val="visible"/>
                                      </p:to>
                                    </p:set>
                                    <p:anim calcmode="lin" valueType="num">
                                      <p:cBhvr additive="base">
                                        <p:cTn id="34" dur="5000" fill="hold"/>
                                        <p:tgtEl>
                                          <p:spTgt spid="10"/>
                                        </p:tgtEl>
                                        <p:attrNameLst>
                                          <p:attrName>ppt_x</p:attrName>
                                        </p:attrNameLst>
                                      </p:cBhvr>
                                      <p:tavLst>
                                        <p:tav tm="0">
                                          <p:val>
                                            <p:strVal val="0-#ppt_w/2"/>
                                          </p:val>
                                        </p:tav>
                                        <p:tav tm="100000">
                                          <p:val>
                                            <p:strVal val="#ppt_x"/>
                                          </p:val>
                                        </p:tav>
                                      </p:tavLst>
                                    </p:anim>
                                    <p:anim calcmode="lin" valueType="num">
                                      <p:cBhvr additive="base">
                                        <p:cTn id="35" dur="5000" fill="hold"/>
                                        <p:tgtEl>
                                          <p:spTgt spid="10"/>
                                        </p:tgtEl>
                                        <p:attrNameLst>
                                          <p:attrName>ppt_y</p:attrName>
                                        </p:attrNameLst>
                                      </p:cBhvr>
                                      <p:tavLst>
                                        <p:tav tm="0">
                                          <p:val>
                                            <p:strVal val="#ppt_y"/>
                                          </p:val>
                                        </p:tav>
                                        <p:tav tm="100000">
                                          <p:val>
                                            <p:strVal val="#ppt_y"/>
                                          </p:val>
                                        </p:tav>
                                      </p:tavLst>
                                    </p:anim>
                                  </p:childTnLst>
                                </p:cTn>
                              </p:par>
                              <p:par>
                                <p:cTn id="36" presetID="2" presetClass="entr" presetSubtype="8" fill="hold" nodeType="withEffect">
                                  <p:stCondLst>
                                    <p:cond delay="0"/>
                                  </p:stCondLst>
                                  <p:childTnLst>
                                    <p:set>
                                      <p:cBhvr>
                                        <p:cTn id="37" dur="1" fill="hold">
                                          <p:stCondLst>
                                            <p:cond delay="0"/>
                                          </p:stCondLst>
                                        </p:cTn>
                                        <p:tgtEl>
                                          <p:spTgt spid="7"/>
                                        </p:tgtEl>
                                        <p:attrNameLst>
                                          <p:attrName>style.visibility</p:attrName>
                                        </p:attrNameLst>
                                      </p:cBhvr>
                                      <p:to>
                                        <p:strVal val="visible"/>
                                      </p:to>
                                    </p:set>
                                    <p:anim calcmode="lin" valueType="num">
                                      <p:cBhvr additive="base">
                                        <p:cTn id="38" dur="5000" fill="hold"/>
                                        <p:tgtEl>
                                          <p:spTgt spid="7"/>
                                        </p:tgtEl>
                                        <p:attrNameLst>
                                          <p:attrName>ppt_x</p:attrName>
                                        </p:attrNameLst>
                                      </p:cBhvr>
                                      <p:tavLst>
                                        <p:tav tm="0">
                                          <p:val>
                                            <p:strVal val="0-#ppt_w/2"/>
                                          </p:val>
                                        </p:tav>
                                        <p:tav tm="100000">
                                          <p:val>
                                            <p:strVal val="#ppt_x"/>
                                          </p:val>
                                        </p:tav>
                                      </p:tavLst>
                                    </p:anim>
                                    <p:anim calcmode="lin" valueType="num">
                                      <p:cBhvr additive="base">
                                        <p:cTn id="39" dur="5000" fill="hold"/>
                                        <p:tgtEl>
                                          <p:spTgt spid="7"/>
                                        </p:tgtEl>
                                        <p:attrNameLst>
                                          <p:attrName>ppt_y</p:attrName>
                                        </p:attrNameLst>
                                      </p:cBhvr>
                                      <p:tavLst>
                                        <p:tav tm="0">
                                          <p:val>
                                            <p:strVal val="#ppt_y"/>
                                          </p:val>
                                        </p:tav>
                                        <p:tav tm="100000">
                                          <p:val>
                                            <p:strVal val="#ppt_y"/>
                                          </p:val>
                                        </p:tav>
                                      </p:tavLst>
                                    </p:anim>
                                  </p:childTnLst>
                                </p:cTn>
                              </p:par>
                              <p:par>
                                <p:cTn id="40" presetID="2" presetClass="entr" presetSubtype="8" fill="hold" nodeType="withEffect">
                                  <p:stCondLst>
                                    <p:cond delay="0"/>
                                  </p:stCondLst>
                                  <p:childTnLst>
                                    <p:set>
                                      <p:cBhvr>
                                        <p:cTn id="41" dur="1" fill="hold">
                                          <p:stCondLst>
                                            <p:cond delay="0"/>
                                          </p:stCondLst>
                                        </p:cTn>
                                        <p:tgtEl>
                                          <p:spTgt spid="8"/>
                                        </p:tgtEl>
                                        <p:attrNameLst>
                                          <p:attrName>style.visibility</p:attrName>
                                        </p:attrNameLst>
                                      </p:cBhvr>
                                      <p:to>
                                        <p:strVal val="visible"/>
                                      </p:to>
                                    </p:set>
                                    <p:anim calcmode="lin" valueType="num">
                                      <p:cBhvr additive="base">
                                        <p:cTn id="42" dur="5000" fill="hold"/>
                                        <p:tgtEl>
                                          <p:spTgt spid="8"/>
                                        </p:tgtEl>
                                        <p:attrNameLst>
                                          <p:attrName>ppt_x</p:attrName>
                                        </p:attrNameLst>
                                      </p:cBhvr>
                                      <p:tavLst>
                                        <p:tav tm="0">
                                          <p:val>
                                            <p:strVal val="0-#ppt_w/2"/>
                                          </p:val>
                                        </p:tav>
                                        <p:tav tm="100000">
                                          <p:val>
                                            <p:strVal val="#ppt_x"/>
                                          </p:val>
                                        </p:tav>
                                      </p:tavLst>
                                    </p:anim>
                                    <p:anim calcmode="lin" valueType="num">
                                      <p:cBhvr additive="base">
                                        <p:cTn id="43" dur="50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接连接符 1"/>
          <p:cNvCxnSpPr/>
          <p:nvPr/>
        </p:nvCxnSpPr>
        <p:spPr>
          <a:xfrm flipV="1">
            <a:off x="11696263" y="2400300"/>
            <a:ext cx="0" cy="4457703"/>
          </a:xfrm>
          <a:prstGeom prst="line">
            <a:avLst/>
          </a:prstGeom>
          <a:ln w="12700">
            <a:solidFill>
              <a:schemeClr val="accent5">
                <a:lumMod val="60000"/>
                <a:lumOff val="40000"/>
              </a:schemeClr>
            </a:solidFill>
            <a:tailEnd type="oval"/>
          </a:ln>
        </p:spPr>
        <p:style>
          <a:lnRef idx="1">
            <a:schemeClr val="accent1"/>
          </a:lnRef>
          <a:fillRef idx="0">
            <a:schemeClr val="accent1"/>
          </a:fillRef>
          <a:effectRef idx="0">
            <a:schemeClr val="accent1"/>
          </a:effectRef>
          <a:fontRef idx="minor">
            <a:schemeClr val="tx1"/>
          </a:fontRef>
        </p:style>
      </p:cxnSp>
      <p:cxnSp>
        <p:nvCxnSpPr>
          <p:cNvPr id="3" name="直接连接符 2"/>
          <p:cNvCxnSpPr/>
          <p:nvPr/>
        </p:nvCxnSpPr>
        <p:spPr>
          <a:xfrm>
            <a:off x="11696263" y="0"/>
            <a:ext cx="0" cy="933450"/>
          </a:xfrm>
          <a:prstGeom prst="line">
            <a:avLst/>
          </a:prstGeom>
          <a:ln w="12700">
            <a:solidFill>
              <a:schemeClr val="accent5">
                <a:lumMod val="60000"/>
                <a:lumOff val="40000"/>
              </a:schemeClr>
            </a:solidFill>
            <a:tailEnd type="oval"/>
          </a:ln>
        </p:spPr>
        <p:style>
          <a:lnRef idx="1">
            <a:schemeClr val="accent1"/>
          </a:lnRef>
          <a:fillRef idx="0">
            <a:schemeClr val="accent1"/>
          </a:fillRef>
          <a:effectRef idx="0">
            <a:schemeClr val="accent1"/>
          </a:effectRef>
          <a:fontRef idx="minor">
            <a:schemeClr val="tx1"/>
          </a:fontRef>
        </p:style>
      </p:cxnSp>
      <p:sp>
        <p:nvSpPr>
          <p:cNvPr id="6" name="文本框 5"/>
          <p:cNvSpPr txBox="1"/>
          <p:nvPr/>
        </p:nvSpPr>
        <p:spPr>
          <a:xfrm>
            <a:off x="11419264" y="1101335"/>
            <a:ext cx="553998" cy="1131079"/>
          </a:xfrm>
          <a:prstGeom prst="rect">
            <a:avLst/>
          </a:prstGeom>
          <a:noFill/>
        </p:spPr>
        <p:txBody>
          <a:bodyPr vert="eaVert" wrap="none" rtlCol="0">
            <a:spAutoFit/>
          </a:bodyPr>
          <a:lstStyle/>
          <a:p>
            <a:r>
              <a:rPr lang="zh-CN" altLang="en-US" sz="2400" spc="300" dirty="0">
                <a:solidFill>
                  <a:schemeClr val="accent5">
                    <a:lumMod val="75000"/>
                  </a:schemeClr>
                </a:solidFill>
                <a:latin typeface="Li Xuke"/>
                <a:ea typeface="Li Xuke"/>
                <a:cs typeface="+mn-ea"/>
                <a:sym typeface="Li Xuke"/>
              </a:rPr>
              <a:t>第四章</a:t>
            </a:r>
          </a:p>
        </p:txBody>
      </p:sp>
      <p:pic>
        <p:nvPicPr>
          <p:cNvPr id="46" name="图片 4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699637" y="283467"/>
            <a:ext cx="3026153" cy="1082338"/>
          </a:xfrm>
          <a:prstGeom prst="rect">
            <a:avLst/>
          </a:prstGeom>
        </p:spPr>
      </p:pic>
      <p:pic>
        <p:nvPicPr>
          <p:cNvPr id="47" name="图片 4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48883" y="5743934"/>
            <a:ext cx="2461578" cy="1146789"/>
          </a:xfrm>
          <a:prstGeom prst="rect">
            <a:avLst/>
          </a:prstGeom>
        </p:spPr>
      </p:pic>
      <p:pic>
        <p:nvPicPr>
          <p:cNvPr id="48" name="图片 4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754322" y="2336996"/>
            <a:ext cx="1230778" cy="620475"/>
          </a:xfrm>
          <a:prstGeom prst="rect">
            <a:avLst/>
          </a:prstGeom>
        </p:spPr>
      </p:pic>
      <p:pic>
        <p:nvPicPr>
          <p:cNvPr id="49" name="图片 48"/>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639591" y="5336720"/>
            <a:ext cx="3311256" cy="2143386"/>
          </a:xfrm>
          <a:prstGeom prst="rect">
            <a:avLst/>
          </a:prstGeom>
        </p:spPr>
      </p:pic>
      <p:sp>
        <p:nvSpPr>
          <p:cNvPr id="43" name="文本框 42"/>
          <p:cNvSpPr txBox="1"/>
          <p:nvPr/>
        </p:nvSpPr>
        <p:spPr>
          <a:xfrm>
            <a:off x="11039766" y="968127"/>
            <a:ext cx="615553" cy="1502976"/>
          </a:xfrm>
          <a:prstGeom prst="rect">
            <a:avLst/>
          </a:prstGeom>
          <a:noFill/>
        </p:spPr>
        <p:txBody>
          <a:bodyPr vert="eaVert" wrap="none" rtlCol="0">
            <a:spAutoFit/>
          </a:bodyPr>
          <a:lstStyle/>
          <a:p>
            <a:pPr algn="ctr"/>
            <a:r>
              <a:rPr lang="zh-CN" altLang="en-US" sz="2800" b="1" dirty="0" smtClean="0">
                <a:solidFill>
                  <a:schemeClr val="accent5">
                    <a:lumMod val="60000"/>
                    <a:lumOff val="40000"/>
                  </a:schemeClr>
                </a:solidFill>
                <a:latin typeface="Li Xuke"/>
                <a:ea typeface="Li Xuke"/>
                <a:cs typeface="+mn-ea"/>
                <a:sym typeface="Li Xuke"/>
              </a:rPr>
              <a:t>教学</a:t>
            </a:r>
            <a:r>
              <a:rPr lang="zh-CN" altLang="en-US" sz="2800" b="1" dirty="0">
                <a:solidFill>
                  <a:schemeClr val="accent5">
                    <a:lumMod val="60000"/>
                    <a:lumOff val="40000"/>
                  </a:schemeClr>
                </a:solidFill>
                <a:latin typeface="Li Xuke"/>
                <a:ea typeface="Li Xuke"/>
                <a:cs typeface="+mn-ea"/>
                <a:sym typeface="Li Xuke"/>
              </a:rPr>
              <a:t>反思</a:t>
            </a:r>
          </a:p>
        </p:txBody>
      </p:sp>
      <p:pic>
        <p:nvPicPr>
          <p:cNvPr id="51" name="图片 50" descr="墨迹4.png"/>
          <p:cNvPicPr>
            <a:picLocks noChangeAspect="1"/>
          </p:cNvPicPr>
          <p:nvPr/>
        </p:nvPicPr>
        <p:blipFill>
          <a:blip r:embed="rId7" cstate="print">
            <a:duotone>
              <a:schemeClr val="accent5">
                <a:shade val="45000"/>
                <a:satMod val="135000"/>
              </a:schemeClr>
              <a:prstClr val="white"/>
            </a:duotone>
          </a:blip>
          <a:stretch>
            <a:fillRect/>
          </a:stretch>
        </p:blipFill>
        <p:spPr>
          <a:xfrm>
            <a:off x="3586025" y="1789051"/>
            <a:ext cx="3768331" cy="3954883"/>
          </a:xfrm>
          <a:prstGeom prst="rect">
            <a:avLst/>
          </a:prstGeom>
        </p:spPr>
      </p:pic>
      <p:sp>
        <p:nvSpPr>
          <p:cNvPr id="52" name="Text Box 9"/>
          <p:cNvSpPr txBox="1">
            <a:spLocks noChangeArrowheads="1"/>
          </p:cNvSpPr>
          <p:nvPr/>
        </p:nvSpPr>
        <p:spPr bwMode="auto">
          <a:xfrm>
            <a:off x="6817390" y="1864672"/>
            <a:ext cx="2646878" cy="461665"/>
          </a:xfrm>
          <a:prstGeom prst="rect">
            <a:avLst/>
          </a:prstGeom>
          <a:noFill/>
          <a:ln w="9525">
            <a:noFill/>
            <a:miter lim="800000"/>
          </a:ln>
          <a:effectLst/>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400" dirty="0">
                <a:solidFill>
                  <a:schemeClr val="bg2">
                    <a:lumMod val="50000"/>
                  </a:schemeClr>
                </a:solidFill>
                <a:latin typeface="Li Xuke"/>
                <a:ea typeface="Li Xuke"/>
                <a:cs typeface="+mn-ea"/>
                <a:sym typeface="Li Xuke"/>
              </a:rPr>
              <a:t>单击此处添加文本</a:t>
            </a:r>
            <a:endParaRPr lang="en-US" altLang="zh-CN" sz="2400" dirty="0">
              <a:solidFill>
                <a:schemeClr val="bg2">
                  <a:lumMod val="50000"/>
                </a:schemeClr>
              </a:solidFill>
              <a:latin typeface="Li Xuke"/>
              <a:ea typeface="Li Xuke"/>
              <a:cs typeface="+mn-ea"/>
              <a:sym typeface="Li Xuke"/>
            </a:endParaRPr>
          </a:p>
        </p:txBody>
      </p:sp>
      <p:sp>
        <p:nvSpPr>
          <p:cNvPr id="53" name="Text Box 10"/>
          <p:cNvSpPr txBox="1">
            <a:spLocks noChangeArrowheads="1"/>
          </p:cNvSpPr>
          <p:nvPr/>
        </p:nvSpPr>
        <p:spPr bwMode="auto">
          <a:xfrm>
            <a:off x="1565981" y="1864672"/>
            <a:ext cx="2646878" cy="461665"/>
          </a:xfrm>
          <a:prstGeom prst="rect">
            <a:avLst/>
          </a:prstGeom>
          <a:noFill/>
          <a:ln w="9525">
            <a:noFill/>
            <a:miter lim="800000"/>
          </a:ln>
          <a:effectLst/>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400" dirty="0">
                <a:solidFill>
                  <a:schemeClr val="bg2">
                    <a:lumMod val="50000"/>
                  </a:schemeClr>
                </a:solidFill>
                <a:latin typeface="Li Xuke"/>
                <a:ea typeface="Li Xuke"/>
                <a:cs typeface="+mn-ea"/>
                <a:sym typeface="Li Xuke"/>
              </a:rPr>
              <a:t>单击此处添加文本</a:t>
            </a:r>
            <a:endParaRPr lang="en-US" altLang="zh-CN" sz="2400" dirty="0">
              <a:solidFill>
                <a:schemeClr val="bg2">
                  <a:lumMod val="50000"/>
                </a:schemeClr>
              </a:solidFill>
              <a:latin typeface="Li Xuke"/>
              <a:ea typeface="Li Xuke"/>
              <a:cs typeface="+mn-ea"/>
              <a:sym typeface="Li Xuke"/>
            </a:endParaRPr>
          </a:p>
        </p:txBody>
      </p:sp>
      <p:sp>
        <p:nvSpPr>
          <p:cNvPr id="54" name="Text Box 11"/>
          <p:cNvSpPr txBox="1">
            <a:spLocks noChangeArrowheads="1"/>
          </p:cNvSpPr>
          <p:nvPr/>
        </p:nvSpPr>
        <p:spPr bwMode="auto">
          <a:xfrm>
            <a:off x="7620853" y="3528311"/>
            <a:ext cx="2159566" cy="387798"/>
          </a:xfrm>
          <a:prstGeom prst="rect">
            <a:avLst/>
          </a:prstGeom>
          <a:noFill/>
          <a:ln w="9525">
            <a:noFill/>
            <a:miter lim="800000"/>
          </a:ln>
          <a:effectLst/>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920" dirty="0">
                <a:solidFill>
                  <a:schemeClr val="bg2">
                    <a:lumMod val="50000"/>
                  </a:schemeClr>
                </a:solidFill>
                <a:latin typeface="Li Xuke"/>
                <a:ea typeface="Li Xuke"/>
                <a:cs typeface="+mn-ea"/>
                <a:sym typeface="Li Xuke"/>
              </a:rPr>
              <a:t>单击此处添加文本</a:t>
            </a:r>
            <a:endParaRPr lang="en-US" altLang="zh-CN" sz="1920" dirty="0">
              <a:solidFill>
                <a:schemeClr val="bg2">
                  <a:lumMod val="50000"/>
                </a:schemeClr>
              </a:solidFill>
              <a:latin typeface="Li Xuke"/>
              <a:ea typeface="Li Xuke"/>
              <a:cs typeface="+mn-ea"/>
              <a:sym typeface="Li Xuke"/>
            </a:endParaRPr>
          </a:p>
        </p:txBody>
      </p:sp>
      <p:sp>
        <p:nvSpPr>
          <p:cNvPr id="55" name="Text Box 12"/>
          <p:cNvSpPr txBox="1">
            <a:spLocks noChangeArrowheads="1"/>
          </p:cNvSpPr>
          <p:nvPr/>
        </p:nvSpPr>
        <p:spPr bwMode="auto">
          <a:xfrm>
            <a:off x="6817390" y="5191954"/>
            <a:ext cx="2646878" cy="461665"/>
          </a:xfrm>
          <a:prstGeom prst="rect">
            <a:avLst/>
          </a:prstGeom>
          <a:noFill/>
          <a:ln w="9525">
            <a:noFill/>
            <a:miter lim="800000"/>
          </a:ln>
          <a:effectLst/>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400" dirty="0">
                <a:solidFill>
                  <a:schemeClr val="bg2">
                    <a:lumMod val="50000"/>
                  </a:schemeClr>
                </a:solidFill>
                <a:latin typeface="Li Xuke"/>
                <a:ea typeface="Li Xuke"/>
                <a:cs typeface="+mn-ea"/>
                <a:sym typeface="Li Xuke"/>
              </a:rPr>
              <a:t>单击此处添加文本</a:t>
            </a:r>
            <a:endParaRPr lang="en-US" altLang="zh-CN" sz="2400" dirty="0">
              <a:solidFill>
                <a:schemeClr val="bg2">
                  <a:lumMod val="50000"/>
                </a:schemeClr>
              </a:solidFill>
              <a:latin typeface="Li Xuke"/>
              <a:ea typeface="Li Xuke"/>
              <a:cs typeface="+mn-ea"/>
              <a:sym typeface="Li Xuke"/>
            </a:endParaRPr>
          </a:p>
        </p:txBody>
      </p:sp>
      <p:sp>
        <p:nvSpPr>
          <p:cNvPr id="56" name="Text Box 13"/>
          <p:cNvSpPr txBox="1">
            <a:spLocks noChangeArrowheads="1"/>
          </p:cNvSpPr>
          <p:nvPr/>
        </p:nvSpPr>
        <p:spPr bwMode="auto">
          <a:xfrm>
            <a:off x="748883" y="3465011"/>
            <a:ext cx="2646878" cy="461665"/>
          </a:xfrm>
          <a:prstGeom prst="rect">
            <a:avLst/>
          </a:prstGeom>
          <a:noFill/>
          <a:ln w="9525">
            <a:noFill/>
            <a:miter lim="800000"/>
          </a:ln>
          <a:effectLst/>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400" dirty="0">
                <a:solidFill>
                  <a:schemeClr val="bg2">
                    <a:lumMod val="50000"/>
                  </a:schemeClr>
                </a:solidFill>
                <a:latin typeface="Li Xuke"/>
                <a:ea typeface="Li Xuke"/>
                <a:cs typeface="+mn-ea"/>
                <a:sym typeface="Li Xuke"/>
              </a:rPr>
              <a:t>单击此处添加文本</a:t>
            </a:r>
            <a:endParaRPr lang="en-US" altLang="zh-CN" sz="2400" dirty="0">
              <a:solidFill>
                <a:schemeClr val="bg2">
                  <a:lumMod val="50000"/>
                </a:schemeClr>
              </a:solidFill>
              <a:latin typeface="Li Xuke"/>
              <a:ea typeface="Li Xuke"/>
              <a:cs typeface="+mn-ea"/>
              <a:sym typeface="Li Xuke"/>
            </a:endParaRPr>
          </a:p>
        </p:txBody>
      </p:sp>
      <p:sp>
        <p:nvSpPr>
          <p:cNvPr id="57" name="Text Box 14"/>
          <p:cNvSpPr txBox="1">
            <a:spLocks noChangeArrowheads="1"/>
          </p:cNvSpPr>
          <p:nvPr/>
        </p:nvSpPr>
        <p:spPr bwMode="auto">
          <a:xfrm>
            <a:off x="1627730" y="5130512"/>
            <a:ext cx="2646878" cy="461665"/>
          </a:xfrm>
          <a:prstGeom prst="rect">
            <a:avLst/>
          </a:prstGeom>
          <a:noFill/>
          <a:ln w="9525">
            <a:noFill/>
            <a:miter lim="800000"/>
          </a:ln>
          <a:effectLst/>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400" dirty="0">
                <a:solidFill>
                  <a:schemeClr val="bg2">
                    <a:lumMod val="50000"/>
                  </a:schemeClr>
                </a:solidFill>
                <a:latin typeface="Li Xuke"/>
                <a:ea typeface="Li Xuke"/>
                <a:cs typeface="+mn-ea"/>
                <a:sym typeface="Li Xuke"/>
              </a:rPr>
              <a:t>单击此处添加文本</a:t>
            </a:r>
            <a:endParaRPr lang="en-US" altLang="zh-CN" sz="2400" dirty="0">
              <a:solidFill>
                <a:schemeClr val="bg2">
                  <a:lumMod val="50000"/>
                </a:schemeClr>
              </a:solidFill>
              <a:latin typeface="Li Xuke"/>
              <a:ea typeface="Li Xuke"/>
              <a:cs typeface="+mn-ea"/>
              <a:sym typeface="Li Xuke"/>
            </a:endParaRPr>
          </a:p>
        </p:txBody>
      </p:sp>
      <p:grpSp>
        <p:nvGrpSpPr>
          <p:cNvPr id="58" name="组合 57"/>
          <p:cNvGrpSpPr/>
          <p:nvPr/>
        </p:nvGrpSpPr>
        <p:grpSpPr>
          <a:xfrm>
            <a:off x="3979459" y="2373199"/>
            <a:ext cx="3056430" cy="2645412"/>
            <a:chOff x="3036282" y="2265028"/>
            <a:chExt cx="3079871" cy="2665701"/>
          </a:xfrm>
        </p:grpSpPr>
        <p:pic>
          <p:nvPicPr>
            <p:cNvPr id="67" name="图片 66" descr="墨迹箭头2.png"/>
            <p:cNvPicPr>
              <a:picLocks noChangeAspect="1"/>
            </p:cNvPicPr>
            <p:nvPr/>
          </p:nvPicPr>
          <p:blipFill>
            <a:blip r:embed="rId8" cstate="print">
              <a:duotone>
                <a:schemeClr val="accent5">
                  <a:shade val="45000"/>
                  <a:satMod val="135000"/>
                </a:schemeClr>
                <a:prstClr val="white"/>
              </a:duotone>
            </a:blip>
            <a:stretch>
              <a:fillRect/>
            </a:stretch>
          </p:blipFill>
          <p:spPr>
            <a:xfrm flipH="1">
              <a:off x="5410200" y="3346206"/>
              <a:ext cx="705953" cy="549875"/>
            </a:xfrm>
            <a:prstGeom prst="rect">
              <a:avLst/>
            </a:prstGeom>
          </p:spPr>
        </p:pic>
        <p:pic>
          <p:nvPicPr>
            <p:cNvPr id="68" name="图片 67" descr="墨迹箭头2.png"/>
            <p:cNvPicPr>
              <a:picLocks noChangeAspect="1"/>
            </p:cNvPicPr>
            <p:nvPr/>
          </p:nvPicPr>
          <p:blipFill>
            <a:blip r:embed="rId8" cstate="print">
              <a:duotone>
                <a:schemeClr val="accent5">
                  <a:shade val="45000"/>
                  <a:satMod val="135000"/>
                </a:schemeClr>
                <a:prstClr val="white"/>
              </a:duotone>
            </a:blip>
            <a:stretch>
              <a:fillRect/>
            </a:stretch>
          </p:blipFill>
          <p:spPr>
            <a:xfrm>
              <a:off x="3036282" y="3346206"/>
              <a:ext cx="705953" cy="549875"/>
            </a:xfrm>
            <a:prstGeom prst="rect">
              <a:avLst/>
            </a:prstGeom>
          </p:spPr>
        </p:pic>
        <p:pic>
          <p:nvPicPr>
            <p:cNvPr id="69" name="图片 68" descr="墨迹箭头2.png"/>
            <p:cNvPicPr>
              <a:picLocks noChangeAspect="1"/>
            </p:cNvPicPr>
            <p:nvPr/>
          </p:nvPicPr>
          <p:blipFill>
            <a:blip r:embed="rId8" cstate="print">
              <a:duotone>
                <a:schemeClr val="accent5">
                  <a:shade val="45000"/>
                  <a:satMod val="135000"/>
                </a:schemeClr>
                <a:prstClr val="white"/>
              </a:duotone>
            </a:blip>
            <a:stretch>
              <a:fillRect/>
            </a:stretch>
          </p:blipFill>
          <p:spPr>
            <a:xfrm rot="7585268">
              <a:off x="4921180" y="2359845"/>
              <a:ext cx="705953" cy="549875"/>
            </a:xfrm>
            <a:prstGeom prst="rect">
              <a:avLst/>
            </a:prstGeom>
          </p:spPr>
        </p:pic>
        <p:pic>
          <p:nvPicPr>
            <p:cNvPr id="70" name="图片 69" descr="墨迹箭头2.png"/>
            <p:cNvPicPr>
              <a:picLocks noChangeAspect="1"/>
            </p:cNvPicPr>
            <p:nvPr/>
          </p:nvPicPr>
          <p:blipFill>
            <a:blip r:embed="rId8" cstate="print">
              <a:duotone>
                <a:schemeClr val="accent5">
                  <a:shade val="45000"/>
                  <a:satMod val="135000"/>
                </a:schemeClr>
                <a:prstClr val="white"/>
              </a:duotone>
            </a:blip>
            <a:stretch>
              <a:fillRect/>
            </a:stretch>
          </p:blipFill>
          <p:spPr>
            <a:xfrm rot="3155225">
              <a:off x="3515543" y="2343067"/>
              <a:ext cx="705953" cy="549875"/>
            </a:xfrm>
            <a:prstGeom prst="rect">
              <a:avLst/>
            </a:prstGeom>
          </p:spPr>
        </p:pic>
        <p:pic>
          <p:nvPicPr>
            <p:cNvPr id="71" name="图片 70" descr="墨迹箭头2.png"/>
            <p:cNvPicPr>
              <a:picLocks noChangeAspect="1"/>
            </p:cNvPicPr>
            <p:nvPr/>
          </p:nvPicPr>
          <p:blipFill>
            <a:blip r:embed="rId8" cstate="print">
              <a:duotone>
                <a:schemeClr val="accent5">
                  <a:shade val="45000"/>
                  <a:satMod val="135000"/>
                </a:schemeClr>
                <a:prstClr val="white"/>
              </a:duotone>
            </a:blip>
            <a:stretch>
              <a:fillRect/>
            </a:stretch>
          </p:blipFill>
          <p:spPr>
            <a:xfrm rot="14014732" flipV="1">
              <a:off x="4889035" y="4302815"/>
              <a:ext cx="705953" cy="549875"/>
            </a:xfrm>
            <a:prstGeom prst="rect">
              <a:avLst/>
            </a:prstGeom>
          </p:spPr>
        </p:pic>
        <p:pic>
          <p:nvPicPr>
            <p:cNvPr id="72" name="图片 71" descr="墨迹箭头2.png"/>
            <p:cNvPicPr>
              <a:picLocks noChangeAspect="1"/>
            </p:cNvPicPr>
            <p:nvPr/>
          </p:nvPicPr>
          <p:blipFill>
            <a:blip r:embed="rId8" cstate="print">
              <a:duotone>
                <a:schemeClr val="accent5">
                  <a:shade val="45000"/>
                  <a:satMod val="135000"/>
                </a:schemeClr>
                <a:prstClr val="white"/>
              </a:duotone>
            </a:blip>
            <a:stretch>
              <a:fillRect/>
            </a:stretch>
          </p:blipFill>
          <p:spPr>
            <a:xfrm rot="18444775" flipV="1">
              <a:off x="3525149" y="4245501"/>
              <a:ext cx="705953" cy="549875"/>
            </a:xfrm>
            <a:prstGeom prst="rect">
              <a:avLst/>
            </a:prstGeom>
          </p:spPr>
        </p:pic>
      </p:grpSp>
      <p:pic>
        <p:nvPicPr>
          <p:cNvPr id="59" name="图片 58" descr="墨迹3.png"/>
          <p:cNvPicPr>
            <a:picLocks noChangeAspect="1"/>
          </p:cNvPicPr>
          <p:nvPr/>
        </p:nvPicPr>
        <p:blipFill>
          <a:blip r:embed="rId9" cstate="print">
            <a:duotone>
              <a:schemeClr val="accent5">
                <a:shade val="45000"/>
                <a:satMod val="135000"/>
              </a:schemeClr>
              <a:prstClr val="white"/>
            </a:duotone>
          </a:blip>
          <a:stretch>
            <a:fillRect/>
          </a:stretch>
        </p:blipFill>
        <p:spPr>
          <a:xfrm>
            <a:off x="3344504" y="3553288"/>
            <a:ext cx="451639" cy="418519"/>
          </a:xfrm>
          <a:prstGeom prst="rect">
            <a:avLst/>
          </a:prstGeom>
        </p:spPr>
      </p:pic>
      <p:pic>
        <p:nvPicPr>
          <p:cNvPr id="60" name="图片 59" descr="墨迹3.png"/>
          <p:cNvPicPr>
            <a:picLocks noChangeAspect="1"/>
          </p:cNvPicPr>
          <p:nvPr/>
        </p:nvPicPr>
        <p:blipFill>
          <a:blip r:embed="rId9" cstate="print">
            <a:duotone>
              <a:schemeClr val="accent5">
                <a:shade val="45000"/>
                <a:satMod val="135000"/>
              </a:schemeClr>
              <a:prstClr val="white"/>
            </a:duotone>
          </a:blip>
          <a:stretch>
            <a:fillRect/>
          </a:stretch>
        </p:blipFill>
        <p:spPr>
          <a:xfrm>
            <a:off x="4118743" y="2004812"/>
            <a:ext cx="451639" cy="418519"/>
          </a:xfrm>
          <a:prstGeom prst="rect">
            <a:avLst/>
          </a:prstGeom>
        </p:spPr>
      </p:pic>
      <p:pic>
        <p:nvPicPr>
          <p:cNvPr id="61" name="图片 60" descr="墨迹3.png"/>
          <p:cNvPicPr>
            <a:picLocks noChangeAspect="1"/>
          </p:cNvPicPr>
          <p:nvPr/>
        </p:nvPicPr>
        <p:blipFill>
          <a:blip r:embed="rId9" cstate="print">
            <a:duotone>
              <a:schemeClr val="accent5">
                <a:shade val="45000"/>
                <a:satMod val="135000"/>
              </a:schemeClr>
              <a:prstClr val="white"/>
            </a:duotone>
          </a:blip>
          <a:stretch>
            <a:fillRect/>
          </a:stretch>
        </p:blipFill>
        <p:spPr>
          <a:xfrm>
            <a:off x="6324907" y="2054763"/>
            <a:ext cx="451639" cy="418519"/>
          </a:xfrm>
          <a:prstGeom prst="rect">
            <a:avLst/>
          </a:prstGeom>
        </p:spPr>
      </p:pic>
      <p:pic>
        <p:nvPicPr>
          <p:cNvPr id="62" name="图片 61" descr="墨迹3.png"/>
          <p:cNvPicPr>
            <a:picLocks noChangeAspect="1"/>
          </p:cNvPicPr>
          <p:nvPr/>
        </p:nvPicPr>
        <p:blipFill>
          <a:blip r:embed="rId9" cstate="print">
            <a:duotone>
              <a:schemeClr val="accent5">
                <a:shade val="45000"/>
                <a:satMod val="135000"/>
              </a:schemeClr>
              <a:prstClr val="white"/>
            </a:duotone>
          </a:blip>
          <a:stretch>
            <a:fillRect/>
          </a:stretch>
        </p:blipFill>
        <p:spPr>
          <a:xfrm>
            <a:off x="7088739" y="3492237"/>
            <a:ext cx="451639" cy="418519"/>
          </a:xfrm>
          <a:prstGeom prst="rect">
            <a:avLst/>
          </a:prstGeom>
        </p:spPr>
      </p:pic>
      <p:pic>
        <p:nvPicPr>
          <p:cNvPr id="63" name="图片 62" descr="墨迹3.png"/>
          <p:cNvPicPr>
            <a:picLocks noChangeAspect="1"/>
          </p:cNvPicPr>
          <p:nvPr/>
        </p:nvPicPr>
        <p:blipFill>
          <a:blip r:embed="rId9" cstate="print">
            <a:duotone>
              <a:schemeClr val="accent5">
                <a:shade val="45000"/>
                <a:satMod val="135000"/>
              </a:schemeClr>
              <a:prstClr val="white"/>
            </a:duotone>
          </a:blip>
          <a:stretch>
            <a:fillRect/>
          </a:stretch>
        </p:blipFill>
        <p:spPr>
          <a:xfrm>
            <a:off x="6339476" y="5032389"/>
            <a:ext cx="451639" cy="418519"/>
          </a:xfrm>
          <a:prstGeom prst="rect">
            <a:avLst/>
          </a:prstGeom>
        </p:spPr>
      </p:pic>
      <p:pic>
        <p:nvPicPr>
          <p:cNvPr id="64" name="图片 63" descr="墨迹3.png"/>
          <p:cNvPicPr>
            <a:picLocks noChangeAspect="1"/>
          </p:cNvPicPr>
          <p:nvPr/>
        </p:nvPicPr>
        <p:blipFill>
          <a:blip r:embed="rId9" cstate="print">
            <a:duotone>
              <a:schemeClr val="accent5">
                <a:shade val="45000"/>
                <a:satMod val="135000"/>
              </a:schemeClr>
              <a:prstClr val="white"/>
            </a:duotone>
          </a:blip>
          <a:stretch>
            <a:fillRect/>
          </a:stretch>
        </p:blipFill>
        <p:spPr>
          <a:xfrm>
            <a:off x="4065323" y="4928325"/>
            <a:ext cx="451639" cy="418519"/>
          </a:xfrm>
          <a:prstGeom prst="rect">
            <a:avLst/>
          </a:prstGeom>
        </p:spPr>
      </p:pic>
      <p:pic>
        <p:nvPicPr>
          <p:cNvPr id="65" name="图片 64"/>
          <p:cNvPicPr>
            <a:picLocks noChangeAspect="1"/>
          </p:cNvPicPr>
          <p:nvPr/>
        </p:nvPicPr>
        <p:blipFill>
          <a:blip r:embed="rId10" cstate="screen">
            <a:duotone>
              <a:schemeClr val="accent5">
                <a:shade val="45000"/>
                <a:satMod val="135000"/>
              </a:schemeClr>
              <a:prstClr val="white"/>
            </a:duotone>
            <a:extLst>
              <a:ext uri="{28A0092B-C50C-407E-A947-70E740481C1C}">
                <a14:useLocalDpi xmlns:a14="http://schemas.microsoft.com/office/drawing/2010/main" val="0"/>
              </a:ext>
            </a:extLst>
          </a:blip>
          <a:stretch>
            <a:fillRect/>
          </a:stretch>
        </p:blipFill>
        <p:spPr>
          <a:xfrm>
            <a:off x="4763927" y="2926324"/>
            <a:ext cx="1560979" cy="1610241"/>
          </a:xfrm>
          <a:prstGeom prst="rect">
            <a:avLst/>
          </a:prstGeom>
        </p:spPr>
      </p:pic>
      <p:sp>
        <p:nvSpPr>
          <p:cNvPr id="66" name="TextBox 44"/>
          <p:cNvSpPr txBox="1"/>
          <p:nvPr/>
        </p:nvSpPr>
        <p:spPr>
          <a:xfrm>
            <a:off x="5020221" y="3210803"/>
            <a:ext cx="922047" cy="978729"/>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880" dirty="0">
                <a:solidFill>
                  <a:schemeClr val="bg1"/>
                </a:solidFill>
                <a:latin typeface="Li Xuke"/>
                <a:ea typeface="Li Xuke"/>
                <a:cs typeface="+mn-ea"/>
                <a:sym typeface="Li Xuke"/>
              </a:rPr>
              <a:t>添加</a:t>
            </a:r>
            <a:endParaRPr lang="en-US" altLang="zh-CN" sz="2880" dirty="0">
              <a:solidFill>
                <a:schemeClr val="bg1"/>
              </a:solidFill>
              <a:latin typeface="Li Xuke"/>
              <a:ea typeface="Li Xuke"/>
              <a:cs typeface="+mn-ea"/>
              <a:sym typeface="Li Xuke"/>
            </a:endParaRPr>
          </a:p>
          <a:p>
            <a:r>
              <a:rPr lang="zh-CN" altLang="en-US" sz="2880" dirty="0">
                <a:solidFill>
                  <a:schemeClr val="bg1"/>
                </a:solidFill>
                <a:latin typeface="Li Xuke"/>
                <a:ea typeface="Li Xuke"/>
                <a:cs typeface="+mn-ea"/>
                <a:sym typeface="Li Xuke"/>
              </a:rPr>
              <a:t>文本</a:t>
            </a:r>
            <a:endParaRPr lang="en-US" altLang="zh-CN" sz="2880" dirty="0">
              <a:solidFill>
                <a:schemeClr val="bg1"/>
              </a:solidFill>
              <a:latin typeface="Li Xuke"/>
              <a:ea typeface="Li Xuke"/>
              <a:cs typeface="+mn-ea"/>
              <a:sym typeface="Li Xuke"/>
            </a:endParaRPr>
          </a:p>
        </p:txBody>
      </p:sp>
      <p:pic>
        <p:nvPicPr>
          <p:cNvPr id="73" name="图片 72"/>
          <p:cNvPicPr>
            <a:picLocks noChangeAspect="1"/>
          </p:cNvPicPr>
          <p:nvPr/>
        </p:nvPicPr>
        <p:blipFill rotWithShape="1">
          <a:blip r:embed="rId11">
            <a:extLst>
              <a:ext uri="{28A0092B-C50C-407E-A947-70E740481C1C}">
                <a14:useLocalDpi xmlns:a14="http://schemas.microsoft.com/office/drawing/2010/main" val="0"/>
              </a:ext>
            </a:extLst>
          </a:blip>
          <a:srcRect b="75415"/>
          <a:stretch/>
        </p:blipFill>
        <p:spPr>
          <a:xfrm>
            <a:off x="1079060" y="16981"/>
            <a:ext cx="3779926" cy="1095218"/>
          </a:xfrm>
          <a:prstGeom prst="rect">
            <a:avLst/>
          </a:prstGeom>
        </p:spPr>
      </p:pic>
      <p:pic>
        <p:nvPicPr>
          <p:cNvPr id="74" name="图片 73"/>
          <p:cNvPicPr>
            <a:picLocks noChangeAspect="1"/>
          </p:cNvPicPr>
          <p:nvPr/>
        </p:nvPicPr>
        <p:blipFill rotWithShape="1">
          <a:blip r:embed="rId12" cstate="print">
            <a:duotone>
              <a:schemeClr val="accent5">
                <a:shade val="45000"/>
                <a:satMod val="135000"/>
              </a:schemeClr>
              <a:prstClr val="white"/>
            </a:duotone>
            <a:extLst>
              <a:ext uri="{28A0092B-C50C-407E-A947-70E740481C1C}">
                <a14:useLocalDpi xmlns:a14="http://schemas.microsoft.com/office/drawing/2010/main" val="0"/>
              </a:ext>
            </a:extLst>
          </a:blip>
          <a:srcRect l="50625"/>
          <a:stretch/>
        </p:blipFill>
        <p:spPr>
          <a:xfrm flipH="1">
            <a:off x="-50328" y="-19870"/>
            <a:ext cx="2916357" cy="1504121"/>
          </a:xfrm>
          <a:prstGeom prst="rect">
            <a:avLst/>
          </a:prstGeom>
        </p:spPr>
      </p:pic>
    </p:spTree>
    <p:extLst>
      <p:ext uri="{BB962C8B-B14F-4D97-AF65-F5344CB8AC3E}">
        <p14:creationId xmlns:p14="http://schemas.microsoft.com/office/powerpoint/2010/main" val="1515539346"/>
      </p:ext>
    </p:extLst>
  </p:cSld>
  <p:clrMapOvr>
    <a:masterClrMapping/>
  </p:clrMapOvr>
  <p:transition spd="slow" advTm="300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43"/>
                                        </p:tgtEl>
                                        <p:attrNameLst>
                                          <p:attrName>style.visibility</p:attrName>
                                        </p:attrNameLst>
                                      </p:cBhvr>
                                      <p:to>
                                        <p:strVal val="visible"/>
                                      </p:to>
                                    </p:set>
                                    <p:anim calcmode="lin" valueType="num">
                                      <p:cBhvr additive="base">
                                        <p:cTn id="7" dur="500" fill="hold"/>
                                        <p:tgtEl>
                                          <p:spTgt spid="43"/>
                                        </p:tgtEl>
                                        <p:attrNameLst>
                                          <p:attrName>ppt_x</p:attrName>
                                        </p:attrNameLst>
                                      </p:cBhvr>
                                      <p:tavLst>
                                        <p:tav tm="0">
                                          <p:val>
                                            <p:strVal val="1+#ppt_w/2"/>
                                          </p:val>
                                        </p:tav>
                                        <p:tav tm="100000">
                                          <p:val>
                                            <p:strVal val="#ppt_x"/>
                                          </p:val>
                                        </p:tav>
                                      </p:tavLst>
                                    </p:anim>
                                    <p:anim calcmode="lin" valueType="num">
                                      <p:cBhvr additive="base">
                                        <p:cTn id="8" dur="500" fill="hold"/>
                                        <p:tgtEl>
                                          <p:spTgt spid="43"/>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nodeType="click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1000"/>
                                        <p:tgtEl>
                                          <p:spTgt spid="3"/>
                                        </p:tgtEl>
                                      </p:cBhvr>
                                    </p:animEffect>
                                    <p:anim calcmode="lin" valueType="num">
                                      <p:cBhvr>
                                        <p:cTn id="14" dur="1000" fill="hold"/>
                                        <p:tgtEl>
                                          <p:spTgt spid="3"/>
                                        </p:tgtEl>
                                        <p:attrNameLst>
                                          <p:attrName>ppt_x</p:attrName>
                                        </p:attrNameLst>
                                      </p:cBhvr>
                                      <p:tavLst>
                                        <p:tav tm="0">
                                          <p:val>
                                            <p:strVal val="#ppt_x"/>
                                          </p:val>
                                        </p:tav>
                                        <p:tav tm="100000">
                                          <p:val>
                                            <p:strVal val="#ppt_x"/>
                                          </p:val>
                                        </p:tav>
                                      </p:tavLst>
                                    </p:anim>
                                    <p:anim calcmode="lin" valueType="num">
                                      <p:cBhvr>
                                        <p:cTn id="15" dur="1000" fill="hold"/>
                                        <p:tgtEl>
                                          <p:spTgt spid="3"/>
                                        </p:tgtEl>
                                        <p:attrNameLst>
                                          <p:attrName>ppt_y</p:attrName>
                                        </p:attrNameLst>
                                      </p:cBhvr>
                                      <p:tavLst>
                                        <p:tav tm="0">
                                          <p:val>
                                            <p:strVal val="#ppt_y+.1"/>
                                          </p:val>
                                        </p:tav>
                                        <p:tav tm="100000">
                                          <p:val>
                                            <p:strVal val="#ppt_y"/>
                                          </p:val>
                                        </p:tav>
                                      </p:tavLst>
                                    </p:anim>
                                  </p:childTnLst>
                                </p:cTn>
                              </p:par>
                              <p:par>
                                <p:cTn id="16" presetID="42" presetClass="entr" presetSubtype="0" fill="hold" nodeType="withEffect">
                                  <p:stCondLst>
                                    <p:cond delay="0"/>
                                  </p:stCondLst>
                                  <p:childTnLst>
                                    <p:set>
                                      <p:cBhvr>
                                        <p:cTn id="17" dur="1" fill="hold">
                                          <p:stCondLst>
                                            <p:cond delay="0"/>
                                          </p:stCondLst>
                                        </p:cTn>
                                        <p:tgtEl>
                                          <p:spTgt spid="2"/>
                                        </p:tgtEl>
                                        <p:attrNameLst>
                                          <p:attrName>style.visibility</p:attrName>
                                        </p:attrNameLst>
                                      </p:cBhvr>
                                      <p:to>
                                        <p:strVal val="visible"/>
                                      </p:to>
                                    </p:set>
                                    <p:animEffect transition="in" filter="fade">
                                      <p:cBhvr>
                                        <p:cTn id="18" dur="1000"/>
                                        <p:tgtEl>
                                          <p:spTgt spid="2"/>
                                        </p:tgtEl>
                                      </p:cBhvr>
                                    </p:animEffect>
                                    <p:anim calcmode="lin" valueType="num">
                                      <p:cBhvr>
                                        <p:cTn id="19" dur="1000" fill="hold"/>
                                        <p:tgtEl>
                                          <p:spTgt spid="2"/>
                                        </p:tgtEl>
                                        <p:attrNameLst>
                                          <p:attrName>ppt_x</p:attrName>
                                        </p:attrNameLst>
                                      </p:cBhvr>
                                      <p:tavLst>
                                        <p:tav tm="0">
                                          <p:val>
                                            <p:strVal val="#ppt_x"/>
                                          </p:val>
                                        </p:tav>
                                        <p:tav tm="100000">
                                          <p:val>
                                            <p:strVal val="#ppt_x"/>
                                          </p:val>
                                        </p:tav>
                                      </p:tavLst>
                                    </p:anim>
                                    <p:anim calcmode="lin" valueType="num">
                                      <p:cBhvr>
                                        <p:cTn id="20" dur="1000" fill="hold"/>
                                        <p:tgtEl>
                                          <p:spTgt spid="2"/>
                                        </p:tgtEl>
                                        <p:attrNameLst>
                                          <p:attrName>ppt_y</p:attrName>
                                        </p:attrNameLst>
                                      </p:cBhvr>
                                      <p:tavLst>
                                        <p:tav tm="0">
                                          <p:val>
                                            <p:strVal val="#ppt_y+.1"/>
                                          </p:val>
                                        </p:tav>
                                        <p:tav tm="100000">
                                          <p:val>
                                            <p:strVal val="#ppt_y"/>
                                          </p:val>
                                        </p:tav>
                                      </p:tavLst>
                                    </p:anim>
                                  </p:childTnLst>
                                </p:cTn>
                              </p:par>
                              <p:par>
                                <p:cTn id="21" presetID="2" presetClass="entr" presetSubtype="2" fill="hold" grpId="0" nodeType="withEffect">
                                  <p:stCondLst>
                                    <p:cond delay="0"/>
                                  </p:stCondLst>
                                  <p:childTnLst>
                                    <p:set>
                                      <p:cBhvr>
                                        <p:cTn id="22" dur="1" fill="hold">
                                          <p:stCondLst>
                                            <p:cond delay="0"/>
                                          </p:stCondLst>
                                        </p:cTn>
                                        <p:tgtEl>
                                          <p:spTgt spid="6"/>
                                        </p:tgtEl>
                                        <p:attrNameLst>
                                          <p:attrName>style.visibility</p:attrName>
                                        </p:attrNameLst>
                                      </p:cBhvr>
                                      <p:to>
                                        <p:strVal val="visible"/>
                                      </p:to>
                                    </p:set>
                                    <p:anim calcmode="lin" valueType="num">
                                      <p:cBhvr additive="base">
                                        <p:cTn id="23" dur="500" fill="hold"/>
                                        <p:tgtEl>
                                          <p:spTgt spid="6"/>
                                        </p:tgtEl>
                                        <p:attrNameLst>
                                          <p:attrName>ppt_x</p:attrName>
                                        </p:attrNameLst>
                                      </p:cBhvr>
                                      <p:tavLst>
                                        <p:tav tm="0">
                                          <p:val>
                                            <p:strVal val="1+#ppt_w/2"/>
                                          </p:val>
                                        </p:tav>
                                        <p:tav tm="100000">
                                          <p:val>
                                            <p:strVal val="#ppt_x"/>
                                          </p:val>
                                        </p:tav>
                                      </p:tavLst>
                                    </p:anim>
                                    <p:anim calcmode="lin" valueType="num">
                                      <p:cBhvr additive="base">
                                        <p:cTn id="24" dur="500" fill="hold"/>
                                        <p:tgtEl>
                                          <p:spTgt spid="6"/>
                                        </p:tgtEl>
                                        <p:attrNameLst>
                                          <p:attrName>ppt_y</p:attrName>
                                        </p:attrNameLst>
                                      </p:cBhvr>
                                      <p:tavLst>
                                        <p:tav tm="0">
                                          <p:val>
                                            <p:strVal val="#ppt_y"/>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stCondLst>
                                    <p:cond delay="0"/>
                                  </p:stCondLst>
                                  <p:childTnLst>
                                    <p:set>
                                      <p:cBhvr>
                                        <p:cTn id="28" dur="1" fill="hold">
                                          <p:stCondLst>
                                            <p:cond delay="0"/>
                                          </p:stCondLst>
                                        </p:cTn>
                                        <p:tgtEl>
                                          <p:spTgt spid="74"/>
                                        </p:tgtEl>
                                        <p:attrNameLst>
                                          <p:attrName>style.visibility</p:attrName>
                                        </p:attrNameLst>
                                      </p:cBhvr>
                                      <p:to>
                                        <p:strVal val="visible"/>
                                      </p:to>
                                    </p:set>
                                    <p:animEffect transition="in" filter="fade">
                                      <p:cBhvr>
                                        <p:cTn id="29" dur="500"/>
                                        <p:tgtEl>
                                          <p:spTgt spid="74"/>
                                        </p:tgtEl>
                                      </p:cBhvr>
                                    </p:animEffect>
                                  </p:childTnLst>
                                </p:cTn>
                              </p:par>
                              <p:par>
                                <p:cTn id="30" presetID="42" presetClass="entr" presetSubtype="0" fill="hold" nodeType="withEffect">
                                  <p:stCondLst>
                                    <p:cond delay="0"/>
                                  </p:stCondLst>
                                  <p:childTnLst>
                                    <p:set>
                                      <p:cBhvr>
                                        <p:cTn id="31" dur="1" fill="hold">
                                          <p:stCondLst>
                                            <p:cond delay="0"/>
                                          </p:stCondLst>
                                        </p:cTn>
                                        <p:tgtEl>
                                          <p:spTgt spid="48"/>
                                        </p:tgtEl>
                                        <p:attrNameLst>
                                          <p:attrName>style.visibility</p:attrName>
                                        </p:attrNameLst>
                                      </p:cBhvr>
                                      <p:to>
                                        <p:strVal val="visible"/>
                                      </p:to>
                                    </p:set>
                                    <p:animEffect transition="in" filter="fade">
                                      <p:cBhvr>
                                        <p:cTn id="32" dur="1000"/>
                                        <p:tgtEl>
                                          <p:spTgt spid="48"/>
                                        </p:tgtEl>
                                      </p:cBhvr>
                                    </p:animEffect>
                                    <p:anim calcmode="lin" valueType="num">
                                      <p:cBhvr>
                                        <p:cTn id="33" dur="1000" fill="hold"/>
                                        <p:tgtEl>
                                          <p:spTgt spid="48"/>
                                        </p:tgtEl>
                                        <p:attrNameLst>
                                          <p:attrName>ppt_x</p:attrName>
                                        </p:attrNameLst>
                                      </p:cBhvr>
                                      <p:tavLst>
                                        <p:tav tm="0">
                                          <p:val>
                                            <p:strVal val="#ppt_x"/>
                                          </p:val>
                                        </p:tav>
                                        <p:tav tm="100000">
                                          <p:val>
                                            <p:strVal val="#ppt_x"/>
                                          </p:val>
                                        </p:tav>
                                      </p:tavLst>
                                    </p:anim>
                                    <p:anim calcmode="lin" valueType="num">
                                      <p:cBhvr>
                                        <p:cTn id="34" dur="1000" fill="hold"/>
                                        <p:tgtEl>
                                          <p:spTgt spid="48"/>
                                        </p:tgtEl>
                                        <p:attrNameLst>
                                          <p:attrName>ppt_y</p:attrName>
                                        </p:attrNameLst>
                                      </p:cBhvr>
                                      <p:tavLst>
                                        <p:tav tm="0">
                                          <p:val>
                                            <p:strVal val="#ppt_y+.1"/>
                                          </p:val>
                                        </p:tav>
                                        <p:tav tm="100000">
                                          <p:val>
                                            <p:strVal val="#ppt_y"/>
                                          </p:val>
                                        </p:tav>
                                      </p:tavLst>
                                    </p:anim>
                                  </p:childTnLst>
                                </p:cTn>
                              </p:par>
                              <p:par>
                                <p:cTn id="35" presetID="42" presetClass="entr" presetSubtype="0" fill="hold" nodeType="withEffect">
                                  <p:stCondLst>
                                    <p:cond delay="0"/>
                                  </p:stCondLst>
                                  <p:childTnLst>
                                    <p:set>
                                      <p:cBhvr>
                                        <p:cTn id="36" dur="1" fill="hold">
                                          <p:stCondLst>
                                            <p:cond delay="0"/>
                                          </p:stCondLst>
                                        </p:cTn>
                                        <p:tgtEl>
                                          <p:spTgt spid="51"/>
                                        </p:tgtEl>
                                        <p:attrNameLst>
                                          <p:attrName>style.visibility</p:attrName>
                                        </p:attrNameLst>
                                      </p:cBhvr>
                                      <p:to>
                                        <p:strVal val="visible"/>
                                      </p:to>
                                    </p:set>
                                    <p:animEffect transition="in" filter="fade">
                                      <p:cBhvr>
                                        <p:cTn id="37" dur="1000"/>
                                        <p:tgtEl>
                                          <p:spTgt spid="51"/>
                                        </p:tgtEl>
                                      </p:cBhvr>
                                    </p:animEffect>
                                    <p:anim calcmode="lin" valueType="num">
                                      <p:cBhvr>
                                        <p:cTn id="38" dur="1000" fill="hold"/>
                                        <p:tgtEl>
                                          <p:spTgt spid="51"/>
                                        </p:tgtEl>
                                        <p:attrNameLst>
                                          <p:attrName>ppt_x</p:attrName>
                                        </p:attrNameLst>
                                      </p:cBhvr>
                                      <p:tavLst>
                                        <p:tav tm="0">
                                          <p:val>
                                            <p:strVal val="#ppt_x"/>
                                          </p:val>
                                        </p:tav>
                                        <p:tav tm="100000">
                                          <p:val>
                                            <p:strVal val="#ppt_x"/>
                                          </p:val>
                                        </p:tav>
                                      </p:tavLst>
                                    </p:anim>
                                    <p:anim calcmode="lin" valueType="num">
                                      <p:cBhvr>
                                        <p:cTn id="39" dur="1000" fill="hold"/>
                                        <p:tgtEl>
                                          <p:spTgt spid="51"/>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0"/>
                                  </p:stCondLst>
                                  <p:childTnLst>
                                    <p:set>
                                      <p:cBhvr>
                                        <p:cTn id="41" dur="1" fill="hold">
                                          <p:stCondLst>
                                            <p:cond delay="0"/>
                                          </p:stCondLst>
                                        </p:cTn>
                                        <p:tgtEl>
                                          <p:spTgt spid="52"/>
                                        </p:tgtEl>
                                        <p:attrNameLst>
                                          <p:attrName>style.visibility</p:attrName>
                                        </p:attrNameLst>
                                      </p:cBhvr>
                                      <p:to>
                                        <p:strVal val="visible"/>
                                      </p:to>
                                    </p:set>
                                    <p:animEffect transition="in" filter="fade">
                                      <p:cBhvr>
                                        <p:cTn id="42" dur="1000"/>
                                        <p:tgtEl>
                                          <p:spTgt spid="52"/>
                                        </p:tgtEl>
                                      </p:cBhvr>
                                    </p:animEffect>
                                    <p:anim calcmode="lin" valueType="num">
                                      <p:cBhvr>
                                        <p:cTn id="43" dur="1000" fill="hold"/>
                                        <p:tgtEl>
                                          <p:spTgt spid="52"/>
                                        </p:tgtEl>
                                        <p:attrNameLst>
                                          <p:attrName>ppt_x</p:attrName>
                                        </p:attrNameLst>
                                      </p:cBhvr>
                                      <p:tavLst>
                                        <p:tav tm="0">
                                          <p:val>
                                            <p:strVal val="#ppt_x"/>
                                          </p:val>
                                        </p:tav>
                                        <p:tav tm="100000">
                                          <p:val>
                                            <p:strVal val="#ppt_x"/>
                                          </p:val>
                                        </p:tav>
                                      </p:tavLst>
                                    </p:anim>
                                    <p:anim calcmode="lin" valueType="num">
                                      <p:cBhvr>
                                        <p:cTn id="44" dur="1000" fill="hold"/>
                                        <p:tgtEl>
                                          <p:spTgt spid="52"/>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0"/>
                                  </p:stCondLst>
                                  <p:childTnLst>
                                    <p:set>
                                      <p:cBhvr>
                                        <p:cTn id="46" dur="1" fill="hold">
                                          <p:stCondLst>
                                            <p:cond delay="0"/>
                                          </p:stCondLst>
                                        </p:cTn>
                                        <p:tgtEl>
                                          <p:spTgt spid="53"/>
                                        </p:tgtEl>
                                        <p:attrNameLst>
                                          <p:attrName>style.visibility</p:attrName>
                                        </p:attrNameLst>
                                      </p:cBhvr>
                                      <p:to>
                                        <p:strVal val="visible"/>
                                      </p:to>
                                    </p:set>
                                    <p:animEffect transition="in" filter="fade">
                                      <p:cBhvr>
                                        <p:cTn id="47" dur="1000"/>
                                        <p:tgtEl>
                                          <p:spTgt spid="53"/>
                                        </p:tgtEl>
                                      </p:cBhvr>
                                    </p:animEffect>
                                    <p:anim calcmode="lin" valueType="num">
                                      <p:cBhvr>
                                        <p:cTn id="48" dur="1000" fill="hold"/>
                                        <p:tgtEl>
                                          <p:spTgt spid="53"/>
                                        </p:tgtEl>
                                        <p:attrNameLst>
                                          <p:attrName>ppt_x</p:attrName>
                                        </p:attrNameLst>
                                      </p:cBhvr>
                                      <p:tavLst>
                                        <p:tav tm="0">
                                          <p:val>
                                            <p:strVal val="#ppt_x"/>
                                          </p:val>
                                        </p:tav>
                                        <p:tav tm="100000">
                                          <p:val>
                                            <p:strVal val="#ppt_x"/>
                                          </p:val>
                                        </p:tav>
                                      </p:tavLst>
                                    </p:anim>
                                    <p:anim calcmode="lin" valueType="num">
                                      <p:cBhvr>
                                        <p:cTn id="49" dur="1000" fill="hold"/>
                                        <p:tgtEl>
                                          <p:spTgt spid="53"/>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0"/>
                                  </p:stCondLst>
                                  <p:childTnLst>
                                    <p:set>
                                      <p:cBhvr>
                                        <p:cTn id="51" dur="1" fill="hold">
                                          <p:stCondLst>
                                            <p:cond delay="0"/>
                                          </p:stCondLst>
                                        </p:cTn>
                                        <p:tgtEl>
                                          <p:spTgt spid="54"/>
                                        </p:tgtEl>
                                        <p:attrNameLst>
                                          <p:attrName>style.visibility</p:attrName>
                                        </p:attrNameLst>
                                      </p:cBhvr>
                                      <p:to>
                                        <p:strVal val="visible"/>
                                      </p:to>
                                    </p:set>
                                    <p:animEffect transition="in" filter="fade">
                                      <p:cBhvr>
                                        <p:cTn id="52" dur="1000"/>
                                        <p:tgtEl>
                                          <p:spTgt spid="54"/>
                                        </p:tgtEl>
                                      </p:cBhvr>
                                    </p:animEffect>
                                    <p:anim calcmode="lin" valueType="num">
                                      <p:cBhvr>
                                        <p:cTn id="53" dur="1000" fill="hold"/>
                                        <p:tgtEl>
                                          <p:spTgt spid="54"/>
                                        </p:tgtEl>
                                        <p:attrNameLst>
                                          <p:attrName>ppt_x</p:attrName>
                                        </p:attrNameLst>
                                      </p:cBhvr>
                                      <p:tavLst>
                                        <p:tav tm="0">
                                          <p:val>
                                            <p:strVal val="#ppt_x"/>
                                          </p:val>
                                        </p:tav>
                                        <p:tav tm="100000">
                                          <p:val>
                                            <p:strVal val="#ppt_x"/>
                                          </p:val>
                                        </p:tav>
                                      </p:tavLst>
                                    </p:anim>
                                    <p:anim calcmode="lin" valueType="num">
                                      <p:cBhvr>
                                        <p:cTn id="54" dur="1000" fill="hold"/>
                                        <p:tgtEl>
                                          <p:spTgt spid="54"/>
                                        </p:tgtEl>
                                        <p:attrNameLst>
                                          <p:attrName>ppt_y</p:attrName>
                                        </p:attrNameLst>
                                      </p:cBhvr>
                                      <p:tavLst>
                                        <p:tav tm="0">
                                          <p:val>
                                            <p:strVal val="#ppt_y+.1"/>
                                          </p:val>
                                        </p:tav>
                                        <p:tav tm="100000">
                                          <p:val>
                                            <p:strVal val="#ppt_y"/>
                                          </p:val>
                                        </p:tav>
                                      </p:tavLst>
                                    </p:anim>
                                  </p:childTnLst>
                                </p:cTn>
                              </p:par>
                              <p:par>
                                <p:cTn id="55" presetID="42" presetClass="entr" presetSubtype="0" fill="hold" grpId="0" nodeType="withEffect">
                                  <p:stCondLst>
                                    <p:cond delay="0"/>
                                  </p:stCondLst>
                                  <p:childTnLst>
                                    <p:set>
                                      <p:cBhvr>
                                        <p:cTn id="56" dur="1" fill="hold">
                                          <p:stCondLst>
                                            <p:cond delay="0"/>
                                          </p:stCondLst>
                                        </p:cTn>
                                        <p:tgtEl>
                                          <p:spTgt spid="55"/>
                                        </p:tgtEl>
                                        <p:attrNameLst>
                                          <p:attrName>style.visibility</p:attrName>
                                        </p:attrNameLst>
                                      </p:cBhvr>
                                      <p:to>
                                        <p:strVal val="visible"/>
                                      </p:to>
                                    </p:set>
                                    <p:animEffect transition="in" filter="fade">
                                      <p:cBhvr>
                                        <p:cTn id="57" dur="1000"/>
                                        <p:tgtEl>
                                          <p:spTgt spid="55"/>
                                        </p:tgtEl>
                                      </p:cBhvr>
                                    </p:animEffect>
                                    <p:anim calcmode="lin" valueType="num">
                                      <p:cBhvr>
                                        <p:cTn id="58" dur="1000" fill="hold"/>
                                        <p:tgtEl>
                                          <p:spTgt spid="55"/>
                                        </p:tgtEl>
                                        <p:attrNameLst>
                                          <p:attrName>ppt_x</p:attrName>
                                        </p:attrNameLst>
                                      </p:cBhvr>
                                      <p:tavLst>
                                        <p:tav tm="0">
                                          <p:val>
                                            <p:strVal val="#ppt_x"/>
                                          </p:val>
                                        </p:tav>
                                        <p:tav tm="100000">
                                          <p:val>
                                            <p:strVal val="#ppt_x"/>
                                          </p:val>
                                        </p:tav>
                                      </p:tavLst>
                                    </p:anim>
                                    <p:anim calcmode="lin" valueType="num">
                                      <p:cBhvr>
                                        <p:cTn id="59" dur="1000" fill="hold"/>
                                        <p:tgtEl>
                                          <p:spTgt spid="55"/>
                                        </p:tgtEl>
                                        <p:attrNameLst>
                                          <p:attrName>ppt_y</p:attrName>
                                        </p:attrNameLst>
                                      </p:cBhvr>
                                      <p:tavLst>
                                        <p:tav tm="0">
                                          <p:val>
                                            <p:strVal val="#ppt_y+.1"/>
                                          </p:val>
                                        </p:tav>
                                        <p:tav tm="100000">
                                          <p:val>
                                            <p:strVal val="#ppt_y"/>
                                          </p:val>
                                        </p:tav>
                                      </p:tavLst>
                                    </p:anim>
                                  </p:childTnLst>
                                </p:cTn>
                              </p:par>
                              <p:par>
                                <p:cTn id="60" presetID="42" presetClass="entr" presetSubtype="0" fill="hold" grpId="0" nodeType="withEffect">
                                  <p:stCondLst>
                                    <p:cond delay="0"/>
                                  </p:stCondLst>
                                  <p:childTnLst>
                                    <p:set>
                                      <p:cBhvr>
                                        <p:cTn id="61" dur="1" fill="hold">
                                          <p:stCondLst>
                                            <p:cond delay="0"/>
                                          </p:stCondLst>
                                        </p:cTn>
                                        <p:tgtEl>
                                          <p:spTgt spid="56"/>
                                        </p:tgtEl>
                                        <p:attrNameLst>
                                          <p:attrName>style.visibility</p:attrName>
                                        </p:attrNameLst>
                                      </p:cBhvr>
                                      <p:to>
                                        <p:strVal val="visible"/>
                                      </p:to>
                                    </p:set>
                                    <p:animEffect transition="in" filter="fade">
                                      <p:cBhvr>
                                        <p:cTn id="62" dur="1000"/>
                                        <p:tgtEl>
                                          <p:spTgt spid="56"/>
                                        </p:tgtEl>
                                      </p:cBhvr>
                                    </p:animEffect>
                                    <p:anim calcmode="lin" valueType="num">
                                      <p:cBhvr>
                                        <p:cTn id="63" dur="1000" fill="hold"/>
                                        <p:tgtEl>
                                          <p:spTgt spid="56"/>
                                        </p:tgtEl>
                                        <p:attrNameLst>
                                          <p:attrName>ppt_x</p:attrName>
                                        </p:attrNameLst>
                                      </p:cBhvr>
                                      <p:tavLst>
                                        <p:tav tm="0">
                                          <p:val>
                                            <p:strVal val="#ppt_x"/>
                                          </p:val>
                                        </p:tav>
                                        <p:tav tm="100000">
                                          <p:val>
                                            <p:strVal val="#ppt_x"/>
                                          </p:val>
                                        </p:tav>
                                      </p:tavLst>
                                    </p:anim>
                                    <p:anim calcmode="lin" valueType="num">
                                      <p:cBhvr>
                                        <p:cTn id="64" dur="1000" fill="hold"/>
                                        <p:tgtEl>
                                          <p:spTgt spid="56"/>
                                        </p:tgtEl>
                                        <p:attrNameLst>
                                          <p:attrName>ppt_y</p:attrName>
                                        </p:attrNameLst>
                                      </p:cBhvr>
                                      <p:tavLst>
                                        <p:tav tm="0">
                                          <p:val>
                                            <p:strVal val="#ppt_y+.1"/>
                                          </p:val>
                                        </p:tav>
                                        <p:tav tm="100000">
                                          <p:val>
                                            <p:strVal val="#ppt_y"/>
                                          </p:val>
                                        </p:tav>
                                      </p:tavLst>
                                    </p:anim>
                                  </p:childTnLst>
                                </p:cTn>
                              </p:par>
                              <p:par>
                                <p:cTn id="65" presetID="42" presetClass="entr" presetSubtype="0" fill="hold" grpId="0" nodeType="withEffect">
                                  <p:stCondLst>
                                    <p:cond delay="0"/>
                                  </p:stCondLst>
                                  <p:childTnLst>
                                    <p:set>
                                      <p:cBhvr>
                                        <p:cTn id="66" dur="1" fill="hold">
                                          <p:stCondLst>
                                            <p:cond delay="0"/>
                                          </p:stCondLst>
                                        </p:cTn>
                                        <p:tgtEl>
                                          <p:spTgt spid="57"/>
                                        </p:tgtEl>
                                        <p:attrNameLst>
                                          <p:attrName>style.visibility</p:attrName>
                                        </p:attrNameLst>
                                      </p:cBhvr>
                                      <p:to>
                                        <p:strVal val="visible"/>
                                      </p:to>
                                    </p:set>
                                    <p:animEffect transition="in" filter="fade">
                                      <p:cBhvr>
                                        <p:cTn id="67" dur="1000"/>
                                        <p:tgtEl>
                                          <p:spTgt spid="57"/>
                                        </p:tgtEl>
                                      </p:cBhvr>
                                    </p:animEffect>
                                    <p:anim calcmode="lin" valueType="num">
                                      <p:cBhvr>
                                        <p:cTn id="68" dur="1000" fill="hold"/>
                                        <p:tgtEl>
                                          <p:spTgt spid="57"/>
                                        </p:tgtEl>
                                        <p:attrNameLst>
                                          <p:attrName>ppt_x</p:attrName>
                                        </p:attrNameLst>
                                      </p:cBhvr>
                                      <p:tavLst>
                                        <p:tav tm="0">
                                          <p:val>
                                            <p:strVal val="#ppt_x"/>
                                          </p:val>
                                        </p:tav>
                                        <p:tav tm="100000">
                                          <p:val>
                                            <p:strVal val="#ppt_x"/>
                                          </p:val>
                                        </p:tav>
                                      </p:tavLst>
                                    </p:anim>
                                    <p:anim calcmode="lin" valueType="num">
                                      <p:cBhvr>
                                        <p:cTn id="69" dur="1000" fill="hold"/>
                                        <p:tgtEl>
                                          <p:spTgt spid="57"/>
                                        </p:tgtEl>
                                        <p:attrNameLst>
                                          <p:attrName>ppt_y</p:attrName>
                                        </p:attrNameLst>
                                      </p:cBhvr>
                                      <p:tavLst>
                                        <p:tav tm="0">
                                          <p:val>
                                            <p:strVal val="#ppt_y+.1"/>
                                          </p:val>
                                        </p:tav>
                                        <p:tav tm="100000">
                                          <p:val>
                                            <p:strVal val="#ppt_y"/>
                                          </p:val>
                                        </p:tav>
                                      </p:tavLst>
                                    </p:anim>
                                  </p:childTnLst>
                                </p:cTn>
                              </p:par>
                              <p:par>
                                <p:cTn id="70" presetID="42" presetClass="entr" presetSubtype="0" fill="hold" nodeType="withEffect">
                                  <p:stCondLst>
                                    <p:cond delay="0"/>
                                  </p:stCondLst>
                                  <p:childTnLst>
                                    <p:set>
                                      <p:cBhvr>
                                        <p:cTn id="71" dur="1" fill="hold">
                                          <p:stCondLst>
                                            <p:cond delay="0"/>
                                          </p:stCondLst>
                                        </p:cTn>
                                        <p:tgtEl>
                                          <p:spTgt spid="58"/>
                                        </p:tgtEl>
                                        <p:attrNameLst>
                                          <p:attrName>style.visibility</p:attrName>
                                        </p:attrNameLst>
                                      </p:cBhvr>
                                      <p:to>
                                        <p:strVal val="visible"/>
                                      </p:to>
                                    </p:set>
                                    <p:animEffect transition="in" filter="fade">
                                      <p:cBhvr>
                                        <p:cTn id="72" dur="1000"/>
                                        <p:tgtEl>
                                          <p:spTgt spid="58"/>
                                        </p:tgtEl>
                                      </p:cBhvr>
                                    </p:animEffect>
                                    <p:anim calcmode="lin" valueType="num">
                                      <p:cBhvr>
                                        <p:cTn id="73" dur="1000" fill="hold"/>
                                        <p:tgtEl>
                                          <p:spTgt spid="58"/>
                                        </p:tgtEl>
                                        <p:attrNameLst>
                                          <p:attrName>ppt_x</p:attrName>
                                        </p:attrNameLst>
                                      </p:cBhvr>
                                      <p:tavLst>
                                        <p:tav tm="0">
                                          <p:val>
                                            <p:strVal val="#ppt_x"/>
                                          </p:val>
                                        </p:tav>
                                        <p:tav tm="100000">
                                          <p:val>
                                            <p:strVal val="#ppt_x"/>
                                          </p:val>
                                        </p:tav>
                                      </p:tavLst>
                                    </p:anim>
                                    <p:anim calcmode="lin" valueType="num">
                                      <p:cBhvr>
                                        <p:cTn id="74" dur="1000" fill="hold"/>
                                        <p:tgtEl>
                                          <p:spTgt spid="58"/>
                                        </p:tgtEl>
                                        <p:attrNameLst>
                                          <p:attrName>ppt_y</p:attrName>
                                        </p:attrNameLst>
                                      </p:cBhvr>
                                      <p:tavLst>
                                        <p:tav tm="0">
                                          <p:val>
                                            <p:strVal val="#ppt_y+.1"/>
                                          </p:val>
                                        </p:tav>
                                        <p:tav tm="100000">
                                          <p:val>
                                            <p:strVal val="#ppt_y"/>
                                          </p:val>
                                        </p:tav>
                                      </p:tavLst>
                                    </p:anim>
                                  </p:childTnLst>
                                </p:cTn>
                              </p:par>
                              <p:par>
                                <p:cTn id="75" presetID="42" presetClass="entr" presetSubtype="0" fill="hold" nodeType="withEffect">
                                  <p:stCondLst>
                                    <p:cond delay="0"/>
                                  </p:stCondLst>
                                  <p:childTnLst>
                                    <p:set>
                                      <p:cBhvr>
                                        <p:cTn id="76" dur="1" fill="hold">
                                          <p:stCondLst>
                                            <p:cond delay="0"/>
                                          </p:stCondLst>
                                        </p:cTn>
                                        <p:tgtEl>
                                          <p:spTgt spid="59"/>
                                        </p:tgtEl>
                                        <p:attrNameLst>
                                          <p:attrName>style.visibility</p:attrName>
                                        </p:attrNameLst>
                                      </p:cBhvr>
                                      <p:to>
                                        <p:strVal val="visible"/>
                                      </p:to>
                                    </p:set>
                                    <p:animEffect transition="in" filter="fade">
                                      <p:cBhvr>
                                        <p:cTn id="77" dur="1000"/>
                                        <p:tgtEl>
                                          <p:spTgt spid="59"/>
                                        </p:tgtEl>
                                      </p:cBhvr>
                                    </p:animEffect>
                                    <p:anim calcmode="lin" valueType="num">
                                      <p:cBhvr>
                                        <p:cTn id="78" dur="1000" fill="hold"/>
                                        <p:tgtEl>
                                          <p:spTgt spid="59"/>
                                        </p:tgtEl>
                                        <p:attrNameLst>
                                          <p:attrName>ppt_x</p:attrName>
                                        </p:attrNameLst>
                                      </p:cBhvr>
                                      <p:tavLst>
                                        <p:tav tm="0">
                                          <p:val>
                                            <p:strVal val="#ppt_x"/>
                                          </p:val>
                                        </p:tav>
                                        <p:tav tm="100000">
                                          <p:val>
                                            <p:strVal val="#ppt_x"/>
                                          </p:val>
                                        </p:tav>
                                      </p:tavLst>
                                    </p:anim>
                                    <p:anim calcmode="lin" valueType="num">
                                      <p:cBhvr>
                                        <p:cTn id="79" dur="1000" fill="hold"/>
                                        <p:tgtEl>
                                          <p:spTgt spid="59"/>
                                        </p:tgtEl>
                                        <p:attrNameLst>
                                          <p:attrName>ppt_y</p:attrName>
                                        </p:attrNameLst>
                                      </p:cBhvr>
                                      <p:tavLst>
                                        <p:tav tm="0">
                                          <p:val>
                                            <p:strVal val="#ppt_y+.1"/>
                                          </p:val>
                                        </p:tav>
                                        <p:tav tm="100000">
                                          <p:val>
                                            <p:strVal val="#ppt_y"/>
                                          </p:val>
                                        </p:tav>
                                      </p:tavLst>
                                    </p:anim>
                                  </p:childTnLst>
                                </p:cTn>
                              </p:par>
                              <p:par>
                                <p:cTn id="80" presetID="42" presetClass="entr" presetSubtype="0" fill="hold" nodeType="withEffect">
                                  <p:stCondLst>
                                    <p:cond delay="0"/>
                                  </p:stCondLst>
                                  <p:childTnLst>
                                    <p:set>
                                      <p:cBhvr>
                                        <p:cTn id="81" dur="1" fill="hold">
                                          <p:stCondLst>
                                            <p:cond delay="0"/>
                                          </p:stCondLst>
                                        </p:cTn>
                                        <p:tgtEl>
                                          <p:spTgt spid="60"/>
                                        </p:tgtEl>
                                        <p:attrNameLst>
                                          <p:attrName>style.visibility</p:attrName>
                                        </p:attrNameLst>
                                      </p:cBhvr>
                                      <p:to>
                                        <p:strVal val="visible"/>
                                      </p:to>
                                    </p:set>
                                    <p:animEffect transition="in" filter="fade">
                                      <p:cBhvr>
                                        <p:cTn id="82" dur="1000"/>
                                        <p:tgtEl>
                                          <p:spTgt spid="60"/>
                                        </p:tgtEl>
                                      </p:cBhvr>
                                    </p:animEffect>
                                    <p:anim calcmode="lin" valueType="num">
                                      <p:cBhvr>
                                        <p:cTn id="83" dur="1000" fill="hold"/>
                                        <p:tgtEl>
                                          <p:spTgt spid="60"/>
                                        </p:tgtEl>
                                        <p:attrNameLst>
                                          <p:attrName>ppt_x</p:attrName>
                                        </p:attrNameLst>
                                      </p:cBhvr>
                                      <p:tavLst>
                                        <p:tav tm="0">
                                          <p:val>
                                            <p:strVal val="#ppt_x"/>
                                          </p:val>
                                        </p:tav>
                                        <p:tav tm="100000">
                                          <p:val>
                                            <p:strVal val="#ppt_x"/>
                                          </p:val>
                                        </p:tav>
                                      </p:tavLst>
                                    </p:anim>
                                    <p:anim calcmode="lin" valueType="num">
                                      <p:cBhvr>
                                        <p:cTn id="84" dur="1000" fill="hold"/>
                                        <p:tgtEl>
                                          <p:spTgt spid="60"/>
                                        </p:tgtEl>
                                        <p:attrNameLst>
                                          <p:attrName>ppt_y</p:attrName>
                                        </p:attrNameLst>
                                      </p:cBhvr>
                                      <p:tavLst>
                                        <p:tav tm="0">
                                          <p:val>
                                            <p:strVal val="#ppt_y+.1"/>
                                          </p:val>
                                        </p:tav>
                                        <p:tav tm="100000">
                                          <p:val>
                                            <p:strVal val="#ppt_y"/>
                                          </p:val>
                                        </p:tav>
                                      </p:tavLst>
                                    </p:anim>
                                  </p:childTnLst>
                                </p:cTn>
                              </p:par>
                              <p:par>
                                <p:cTn id="85" presetID="42" presetClass="entr" presetSubtype="0" fill="hold" nodeType="withEffect">
                                  <p:stCondLst>
                                    <p:cond delay="0"/>
                                  </p:stCondLst>
                                  <p:childTnLst>
                                    <p:set>
                                      <p:cBhvr>
                                        <p:cTn id="86" dur="1" fill="hold">
                                          <p:stCondLst>
                                            <p:cond delay="0"/>
                                          </p:stCondLst>
                                        </p:cTn>
                                        <p:tgtEl>
                                          <p:spTgt spid="61"/>
                                        </p:tgtEl>
                                        <p:attrNameLst>
                                          <p:attrName>style.visibility</p:attrName>
                                        </p:attrNameLst>
                                      </p:cBhvr>
                                      <p:to>
                                        <p:strVal val="visible"/>
                                      </p:to>
                                    </p:set>
                                    <p:animEffect transition="in" filter="fade">
                                      <p:cBhvr>
                                        <p:cTn id="87" dur="1000"/>
                                        <p:tgtEl>
                                          <p:spTgt spid="61"/>
                                        </p:tgtEl>
                                      </p:cBhvr>
                                    </p:animEffect>
                                    <p:anim calcmode="lin" valueType="num">
                                      <p:cBhvr>
                                        <p:cTn id="88" dur="1000" fill="hold"/>
                                        <p:tgtEl>
                                          <p:spTgt spid="61"/>
                                        </p:tgtEl>
                                        <p:attrNameLst>
                                          <p:attrName>ppt_x</p:attrName>
                                        </p:attrNameLst>
                                      </p:cBhvr>
                                      <p:tavLst>
                                        <p:tav tm="0">
                                          <p:val>
                                            <p:strVal val="#ppt_x"/>
                                          </p:val>
                                        </p:tav>
                                        <p:tav tm="100000">
                                          <p:val>
                                            <p:strVal val="#ppt_x"/>
                                          </p:val>
                                        </p:tav>
                                      </p:tavLst>
                                    </p:anim>
                                    <p:anim calcmode="lin" valueType="num">
                                      <p:cBhvr>
                                        <p:cTn id="89" dur="1000" fill="hold"/>
                                        <p:tgtEl>
                                          <p:spTgt spid="61"/>
                                        </p:tgtEl>
                                        <p:attrNameLst>
                                          <p:attrName>ppt_y</p:attrName>
                                        </p:attrNameLst>
                                      </p:cBhvr>
                                      <p:tavLst>
                                        <p:tav tm="0">
                                          <p:val>
                                            <p:strVal val="#ppt_y+.1"/>
                                          </p:val>
                                        </p:tav>
                                        <p:tav tm="100000">
                                          <p:val>
                                            <p:strVal val="#ppt_y"/>
                                          </p:val>
                                        </p:tav>
                                      </p:tavLst>
                                    </p:anim>
                                  </p:childTnLst>
                                </p:cTn>
                              </p:par>
                              <p:par>
                                <p:cTn id="90" presetID="42" presetClass="entr" presetSubtype="0" fill="hold" nodeType="withEffect">
                                  <p:stCondLst>
                                    <p:cond delay="0"/>
                                  </p:stCondLst>
                                  <p:childTnLst>
                                    <p:set>
                                      <p:cBhvr>
                                        <p:cTn id="91" dur="1" fill="hold">
                                          <p:stCondLst>
                                            <p:cond delay="0"/>
                                          </p:stCondLst>
                                        </p:cTn>
                                        <p:tgtEl>
                                          <p:spTgt spid="62"/>
                                        </p:tgtEl>
                                        <p:attrNameLst>
                                          <p:attrName>style.visibility</p:attrName>
                                        </p:attrNameLst>
                                      </p:cBhvr>
                                      <p:to>
                                        <p:strVal val="visible"/>
                                      </p:to>
                                    </p:set>
                                    <p:animEffect transition="in" filter="fade">
                                      <p:cBhvr>
                                        <p:cTn id="92" dur="1000"/>
                                        <p:tgtEl>
                                          <p:spTgt spid="62"/>
                                        </p:tgtEl>
                                      </p:cBhvr>
                                    </p:animEffect>
                                    <p:anim calcmode="lin" valueType="num">
                                      <p:cBhvr>
                                        <p:cTn id="93" dur="1000" fill="hold"/>
                                        <p:tgtEl>
                                          <p:spTgt spid="62"/>
                                        </p:tgtEl>
                                        <p:attrNameLst>
                                          <p:attrName>ppt_x</p:attrName>
                                        </p:attrNameLst>
                                      </p:cBhvr>
                                      <p:tavLst>
                                        <p:tav tm="0">
                                          <p:val>
                                            <p:strVal val="#ppt_x"/>
                                          </p:val>
                                        </p:tav>
                                        <p:tav tm="100000">
                                          <p:val>
                                            <p:strVal val="#ppt_x"/>
                                          </p:val>
                                        </p:tav>
                                      </p:tavLst>
                                    </p:anim>
                                    <p:anim calcmode="lin" valueType="num">
                                      <p:cBhvr>
                                        <p:cTn id="94" dur="1000" fill="hold"/>
                                        <p:tgtEl>
                                          <p:spTgt spid="62"/>
                                        </p:tgtEl>
                                        <p:attrNameLst>
                                          <p:attrName>ppt_y</p:attrName>
                                        </p:attrNameLst>
                                      </p:cBhvr>
                                      <p:tavLst>
                                        <p:tav tm="0">
                                          <p:val>
                                            <p:strVal val="#ppt_y+.1"/>
                                          </p:val>
                                        </p:tav>
                                        <p:tav tm="100000">
                                          <p:val>
                                            <p:strVal val="#ppt_y"/>
                                          </p:val>
                                        </p:tav>
                                      </p:tavLst>
                                    </p:anim>
                                  </p:childTnLst>
                                </p:cTn>
                              </p:par>
                              <p:par>
                                <p:cTn id="95" presetID="42" presetClass="entr" presetSubtype="0" fill="hold" nodeType="withEffect">
                                  <p:stCondLst>
                                    <p:cond delay="0"/>
                                  </p:stCondLst>
                                  <p:childTnLst>
                                    <p:set>
                                      <p:cBhvr>
                                        <p:cTn id="96" dur="1" fill="hold">
                                          <p:stCondLst>
                                            <p:cond delay="0"/>
                                          </p:stCondLst>
                                        </p:cTn>
                                        <p:tgtEl>
                                          <p:spTgt spid="63"/>
                                        </p:tgtEl>
                                        <p:attrNameLst>
                                          <p:attrName>style.visibility</p:attrName>
                                        </p:attrNameLst>
                                      </p:cBhvr>
                                      <p:to>
                                        <p:strVal val="visible"/>
                                      </p:to>
                                    </p:set>
                                    <p:animEffect transition="in" filter="fade">
                                      <p:cBhvr>
                                        <p:cTn id="97" dur="1000"/>
                                        <p:tgtEl>
                                          <p:spTgt spid="63"/>
                                        </p:tgtEl>
                                      </p:cBhvr>
                                    </p:animEffect>
                                    <p:anim calcmode="lin" valueType="num">
                                      <p:cBhvr>
                                        <p:cTn id="98" dur="1000" fill="hold"/>
                                        <p:tgtEl>
                                          <p:spTgt spid="63"/>
                                        </p:tgtEl>
                                        <p:attrNameLst>
                                          <p:attrName>ppt_x</p:attrName>
                                        </p:attrNameLst>
                                      </p:cBhvr>
                                      <p:tavLst>
                                        <p:tav tm="0">
                                          <p:val>
                                            <p:strVal val="#ppt_x"/>
                                          </p:val>
                                        </p:tav>
                                        <p:tav tm="100000">
                                          <p:val>
                                            <p:strVal val="#ppt_x"/>
                                          </p:val>
                                        </p:tav>
                                      </p:tavLst>
                                    </p:anim>
                                    <p:anim calcmode="lin" valueType="num">
                                      <p:cBhvr>
                                        <p:cTn id="99" dur="1000" fill="hold"/>
                                        <p:tgtEl>
                                          <p:spTgt spid="63"/>
                                        </p:tgtEl>
                                        <p:attrNameLst>
                                          <p:attrName>ppt_y</p:attrName>
                                        </p:attrNameLst>
                                      </p:cBhvr>
                                      <p:tavLst>
                                        <p:tav tm="0">
                                          <p:val>
                                            <p:strVal val="#ppt_y+.1"/>
                                          </p:val>
                                        </p:tav>
                                        <p:tav tm="100000">
                                          <p:val>
                                            <p:strVal val="#ppt_y"/>
                                          </p:val>
                                        </p:tav>
                                      </p:tavLst>
                                    </p:anim>
                                  </p:childTnLst>
                                </p:cTn>
                              </p:par>
                              <p:par>
                                <p:cTn id="100" presetID="42" presetClass="entr" presetSubtype="0" fill="hold" nodeType="withEffect">
                                  <p:stCondLst>
                                    <p:cond delay="0"/>
                                  </p:stCondLst>
                                  <p:childTnLst>
                                    <p:set>
                                      <p:cBhvr>
                                        <p:cTn id="101" dur="1" fill="hold">
                                          <p:stCondLst>
                                            <p:cond delay="0"/>
                                          </p:stCondLst>
                                        </p:cTn>
                                        <p:tgtEl>
                                          <p:spTgt spid="64"/>
                                        </p:tgtEl>
                                        <p:attrNameLst>
                                          <p:attrName>style.visibility</p:attrName>
                                        </p:attrNameLst>
                                      </p:cBhvr>
                                      <p:to>
                                        <p:strVal val="visible"/>
                                      </p:to>
                                    </p:set>
                                    <p:animEffect transition="in" filter="fade">
                                      <p:cBhvr>
                                        <p:cTn id="102" dur="1000"/>
                                        <p:tgtEl>
                                          <p:spTgt spid="64"/>
                                        </p:tgtEl>
                                      </p:cBhvr>
                                    </p:animEffect>
                                    <p:anim calcmode="lin" valueType="num">
                                      <p:cBhvr>
                                        <p:cTn id="103" dur="1000" fill="hold"/>
                                        <p:tgtEl>
                                          <p:spTgt spid="64"/>
                                        </p:tgtEl>
                                        <p:attrNameLst>
                                          <p:attrName>ppt_x</p:attrName>
                                        </p:attrNameLst>
                                      </p:cBhvr>
                                      <p:tavLst>
                                        <p:tav tm="0">
                                          <p:val>
                                            <p:strVal val="#ppt_x"/>
                                          </p:val>
                                        </p:tav>
                                        <p:tav tm="100000">
                                          <p:val>
                                            <p:strVal val="#ppt_x"/>
                                          </p:val>
                                        </p:tav>
                                      </p:tavLst>
                                    </p:anim>
                                    <p:anim calcmode="lin" valueType="num">
                                      <p:cBhvr>
                                        <p:cTn id="104" dur="1000" fill="hold"/>
                                        <p:tgtEl>
                                          <p:spTgt spid="64"/>
                                        </p:tgtEl>
                                        <p:attrNameLst>
                                          <p:attrName>ppt_y</p:attrName>
                                        </p:attrNameLst>
                                      </p:cBhvr>
                                      <p:tavLst>
                                        <p:tav tm="0">
                                          <p:val>
                                            <p:strVal val="#ppt_y+.1"/>
                                          </p:val>
                                        </p:tav>
                                        <p:tav tm="100000">
                                          <p:val>
                                            <p:strVal val="#ppt_y"/>
                                          </p:val>
                                        </p:tav>
                                      </p:tavLst>
                                    </p:anim>
                                  </p:childTnLst>
                                </p:cTn>
                              </p:par>
                              <p:par>
                                <p:cTn id="105" presetID="42" presetClass="entr" presetSubtype="0" fill="hold" nodeType="withEffect">
                                  <p:stCondLst>
                                    <p:cond delay="0"/>
                                  </p:stCondLst>
                                  <p:childTnLst>
                                    <p:set>
                                      <p:cBhvr>
                                        <p:cTn id="106" dur="1" fill="hold">
                                          <p:stCondLst>
                                            <p:cond delay="0"/>
                                          </p:stCondLst>
                                        </p:cTn>
                                        <p:tgtEl>
                                          <p:spTgt spid="65"/>
                                        </p:tgtEl>
                                        <p:attrNameLst>
                                          <p:attrName>style.visibility</p:attrName>
                                        </p:attrNameLst>
                                      </p:cBhvr>
                                      <p:to>
                                        <p:strVal val="visible"/>
                                      </p:to>
                                    </p:set>
                                    <p:animEffect transition="in" filter="fade">
                                      <p:cBhvr>
                                        <p:cTn id="107" dur="1000"/>
                                        <p:tgtEl>
                                          <p:spTgt spid="65"/>
                                        </p:tgtEl>
                                      </p:cBhvr>
                                    </p:animEffect>
                                    <p:anim calcmode="lin" valueType="num">
                                      <p:cBhvr>
                                        <p:cTn id="108" dur="1000" fill="hold"/>
                                        <p:tgtEl>
                                          <p:spTgt spid="65"/>
                                        </p:tgtEl>
                                        <p:attrNameLst>
                                          <p:attrName>ppt_x</p:attrName>
                                        </p:attrNameLst>
                                      </p:cBhvr>
                                      <p:tavLst>
                                        <p:tav tm="0">
                                          <p:val>
                                            <p:strVal val="#ppt_x"/>
                                          </p:val>
                                        </p:tav>
                                        <p:tav tm="100000">
                                          <p:val>
                                            <p:strVal val="#ppt_x"/>
                                          </p:val>
                                        </p:tav>
                                      </p:tavLst>
                                    </p:anim>
                                    <p:anim calcmode="lin" valueType="num">
                                      <p:cBhvr>
                                        <p:cTn id="109" dur="1000" fill="hold"/>
                                        <p:tgtEl>
                                          <p:spTgt spid="65"/>
                                        </p:tgtEl>
                                        <p:attrNameLst>
                                          <p:attrName>ppt_y</p:attrName>
                                        </p:attrNameLst>
                                      </p:cBhvr>
                                      <p:tavLst>
                                        <p:tav tm="0">
                                          <p:val>
                                            <p:strVal val="#ppt_y+.1"/>
                                          </p:val>
                                        </p:tav>
                                        <p:tav tm="100000">
                                          <p:val>
                                            <p:strVal val="#ppt_y"/>
                                          </p:val>
                                        </p:tav>
                                      </p:tavLst>
                                    </p:anim>
                                  </p:childTnLst>
                                </p:cTn>
                              </p:par>
                              <p:par>
                                <p:cTn id="110" presetID="42" presetClass="entr" presetSubtype="0" fill="hold" grpId="0" nodeType="withEffect">
                                  <p:stCondLst>
                                    <p:cond delay="0"/>
                                  </p:stCondLst>
                                  <p:childTnLst>
                                    <p:set>
                                      <p:cBhvr>
                                        <p:cTn id="111" dur="1" fill="hold">
                                          <p:stCondLst>
                                            <p:cond delay="0"/>
                                          </p:stCondLst>
                                        </p:cTn>
                                        <p:tgtEl>
                                          <p:spTgt spid="66"/>
                                        </p:tgtEl>
                                        <p:attrNameLst>
                                          <p:attrName>style.visibility</p:attrName>
                                        </p:attrNameLst>
                                      </p:cBhvr>
                                      <p:to>
                                        <p:strVal val="visible"/>
                                      </p:to>
                                    </p:set>
                                    <p:animEffect transition="in" filter="fade">
                                      <p:cBhvr>
                                        <p:cTn id="112" dur="1000"/>
                                        <p:tgtEl>
                                          <p:spTgt spid="66"/>
                                        </p:tgtEl>
                                      </p:cBhvr>
                                    </p:animEffect>
                                    <p:anim calcmode="lin" valueType="num">
                                      <p:cBhvr>
                                        <p:cTn id="113" dur="1000" fill="hold"/>
                                        <p:tgtEl>
                                          <p:spTgt spid="66"/>
                                        </p:tgtEl>
                                        <p:attrNameLst>
                                          <p:attrName>ppt_x</p:attrName>
                                        </p:attrNameLst>
                                      </p:cBhvr>
                                      <p:tavLst>
                                        <p:tav tm="0">
                                          <p:val>
                                            <p:strVal val="#ppt_x"/>
                                          </p:val>
                                        </p:tav>
                                        <p:tav tm="100000">
                                          <p:val>
                                            <p:strVal val="#ppt_x"/>
                                          </p:val>
                                        </p:tav>
                                      </p:tavLst>
                                    </p:anim>
                                    <p:anim calcmode="lin" valueType="num">
                                      <p:cBhvr>
                                        <p:cTn id="114" dur="1000" fill="hold"/>
                                        <p:tgtEl>
                                          <p:spTgt spid="66"/>
                                        </p:tgtEl>
                                        <p:attrNameLst>
                                          <p:attrName>ppt_y</p:attrName>
                                        </p:attrNameLst>
                                      </p:cBhvr>
                                      <p:tavLst>
                                        <p:tav tm="0">
                                          <p:val>
                                            <p:strVal val="#ppt_y+.1"/>
                                          </p:val>
                                        </p:tav>
                                        <p:tav tm="100000">
                                          <p:val>
                                            <p:strVal val="#ppt_y"/>
                                          </p:val>
                                        </p:tav>
                                      </p:tavLst>
                                    </p:anim>
                                  </p:childTnLst>
                                </p:cTn>
                              </p:par>
                            </p:childTnLst>
                          </p:cTn>
                        </p:par>
                      </p:childTnLst>
                    </p:cTn>
                  </p:par>
                  <p:par>
                    <p:cTn id="115" fill="hold">
                      <p:stCondLst>
                        <p:cond delay="indefinite"/>
                      </p:stCondLst>
                      <p:childTnLst>
                        <p:par>
                          <p:cTn id="116" fill="hold">
                            <p:stCondLst>
                              <p:cond delay="0"/>
                            </p:stCondLst>
                            <p:childTnLst>
                              <p:par>
                                <p:cTn id="117" presetID="10" presetClass="entr" presetSubtype="0" fill="hold" nodeType="clickEffect">
                                  <p:stCondLst>
                                    <p:cond delay="0"/>
                                  </p:stCondLst>
                                  <p:childTnLst>
                                    <p:set>
                                      <p:cBhvr>
                                        <p:cTn id="118" dur="1" fill="hold">
                                          <p:stCondLst>
                                            <p:cond delay="0"/>
                                          </p:stCondLst>
                                        </p:cTn>
                                        <p:tgtEl>
                                          <p:spTgt spid="46"/>
                                        </p:tgtEl>
                                        <p:attrNameLst>
                                          <p:attrName>style.visibility</p:attrName>
                                        </p:attrNameLst>
                                      </p:cBhvr>
                                      <p:to>
                                        <p:strVal val="visible"/>
                                      </p:to>
                                    </p:set>
                                    <p:animEffect transition="in" filter="fade">
                                      <p:cBhvr>
                                        <p:cTn id="119" dur="500"/>
                                        <p:tgtEl>
                                          <p:spTgt spid="46"/>
                                        </p:tgtEl>
                                      </p:cBhvr>
                                    </p:animEffect>
                                  </p:childTnLst>
                                </p:cTn>
                              </p:par>
                            </p:childTnLst>
                          </p:cTn>
                        </p:par>
                      </p:childTnLst>
                    </p:cTn>
                  </p:par>
                  <p:par>
                    <p:cTn id="120" fill="hold">
                      <p:stCondLst>
                        <p:cond delay="indefinite"/>
                      </p:stCondLst>
                      <p:childTnLst>
                        <p:par>
                          <p:cTn id="121" fill="hold">
                            <p:stCondLst>
                              <p:cond delay="0"/>
                            </p:stCondLst>
                            <p:childTnLst>
                              <p:par>
                                <p:cTn id="122" presetID="42" presetClass="entr" presetSubtype="0" fill="hold" nodeType="clickEffect">
                                  <p:stCondLst>
                                    <p:cond delay="0"/>
                                  </p:stCondLst>
                                  <p:childTnLst>
                                    <p:set>
                                      <p:cBhvr>
                                        <p:cTn id="123" dur="1" fill="hold">
                                          <p:stCondLst>
                                            <p:cond delay="0"/>
                                          </p:stCondLst>
                                        </p:cTn>
                                        <p:tgtEl>
                                          <p:spTgt spid="47"/>
                                        </p:tgtEl>
                                        <p:attrNameLst>
                                          <p:attrName>style.visibility</p:attrName>
                                        </p:attrNameLst>
                                      </p:cBhvr>
                                      <p:to>
                                        <p:strVal val="visible"/>
                                      </p:to>
                                    </p:set>
                                    <p:animEffect transition="in" filter="fade">
                                      <p:cBhvr>
                                        <p:cTn id="124" dur="1000"/>
                                        <p:tgtEl>
                                          <p:spTgt spid="47"/>
                                        </p:tgtEl>
                                      </p:cBhvr>
                                    </p:animEffect>
                                    <p:anim calcmode="lin" valueType="num">
                                      <p:cBhvr>
                                        <p:cTn id="125" dur="1000" fill="hold"/>
                                        <p:tgtEl>
                                          <p:spTgt spid="47"/>
                                        </p:tgtEl>
                                        <p:attrNameLst>
                                          <p:attrName>ppt_x</p:attrName>
                                        </p:attrNameLst>
                                      </p:cBhvr>
                                      <p:tavLst>
                                        <p:tav tm="0">
                                          <p:val>
                                            <p:strVal val="#ppt_x"/>
                                          </p:val>
                                        </p:tav>
                                        <p:tav tm="100000">
                                          <p:val>
                                            <p:strVal val="#ppt_x"/>
                                          </p:val>
                                        </p:tav>
                                      </p:tavLst>
                                    </p:anim>
                                    <p:anim calcmode="lin" valueType="num">
                                      <p:cBhvr>
                                        <p:cTn id="126" dur="1000" fill="hold"/>
                                        <p:tgtEl>
                                          <p:spTgt spid="47"/>
                                        </p:tgtEl>
                                        <p:attrNameLst>
                                          <p:attrName>ppt_y</p:attrName>
                                        </p:attrNameLst>
                                      </p:cBhvr>
                                      <p:tavLst>
                                        <p:tav tm="0">
                                          <p:val>
                                            <p:strVal val="#ppt_y+.1"/>
                                          </p:val>
                                        </p:tav>
                                        <p:tav tm="100000">
                                          <p:val>
                                            <p:strVal val="#ppt_y"/>
                                          </p:val>
                                        </p:tav>
                                      </p:tavLst>
                                    </p:anim>
                                  </p:childTnLst>
                                </p:cTn>
                              </p:par>
                              <p:par>
                                <p:cTn id="127" presetID="42" presetClass="entr" presetSubtype="0" fill="hold" nodeType="withEffect">
                                  <p:stCondLst>
                                    <p:cond delay="0"/>
                                  </p:stCondLst>
                                  <p:childTnLst>
                                    <p:set>
                                      <p:cBhvr>
                                        <p:cTn id="128" dur="1" fill="hold">
                                          <p:stCondLst>
                                            <p:cond delay="0"/>
                                          </p:stCondLst>
                                        </p:cTn>
                                        <p:tgtEl>
                                          <p:spTgt spid="49"/>
                                        </p:tgtEl>
                                        <p:attrNameLst>
                                          <p:attrName>style.visibility</p:attrName>
                                        </p:attrNameLst>
                                      </p:cBhvr>
                                      <p:to>
                                        <p:strVal val="visible"/>
                                      </p:to>
                                    </p:set>
                                    <p:animEffect transition="in" filter="fade">
                                      <p:cBhvr>
                                        <p:cTn id="129" dur="1000"/>
                                        <p:tgtEl>
                                          <p:spTgt spid="49"/>
                                        </p:tgtEl>
                                      </p:cBhvr>
                                    </p:animEffect>
                                    <p:anim calcmode="lin" valueType="num">
                                      <p:cBhvr>
                                        <p:cTn id="130" dur="1000" fill="hold"/>
                                        <p:tgtEl>
                                          <p:spTgt spid="49"/>
                                        </p:tgtEl>
                                        <p:attrNameLst>
                                          <p:attrName>ppt_x</p:attrName>
                                        </p:attrNameLst>
                                      </p:cBhvr>
                                      <p:tavLst>
                                        <p:tav tm="0">
                                          <p:val>
                                            <p:strVal val="#ppt_x"/>
                                          </p:val>
                                        </p:tav>
                                        <p:tav tm="100000">
                                          <p:val>
                                            <p:strVal val="#ppt_x"/>
                                          </p:val>
                                        </p:tav>
                                      </p:tavLst>
                                    </p:anim>
                                    <p:anim calcmode="lin" valueType="num">
                                      <p:cBhvr>
                                        <p:cTn id="131" dur="1000" fill="hold"/>
                                        <p:tgtEl>
                                          <p:spTgt spid="4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43" grpId="0"/>
      <p:bldP spid="52" grpId="0"/>
      <p:bldP spid="53" grpId="0"/>
      <p:bldP spid="54" grpId="0"/>
      <p:bldP spid="55" grpId="0"/>
      <p:bldP spid="56" grpId="0"/>
      <p:bldP spid="57" grpId="0"/>
      <p:bldP spid="66"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857643" y="2960241"/>
            <a:ext cx="4334357" cy="4334357"/>
          </a:xfrm>
          <a:prstGeom prst="rect">
            <a:avLst/>
          </a:prstGeom>
        </p:spPr>
      </p:pic>
      <p:cxnSp>
        <p:nvCxnSpPr>
          <p:cNvPr id="2" name="直接连接符 1"/>
          <p:cNvCxnSpPr/>
          <p:nvPr/>
        </p:nvCxnSpPr>
        <p:spPr>
          <a:xfrm flipV="1">
            <a:off x="11696263" y="2400300"/>
            <a:ext cx="0" cy="4457703"/>
          </a:xfrm>
          <a:prstGeom prst="line">
            <a:avLst/>
          </a:prstGeom>
          <a:ln w="12700">
            <a:solidFill>
              <a:schemeClr val="accent5">
                <a:lumMod val="60000"/>
                <a:lumOff val="40000"/>
              </a:schemeClr>
            </a:solidFill>
            <a:tailEnd type="oval"/>
          </a:ln>
        </p:spPr>
        <p:style>
          <a:lnRef idx="1">
            <a:schemeClr val="accent1"/>
          </a:lnRef>
          <a:fillRef idx="0">
            <a:schemeClr val="accent1"/>
          </a:fillRef>
          <a:effectRef idx="0">
            <a:schemeClr val="accent1"/>
          </a:effectRef>
          <a:fontRef idx="minor">
            <a:schemeClr val="tx1"/>
          </a:fontRef>
        </p:style>
      </p:cxnSp>
      <p:cxnSp>
        <p:nvCxnSpPr>
          <p:cNvPr id="3" name="直接连接符 2"/>
          <p:cNvCxnSpPr/>
          <p:nvPr/>
        </p:nvCxnSpPr>
        <p:spPr>
          <a:xfrm>
            <a:off x="11696263" y="0"/>
            <a:ext cx="0" cy="933450"/>
          </a:xfrm>
          <a:prstGeom prst="line">
            <a:avLst/>
          </a:prstGeom>
          <a:ln w="12700">
            <a:solidFill>
              <a:schemeClr val="accent5">
                <a:lumMod val="60000"/>
                <a:lumOff val="40000"/>
              </a:schemeClr>
            </a:solidFill>
            <a:tailEnd type="oval"/>
          </a:ln>
        </p:spPr>
        <p:style>
          <a:lnRef idx="1">
            <a:schemeClr val="accent1"/>
          </a:lnRef>
          <a:fillRef idx="0">
            <a:schemeClr val="accent1"/>
          </a:fillRef>
          <a:effectRef idx="0">
            <a:schemeClr val="accent1"/>
          </a:effectRef>
          <a:fontRef idx="minor">
            <a:schemeClr val="tx1"/>
          </a:fontRef>
        </p:style>
      </p:cxnSp>
      <p:sp>
        <p:nvSpPr>
          <p:cNvPr id="6" name="文本框 5"/>
          <p:cNvSpPr txBox="1"/>
          <p:nvPr/>
        </p:nvSpPr>
        <p:spPr>
          <a:xfrm>
            <a:off x="11419264" y="1101335"/>
            <a:ext cx="553998" cy="1131079"/>
          </a:xfrm>
          <a:prstGeom prst="rect">
            <a:avLst/>
          </a:prstGeom>
          <a:noFill/>
        </p:spPr>
        <p:txBody>
          <a:bodyPr vert="eaVert" wrap="none" rtlCol="0">
            <a:spAutoFit/>
          </a:bodyPr>
          <a:lstStyle/>
          <a:p>
            <a:r>
              <a:rPr lang="zh-CN" altLang="en-US" sz="2400" spc="300" dirty="0">
                <a:solidFill>
                  <a:schemeClr val="accent5">
                    <a:lumMod val="75000"/>
                  </a:schemeClr>
                </a:solidFill>
                <a:latin typeface="Li Xuke"/>
                <a:ea typeface="Li Xuke"/>
                <a:cs typeface="+mn-ea"/>
                <a:sym typeface="Li Xuke"/>
              </a:rPr>
              <a:t>第四章</a:t>
            </a:r>
          </a:p>
        </p:txBody>
      </p:sp>
      <p:sp>
        <p:nvSpPr>
          <p:cNvPr id="43" name="文本框 42"/>
          <p:cNvSpPr txBox="1"/>
          <p:nvPr/>
        </p:nvSpPr>
        <p:spPr>
          <a:xfrm>
            <a:off x="11039766" y="968127"/>
            <a:ext cx="615553" cy="1502976"/>
          </a:xfrm>
          <a:prstGeom prst="rect">
            <a:avLst/>
          </a:prstGeom>
          <a:noFill/>
        </p:spPr>
        <p:txBody>
          <a:bodyPr vert="eaVert" wrap="none" rtlCol="0">
            <a:spAutoFit/>
          </a:bodyPr>
          <a:lstStyle/>
          <a:p>
            <a:pPr algn="ctr"/>
            <a:r>
              <a:rPr lang="zh-CN" altLang="en-US" sz="2800" b="1" dirty="0" smtClean="0">
                <a:solidFill>
                  <a:schemeClr val="accent5">
                    <a:lumMod val="60000"/>
                    <a:lumOff val="40000"/>
                  </a:schemeClr>
                </a:solidFill>
                <a:latin typeface="Li Xuke"/>
                <a:ea typeface="Li Xuke"/>
                <a:cs typeface="+mn-ea"/>
                <a:sym typeface="Li Xuke"/>
              </a:rPr>
              <a:t>教学</a:t>
            </a:r>
            <a:r>
              <a:rPr lang="zh-CN" altLang="en-US" sz="2800" b="1" dirty="0">
                <a:solidFill>
                  <a:schemeClr val="accent5">
                    <a:lumMod val="60000"/>
                    <a:lumOff val="40000"/>
                  </a:schemeClr>
                </a:solidFill>
                <a:latin typeface="Li Xuke"/>
                <a:ea typeface="Li Xuke"/>
                <a:cs typeface="+mn-ea"/>
                <a:sym typeface="Li Xuke"/>
              </a:rPr>
              <a:t>反思</a:t>
            </a:r>
          </a:p>
        </p:txBody>
      </p:sp>
      <p:pic>
        <p:nvPicPr>
          <p:cNvPr id="73" name="图片 72"/>
          <p:cNvPicPr>
            <a:picLocks noChangeAspect="1"/>
          </p:cNvPicPr>
          <p:nvPr/>
        </p:nvPicPr>
        <p:blipFill rotWithShape="1">
          <a:blip r:embed="rId4">
            <a:extLst>
              <a:ext uri="{28A0092B-C50C-407E-A947-70E740481C1C}">
                <a14:useLocalDpi xmlns:a14="http://schemas.microsoft.com/office/drawing/2010/main" val="0"/>
              </a:ext>
            </a:extLst>
          </a:blip>
          <a:srcRect b="75415"/>
          <a:stretch/>
        </p:blipFill>
        <p:spPr>
          <a:xfrm>
            <a:off x="4366361" y="0"/>
            <a:ext cx="3779926" cy="1095218"/>
          </a:xfrm>
          <a:prstGeom prst="rect">
            <a:avLst/>
          </a:prstGeom>
        </p:spPr>
      </p:pic>
      <p:pic>
        <p:nvPicPr>
          <p:cNvPr id="33" name="图片 32" descr="墨迹1.png"/>
          <p:cNvPicPr>
            <a:picLocks noChangeAspect="1"/>
          </p:cNvPicPr>
          <p:nvPr/>
        </p:nvPicPr>
        <p:blipFill>
          <a:blip r:embed="rId5" cstate="screen">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3278388" y="1502362"/>
            <a:ext cx="1312764" cy="13287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 name="矩形 33"/>
          <p:cNvSpPr>
            <a:spLocks noChangeArrowheads="1"/>
          </p:cNvSpPr>
          <p:nvPr/>
        </p:nvSpPr>
        <p:spPr bwMode="auto">
          <a:xfrm>
            <a:off x="3399061" y="1988138"/>
            <a:ext cx="967300" cy="535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eaLnBrk="0" fontAlgn="ctr" hangingPunct="0">
              <a:buClr>
                <a:srgbClr val="FF0000"/>
              </a:buClr>
              <a:buSzPct val="70000"/>
            </a:pPr>
            <a:r>
              <a:rPr lang="zh-CN" altLang="en-US" sz="2880" dirty="0">
                <a:solidFill>
                  <a:schemeClr val="bg2">
                    <a:lumMod val="50000"/>
                  </a:schemeClr>
                </a:solidFill>
                <a:latin typeface="Li Xuke"/>
                <a:ea typeface="Li Xuke"/>
                <a:cs typeface="+mn-ea"/>
                <a:sym typeface="Li Xuke"/>
              </a:rPr>
              <a:t>文本</a:t>
            </a:r>
            <a:endParaRPr lang="en-US" altLang="zh-CN" sz="2880" dirty="0">
              <a:solidFill>
                <a:schemeClr val="bg2">
                  <a:lumMod val="50000"/>
                </a:schemeClr>
              </a:solidFill>
              <a:latin typeface="Li Xuke"/>
              <a:ea typeface="Li Xuke"/>
              <a:cs typeface="+mn-ea"/>
              <a:sym typeface="Li Xuke"/>
            </a:endParaRPr>
          </a:p>
        </p:txBody>
      </p:sp>
      <p:sp>
        <p:nvSpPr>
          <p:cNvPr id="35" name="Rectangle 30"/>
          <p:cNvSpPr>
            <a:spLocks noChangeArrowheads="1"/>
          </p:cNvSpPr>
          <p:nvPr/>
        </p:nvSpPr>
        <p:spPr bwMode="black">
          <a:xfrm>
            <a:off x="5151883" y="1883363"/>
            <a:ext cx="2882460" cy="6093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Bef>
                <a:spcPct val="50000"/>
              </a:spcBef>
            </a:pPr>
            <a:r>
              <a:rPr lang="zh-CN" altLang="en-US" sz="1680" dirty="0">
                <a:solidFill>
                  <a:schemeClr val="bg2">
                    <a:lumMod val="50000"/>
                  </a:schemeClr>
                </a:solidFill>
                <a:latin typeface="Li Xuke"/>
                <a:ea typeface="Li Xuke"/>
                <a:cs typeface="+mn-ea"/>
                <a:sym typeface="Li Xuke"/>
              </a:rPr>
              <a:t>这里输入</a:t>
            </a:r>
            <a:r>
              <a:rPr lang="zh-CN" altLang="en-US" sz="1680" dirty="0" smtClean="0">
                <a:solidFill>
                  <a:schemeClr val="bg2">
                    <a:lumMod val="50000"/>
                  </a:schemeClr>
                </a:solidFill>
                <a:latin typeface="Li Xuke"/>
                <a:ea typeface="Li Xuke"/>
                <a:cs typeface="+mn-ea"/>
                <a:sym typeface="Li Xuke"/>
              </a:rPr>
              <a:t>文本这里</a:t>
            </a:r>
            <a:r>
              <a:rPr lang="zh-CN" altLang="en-US" sz="1680" dirty="0">
                <a:solidFill>
                  <a:schemeClr val="bg2">
                    <a:lumMod val="50000"/>
                  </a:schemeClr>
                </a:solidFill>
                <a:latin typeface="Li Xuke"/>
                <a:ea typeface="Li Xuke"/>
                <a:cs typeface="+mn-ea"/>
                <a:sym typeface="Li Xuke"/>
              </a:rPr>
              <a:t>输入文本这里输入</a:t>
            </a:r>
            <a:r>
              <a:rPr lang="zh-CN" altLang="en-US" sz="1680" dirty="0" smtClean="0">
                <a:solidFill>
                  <a:schemeClr val="bg2">
                    <a:lumMod val="50000"/>
                  </a:schemeClr>
                </a:solidFill>
                <a:latin typeface="Li Xuke"/>
                <a:ea typeface="Li Xuke"/>
                <a:cs typeface="+mn-ea"/>
                <a:sym typeface="Li Xuke"/>
              </a:rPr>
              <a:t>文本这里</a:t>
            </a:r>
            <a:r>
              <a:rPr lang="zh-CN" altLang="en-US" sz="1680" dirty="0">
                <a:solidFill>
                  <a:schemeClr val="bg2">
                    <a:lumMod val="50000"/>
                  </a:schemeClr>
                </a:solidFill>
                <a:latin typeface="Li Xuke"/>
                <a:ea typeface="Li Xuke"/>
                <a:cs typeface="+mn-ea"/>
                <a:sym typeface="Li Xuke"/>
              </a:rPr>
              <a:t>输入</a:t>
            </a:r>
            <a:r>
              <a:rPr lang="zh-CN" altLang="en-US" sz="1680" dirty="0" smtClean="0">
                <a:solidFill>
                  <a:schemeClr val="bg2">
                    <a:lumMod val="50000"/>
                  </a:schemeClr>
                </a:solidFill>
                <a:latin typeface="Li Xuke"/>
                <a:ea typeface="Li Xuke"/>
                <a:cs typeface="+mn-ea"/>
                <a:sym typeface="Li Xuke"/>
              </a:rPr>
              <a:t>文本</a:t>
            </a:r>
            <a:endParaRPr lang="en-US" altLang="zh-CN" sz="1680" dirty="0">
              <a:solidFill>
                <a:schemeClr val="bg2">
                  <a:lumMod val="50000"/>
                </a:schemeClr>
              </a:solidFill>
              <a:latin typeface="Li Xuke"/>
              <a:ea typeface="Li Xuke"/>
              <a:cs typeface="+mn-ea"/>
              <a:sym typeface="Li Xuke"/>
            </a:endParaRPr>
          </a:p>
        </p:txBody>
      </p:sp>
      <p:sp>
        <p:nvSpPr>
          <p:cNvPr id="36" name="Rectangle 30"/>
          <p:cNvSpPr>
            <a:spLocks noChangeArrowheads="1"/>
          </p:cNvSpPr>
          <p:nvPr/>
        </p:nvSpPr>
        <p:spPr bwMode="black">
          <a:xfrm>
            <a:off x="5151882" y="3378788"/>
            <a:ext cx="2882461" cy="6093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Bef>
                <a:spcPct val="50000"/>
              </a:spcBef>
            </a:pPr>
            <a:r>
              <a:rPr lang="zh-CN" altLang="en-US" sz="1680" dirty="0">
                <a:solidFill>
                  <a:schemeClr val="bg2">
                    <a:lumMod val="50000"/>
                  </a:schemeClr>
                </a:solidFill>
                <a:latin typeface="Li Xuke"/>
                <a:ea typeface="Li Xuke"/>
                <a:cs typeface="+mn-ea"/>
                <a:sym typeface="Li Xuke"/>
              </a:rPr>
              <a:t>这里输入文本这里输入文本这里输入文本这里输入文本</a:t>
            </a:r>
            <a:endParaRPr lang="en-US" altLang="zh-CN" sz="1680" dirty="0">
              <a:solidFill>
                <a:schemeClr val="bg2">
                  <a:lumMod val="50000"/>
                </a:schemeClr>
              </a:solidFill>
              <a:latin typeface="Li Xuke"/>
              <a:ea typeface="Li Xuke"/>
              <a:cs typeface="+mn-ea"/>
              <a:sym typeface="Li Xuke"/>
            </a:endParaRPr>
          </a:p>
        </p:txBody>
      </p:sp>
      <p:sp>
        <p:nvSpPr>
          <p:cNvPr id="37" name="Rectangle 30"/>
          <p:cNvSpPr>
            <a:spLocks noChangeArrowheads="1"/>
          </p:cNvSpPr>
          <p:nvPr/>
        </p:nvSpPr>
        <p:spPr bwMode="black">
          <a:xfrm>
            <a:off x="5151882" y="4855163"/>
            <a:ext cx="2882461" cy="6093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Bef>
                <a:spcPct val="50000"/>
              </a:spcBef>
            </a:pPr>
            <a:r>
              <a:rPr lang="zh-CN" altLang="en-US" sz="1680" dirty="0">
                <a:solidFill>
                  <a:schemeClr val="bg2">
                    <a:lumMod val="50000"/>
                  </a:schemeClr>
                </a:solidFill>
                <a:latin typeface="Li Xuke"/>
                <a:ea typeface="Li Xuke"/>
                <a:cs typeface="+mn-ea"/>
                <a:sym typeface="Li Xuke"/>
              </a:rPr>
              <a:t>这里输入文本这里输入文本这里输入文本这里输入文本</a:t>
            </a:r>
            <a:endParaRPr lang="en-US" altLang="zh-CN" sz="1680" dirty="0">
              <a:solidFill>
                <a:schemeClr val="bg2">
                  <a:lumMod val="50000"/>
                </a:schemeClr>
              </a:solidFill>
              <a:latin typeface="Li Xuke"/>
              <a:ea typeface="Li Xuke"/>
              <a:cs typeface="+mn-ea"/>
              <a:sym typeface="Li Xuke"/>
            </a:endParaRPr>
          </a:p>
        </p:txBody>
      </p:sp>
      <p:pic>
        <p:nvPicPr>
          <p:cNvPr id="38" name="图片 37" descr="墨迹3.png"/>
          <p:cNvPicPr>
            <a:picLocks noChangeAspect="1"/>
          </p:cNvPicPr>
          <p:nvPr/>
        </p:nvPicPr>
        <p:blipFill>
          <a:blip r:embed="rId6">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474448" y="2732676"/>
            <a:ext cx="1796415" cy="1836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9" name="矩形 38"/>
          <p:cNvSpPr>
            <a:spLocks noChangeArrowheads="1"/>
          </p:cNvSpPr>
          <p:nvPr/>
        </p:nvSpPr>
        <p:spPr bwMode="auto">
          <a:xfrm>
            <a:off x="975372" y="3354214"/>
            <a:ext cx="967300" cy="535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eaLnBrk="0" fontAlgn="ctr" hangingPunct="0">
              <a:buClr>
                <a:srgbClr val="FF0000"/>
              </a:buClr>
              <a:buSzPct val="70000"/>
            </a:pPr>
            <a:r>
              <a:rPr lang="zh-CN" altLang="en-US" sz="2880" dirty="0">
                <a:solidFill>
                  <a:schemeClr val="bg1"/>
                </a:solidFill>
                <a:latin typeface="Li Xuke"/>
                <a:ea typeface="Li Xuke"/>
                <a:cs typeface="+mn-ea"/>
                <a:sym typeface="Li Xuke"/>
              </a:rPr>
              <a:t>文本</a:t>
            </a:r>
            <a:endParaRPr lang="en-US" altLang="zh-CN" sz="2880" dirty="0">
              <a:solidFill>
                <a:schemeClr val="bg1"/>
              </a:solidFill>
              <a:latin typeface="Li Xuke"/>
              <a:ea typeface="Li Xuke"/>
              <a:cs typeface="+mn-ea"/>
              <a:sym typeface="Li Xuke"/>
            </a:endParaRPr>
          </a:p>
        </p:txBody>
      </p:sp>
      <p:pic>
        <p:nvPicPr>
          <p:cNvPr id="40" name="图片 39" descr="墨迹箭头2.png"/>
          <p:cNvPicPr>
            <a:picLocks noChangeAspect="1"/>
          </p:cNvPicPr>
          <p:nvPr/>
        </p:nvPicPr>
        <p:blipFill>
          <a:blip r:embed="rId7" cstate="screen">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2076242" y="3318464"/>
            <a:ext cx="811841" cy="698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 name="图片 40" descr="墨迹1.png"/>
          <p:cNvPicPr>
            <a:picLocks noChangeAspect="1"/>
          </p:cNvPicPr>
          <p:nvPr/>
        </p:nvPicPr>
        <p:blipFill>
          <a:blip r:embed="rId5" cstate="screen">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3278388" y="2977152"/>
            <a:ext cx="1312764" cy="1328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2" name="矩形 41"/>
          <p:cNvSpPr>
            <a:spLocks noChangeArrowheads="1"/>
          </p:cNvSpPr>
          <p:nvPr/>
        </p:nvSpPr>
        <p:spPr bwMode="auto">
          <a:xfrm>
            <a:off x="3399061" y="3461338"/>
            <a:ext cx="967300" cy="535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eaLnBrk="0" fontAlgn="ctr" hangingPunct="0">
              <a:buClr>
                <a:srgbClr val="FF0000"/>
              </a:buClr>
              <a:buSzPct val="70000"/>
            </a:pPr>
            <a:r>
              <a:rPr lang="zh-CN" altLang="en-US" sz="2880">
                <a:solidFill>
                  <a:schemeClr val="bg2">
                    <a:lumMod val="50000"/>
                  </a:schemeClr>
                </a:solidFill>
                <a:latin typeface="Li Xuke"/>
                <a:ea typeface="Li Xuke"/>
                <a:cs typeface="+mn-ea"/>
                <a:sym typeface="Li Xuke"/>
              </a:rPr>
              <a:t>文本</a:t>
            </a:r>
            <a:endParaRPr lang="en-US" altLang="zh-CN" sz="2880">
              <a:solidFill>
                <a:schemeClr val="bg2">
                  <a:lumMod val="50000"/>
                </a:schemeClr>
              </a:solidFill>
              <a:latin typeface="Li Xuke"/>
              <a:ea typeface="Li Xuke"/>
              <a:cs typeface="+mn-ea"/>
              <a:sym typeface="Li Xuke"/>
            </a:endParaRPr>
          </a:p>
        </p:txBody>
      </p:sp>
      <p:pic>
        <p:nvPicPr>
          <p:cNvPr id="44" name="图片 43" descr="墨迹1.png"/>
          <p:cNvPicPr>
            <a:picLocks noChangeAspect="1"/>
          </p:cNvPicPr>
          <p:nvPr/>
        </p:nvPicPr>
        <p:blipFill>
          <a:blip r:embed="rId5" cstate="screen">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3278388" y="4463052"/>
            <a:ext cx="1312764" cy="1328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5" name="矩形 44"/>
          <p:cNvSpPr>
            <a:spLocks noChangeArrowheads="1"/>
          </p:cNvSpPr>
          <p:nvPr/>
        </p:nvSpPr>
        <p:spPr bwMode="auto">
          <a:xfrm>
            <a:off x="3399061" y="4947238"/>
            <a:ext cx="967300" cy="535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eaLnBrk="0" fontAlgn="ctr" hangingPunct="0">
              <a:buClr>
                <a:srgbClr val="FF0000"/>
              </a:buClr>
              <a:buSzPct val="70000"/>
            </a:pPr>
            <a:r>
              <a:rPr lang="zh-CN" altLang="en-US" sz="2880">
                <a:solidFill>
                  <a:schemeClr val="bg2">
                    <a:lumMod val="50000"/>
                  </a:schemeClr>
                </a:solidFill>
                <a:latin typeface="Li Xuke"/>
                <a:ea typeface="Li Xuke"/>
                <a:cs typeface="+mn-ea"/>
                <a:sym typeface="Li Xuke"/>
              </a:rPr>
              <a:t>文本</a:t>
            </a:r>
            <a:endParaRPr lang="en-US" altLang="zh-CN" sz="2880">
              <a:solidFill>
                <a:schemeClr val="bg2">
                  <a:lumMod val="50000"/>
                </a:schemeClr>
              </a:solidFill>
              <a:latin typeface="Li Xuke"/>
              <a:ea typeface="Li Xuke"/>
              <a:cs typeface="+mn-ea"/>
              <a:sym typeface="Li Xuke"/>
            </a:endParaRPr>
          </a:p>
        </p:txBody>
      </p:sp>
      <p:pic>
        <p:nvPicPr>
          <p:cNvPr id="74" name="图片 73"/>
          <p:cNvPicPr>
            <a:picLocks noChangeAspect="1"/>
          </p:cNvPicPr>
          <p:nvPr/>
        </p:nvPicPr>
        <p:blipFill rotWithShape="1">
          <a:blip r:embed="rId8" cstate="print">
            <a:duotone>
              <a:schemeClr val="accent5">
                <a:shade val="45000"/>
                <a:satMod val="135000"/>
              </a:schemeClr>
              <a:prstClr val="white"/>
            </a:duotone>
            <a:extLst>
              <a:ext uri="{28A0092B-C50C-407E-A947-70E740481C1C}">
                <a14:useLocalDpi xmlns:a14="http://schemas.microsoft.com/office/drawing/2010/main" val="0"/>
              </a:ext>
            </a:extLst>
          </a:blip>
          <a:srcRect l="50625"/>
          <a:stretch/>
        </p:blipFill>
        <p:spPr>
          <a:xfrm flipH="1">
            <a:off x="-50328" y="-19870"/>
            <a:ext cx="2916357" cy="1504121"/>
          </a:xfrm>
          <a:prstGeom prst="rect">
            <a:avLst/>
          </a:prstGeom>
        </p:spPr>
      </p:pic>
    </p:spTree>
    <p:extLst>
      <p:ext uri="{BB962C8B-B14F-4D97-AF65-F5344CB8AC3E}">
        <p14:creationId xmlns:p14="http://schemas.microsoft.com/office/powerpoint/2010/main" val="1824307994"/>
      </p:ext>
    </p:extLst>
  </p:cSld>
  <p:clrMapOvr>
    <a:masterClrMapping/>
  </p:clrMapOvr>
  <p:transition spd="slow" advTm="300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43"/>
                                        </p:tgtEl>
                                        <p:attrNameLst>
                                          <p:attrName>style.visibility</p:attrName>
                                        </p:attrNameLst>
                                      </p:cBhvr>
                                      <p:to>
                                        <p:strVal val="visible"/>
                                      </p:to>
                                    </p:set>
                                    <p:anim calcmode="lin" valueType="num">
                                      <p:cBhvr additive="base">
                                        <p:cTn id="7" dur="500" fill="hold"/>
                                        <p:tgtEl>
                                          <p:spTgt spid="43"/>
                                        </p:tgtEl>
                                        <p:attrNameLst>
                                          <p:attrName>ppt_x</p:attrName>
                                        </p:attrNameLst>
                                      </p:cBhvr>
                                      <p:tavLst>
                                        <p:tav tm="0">
                                          <p:val>
                                            <p:strVal val="1+#ppt_w/2"/>
                                          </p:val>
                                        </p:tav>
                                        <p:tav tm="100000">
                                          <p:val>
                                            <p:strVal val="#ppt_x"/>
                                          </p:val>
                                        </p:tav>
                                      </p:tavLst>
                                    </p:anim>
                                    <p:anim calcmode="lin" valueType="num">
                                      <p:cBhvr additive="base">
                                        <p:cTn id="8" dur="500" fill="hold"/>
                                        <p:tgtEl>
                                          <p:spTgt spid="43"/>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nodeType="click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500"/>
                                        <p:tgtEl>
                                          <p:spTgt spid="3"/>
                                        </p:tgtEl>
                                      </p:cBhvr>
                                    </p:animEffect>
                                  </p:childTnLst>
                                </p:cTn>
                              </p:par>
                              <p:par>
                                <p:cTn id="14" presetID="10" presetClass="entr" presetSubtype="0" fill="hold" nodeType="withEffect">
                                  <p:stCondLst>
                                    <p:cond delay="0"/>
                                  </p:stCondLst>
                                  <p:childTnLst>
                                    <p:set>
                                      <p:cBhvr>
                                        <p:cTn id="15" dur="1" fill="hold">
                                          <p:stCondLst>
                                            <p:cond delay="0"/>
                                          </p:stCondLst>
                                        </p:cTn>
                                        <p:tgtEl>
                                          <p:spTgt spid="2"/>
                                        </p:tgtEl>
                                        <p:attrNameLst>
                                          <p:attrName>style.visibility</p:attrName>
                                        </p:attrNameLst>
                                      </p:cBhvr>
                                      <p:to>
                                        <p:strVal val="visible"/>
                                      </p:to>
                                    </p:set>
                                    <p:animEffect transition="in" filter="fade">
                                      <p:cBhvr>
                                        <p:cTn id="16" dur="500"/>
                                        <p:tgtEl>
                                          <p:spTgt spid="2"/>
                                        </p:tgtEl>
                                      </p:cBhvr>
                                    </p:animEffect>
                                  </p:childTnLst>
                                </p:cTn>
                              </p:par>
                              <p:par>
                                <p:cTn id="17" presetID="2" presetClass="entr" presetSubtype="2" fill="hold" grpId="0" nodeType="with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fill="hold"/>
                                        <p:tgtEl>
                                          <p:spTgt spid="6"/>
                                        </p:tgtEl>
                                        <p:attrNameLst>
                                          <p:attrName>ppt_x</p:attrName>
                                        </p:attrNameLst>
                                      </p:cBhvr>
                                      <p:tavLst>
                                        <p:tav tm="0">
                                          <p:val>
                                            <p:strVal val="1+#ppt_w/2"/>
                                          </p:val>
                                        </p:tav>
                                        <p:tav tm="100000">
                                          <p:val>
                                            <p:strVal val="#ppt_x"/>
                                          </p:val>
                                        </p:tav>
                                      </p:tavLst>
                                    </p:anim>
                                    <p:anim calcmode="lin" valueType="num">
                                      <p:cBhvr additive="base">
                                        <p:cTn id="20" dur="500" fill="hold"/>
                                        <p:tgtEl>
                                          <p:spTgt spid="6"/>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74"/>
                                        </p:tgtEl>
                                        <p:attrNameLst>
                                          <p:attrName>style.visibility</p:attrName>
                                        </p:attrNameLst>
                                      </p:cBhvr>
                                      <p:to>
                                        <p:strVal val="visible"/>
                                      </p:to>
                                    </p:set>
                                    <p:animEffect transition="in" filter="fade">
                                      <p:cBhvr>
                                        <p:cTn id="25" dur="500"/>
                                        <p:tgtEl>
                                          <p:spTgt spid="74"/>
                                        </p:tgtEl>
                                      </p:cBhvr>
                                    </p:animEffect>
                                  </p:childTnLst>
                                </p:cTn>
                              </p:par>
                            </p:childTnLst>
                          </p:cTn>
                        </p:par>
                      </p:childTnLst>
                    </p:cTn>
                  </p:par>
                  <p:par>
                    <p:cTn id="26" fill="hold">
                      <p:stCondLst>
                        <p:cond delay="indefinite"/>
                      </p:stCondLst>
                      <p:childTnLst>
                        <p:par>
                          <p:cTn id="27" fill="hold">
                            <p:stCondLst>
                              <p:cond delay="0"/>
                            </p:stCondLst>
                            <p:childTnLst>
                              <p:par>
                                <p:cTn id="28" presetID="42" presetClass="entr" presetSubtype="0" fill="hold" nodeType="clickEffect">
                                  <p:stCondLst>
                                    <p:cond delay="0"/>
                                  </p:stCondLst>
                                  <p:childTnLst>
                                    <p:set>
                                      <p:cBhvr>
                                        <p:cTn id="29" dur="1" fill="hold">
                                          <p:stCondLst>
                                            <p:cond delay="0"/>
                                          </p:stCondLst>
                                        </p:cTn>
                                        <p:tgtEl>
                                          <p:spTgt spid="73"/>
                                        </p:tgtEl>
                                        <p:attrNameLst>
                                          <p:attrName>style.visibility</p:attrName>
                                        </p:attrNameLst>
                                      </p:cBhvr>
                                      <p:to>
                                        <p:strVal val="visible"/>
                                      </p:to>
                                    </p:set>
                                    <p:animEffect transition="in" filter="fade">
                                      <p:cBhvr>
                                        <p:cTn id="30" dur="1000"/>
                                        <p:tgtEl>
                                          <p:spTgt spid="73"/>
                                        </p:tgtEl>
                                      </p:cBhvr>
                                    </p:animEffect>
                                    <p:anim calcmode="lin" valueType="num">
                                      <p:cBhvr>
                                        <p:cTn id="31" dur="1000" fill="hold"/>
                                        <p:tgtEl>
                                          <p:spTgt spid="73"/>
                                        </p:tgtEl>
                                        <p:attrNameLst>
                                          <p:attrName>ppt_x</p:attrName>
                                        </p:attrNameLst>
                                      </p:cBhvr>
                                      <p:tavLst>
                                        <p:tav tm="0">
                                          <p:val>
                                            <p:strVal val="#ppt_x"/>
                                          </p:val>
                                        </p:tav>
                                        <p:tav tm="100000">
                                          <p:val>
                                            <p:strVal val="#ppt_x"/>
                                          </p:val>
                                        </p:tav>
                                      </p:tavLst>
                                    </p:anim>
                                    <p:anim calcmode="lin" valueType="num">
                                      <p:cBhvr>
                                        <p:cTn id="32" dur="1000" fill="hold"/>
                                        <p:tgtEl>
                                          <p:spTgt spid="73"/>
                                        </p:tgtEl>
                                        <p:attrNameLst>
                                          <p:attrName>ppt_y</p:attrName>
                                        </p:attrNameLst>
                                      </p:cBhvr>
                                      <p:tavLst>
                                        <p:tav tm="0">
                                          <p:val>
                                            <p:strVal val="#ppt_y+.1"/>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nodeType="clickEffect">
                                  <p:stCondLst>
                                    <p:cond delay="0"/>
                                  </p:stCondLst>
                                  <p:childTnLst>
                                    <p:set>
                                      <p:cBhvr>
                                        <p:cTn id="36" dur="1" fill="hold">
                                          <p:stCondLst>
                                            <p:cond delay="0"/>
                                          </p:stCondLst>
                                        </p:cTn>
                                        <p:tgtEl>
                                          <p:spTgt spid="5"/>
                                        </p:tgtEl>
                                        <p:attrNameLst>
                                          <p:attrName>style.visibility</p:attrName>
                                        </p:attrNameLst>
                                      </p:cBhvr>
                                      <p:to>
                                        <p:strVal val="visible"/>
                                      </p:to>
                                    </p:set>
                                    <p:animEffect transition="in" filter="wipe(down)">
                                      <p:cBhvr>
                                        <p:cTn id="37" dur="500"/>
                                        <p:tgtEl>
                                          <p:spTgt spid="5"/>
                                        </p:tgtEl>
                                      </p:cBhvr>
                                    </p:animEffect>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38"/>
                                        </p:tgtEl>
                                        <p:attrNameLst>
                                          <p:attrName>style.visibility</p:attrName>
                                        </p:attrNameLst>
                                      </p:cBhvr>
                                      <p:to>
                                        <p:strVal val="visible"/>
                                      </p:to>
                                    </p:set>
                                    <p:animEffect transition="in" filter="fade">
                                      <p:cBhvr>
                                        <p:cTn id="42" dur="1000"/>
                                        <p:tgtEl>
                                          <p:spTgt spid="38"/>
                                        </p:tgtEl>
                                      </p:cBhvr>
                                    </p:animEffect>
                                    <p:anim calcmode="lin" valueType="num">
                                      <p:cBhvr>
                                        <p:cTn id="43" dur="1000" fill="hold"/>
                                        <p:tgtEl>
                                          <p:spTgt spid="38"/>
                                        </p:tgtEl>
                                        <p:attrNameLst>
                                          <p:attrName>ppt_x</p:attrName>
                                        </p:attrNameLst>
                                      </p:cBhvr>
                                      <p:tavLst>
                                        <p:tav tm="0">
                                          <p:val>
                                            <p:strVal val="#ppt_x"/>
                                          </p:val>
                                        </p:tav>
                                        <p:tav tm="100000">
                                          <p:val>
                                            <p:strVal val="#ppt_x"/>
                                          </p:val>
                                        </p:tav>
                                      </p:tavLst>
                                    </p:anim>
                                    <p:anim calcmode="lin" valueType="num">
                                      <p:cBhvr>
                                        <p:cTn id="44" dur="1000" fill="hold"/>
                                        <p:tgtEl>
                                          <p:spTgt spid="38"/>
                                        </p:tgtEl>
                                        <p:attrNameLst>
                                          <p:attrName>ppt_y</p:attrName>
                                        </p:attrNameLst>
                                      </p:cBhvr>
                                      <p:tavLst>
                                        <p:tav tm="0">
                                          <p:val>
                                            <p:strVal val="#ppt_y+.1"/>
                                          </p:val>
                                        </p:tav>
                                        <p:tav tm="100000">
                                          <p:val>
                                            <p:strVal val="#ppt_y"/>
                                          </p:val>
                                        </p:tav>
                                      </p:tavLst>
                                    </p:anim>
                                  </p:childTnLst>
                                </p:cTn>
                              </p:par>
                              <p:par>
                                <p:cTn id="45" presetID="42" presetClass="entr" presetSubtype="0" fill="hold" nodeType="withEffect">
                                  <p:stCondLst>
                                    <p:cond delay="0"/>
                                  </p:stCondLst>
                                  <p:childTnLst>
                                    <p:set>
                                      <p:cBhvr>
                                        <p:cTn id="46" dur="1" fill="hold">
                                          <p:stCondLst>
                                            <p:cond delay="0"/>
                                          </p:stCondLst>
                                        </p:cTn>
                                        <p:tgtEl>
                                          <p:spTgt spid="40"/>
                                        </p:tgtEl>
                                        <p:attrNameLst>
                                          <p:attrName>style.visibility</p:attrName>
                                        </p:attrNameLst>
                                      </p:cBhvr>
                                      <p:to>
                                        <p:strVal val="visible"/>
                                      </p:to>
                                    </p:set>
                                    <p:animEffect transition="in" filter="fade">
                                      <p:cBhvr>
                                        <p:cTn id="47" dur="1000"/>
                                        <p:tgtEl>
                                          <p:spTgt spid="40"/>
                                        </p:tgtEl>
                                      </p:cBhvr>
                                    </p:animEffect>
                                    <p:anim calcmode="lin" valueType="num">
                                      <p:cBhvr>
                                        <p:cTn id="48" dur="1000" fill="hold"/>
                                        <p:tgtEl>
                                          <p:spTgt spid="40"/>
                                        </p:tgtEl>
                                        <p:attrNameLst>
                                          <p:attrName>ppt_x</p:attrName>
                                        </p:attrNameLst>
                                      </p:cBhvr>
                                      <p:tavLst>
                                        <p:tav tm="0">
                                          <p:val>
                                            <p:strVal val="#ppt_x"/>
                                          </p:val>
                                        </p:tav>
                                        <p:tav tm="100000">
                                          <p:val>
                                            <p:strVal val="#ppt_x"/>
                                          </p:val>
                                        </p:tav>
                                      </p:tavLst>
                                    </p:anim>
                                    <p:anim calcmode="lin" valueType="num">
                                      <p:cBhvr>
                                        <p:cTn id="49" dur="1000" fill="hold"/>
                                        <p:tgtEl>
                                          <p:spTgt spid="40"/>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0"/>
                                  </p:stCondLst>
                                  <p:childTnLst>
                                    <p:set>
                                      <p:cBhvr>
                                        <p:cTn id="51" dur="1" fill="hold">
                                          <p:stCondLst>
                                            <p:cond delay="0"/>
                                          </p:stCondLst>
                                        </p:cTn>
                                        <p:tgtEl>
                                          <p:spTgt spid="34"/>
                                        </p:tgtEl>
                                        <p:attrNameLst>
                                          <p:attrName>style.visibility</p:attrName>
                                        </p:attrNameLst>
                                      </p:cBhvr>
                                      <p:to>
                                        <p:strVal val="visible"/>
                                      </p:to>
                                    </p:set>
                                    <p:animEffect transition="in" filter="fade">
                                      <p:cBhvr>
                                        <p:cTn id="52" dur="1000"/>
                                        <p:tgtEl>
                                          <p:spTgt spid="34"/>
                                        </p:tgtEl>
                                      </p:cBhvr>
                                    </p:animEffect>
                                    <p:anim calcmode="lin" valueType="num">
                                      <p:cBhvr>
                                        <p:cTn id="53" dur="1000" fill="hold"/>
                                        <p:tgtEl>
                                          <p:spTgt spid="34"/>
                                        </p:tgtEl>
                                        <p:attrNameLst>
                                          <p:attrName>ppt_x</p:attrName>
                                        </p:attrNameLst>
                                      </p:cBhvr>
                                      <p:tavLst>
                                        <p:tav tm="0">
                                          <p:val>
                                            <p:strVal val="#ppt_x"/>
                                          </p:val>
                                        </p:tav>
                                        <p:tav tm="100000">
                                          <p:val>
                                            <p:strVal val="#ppt_x"/>
                                          </p:val>
                                        </p:tav>
                                      </p:tavLst>
                                    </p:anim>
                                    <p:anim calcmode="lin" valueType="num">
                                      <p:cBhvr>
                                        <p:cTn id="54" dur="1000" fill="hold"/>
                                        <p:tgtEl>
                                          <p:spTgt spid="34"/>
                                        </p:tgtEl>
                                        <p:attrNameLst>
                                          <p:attrName>ppt_y</p:attrName>
                                        </p:attrNameLst>
                                      </p:cBhvr>
                                      <p:tavLst>
                                        <p:tav tm="0">
                                          <p:val>
                                            <p:strVal val="#ppt_y+.1"/>
                                          </p:val>
                                        </p:tav>
                                        <p:tav tm="100000">
                                          <p:val>
                                            <p:strVal val="#ppt_y"/>
                                          </p:val>
                                        </p:tav>
                                      </p:tavLst>
                                    </p:anim>
                                  </p:childTnLst>
                                </p:cTn>
                              </p:par>
                              <p:par>
                                <p:cTn id="55" presetID="42" presetClass="entr" presetSubtype="0" fill="hold" nodeType="withEffect">
                                  <p:stCondLst>
                                    <p:cond delay="0"/>
                                  </p:stCondLst>
                                  <p:childTnLst>
                                    <p:set>
                                      <p:cBhvr>
                                        <p:cTn id="56" dur="1" fill="hold">
                                          <p:stCondLst>
                                            <p:cond delay="0"/>
                                          </p:stCondLst>
                                        </p:cTn>
                                        <p:tgtEl>
                                          <p:spTgt spid="41"/>
                                        </p:tgtEl>
                                        <p:attrNameLst>
                                          <p:attrName>style.visibility</p:attrName>
                                        </p:attrNameLst>
                                      </p:cBhvr>
                                      <p:to>
                                        <p:strVal val="visible"/>
                                      </p:to>
                                    </p:set>
                                    <p:animEffect transition="in" filter="fade">
                                      <p:cBhvr>
                                        <p:cTn id="57" dur="1000"/>
                                        <p:tgtEl>
                                          <p:spTgt spid="41"/>
                                        </p:tgtEl>
                                      </p:cBhvr>
                                    </p:animEffect>
                                    <p:anim calcmode="lin" valueType="num">
                                      <p:cBhvr>
                                        <p:cTn id="58" dur="1000" fill="hold"/>
                                        <p:tgtEl>
                                          <p:spTgt spid="41"/>
                                        </p:tgtEl>
                                        <p:attrNameLst>
                                          <p:attrName>ppt_x</p:attrName>
                                        </p:attrNameLst>
                                      </p:cBhvr>
                                      <p:tavLst>
                                        <p:tav tm="0">
                                          <p:val>
                                            <p:strVal val="#ppt_x"/>
                                          </p:val>
                                        </p:tav>
                                        <p:tav tm="100000">
                                          <p:val>
                                            <p:strVal val="#ppt_x"/>
                                          </p:val>
                                        </p:tav>
                                      </p:tavLst>
                                    </p:anim>
                                    <p:anim calcmode="lin" valueType="num">
                                      <p:cBhvr>
                                        <p:cTn id="59" dur="1000" fill="hold"/>
                                        <p:tgtEl>
                                          <p:spTgt spid="41"/>
                                        </p:tgtEl>
                                        <p:attrNameLst>
                                          <p:attrName>ppt_y</p:attrName>
                                        </p:attrNameLst>
                                      </p:cBhvr>
                                      <p:tavLst>
                                        <p:tav tm="0">
                                          <p:val>
                                            <p:strVal val="#ppt_y+.1"/>
                                          </p:val>
                                        </p:tav>
                                        <p:tav tm="100000">
                                          <p:val>
                                            <p:strVal val="#ppt_y"/>
                                          </p:val>
                                        </p:tav>
                                      </p:tavLst>
                                    </p:anim>
                                  </p:childTnLst>
                                </p:cTn>
                              </p:par>
                              <p:par>
                                <p:cTn id="60" presetID="42" presetClass="entr" presetSubtype="0" fill="hold" grpId="0" nodeType="withEffect">
                                  <p:stCondLst>
                                    <p:cond delay="0"/>
                                  </p:stCondLst>
                                  <p:childTnLst>
                                    <p:set>
                                      <p:cBhvr>
                                        <p:cTn id="61" dur="1" fill="hold">
                                          <p:stCondLst>
                                            <p:cond delay="0"/>
                                          </p:stCondLst>
                                        </p:cTn>
                                        <p:tgtEl>
                                          <p:spTgt spid="42"/>
                                        </p:tgtEl>
                                        <p:attrNameLst>
                                          <p:attrName>style.visibility</p:attrName>
                                        </p:attrNameLst>
                                      </p:cBhvr>
                                      <p:to>
                                        <p:strVal val="visible"/>
                                      </p:to>
                                    </p:set>
                                    <p:animEffect transition="in" filter="fade">
                                      <p:cBhvr>
                                        <p:cTn id="62" dur="1000"/>
                                        <p:tgtEl>
                                          <p:spTgt spid="42"/>
                                        </p:tgtEl>
                                      </p:cBhvr>
                                    </p:animEffect>
                                    <p:anim calcmode="lin" valueType="num">
                                      <p:cBhvr>
                                        <p:cTn id="63" dur="1000" fill="hold"/>
                                        <p:tgtEl>
                                          <p:spTgt spid="42"/>
                                        </p:tgtEl>
                                        <p:attrNameLst>
                                          <p:attrName>ppt_x</p:attrName>
                                        </p:attrNameLst>
                                      </p:cBhvr>
                                      <p:tavLst>
                                        <p:tav tm="0">
                                          <p:val>
                                            <p:strVal val="#ppt_x"/>
                                          </p:val>
                                        </p:tav>
                                        <p:tav tm="100000">
                                          <p:val>
                                            <p:strVal val="#ppt_x"/>
                                          </p:val>
                                        </p:tav>
                                      </p:tavLst>
                                    </p:anim>
                                    <p:anim calcmode="lin" valueType="num">
                                      <p:cBhvr>
                                        <p:cTn id="64" dur="1000" fill="hold"/>
                                        <p:tgtEl>
                                          <p:spTgt spid="42"/>
                                        </p:tgtEl>
                                        <p:attrNameLst>
                                          <p:attrName>ppt_y</p:attrName>
                                        </p:attrNameLst>
                                      </p:cBhvr>
                                      <p:tavLst>
                                        <p:tav tm="0">
                                          <p:val>
                                            <p:strVal val="#ppt_y+.1"/>
                                          </p:val>
                                        </p:tav>
                                        <p:tav tm="100000">
                                          <p:val>
                                            <p:strVal val="#ppt_y"/>
                                          </p:val>
                                        </p:tav>
                                      </p:tavLst>
                                    </p:anim>
                                  </p:childTnLst>
                                </p:cTn>
                              </p:par>
                              <p:par>
                                <p:cTn id="65" presetID="42" presetClass="entr" presetSubtype="0" fill="hold" nodeType="withEffect">
                                  <p:stCondLst>
                                    <p:cond delay="0"/>
                                  </p:stCondLst>
                                  <p:childTnLst>
                                    <p:set>
                                      <p:cBhvr>
                                        <p:cTn id="66" dur="1" fill="hold">
                                          <p:stCondLst>
                                            <p:cond delay="0"/>
                                          </p:stCondLst>
                                        </p:cTn>
                                        <p:tgtEl>
                                          <p:spTgt spid="44"/>
                                        </p:tgtEl>
                                        <p:attrNameLst>
                                          <p:attrName>style.visibility</p:attrName>
                                        </p:attrNameLst>
                                      </p:cBhvr>
                                      <p:to>
                                        <p:strVal val="visible"/>
                                      </p:to>
                                    </p:set>
                                    <p:animEffect transition="in" filter="fade">
                                      <p:cBhvr>
                                        <p:cTn id="67" dur="1000"/>
                                        <p:tgtEl>
                                          <p:spTgt spid="44"/>
                                        </p:tgtEl>
                                      </p:cBhvr>
                                    </p:animEffect>
                                    <p:anim calcmode="lin" valueType="num">
                                      <p:cBhvr>
                                        <p:cTn id="68" dur="1000" fill="hold"/>
                                        <p:tgtEl>
                                          <p:spTgt spid="44"/>
                                        </p:tgtEl>
                                        <p:attrNameLst>
                                          <p:attrName>ppt_x</p:attrName>
                                        </p:attrNameLst>
                                      </p:cBhvr>
                                      <p:tavLst>
                                        <p:tav tm="0">
                                          <p:val>
                                            <p:strVal val="#ppt_x"/>
                                          </p:val>
                                        </p:tav>
                                        <p:tav tm="100000">
                                          <p:val>
                                            <p:strVal val="#ppt_x"/>
                                          </p:val>
                                        </p:tav>
                                      </p:tavLst>
                                    </p:anim>
                                    <p:anim calcmode="lin" valueType="num">
                                      <p:cBhvr>
                                        <p:cTn id="69" dur="1000" fill="hold"/>
                                        <p:tgtEl>
                                          <p:spTgt spid="44"/>
                                        </p:tgtEl>
                                        <p:attrNameLst>
                                          <p:attrName>ppt_y</p:attrName>
                                        </p:attrNameLst>
                                      </p:cBhvr>
                                      <p:tavLst>
                                        <p:tav tm="0">
                                          <p:val>
                                            <p:strVal val="#ppt_y+.1"/>
                                          </p:val>
                                        </p:tav>
                                        <p:tav tm="100000">
                                          <p:val>
                                            <p:strVal val="#ppt_y"/>
                                          </p:val>
                                        </p:tav>
                                      </p:tavLst>
                                    </p:anim>
                                  </p:childTnLst>
                                </p:cTn>
                              </p:par>
                              <p:par>
                                <p:cTn id="70" presetID="42" presetClass="entr" presetSubtype="0" fill="hold" grpId="0" nodeType="withEffect">
                                  <p:stCondLst>
                                    <p:cond delay="0"/>
                                  </p:stCondLst>
                                  <p:childTnLst>
                                    <p:set>
                                      <p:cBhvr>
                                        <p:cTn id="71" dur="1" fill="hold">
                                          <p:stCondLst>
                                            <p:cond delay="0"/>
                                          </p:stCondLst>
                                        </p:cTn>
                                        <p:tgtEl>
                                          <p:spTgt spid="45"/>
                                        </p:tgtEl>
                                        <p:attrNameLst>
                                          <p:attrName>style.visibility</p:attrName>
                                        </p:attrNameLst>
                                      </p:cBhvr>
                                      <p:to>
                                        <p:strVal val="visible"/>
                                      </p:to>
                                    </p:set>
                                    <p:animEffect transition="in" filter="fade">
                                      <p:cBhvr>
                                        <p:cTn id="72" dur="1000"/>
                                        <p:tgtEl>
                                          <p:spTgt spid="45"/>
                                        </p:tgtEl>
                                      </p:cBhvr>
                                    </p:animEffect>
                                    <p:anim calcmode="lin" valueType="num">
                                      <p:cBhvr>
                                        <p:cTn id="73" dur="1000" fill="hold"/>
                                        <p:tgtEl>
                                          <p:spTgt spid="45"/>
                                        </p:tgtEl>
                                        <p:attrNameLst>
                                          <p:attrName>ppt_x</p:attrName>
                                        </p:attrNameLst>
                                      </p:cBhvr>
                                      <p:tavLst>
                                        <p:tav tm="0">
                                          <p:val>
                                            <p:strVal val="#ppt_x"/>
                                          </p:val>
                                        </p:tav>
                                        <p:tav tm="100000">
                                          <p:val>
                                            <p:strVal val="#ppt_x"/>
                                          </p:val>
                                        </p:tav>
                                      </p:tavLst>
                                    </p:anim>
                                    <p:anim calcmode="lin" valueType="num">
                                      <p:cBhvr>
                                        <p:cTn id="74" dur="1000" fill="hold"/>
                                        <p:tgtEl>
                                          <p:spTgt spid="45"/>
                                        </p:tgtEl>
                                        <p:attrNameLst>
                                          <p:attrName>ppt_y</p:attrName>
                                        </p:attrNameLst>
                                      </p:cBhvr>
                                      <p:tavLst>
                                        <p:tav tm="0">
                                          <p:val>
                                            <p:strVal val="#ppt_y+.1"/>
                                          </p:val>
                                        </p:tav>
                                        <p:tav tm="100000">
                                          <p:val>
                                            <p:strVal val="#ppt_y"/>
                                          </p:val>
                                        </p:tav>
                                      </p:tavLst>
                                    </p:anim>
                                  </p:childTnLst>
                                </p:cTn>
                              </p:par>
                              <p:par>
                                <p:cTn id="75" presetID="42" presetClass="entr" presetSubtype="0" fill="hold" nodeType="withEffect">
                                  <p:stCondLst>
                                    <p:cond delay="0"/>
                                  </p:stCondLst>
                                  <p:childTnLst>
                                    <p:set>
                                      <p:cBhvr>
                                        <p:cTn id="76" dur="1" fill="hold">
                                          <p:stCondLst>
                                            <p:cond delay="0"/>
                                          </p:stCondLst>
                                        </p:cTn>
                                        <p:tgtEl>
                                          <p:spTgt spid="33"/>
                                        </p:tgtEl>
                                        <p:attrNameLst>
                                          <p:attrName>style.visibility</p:attrName>
                                        </p:attrNameLst>
                                      </p:cBhvr>
                                      <p:to>
                                        <p:strVal val="visible"/>
                                      </p:to>
                                    </p:set>
                                    <p:animEffect transition="in" filter="fade">
                                      <p:cBhvr>
                                        <p:cTn id="77" dur="1000"/>
                                        <p:tgtEl>
                                          <p:spTgt spid="33"/>
                                        </p:tgtEl>
                                      </p:cBhvr>
                                    </p:animEffect>
                                    <p:anim calcmode="lin" valueType="num">
                                      <p:cBhvr>
                                        <p:cTn id="78" dur="1000" fill="hold"/>
                                        <p:tgtEl>
                                          <p:spTgt spid="33"/>
                                        </p:tgtEl>
                                        <p:attrNameLst>
                                          <p:attrName>ppt_x</p:attrName>
                                        </p:attrNameLst>
                                      </p:cBhvr>
                                      <p:tavLst>
                                        <p:tav tm="0">
                                          <p:val>
                                            <p:strVal val="#ppt_x"/>
                                          </p:val>
                                        </p:tav>
                                        <p:tav tm="100000">
                                          <p:val>
                                            <p:strVal val="#ppt_x"/>
                                          </p:val>
                                        </p:tav>
                                      </p:tavLst>
                                    </p:anim>
                                    <p:anim calcmode="lin" valueType="num">
                                      <p:cBhvr>
                                        <p:cTn id="79" dur="1000" fill="hold"/>
                                        <p:tgtEl>
                                          <p:spTgt spid="33"/>
                                        </p:tgtEl>
                                        <p:attrNameLst>
                                          <p:attrName>ppt_y</p:attrName>
                                        </p:attrNameLst>
                                      </p:cBhvr>
                                      <p:tavLst>
                                        <p:tav tm="0">
                                          <p:val>
                                            <p:strVal val="#ppt_y+.1"/>
                                          </p:val>
                                        </p:tav>
                                        <p:tav tm="100000">
                                          <p:val>
                                            <p:strVal val="#ppt_y"/>
                                          </p:val>
                                        </p:tav>
                                      </p:tavLst>
                                    </p:anim>
                                  </p:childTnLst>
                                </p:cTn>
                              </p:par>
                              <p:par>
                                <p:cTn id="80" presetID="42" presetClass="entr" presetSubtype="0" fill="hold" grpId="0" nodeType="withEffect">
                                  <p:stCondLst>
                                    <p:cond delay="0"/>
                                  </p:stCondLst>
                                  <p:childTnLst>
                                    <p:set>
                                      <p:cBhvr>
                                        <p:cTn id="81" dur="1" fill="hold">
                                          <p:stCondLst>
                                            <p:cond delay="0"/>
                                          </p:stCondLst>
                                        </p:cTn>
                                        <p:tgtEl>
                                          <p:spTgt spid="35"/>
                                        </p:tgtEl>
                                        <p:attrNameLst>
                                          <p:attrName>style.visibility</p:attrName>
                                        </p:attrNameLst>
                                      </p:cBhvr>
                                      <p:to>
                                        <p:strVal val="visible"/>
                                      </p:to>
                                    </p:set>
                                    <p:animEffect transition="in" filter="fade">
                                      <p:cBhvr>
                                        <p:cTn id="82" dur="1000"/>
                                        <p:tgtEl>
                                          <p:spTgt spid="35"/>
                                        </p:tgtEl>
                                      </p:cBhvr>
                                    </p:animEffect>
                                    <p:anim calcmode="lin" valueType="num">
                                      <p:cBhvr>
                                        <p:cTn id="83" dur="1000" fill="hold"/>
                                        <p:tgtEl>
                                          <p:spTgt spid="35"/>
                                        </p:tgtEl>
                                        <p:attrNameLst>
                                          <p:attrName>ppt_x</p:attrName>
                                        </p:attrNameLst>
                                      </p:cBhvr>
                                      <p:tavLst>
                                        <p:tav tm="0">
                                          <p:val>
                                            <p:strVal val="#ppt_x"/>
                                          </p:val>
                                        </p:tav>
                                        <p:tav tm="100000">
                                          <p:val>
                                            <p:strVal val="#ppt_x"/>
                                          </p:val>
                                        </p:tav>
                                      </p:tavLst>
                                    </p:anim>
                                    <p:anim calcmode="lin" valueType="num">
                                      <p:cBhvr>
                                        <p:cTn id="84" dur="1000" fill="hold"/>
                                        <p:tgtEl>
                                          <p:spTgt spid="35"/>
                                        </p:tgtEl>
                                        <p:attrNameLst>
                                          <p:attrName>ppt_y</p:attrName>
                                        </p:attrNameLst>
                                      </p:cBhvr>
                                      <p:tavLst>
                                        <p:tav tm="0">
                                          <p:val>
                                            <p:strVal val="#ppt_y+.1"/>
                                          </p:val>
                                        </p:tav>
                                        <p:tav tm="100000">
                                          <p:val>
                                            <p:strVal val="#ppt_y"/>
                                          </p:val>
                                        </p:tav>
                                      </p:tavLst>
                                    </p:anim>
                                  </p:childTnLst>
                                </p:cTn>
                              </p:par>
                              <p:par>
                                <p:cTn id="85" presetID="42" presetClass="entr" presetSubtype="0" fill="hold" grpId="0" nodeType="withEffect">
                                  <p:stCondLst>
                                    <p:cond delay="0"/>
                                  </p:stCondLst>
                                  <p:childTnLst>
                                    <p:set>
                                      <p:cBhvr>
                                        <p:cTn id="86" dur="1" fill="hold">
                                          <p:stCondLst>
                                            <p:cond delay="0"/>
                                          </p:stCondLst>
                                        </p:cTn>
                                        <p:tgtEl>
                                          <p:spTgt spid="36"/>
                                        </p:tgtEl>
                                        <p:attrNameLst>
                                          <p:attrName>style.visibility</p:attrName>
                                        </p:attrNameLst>
                                      </p:cBhvr>
                                      <p:to>
                                        <p:strVal val="visible"/>
                                      </p:to>
                                    </p:set>
                                    <p:animEffect transition="in" filter="fade">
                                      <p:cBhvr>
                                        <p:cTn id="87" dur="1000"/>
                                        <p:tgtEl>
                                          <p:spTgt spid="36"/>
                                        </p:tgtEl>
                                      </p:cBhvr>
                                    </p:animEffect>
                                    <p:anim calcmode="lin" valueType="num">
                                      <p:cBhvr>
                                        <p:cTn id="88" dur="1000" fill="hold"/>
                                        <p:tgtEl>
                                          <p:spTgt spid="36"/>
                                        </p:tgtEl>
                                        <p:attrNameLst>
                                          <p:attrName>ppt_x</p:attrName>
                                        </p:attrNameLst>
                                      </p:cBhvr>
                                      <p:tavLst>
                                        <p:tav tm="0">
                                          <p:val>
                                            <p:strVal val="#ppt_x"/>
                                          </p:val>
                                        </p:tav>
                                        <p:tav tm="100000">
                                          <p:val>
                                            <p:strVal val="#ppt_x"/>
                                          </p:val>
                                        </p:tav>
                                      </p:tavLst>
                                    </p:anim>
                                    <p:anim calcmode="lin" valueType="num">
                                      <p:cBhvr>
                                        <p:cTn id="89" dur="1000" fill="hold"/>
                                        <p:tgtEl>
                                          <p:spTgt spid="36"/>
                                        </p:tgtEl>
                                        <p:attrNameLst>
                                          <p:attrName>ppt_y</p:attrName>
                                        </p:attrNameLst>
                                      </p:cBhvr>
                                      <p:tavLst>
                                        <p:tav tm="0">
                                          <p:val>
                                            <p:strVal val="#ppt_y+.1"/>
                                          </p:val>
                                        </p:tav>
                                        <p:tav tm="100000">
                                          <p:val>
                                            <p:strVal val="#ppt_y"/>
                                          </p:val>
                                        </p:tav>
                                      </p:tavLst>
                                    </p:anim>
                                  </p:childTnLst>
                                </p:cTn>
                              </p:par>
                              <p:par>
                                <p:cTn id="90" presetID="42" presetClass="entr" presetSubtype="0" fill="hold" grpId="0" nodeType="withEffect">
                                  <p:stCondLst>
                                    <p:cond delay="0"/>
                                  </p:stCondLst>
                                  <p:childTnLst>
                                    <p:set>
                                      <p:cBhvr>
                                        <p:cTn id="91" dur="1" fill="hold">
                                          <p:stCondLst>
                                            <p:cond delay="0"/>
                                          </p:stCondLst>
                                        </p:cTn>
                                        <p:tgtEl>
                                          <p:spTgt spid="37"/>
                                        </p:tgtEl>
                                        <p:attrNameLst>
                                          <p:attrName>style.visibility</p:attrName>
                                        </p:attrNameLst>
                                      </p:cBhvr>
                                      <p:to>
                                        <p:strVal val="visible"/>
                                      </p:to>
                                    </p:set>
                                    <p:animEffect transition="in" filter="fade">
                                      <p:cBhvr>
                                        <p:cTn id="92" dur="1000"/>
                                        <p:tgtEl>
                                          <p:spTgt spid="37"/>
                                        </p:tgtEl>
                                      </p:cBhvr>
                                    </p:animEffect>
                                    <p:anim calcmode="lin" valueType="num">
                                      <p:cBhvr>
                                        <p:cTn id="93" dur="1000" fill="hold"/>
                                        <p:tgtEl>
                                          <p:spTgt spid="37"/>
                                        </p:tgtEl>
                                        <p:attrNameLst>
                                          <p:attrName>ppt_x</p:attrName>
                                        </p:attrNameLst>
                                      </p:cBhvr>
                                      <p:tavLst>
                                        <p:tav tm="0">
                                          <p:val>
                                            <p:strVal val="#ppt_x"/>
                                          </p:val>
                                        </p:tav>
                                        <p:tav tm="100000">
                                          <p:val>
                                            <p:strVal val="#ppt_x"/>
                                          </p:val>
                                        </p:tav>
                                      </p:tavLst>
                                    </p:anim>
                                    <p:anim calcmode="lin" valueType="num">
                                      <p:cBhvr>
                                        <p:cTn id="94" dur="1000" fill="hold"/>
                                        <p:tgtEl>
                                          <p:spTgt spid="3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43" grpId="0"/>
      <p:bldP spid="34" grpId="0"/>
      <p:bldP spid="35" grpId="0"/>
      <p:bldP spid="36" grpId="0"/>
      <p:bldP spid="37" grpId="0"/>
      <p:bldP spid="42" grpId="0"/>
      <p:bldP spid="45"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接连接符 1"/>
          <p:cNvCxnSpPr/>
          <p:nvPr/>
        </p:nvCxnSpPr>
        <p:spPr>
          <a:xfrm flipV="1">
            <a:off x="11696263" y="2400300"/>
            <a:ext cx="0" cy="4457703"/>
          </a:xfrm>
          <a:prstGeom prst="line">
            <a:avLst/>
          </a:prstGeom>
          <a:ln w="12700">
            <a:solidFill>
              <a:schemeClr val="accent5">
                <a:lumMod val="60000"/>
                <a:lumOff val="40000"/>
              </a:schemeClr>
            </a:solidFill>
            <a:tailEnd type="oval"/>
          </a:ln>
        </p:spPr>
        <p:style>
          <a:lnRef idx="1">
            <a:schemeClr val="accent1"/>
          </a:lnRef>
          <a:fillRef idx="0">
            <a:schemeClr val="accent1"/>
          </a:fillRef>
          <a:effectRef idx="0">
            <a:schemeClr val="accent1"/>
          </a:effectRef>
          <a:fontRef idx="minor">
            <a:schemeClr val="tx1"/>
          </a:fontRef>
        </p:style>
      </p:cxnSp>
      <p:cxnSp>
        <p:nvCxnSpPr>
          <p:cNvPr id="3" name="直接连接符 2"/>
          <p:cNvCxnSpPr/>
          <p:nvPr/>
        </p:nvCxnSpPr>
        <p:spPr>
          <a:xfrm>
            <a:off x="11696263" y="0"/>
            <a:ext cx="0" cy="933450"/>
          </a:xfrm>
          <a:prstGeom prst="line">
            <a:avLst/>
          </a:prstGeom>
          <a:ln w="12700">
            <a:solidFill>
              <a:schemeClr val="accent5">
                <a:lumMod val="60000"/>
                <a:lumOff val="40000"/>
              </a:schemeClr>
            </a:solidFill>
            <a:tailEnd type="oval"/>
          </a:ln>
        </p:spPr>
        <p:style>
          <a:lnRef idx="1">
            <a:schemeClr val="accent1"/>
          </a:lnRef>
          <a:fillRef idx="0">
            <a:schemeClr val="accent1"/>
          </a:fillRef>
          <a:effectRef idx="0">
            <a:schemeClr val="accent1"/>
          </a:effectRef>
          <a:fontRef idx="minor">
            <a:schemeClr val="tx1"/>
          </a:fontRef>
        </p:style>
      </p:cxnSp>
      <p:sp>
        <p:nvSpPr>
          <p:cNvPr id="6" name="文本框 5"/>
          <p:cNvSpPr txBox="1"/>
          <p:nvPr/>
        </p:nvSpPr>
        <p:spPr>
          <a:xfrm>
            <a:off x="11419264" y="1101335"/>
            <a:ext cx="553998" cy="1131079"/>
          </a:xfrm>
          <a:prstGeom prst="rect">
            <a:avLst/>
          </a:prstGeom>
          <a:noFill/>
        </p:spPr>
        <p:txBody>
          <a:bodyPr vert="eaVert" wrap="none" rtlCol="0">
            <a:spAutoFit/>
          </a:bodyPr>
          <a:lstStyle/>
          <a:p>
            <a:r>
              <a:rPr lang="zh-CN" altLang="en-US" sz="2400" spc="300" dirty="0">
                <a:solidFill>
                  <a:schemeClr val="accent5">
                    <a:lumMod val="75000"/>
                  </a:schemeClr>
                </a:solidFill>
                <a:latin typeface="Li Xuke"/>
                <a:ea typeface="Li Xuke"/>
                <a:cs typeface="+mn-ea"/>
                <a:sym typeface="Li Xuke"/>
              </a:rPr>
              <a:t>第四章</a:t>
            </a:r>
          </a:p>
        </p:txBody>
      </p:sp>
      <p:sp>
        <p:nvSpPr>
          <p:cNvPr id="43" name="文本框 42"/>
          <p:cNvSpPr txBox="1"/>
          <p:nvPr/>
        </p:nvSpPr>
        <p:spPr>
          <a:xfrm>
            <a:off x="11039766" y="968127"/>
            <a:ext cx="615553" cy="1502976"/>
          </a:xfrm>
          <a:prstGeom prst="rect">
            <a:avLst/>
          </a:prstGeom>
          <a:noFill/>
        </p:spPr>
        <p:txBody>
          <a:bodyPr vert="eaVert" wrap="none" rtlCol="0">
            <a:spAutoFit/>
          </a:bodyPr>
          <a:lstStyle/>
          <a:p>
            <a:pPr algn="ctr"/>
            <a:r>
              <a:rPr lang="zh-CN" altLang="en-US" sz="2800" b="1" dirty="0" smtClean="0">
                <a:solidFill>
                  <a:schemeClr val="accent5">
                    <a:lumMod val="60000"/>
                    <a:lumOff val="40000"/>
                  </a:schemeClr>
                </a:solidFill>
                <a:latin typeface="Li Xuke"/>
                <a:ea typeface="Li Xuke"/>
                <a:cs typeface="+mn-ea"/>
                <a:sym typeface="Li Xuke"/>
              </a:rPr>
              <a:t>教学</a:t>
            </a:r>
            <a:r>
              <a:rPr lang="zh-CN" altLang="en-US" sz="2800" b="1" dirty="0">
                <a:solidFill>
                  <a:schemeClr val="accent5">
                    <a:lumMod val="60000"/>
                    <a:lumOff val="40000"/>
                  </a:schemeClr>
                </a:solidFill>
                <a:latin typeface="Li Xuke"/>
                <a:ea typeface="Li Xuke"/>
                <a:cs typeface="+mn-ea"/>
                <a:sym typeface="Li Xuke"/>
              </a:rPr>
              <a:t>反思</a:t>
            </a:r>
          </a:p>
        </p:txBody>
      </p:sp>
      <p:pic>
        <p:nvPicPr>
          <p:cNvPr id="73" name="图片 72"/>
          <p:cNvPicPr>
            <a:picLocks noChangeAspect="1"/>
          </p:cNvPicPr>
          <p:nvPr/>
        </p:nvPicPr>
        <p:blipFill rotWithShape="1">
          <a:blip r:embed="rId3">
            <a:extLst>
              <a:ext uri="{28A0092B-C50C-407E-A947-70E740481C1C}">
                <a14:useLocalDpi xmlns:a14="http://schemas.microsoft.com/office/drawing/2010/main" val="0"/>
              </a:ext>
            </a:extLst>
          </a:blip>
          <a:srcRect b="75415"/>
          <a:stretch/>
        </p:blipFill>
        <p:spPr>
          <a:xfrm>
            <a:off x="2944481" y="236949"/>
            <a:ext cx="3779926" cy="1095218"/>
          </a:xfrm>
          <a:prstGeom prst="rect">
            <a:avLst/>
          </a:prstGeom>
        </p:spPr>
      </p:pic>
      <p:pic>
        <p:nvPicPr>
          <p:cNvPr id="20" name="Picture 5" descr="C:\Users\zjd\Desktop\未命名 -2.png"/>
          <p:cNvPicPr>
            <a:picLocks noChangeAspect="1" noChangeArrowheads="1"/>
          </p:cNvPicPr>
          <p:nvPr/>
        </p:nvPicPr>
        <p:blipFill>
          <a:blip r:embed="rId4" cstate="screen">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flipH="1" flipV="1">
            <a:off x="4396287" y="3453494"/>
            <a:ext cx="721915" cy="1803784"/>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5" descr="C:\Users\zjd\Desktop\未命名 -2.png"/>
          <p:cNvPicPr>
            <a:picLocks noChangeAspect="1" noChangeArrowheads="1"/>
          </p:cNvPicPr>
          <p:nvPr/>
        </p:nvPicPr>
        <p:blipFill>
          <a:blip r:embed="rId5" cstate="screen">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flipH="1" flipV="1">
            <a:off x="5657335" y="2446260"/>
            <a:ext cx="721915" cy="2811017"/>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5" descr="C:\Users\zjd\Desktop\未命名 -2.png"/>
          <p:cNvPicPr>
            <a:picLocks noChangeAspect="1" noChangeArrowheads="1"/>
          </p:cNvPicPr>
          <p:nvPr/>
        </p:nvPicPr>
        <p:blipFill>
          <a:blip r:embed="rId6" cstate="screen">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flipH="1" flipV="1">
            <a:off x="6918381" y="2180828"/>
            <a:ext cx="721915" cy="3076449"/>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5" descr="C:\Users\zjd\Desktop\未命名 -2.png"/>
          <p:cNvPicPr>
            <a:picLocks noChangeAspect="1" noChangeArrowheads="1"/>
          </p:cNvPicPr>
          <p:nvPr/>
        </p:nvPicPr>
        <p:blipFill>
          <a:blip r:embed="rId7" cstate="screen">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flipH="1" flipV="1">
            <a:off x="8179429" y="1754982"/>
            <a:ext cx="721915" cy="3502295"/>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5" descr="C:\Users\zjd\Desktop\未命名 -2.png"/>
          <p:cNvPicPr>
            <a:picLocks noChangeAspect="1" noChangeArrowheads="1"/>
          </p:cNvPicPr>
          <p:nvPr/>
        </p:nvPicPr>
        <p:blipFill>
          <a:blip r:embed="rId8" cstate="screen">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flipH="1" flipV="1">
            <a:off x="3135239" y="3812548"/>
            <a:ext cx="721915" cy="1444728"/>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4" descr="C:\Users\zjd\Desktop\Nipic_9501016_20120419161707519191.png"/>
          <p:cNvPicPr>
            <a:picLocks noChangeAspect="1" noChangeArrowheads="1"/>
          </p:cNvPicPr>
          <p:nvPr/>
        </p:nvPicPr>
        <p:blipFill>
          <a:blip r:embed="rId9" cstate="print">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rot="10800000">
            <a:off x="1862977" y="5124957"/>
            <a:ext cx="7863273" cy="676276"/>
          </a:xfrm>
          <a:prstGeom prst="rect">
            <a:avLst/>
          </a:prstGeom>
          <a:noFill/>
          <a:extLst>
            <a:ext uri="{909E8E84-426E-40DD-AFC4-6F175D3DCCD1}">
              <a14:hiddenFill xmlns:a14="http://schemas.microsoft.com/office/drawing/2010/main">
                <a:solidFill>
                  <a:srgbClr val="FFFFFF"/>
                </a:solidFill>
              </a14:hiddenFill>
            </a:ext>
          </a:extLst>
        </p:spPr>
      </p:pic>
      <p:sp>
        <p:nvSpPr>
          <p:cNvPr id="26" name="TextBox 23"/>
          <p:cNvSpPr txBox="1"/>
          <p:nvPr/>
        </p:nvSpPr>
        <p:spPr>
          <a:xfrm>
            <a:off x="8449109" y="5729824"/>
            <a:ext cx="396262" cy="461665"/>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2400" dirty="0" smtClean="0">
                <a:solidFill>
                  <a:schemeClr val="bg2">
                    <a:lumMod val="50000"/>
                  </a:schemeClr>
                </a:solidFill>
                <a:latin typeface="Li Xuke"/>
                <a:ea typeface="Li Xuke"/>
                <a:cs typeface="+mn-ea"/>
                <a:sym typeface="Li Xuke"/>
              </a:rPr>
              <a:t>05</a:t>
            </a:r>
            <a:endParaRPr lang="zh-CN" altLang="en-US" sz="2400" dirty="0">
              <a:solidFill>
                <a:schemeClr val="bg2">
                  <a:lumMod val="50000"/>
                </a:schemeClr>
              </a:solidFill>
              <a:latin typeface="Li Xuke"/>
              <a:ea typeface="Li Xuke"/>
              <a:cs typeface="+mn-ea"/>
              <a:sym typeface="Li Xuke"/>
            </a:endParaRPr>
          </a:p>
        </p:txBody>
      </p:sp>
      <p:sp>
        <p:nvSpPr>
          <p:cNvPr id="27" name="TextBox 24"/>
          <p:cNvSpPr txBox="1"/>
          <p:nvPr/>
        </p:nvSpPr>
        <p:spPr>
          <a:xfrm>
            <a:off x="7192931" y="5729824"/>
            <a:ext cx="418704" cy="461665"/>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2400" dirty="0" smtClean="0">
                <a:solidFill>
                  <a:schemeClr val="bg2">
                    <a:lumMod val="50000"/>
                  </a:schemeClr>
                </a:solidFill>
                <a:latin typeface="Li Xuke"/>
                <a:ea typeface="Li Xuke"/>
                <a:cs typeface="+mn-ea"/>
                <a:sym typeface="Li Xuke"/>
              </a:rPr>
              <a:t>04</a:t>
            </a:r>
            <a:endParaRPr lang="zh-CN" altLang="en-US" sz="2400" dirty="0">
              <a:solidFill>
                <a:schemeClr val="bg2">
                  <a:lumMod val="50000"/>
                </a:schemeClr>
              </a:solidFill>
              <a:latin typeface="Li Xuke"/>
              <a:ea typeface="Li Xuke"/>
              <a:cs typeface="+mn-ea"/>
              <a:sym typeface="Li Xuke"/>
            </a:endParaRPr>
          </a:p>
        </p:txBody>
      </p:sp>
      <p:sp>
        <p:nvSpPr>
          <p:cNvPr id="28" name="TextBox 25"/>
          <p:cNvSpPr txBox="1"/>
          <p:nvPr/>
        </p:nvSpPr>
        <p:spPr>
          <a:xfrm>
            <a:off x="5931883" y="5729824"/>
            <a:ext cx="396262" cy="461665"/>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2400" dirty="0" smtClean="0">
                <a:solidFill>
                  <a:schemeClr val="bg2">
                    <a:lumMod val="50000"/>
                  </a:schemeClr>
                </a:solidFill>
                <a:latin typeface="Li Xuke"/>
                <a:ea typeface="Li Xuke"/>
                <a:cs typeface="+mn-ea"/>
                <a:sym typeface="Li Xuke"/>
              </a:rPr>
              <a:t>03</a:t>
            </a:r>
            <a:endParaRPr lang="zh-CN" altLang="en-US" sz="2400" dirty="0">
              <a:solidFill>
                <a:schemeClr val="bg2">
                  <a:lumMod val="50000"/>
                </a:schemeClr>
              </a:solidFill>
              <a:latin typeface="Li Xuke"/>
              <a:ea typeface="Li Xuke"/>
              <a:cs typeface="+mn-ea"/>
              <a:sym typeface="Li Xuke"/>
            </a:endParaRPr>
          </a:p>
        </p:txBody>
      </p:sp>
      <p:sp>
        <p:nvSpPr>
          <p:cNvPr id="29" name="TextBox 26"/>
          <p:cNvSpPr txBox="1"/>
          <p:nvPr/>
        </p:nvSpPr>
        <p:spPr>
          <a:xfrm>
            <a:off x="4541674" y="5729824"/>
            <a:ext cx="413896" cy="461665"/>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2400" dirty="0" smtClean="0">
                <a:solidFill>
                  <a:schemeClr val="bg2">
                    <a:lumMod val="50000"/>
                  </a:schemeClr>
                </a:solidFill>
                <a:latin typeface="Li Xuke"/>
                <a:ea typeface="Li Xuke"/>
                <a:cs typeface="+mn-ea"/>
                <a:sym typeface="Li Xuke"/>
              </a:rPr>
              <a:t>02</a:t>
            </a:r>
            <a:endParaRPr lang="zh-CN" altLang="en-US" sz="2400" dirty="0">
              <a:solidFill>
                <a:schemeClr val="bg2">
                  <a:lumMod val="50000"/>
                </a:schemeClr>
              </a:solidFill>
              <a:latin typeface="Li Xuke"/>
              <a:ea typeface="Li Xuke"/>
              <a:cs typeface="+mn-ea"/>
              <a:sym typeface="Li Xuke"/>
            </a:endParaRPr>
          </a:p>
        </p:txBody>
      </p:sp>
      <p:sp>
        <p:nvSpPr>
          <p:cNvPr id="30" name="TextBox 27"/>
          <p:cNvSpPr txBox="1"/>
          <p:nvPr/>
        </p:nvSpPr>
        <p:spPr>
          <a:xfrm>
            <a:off x="3245530" y="5729824"/>
            <a:ext cx="359394" cy="461665"/>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2400" dirty="0" smtClean="0">
                <a:solidFill>
                  <a:schemeClr val="bg2">
                    <a:lumMod val="50000"/>
                  </a:schemeClr>
                </a:solidFill>
                <a:latin typeface="Li Xuke"/>
                <a:ea typeface="Li Xuke"/>
                <a:cs typeface="+mn-ea"/>
                <a:sym typeface="Li Xuke"/>
              </a:rPr>
              <a:t>01</a:t>
            </a:r>
            <a:endParaRPr lang="zh-CN" altLang="en-US" sz="2400" dirty="0">
              <a:solidFill>
                <a:schemeClr val="bg2">
                  <a:lumMod val="50000"/>
                </a:schemeClr>
              </a:solidFill>
              <a:latin typeface="Li Xuke"/>
              <a:ea typeface="Li Xuke"/>
              <a:cs typeface="+mn-ea"/>
              <a:sym typeface="Li Xuke"/>
            </a:endParaRPr>
          </a:p>
        </p:txBody>
      </p:sp>
      <p:sp>
        <p:nvSpPr>
          <p:cNvPr id="31" name="TextBox 28"/>
          <p:cNvSpPr txBox="1"/>
          <p:nvPr/>
        </p:nvSpPr>
        <p:spPr>
          <a:xfrm>
            <a:off x="2622213" y="3356605"/>
            <a:ext cx="1415772" cy="461665"/>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400" dirty="0">
                <a:solidFill>
                  <a:schemeClr val="bg2">
                    <a:lumMod val="50000"/>
                  </a:schemeClr>
                </a:solidFill>
                <a:latin typeface="Li Xuke"/>
                <a:ea typeface="Li Xuke"/>
                <a:cs typeface="+mn-ea"/>
                <a:sym typeface="Li Xuke"/>
              </a:rPr>
              <a:t>添加文本</a:t>
            </a:r>
          </a:p>
        </p:txBody>
      </p:sp>
      <p:sp>
        <p:nvSpPr>
          <p:cNvPr id="32" name="TextBox 29"/>
          <p:cNvSpPr txBox="1"/>
          <p:nvPr/>
        </p:nvSpPr>
        <p:spPr>
          <a:xfrm>
            <a:off x="3918425" y="2791897"/>
            <a:ext cx="1415772" cy="461665"/>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400" dirty="0">
                <a:solidFill>
                  <a:schemeClr val="bg2">
                    <a:lumMod val="50000"/>
                  </a:schemeClr>
                </a:solidFill>
                <a:latin typeface="Li Xuke"/>
                <a:ea typeface="Li Xuke"/>
                <a:cs typeface="+mn-ea"/>
                <a:sym typeface="Li Xuke"/>
              </a:rPr>
              <a:t>添加文本</a:t>
            </a:r>
          </a:p>
        </p:txBody>
      </p:sp>
      <p:sp>
        <p:nvSpPr>
          <p:cNvPr id="46" name="TextBox 30"/>
          <p:cNvSpPr txBox="1"/>
          <p:nvPr/>
        </p:nvSpPr>
        <p:spPr>
          <a:xfrm>
            <a:off x="5308635" y="2089471"/>
            <a:ext cx="1415772" cy="461665"/>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400" dirty="0">
                <a:solidFill>
                  <a:schemeClr val="bg2">
                    <a:lumMod val="50000"/>
                  </a:schemeClr>
                </a:solidFill>
                <a:latin typeface="Li Xuke"/>
                <a:ea typeface="Li Xuke"/>
                <a:cs typeface="+mn-ea"/>
                <a:sym typeface="Li Xuke"/>
              </a:rPr>
              <a:t>添加文本</a:t>
            </a:r>
          </a:p>
        </p:txBody>
      </p:sp>
      <p:sp>
        <p:nvSpPr>
          <p:cNvPr id="47" name="TextBox 31"/>
          <p:cNvSpPr txBox="1"/>
          <p:nvPr/>
        </p:nvSpPr>
        <p:spPr>
          <a:xfrm>
            <a:off x="6638229" y="1657423"/>
            <a:ext cx="1415772" cy="461665"/>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400" dirty="0">
                <a:solidFill>
                  <a:schemeClr val="bg2">
                    <a:lumMod val="50000"/>
                  </a:schemeClr>
                </a:solidFill>
                <a:latin typeface="Li Xuke"/>
                <a:ea typeface="Li Xuke"/>
                <a:cs typeface="+mn-ea"/>
                <a:sym typeface="Li Xuke"/>
              </a:rPr>
              <a:t>添加文本</a:t>
            </a:r>
          </a:p>
        </p:txBody>
      </p:sp>
      <p:sp>
        <p:nvSpPr>
          <p:cNvPr id="48" name="TextBox 32"/>
          <p:cNvSpPr txBox="1"/>
          <p:nvPr/>
        </p:nvSpPr>
        <p:spPr>
          <a:xfrm>
            <a:off x="8136904" y="1101335"/>
            <a:ext cx="1415772" cy="461665"/>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400" dirty="0">
                <a:solidFill>
                  <a:schemeClr val="bg2">
                    <a:lumMod val="50000"/>
                  </a:schemeClr>
                </a:solidFill>
                <a:latin typeface="Li Xuke"/>
                <a:ea typeface="Li Xuke"/>
                <a:cs typeface="+mn-ea"/>
                <a:sym typeface="Li Xuke"/>
              </a:rPr>
              <a:t>添加文本</a:t>
            </a:r>
          </a:p>
        </p:txBody>
      </p:sp>
      <p:pic>
        <p:nvPicPr>
          <p:cNvPr id="4" name="图片 3"/>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738821" y="3022729"/>
            <a:ext cx="4293342" cy="3363677"/>
          </a:xfrm>
          <a:prstGeom prst="rect">
            <a:avLst/>
          </a:prstGeom>
        </p:spPr>
      </p:pic>
      <p:pic>
        <p:nvPicPr>
          <p:cNvPr id="70" name="图片 69"/>
          <p:cNvPicPr>
            <a:picLocks noChangeAspect="1"/>
          </p:cNvPicPr>
          <p:nvPr/>
        </p:nvPicPr>
        <p:blipFill rotWithShape="1">
          <a:blip r:embed="rId11" cstate="print">
            <a:duotone>
              <a:schemeClr val="accent5">
                <a:shade val="45000"/>
                <a:satMod val="135000"/>
              </a:schemeClr>
              <a:prstClr val="white"/>
            </a:duotone>
            <a:extLst>
              <a:ext uri="{28A0092B-C50C-407E-A947-70E740481C1C}">
                <a14:useLocalDpi xmlns:a14="http://schemas.microsoft.com/office/drawing/2010/main" val="0"/>
              </a:ext>
            </a:extLst>
          </a:blip>
          <a:srcRect l="50625"/>
          <a:stretch/>
        </p:blipFill>
        <p:spPr>
          <a:xfrm flipH="1">
            <a:off x="0" y="0"/>
            <a:ext cx="2916357" cy="1504121"/>
          </a:xfrm>
          <a:prstGeom prst="rect">
            <a:avLst/>
          </a:prstGeom>
        </p:spPr>
      </p:pic>
    </p:spTree>
    <p:extLst>
      <p:ext uri="{BB962C8B-B14F-4D97-AF65-F5344CB8AC3E}">
        <p14:creationId xmlns:p14="http://schemas.microsoft.com/office/powerpoint/2010/main" val="1006150104"/>
      </p:ext>
    </p:extLst>
  </p:cSld>
  <p:clrMapOvr>
    <a:masterClrMapping/>
  </p:clrMapOvr>
  <p:transition spd="slow" advTm="300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500"/>
                                        <p:tgtEl>
                                          <p:spTgt spid="2"/>
                                        </p:tgtEl>
                                      </p:cBhvr>
                                    </p:animEffect>
                                  </p:childTnLst>
                                </p:cTn>
                              </p:par>
                              <p:par>
                                <p:cTn id="11" presetID="2" presetClass="entr" presetSubtype="2"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1+#ppt_w/2"/>
                                          </p:val>
                                        </p:tav>
                                        <p:tav tm="100000">
                                          <p:val>
                                            <p:strVal val="#ppt_x"/>
                                          </p:val>
                                        </p:tav>
                                      </p:tavLst>
                                    </p:anim>
                                    <p:anim calcmode="lin" valueType="num">
                                      <p:cBhvr additive="base">
                                        <p:cTn id="14" dur="500" fill="hold"/>
                                        <p:tgtEl>
                                          <p:spTgt spid="6"/>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grpId="0" nodeType="clickEffect">
                                  <p:stCondLst>
                                    <p:cond delay="0"/>
                                  </p:stCondLst>
                                  <p:childTnLst>
                                    <p:set>
                                      <p:cBhvr>
                                        <p:cTn id="18" dur="1" fill="hold">
                                          <p:stCondLst>
                                            <p:cond delay="0"/>
                                          </p:stCondLst>
                                        </p:cTn>
                                        <p:tgtEl>
                                          <p:spTgt spid="43"/>
                                        </p:tgtEl>
                                        <p:attrNameLst>
                                          <p:attrName>style.visibility</p:attrName>
                                        </p:attrNameLst>
                                      </p:cBhvr>
                                      <p:to>
                                        <p:strVal val="visible"/>
                                      </p:to>
                                    </p:set>
                                    <p:anim calcmode="lin" valueType="num">
                                      <p:cBhvr additive="base">
                                        <p:cTn id="19" dur="500" fill="hold"/>
                                        <p:tgtEl>
                                          <p:spTgt spid="43"/>
                                        </p:tgtEl>
                                        <p:attrNameLst>
                                          <p:attrName>ppt_x</p:attrName>
                                        </p:attrNameLst>
                                      </p:cBhvr>
                                      <p:tavLst>
                                        <p:tav tm="0">
                                          <p:val>
                                            <p:strVal val="1+#ppt_w/2"/>
                                          </p:val>
                                        </p:tav>
                                        <p:tav tm="100000">
                                          <p:val>
                                            <p:strVal val="#ppt_x"/>
                                          </p:val>
                                        </p:tav>
                                      </p:tavLst>
                                    </p:anim>
                                    <p:anim calcmode="lin" valueType="num">
                                      <p:cBhvr additive="base">
                                        <p:cTn id="20" dur="500" fill="hold"/>
                                        <p:tgtEl>
                                          <p:spTgt spid="43"/>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70"/>
                                        </p:tgtEl>
                                        <p:attrNameLst>
                                          <p:attrName>style.visibility</p:attrName>
                                        </p:attrNameLst>
                                      </p:cBhvr>
                                      <p:to>
                                        <p:strVal val="visible"/>
                                      </p:to>
                                    </p:set>
                                    <p:animEffect transition="in" filter="fade">
                                      <p:cBhvr>
                                        <p:cTn id="25" dur="500"/>
                                        <p:tgtEl>
                                          <p:spTgt spid="70"/>
                                        </p:tgtEl>
                                      </p:cBhvr>
                                    </p:animEffect>
                                  </p:childTnLst>
                                </p:cTn>
                              </p:par>
                            </p:childTnLst>
                          </p:cTn>
                        </p:par>
                      </p:childTnLst>
                    </p:cTn>
                  </p:par>
                  <p:par>
                    <p:cTn id="26" fill="hold">
                      <p:stCondLst>
                        <p:cond delay="indefinite"/>
                      </p:stCondLst>
                      <p:childTnLst>
                        <p:par>
                          <p:cTn id="27" fill="hold">
                            <p:stCondLst>
                              <p:cond delay="0"/>
                            </p:stCondLst>
                            <p:childTnLst>
                              <p:par>
                                <p:cTn id="28" presetID="42" presetClass="entr" presetSubtype="0" fill="hold" nodeType="clickEffect">
                                  <p:stCondLst>
                                    <p:cond delay="0"/>
                                  </p:stCondLst>
                                  <p:childTnLst>
                                    <p:set>
                                      <p:cBhvr>
                                        <p:cTn id="29" dur="1" fill="hold">
                                          <p:stCondLst>
                                            <p:cond delay="0"/>
                                          </p:stCondLst>
                                        </p:cTn>
                                        <p:tgtEl>
                                          <p:spTgt spid="73"/>
                                        </p:tgtEl>
                                        <p:attrNameLst>
                                          <p:attrName>style.visibility</p:attrName>
                                        </p:attrNameLst>
                                      </p:cBhvr>
                                      <p:to>
                                        <p:strVal val="visible"/>
                                      </p:to>
                                    </p:set>
                                    <p:animEffect transition="in" filter="fade">
                                      <p:cBhvr>
                                        <p:cTn id="30" dur="1000"/>
                                        <p:tgtEl>
                                          <p:spTgt spid="73"/>
                                        </p:tgtEl>
                                      </p:cBhvr>
                                    </p:animEffect>
                                    <p:anim calcmode="lin" valueType="num">
                                      <p:cBhvr>
                                        <p:cTn id="31" dur="1000" fill="hold"/>
                                        <p:tgtEl>
                                          <p:spTgt spid="73"/>
                                        </p:tgtEl>
                                        <p:attrNameLst>
                                          <p:attrName>ppt_x</p:attrName>
                                        </p:attrNameLst>
                                      </p:cBhvr>
                                      <p:tavLst>
                                        <p:tav tm="0">
                                          <p:val>
                                            <p:strVal val="#ppt_x"/>
                                          </p:val>
                                        </p:tav>
                                        <p:tav tm="100000">
                                          <p:val>
                                            <p:strVal val="#ppt_x"/>
                                          </p:val>
                                        </p:tav>
                                      </p:tavLst>
                                    </p:anim>
                                    <p:anim calcmode="lin" valueType="num">
                                      <p:cBhvr>
                                        <p:cTn id="32" dur="1000" fill="hold"/>
                                        <p:tgtEl>
                                          <p:spTgt spid="73"/>
                                        </p:tgtEl>
                                        <p:attrNameLst>
                                          <p:attrName>ppt_y</p:attrName>
                                        </p:attrNameLst>
                                      </p:cBhvr>
                                      <p:tavLst>
                                        <p:tav tm="0">
                                          <p:val>
                                            <p:strVal val="#ppt_y+.1"/>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42" presetClass="entr" presetSubtype="0" fill="hold" nodeType="clickEffect">
                                  <p:stCondLst>
                                    <p:cond delay="0"/>
                                  </p:stCondLst>
                                  <p:childTnLst>
                                    <p:set>
                                      <p:cBhvr>
                                        <p:cTn id="36" dur="1" fill="hold">
                                          <p:stCondLst>
                                            <p:cond delay="0"/>
                                          </p:stCondLst>
                                        </p:cTn>
                                        <p:tgtEl>
                                          <p:spTgt spid="4"/>
                                        </p:tgtEl>
                                        <p:attrNameLst>
                                          <p:attrName>style.visibility</p:attrName>
                                        </p:attrNameLst>
                                      </p:cBhvr>
                                      <p:to>
                                        <p:strVal val="visible"/>
                                      </p:to>
                                    </p:set>
                                    <p:animEffect transition="in" filter="fade">
                                      <p:cBhvr>
                                        <p:cTn id="37" dur="1000"/>
                                        <p:tgtEl>
                                          <p:spTgt spid="4"/>
                                        </p:tgtEl>
                                      </p:cBhvr>
                                    </p:animEffect>
                                    <p:anim calcmode="lin" valueType="num">
                                      <p:cBhvr>
                                        <p:cTn id="38" dur="1000" fill="hold"/>
                                        <p:tgtEl>
                                          <p:spTgt spid="4"/>
                                        </p:tgtEl>
                                        <p:attrNameLst>
                                          <p:attrName>ppt_x</p:attrName>
                                        </p:attrNameLst>
                                      </p:cBhvr>
                                      <p:tavLst>
                                        <p:tav tm="0">
                                          <p:val>
                                            <p:strVal val="#ppt_x"/>
                                          </p:val>
                                        </p:tav>
                                        <p:tav tm="100000">
                                          <p:val>
                                            <p:strVal val="#ppt_x"/>
                                          </p:val>
                                        </p:tav>
                                      </p:tavLst>
                                    </p:anim>
                                    <p:anim calcmode="lin" valueType="num">
                                      <p:cBhvr>
                                        <p:cTn id="3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42" presetClass="entr" presetSubtype="0" fill="hold" nodeType="clickEffect">
                                  <p:stCondLst>
                                    <p:cond delay="0"/>
                                  </p:stCondLst>
                                  <p:childTnLst>
                                    <p:set>
                                      <p:cBhvr>
                                        <p:cTn id="43" dur="1" fill="hold">
                                          <p:stCondLst>
                                            <p:cond delay="0"/>
                                          </p:stCondLst>
                                        </p:cTn>
                                        <p:tgtEl>
                                          <p:spTgt spid="25"/>
                                        </p:tgtEl>
                                        <p:attrNameLst>
                                          <p:attrName>style.visibility</p:attrName>
                                        </p:attrNameLst>
                                      </p:cBhvr>
                                      <p:to>
                                        <p:strVal val="visible"/>
                                      </p:to>
                                    </p:set>
                                    <p:animEffect transition="in" filter="fade">
                                      <p:cBhvr>
                                        <p:cTn id="44" dur="1000"/>
                                        <p:tgtEl>
                                          <p:spTgt spid="25"/>
                                        </p:tgtEl>
                                      </p:cBhvr>
                                    </p:animEffect>
                                    <p:anim calcmode="lin" valueType="num">
                                      <p:cBhvr>
                                        <p:cTn id="45" dur="1000" fill="hold"/>
                                        <p:tgtEl>
                                          <p:spTgt spid="25"/>
                                        </p:tgtEl>
                                        <p:attrNameLst>
                                          <p:attrName>ppt_x</p:attrName>
                                        </p:attrNameLst>
                                      </p:cBhvr>
                                      <p:tavLst>
                                        <p:tav tm="0">
                                          <p:val>
                                            <p:strVal val="#ppt_x"/>
                                          </p:val>
                                        </p:tav>
                                        <p:tav tm="100000">
                                          <p:val>
                                            <p:strVal val="#ppt_x"/>
                                          </p:val>
                                        </p:tav>
                                      </p:tavLst>
                                    </p:anim>
                                    <p:anim calcmode="lin" valueType="num">
                                      <p:cBhvr>
                                        <p:cTn id="46" dur="1000" fill="hold"/>
                                        <p:tgtEl>
                                          <p:spTgt spid="25"/>
                                        </p:tgtEl>
                                        <p:attrNameLst>
                                          <p:attrName>ppt_y</p:attrName>
                                        </p:attrNameLst>
                                      </p:cBhvr>
                                      <p:tavLst>
                                        <p:tav tm="0">
                                          <p:val>
                                            <p:strVal val="#ppt_y+.1"/>
                                          </p:val>
                                        </p:tav>
                                        <p:tav tm="100000">
                                          <p:val>
                                            <p:strVal val="#ppt_y"/>
                                          </p:val>
                                        </p:tav>
                                      </p:tavLst>
                                    </p:anim>
                                  </p:childTnLst>
                                </p:cTn>
                              </p:par>
                              <p:par>
                                <p:cTn id="47" presetID="42" presetClass="entr" presetSubtype="0" fill="hold" grpId="0" nodeType="withEffect">
                                  <p:stCondLst>
                                    <p:cond delay="0"/>
                                  </p:stCondLst>
                                  <p:childTnLst>
                                    <p:set>
                                      <p:cBhvr>
                                        <p:cTn id="48" dur="1" fill="hold">
                                          <p:stCondLst>
                                            <p:cond delay="0"/>
                                          </p:stCondLst>
                                        </p:cTn>
                                        <p:tgtEl>
                                          <p:spTgt spid="29"/>
                                        </p:tgtEl>
                                        <p:attrNameLst>
                                          <p:attrName>style.visibility</p:attrName>
                                        </p:attrNameLst>
                                      </p:cBhvr>
                                      <p:to>
                                        <p:strVal val="visible"/>
                                      </p:to>
                                    </p:set>
                                    <p:animEffect transition="in" filter="fade">
                                      <p:cBhvr>
                                        <p:cTn id="49" dur="1000"/>
                                        <p:tgtEl>
                                          <p:spTgt spid="29"/>
                                        </p:tgtEl>
                                      </p:cBhvr>
                                    </p:animEffect>
                                    <p:anim calcmode="lin" valueType="num">
                                      <p:cBhvr>
                                        <p:cTn id="50" dur="1000" fill="hold"/>
                                        <p:tgtEl>
                                          <p:spTgt spid="29"/>
                                        </p:tgtEl>
                                        <p:attrNameLst>
                                          <p:attrName>ppt_x</p:attrName>
                                        </p:attrNameLst>
                                      </p:cBhvr>
                                      <p:tavLst>
                                        <p:tav tm="0">
                                          <p:val>
                                            <p:strVal val="#ppt_x"/>
                                          </p:val>
                                        </p:tav>
                                        <p:tav tm="100000">
                                          <p:val>
                                            <p:strVal val="#ppt_x"/>
                                          </p:val>
                                        </p:tav>
                                      </p:tavLst>
                                    </p:anim>
                                    <p:anim calcmode="lin" valueType="num">
                                      <p:cBhvr>
                                        <p:cTn id="51" dur="1000" fill="hold"/>
                                        <p:tgtEl>
                                          <p:spTgt spid="29"/>
                                        </p:tgtEl>
                                        <p:attrNameLst>
                                          <p:attrName>ppt_y</p:attrName>
                                        </p:attrNameLst>
                                      </p:cBhvr>
                                      <p:tavLst>
                                        <p:tav tm="0">
                                          <p:val>
                                            <p:strVal val="#ppt_y+.1"/>
                                          </p:val>
                                        </p:tav>
                                        <p:tav tm="100000">
                                          <p:val>
                                            <p:strVal val="#ppt_y"/>
                                          </p:val>
                                        </p:tav>
                                      </p:tavLst>
                                    </p:anim>
                                  </p:childTnLst>
                                </p:cTn>
                              </p:par>
                              <p:par>
                                <p:cTn id="52" presetID="42" presetClass="entr" presetSubtype="0" fill="hold" grpId="0" nodeType="withEffect">
                                  <p:stCondLst>
                                    <p:cond delay="0"/>
                                  </p:stCondLst>
                                  <p:childTnLst>
                                    <p:set>
                                      <p:cBhvr>
                                        <p:cTn id="53" dur="1" fill="hold">
                                          <p:stCondLst>
                                            <p:cond delay="0"/>
                                          </p:stCondLst>
                                        </p:cTn>
                                        <p:tgtEl>
                                          <p:spTgt spid="30"/>
                                        </p:tgtEl>
                                        <p:attrNameLst>
                                          <p:attrName>style.visibility</p:attrName>
                                        </p:attrNameLst>
                                      </p:cBhvr>
                                      <p:to>
                                        <p:strVal val="visible"/>
                                      </p:to>
                                    </p:set>
                                    <p:animEffect transition="in" filter="fade">
                                      <p:cBhvr>
                                        <p:cTn id="54" dur="1000"/>
                                        <p:tgtEl>
                                          <p:spTgt spid="30"/>
                                        </p:tgtEl>
                                      </p:cBhvr>
                                    </p:animEffect>
                                    <p:anim calcmode="lin" valueType="num">
                                      <p:cBhvr>
                                        <p:cTn id="55" dur="1000" fill="hold"/>
                                        <p:tgtEl>
                                          <p:spTgt spid="30"/>
                                        </p:tgtEl>
                                        <p:attrNameLst>
                                          <p:attrName>ppt_x</p:attrName>
                                        </p:attrNameLst>
                                      </p:cBhvr>
                                      <p:tavLst>
                                        <p:tav tm="0">
                                          <p:val>
                                            <p:strVal val="#ppt_x"/>
                                          </p:val>
                                        </p:tav>
                                        <p:tav tm="100000">
                                          <p:val>
                                            <p:strVal val="#ppt_x"/>
                                          </p:val>
                                        </p:tav>
                                      </p:tavLst>
                                    </p:anim>
                                    <p:anim calcmode="lin" valueType="num">
                                      <p:cBhvr>
                                        <p:cTn id="56" dur="1000" fill="hold"/>
                                        <p:tgtEl>
                                          <p:spTgt spid="30"/>
                                        </p:tgtEl>
                                        <p:attrNameLst>
                                          <p:attrName>ppt_y</p:attrName>
                                        </p:attrNameLst>
                                      </p:cBhvr>
                                      <p:tavLst>
                                        <p:tav tm="0">
                                          <p:val>
                                            <p:strVal val="#ppt_y+.1"/>
                                          </p:val>
                                        </p:tav>
                                        <p:tav tm="100000">
                                          <p:val>
                                            <p:strVal val="#ppt_y"/>
                                          </p:val>
                                        </p:tav>
                                      </p:tavLst>
                                    </p:anim>
                                  </p:childTnLst>
                                </p:cTn>
                              </p:par>
                              <p:par>
                                <p:cTn id="57" presetID="42" presetClass="entr" presetSubtype="0" fill="hold" grpId="0" nodeType="withEffect">
                                  <p:stCondLst>
                                    <p:cond delay="0"/>
                                  </p:stCondLst>
                                  <p:childTnLst>
                                    <p:set>
                                      <p:cBhvr>
                                        <p:cTn id="58" dur="1" fill="hold">
                                          <p:stCondLst>
                                            <p:cond delay="0"/>
                                          </p:stCondLst>
                                        </p:cTn>
                                        <p:tgtEl>
                                          <p:spTgt spid="28"/>
                                        </p:tgtEl>
                                        <p:attrNameLst>
                                          <p:attrName>style.visibility</p:attrName>
                                        </p:attrNameLst>
                                      </p:cBhvr>
                                      <p:to>
                                        <p:strVal val="visible"/>
                                      </p:to>
                                    </p:set>
                                    <p:animEffect transition="in" filter="fade">
                                      <p:cBhvr>
                                        <p:cTn id="59" dur="1000"/>
                                        <p:tgtEl>
                                          <p:spTgt spid="28"/>
                                        </p:tgtEl>
                                      </p:cBhvr>
                                    </p:animEffect>
                                    <p:anim calcmode="lin" valueType="num">
                                      <p:cBhvr>
                                        <p:cTn id="60" dur="1000" fill="hold"/>
                                        <p:tgtEl>
                                          <p:spTgt spid="28"/>
                                        </p:tgtEl>
                                        <p:attrNameLst>
                                          <p:attrName>ppt_x</p:attrName>
                                        </p:attrNameLst>
                                      </p:cBhvr>
                                      <p:tavLst>
                                        <p:tav tm="0">
                                          <p:val>
                                            <p:strVal val="#ppt_x"/>
                                          </p:val>
                                        </p:tav>
                                        <p:tav tm="100000">
                                          <p:val>
                                            <p:strVal val="#ppt_x"/>
                                          </p:val>
                                        </p:tav>
                                      </p:tavLst>
                                    </p:anim>
                                    <p:anim calcmode="lin" valueType="num">
                                      <p:cBhvr>
                                        <p:cTn id="61" dur="1000" fill="hold"/>
                                        <p:tgtEl>
                                          <p:spTgt spid="28"/>
                                        </p:tgtEl>
                                        <p:attrNameLst>
                                          <p:attrName>ppt_y</p:attrName>
                                        </p:attrNameLst>
                                      </p:cBhvr>
                                      <p:tavLst>
                                        <p:tav tm="0">
                                          <p:val>
                                            <p:strVal val="#ppt_y+.1"/>
                                          </p:val>
                                        </p:tav>
                                        <p:tav tm="100000">
                                          <p:val>
                                            <p:strVal val="#ppt_y"/>
                                          </p:val>
                                        </p:tav>
                                      </p:tavLst>
                                    </p:anim>
                                  </p:childTnLst>
                                </p:cTn>
                              </p:par>
                              <p:par>
                                <p:cTn id="62" presetID="42" presetClass="entr" presetSubtype="0" fill="hold" grpId="0" nodeType="withEffect">
                                  <p:stCondLst>
                                    <p:cond delay="0"/>
                                  </p:stCondLst>
                                  <p:childTnLst>
                                    <p:set>
                                      <p:cBhvr>
                                        <p:cTn id="63" dur="1" fill="hold">
                                          <p:stCondLst>
                                            <p:cond delay="0"/>
                                          </p:stCondLst>
                                        </p:cTn>
                                        <p:tgtEl>
                                          <p:spTgt spid="27"/>
                                        </p:tgtEl>
                                        <p:attrNameLst>
                                          <p:attrName>style.visibility</p:attrName>
                                        </p:attrNameLst>
                                      </p:cBhvr>
                                      <p:to>
                                        <p:strVal val="visible"/>
                                      </p:to>
                                    </p:set>
                                    <p:animEffect transition="in" filter="fade">
                                      <p:cBhvr>
                                        <p:cTn id="64" dur="1000"/>
                                        <p:tgtEl>
                                          <p:spTgt spid="27"/>
                                        </p:tgtEl>
                                      </p:cBhvr>
                                    </p:animEffect>
                                    <p:anim calcmode="lin" valueType="num">
                                      <p:cBhvr>
                                        <p:cTn id="65" dur="1000" fill="hold"/>
                                        <p:tgtEl>
                                          <p:spTgt spid="27"/>
                                        </p:tgtEl>
                                        <p:attrNameLst>
                                          <p:attrName>ppt_x</p:attrName>
                                        </p:attrNameLst>
                                      </p:cBhvr>
                                      <p:tavLst>
                                        <p:tav tm="0">
                                          <p:val>
                                            <p:strVal val="#ppt_x"/>
                                          </p:val>
                                        </p:tav>
                                        <p:tav tm="100000">
                                          <p:val>
                                            <p:strVal val="#ppt_x"/>
                                          </p:val>
                                        </p:tav>
                                      </p:tavLst>
                                    </p:anim>
                                    <p:anim calcmode="lin" valueType="num">
                                      <p:cBhvr>
                                        <p:cTn id="66" dur="1000" fill="hold"/>
                                        <p:tgtEl>
                                          <p:spTgt spid="27"/>
                                        </p:tgtEl>
                                        <p:attrNameLst>
                                          <p:attrName>ppt_y</p:attrName>
                                        </p:attrNameLst>
                                      </p:cBhvr>
                                      <p:tavLst>
                                        <p:tav tm="0">
                                          <p:val>
                                            <p:strVal val="#ppt_y+.1"/>
                                          </p:val>
                                        </p:tav>
                                        <p:tav tm="100000">
                                          <p:val>
                                            <p:strVal val="#ppt_y"/>
                                          </p:val>
                                        </p:tav>
                                      </p:tavLst>
                                    </p:anim>
                                  </p:childTnLst>
                                </p:cTn>
                              </p:par>
                              <p:par>
                                <p:cTn id="67" presetID="42" presetClass="entr" presetSubtype="0" fill="hold" grpId="0" nodeType="withEffect">
                                  <p:stCondLst>
                                    <p:cond delay="0"/>
                                  </p:stCondLst>
                                  <p:childTnLst>
                                    <p:set>
                                      <p:cBhvr>
                                        <p:cTn id="68" dur="1" fill="hold">
                                          <p:stCondLst>
                                            <p:cond delay="0"/>
                                          </p:stCondLst>
                                        </p:cTn>
                                        <p:tgtEl>
                                          <p:spTgt spid="26"/>
                                        </p:tgtEl>
                                        <p:attrNameLst>
                                          <p:attrName>style.visibility</p:attrName>
                                        </p:attrNameLst>
                                      </p:cBhvr>
                                      <p:to>
                                        <p:strVal val="visible"/>
                                      </p:to>
                                    </p:set>
                                    <p:animEffect transition="in" filter="fade">
                                      <p:cBhvr>
                                        <p:cTn id="69" dur="1000"/>
                                        <p:tgtEl>
                                          <p:spTgt spid="26"/>
                                        </p:tgtEl>
                                      </p:cBhvr>
                                    </p:animEffect>
                                    <p:anim calcmode="lin" valueType="num">
                                      <p:cBhvr>
                                        <p:cTn id="70" dur="1000" fill="hold"/>
                                        <p:tgtEl>
                                          <p:spTgt spid="26"/>
                                        </p:tgtEl>
                                        <p:attrNameLst>
                                          <p:attrName>ppt_x</p:attrName>
                                        </p:attrNameLst>
                                      </p:cBhvr>
                                      <p:tavLst>
                                        <p:tav tm="0">
                                          <p:val>
                                            <p:strVal val="#ppt_x"/>
                                          </p:val>
                                        </p:tav>
                                        <p:tav tm="100000">
                                          <p:val>
                                            <p:strVal val="#ppt_x"/>
                                          </p:val>
                                        </p:tav>
                                      </p:tavLst>
                                    </p:anim>
                                    <p:anim calcmode="lin" valueType="num">
                                      <p:cBhvr>
                                        <p:cTn id="71" dur="1000" fill="hold"/>
                                        <p:tgtEl>
                                          <p:spTgt spid="26"/>
                                        </p:tgtEl>
                                        <p:attrNameLst>
                                          <p:attrName>ppt_y</p:attrName>
                                        </p:attrNameLst>
                                      </p:cBhvr>
                                      <p:tavLst>
                                        <p:tav tm="0">
                                          <p:val>
                                            <p:strVal val="#ppt_y+.1"/>
                                          </p:val>
                                        </p:tav>
                                        <p:tav tm="100000">
                                          <p:val>
                                            <p:strVal val="#ppt_y"/>
                                          </p:val>
                                        </p:tav>
                                      </p:tavLst>
                                    </p:anim>
                                  </p:childTnLst>
                                </p:cTn>
                              </p:par>
                              <p:par>
                                <p:cTn id="72" presetID="42" presetClass="entr" presetSubtype="0" fill="hold" nodeType="withEffect">
                                  <p:stCondLst>
                                    <p:cond delay="0"/>
                                  </p:stCondLst>
                                  <p:childTnLst>
                                    <p:set>
                                      <p:cBhvr>
                                        <p:cTn id="73" dur="1" fill="hold">
                                          <p:stCondLst>
                                            <p:cond delay="0"/>
                                          </p:stCondLst>
                                        </p:cTn>
                                        <p:tgtEl>
                                          <p:spTgt spid="23"/>
                                        </p:tgtEl>
                                        <p:attrNameLst>
                                          <p:attrName>style.visibility</p:attrName>
                                        </p:attrNameLst>
                                      </p:cBhvr>
                                      <p:to>
                                        <p:strVal val="visible"/>
                                      </p:to>
                                    </p:set>
                                    <p:animEffect transition="in" filter="fade">
                                      <p:cBhvr>
                                        <p:cTn id="74" dur="1000"/>
                                        <p:tgtEl>
                                          <p:spTgt spid="23"/>
                                        </p:tgtEl>
                                      </p:cBhvr>
                                    </p:animEffect>
                                    <p:anim calcmode="lin" valueType="num">
                                      <p:cBhvr>
                                        <p:cTn id="75" dur="1000" fill="hold"/>
                                        <p:tgtEl>
                                          <p:spTgt spid="23"/>
                                        </p:tgtEl>
                                        <p:attrNameLst>
                                          <p:attrName>ppt_x</p:attrName>
                                        </p:attrNameLst>
                                      </p:cBhvr>
                                      <p:tavLst>
                                        <p:tav tm="0">
                                          <p:val>
                                            <p:strVal val="#ppt_x"/>
                                          </p:val>
                                        </p:tav>
                                        <p:tav tm="100000">
                                          <p:val>
                                            <p:strVal val="#ppt_x"/>
                                          </p:val>
                                        </p:tav>
                                      </p:tavLst>
                                    </p:anim>
                                    <p:anim calcmode="lin" valueType="num">
                                      <p:cBhvr>
                                        <p:cTn id="76" dur="1000" fill="hold"/>
                                        <p:tgtEl>
                                          <p:spTgt spid="23"/>
                                        </p:tgtEl>
                                        <p:attrNameLst>
                                          <p:attrName>ppt_y</p:attrName>
                                        </p:attrNameLst>
                                      </p:cBhvr>
                                      <p:tavLst>
                                        <p:tav tm="0">
                                          <p:val>
                                            <p:strVal val="#ppt_y+.1"/>
                                          </p:val>
                                        </p:tav>
                                        <p:tav tm="100000">
                                          <p:val>
                                            <p:strVal val="#ppt_y"/>
                                          </p:val>
                                        </p:tav>
                                      </p:tavLst>
                                    </p:anim>
                                  </p:childTnLst>
                                </p:cTn>
                              </p:par>
                              <p:par>
                                <p:cTn id="77" presetID="42" presetClass="entr" presetSubtype="0" fill="hold" nodeType="withEffect">
                                  <p:stCondLst>
                                    <p:cond delay="0"/>
                                  </p:stCondLst>
                                  <p:childTnLst>
                                    <p:set>
                                      <p:cBhvr>
                                        <p:cTn id="78" dur="1" fill="hold">
                                          <p:stCondLst>
                                            <p:cond delay="0"/>
                                          </p:stCondLst>
                                        </p:cTn>
                                        <p:tgtEl>
                                          <p:spTgt spid="22"/>
                                        </p:tgtEl>
                                        <p:attrNameLst>
                                          <p:attrName>style.visibility</p:attrName>
                                        </p:attrNameLst>
                                      </p:cBhvr>
                                      <p:to>
                                        <p:strVal val="visible"/>
                                      </p:to>
                                    </p:set>
                                    <p:animEffect transition="in" filter="fade">
                                      <p:cBhvr>
                                        <p:cTn id="79" dur="1000"/>
                                        <p:tgtEl>
                                          <p:spTgt spid="22"/>
                                        </p:tgtEl>
                                      </p:cBhvr>
                                    </p:animEffect>
                                    <p:anim calcmode="lin" valueType="num">
                                      <p:cBhvr>
                                        <p:cTn id="80" dur="1000" fill="hold"/>
                                        <p:tgtEl>
                                          <p:spTgt spid="22"/>
                                        </p:tgtEl>
                                        <p:attrNameLst>
                                          <p:attrName>ppt_x</p:attrName>
                                        </p:attrNameLst>
                                      </p:cBhvr>
                                      <p:tavLst>
                                        <p:tav tm="0">
                                          <p:val>
                                            <p:strVal val="#ppt_x"/>
                                          </p:val>
                                        </p:tav>
                                        <p:tav tm="100000">
                                          <p:val>
                                            <p:strVal val="#ppt_x"/>
                                          </p:val>
                                        </p:tav>
                                      </p:tavLst>
                                    </p:anim>
                                    <p:anim calcmode="lin" valueType="num">
                                      <p:cBhvr>
                                        <p:cTn id="81" dur="1000" fill="hold"/>
                                        <p:tgtEl>
                                          <p:spTgt spid="22"/>
                                        </p:tgtEl>
                                        <p:attrNameLst>
                                          <p:attrName>ppt_y</p:attrName>
                                        </p:attrNameLst>
                                      </p:cBhvr>
                                      <p:tavLst>
                                        <p:tav tm="0">
                                          <p:val>
                                            <p:strVal val="#ppt_y+.1"/>
                                          </p:val>
                                        </p:tav>
                                        <p:tav tm="100000">
                                          <p:val>
                                            <p:strVal val="#ppt_y"/>
                                          </p:val>
                                        </p:tav>
                                      </p:tavLst>
                                    </p:anim>
                                  </p:childTnLst>
                                </p:cTn>
                              </p:par>
                              <p:par>
                                <p:cTn id="82" presetID="42" presetClass="entr" presetSubtype="0" fill="hold" nodeType="withEffect">
                                  <p:stCondLst>
                                    <p:cond delay="0"/>
                                  </p:stCondLst>
                                  <p:childTnLst>
                                    <p:set>
                                      <p:cBhvr>
                                        <p:cTn id="83" dur="1" fill="hold">
                                          <p:stCondLst>
                                            <p:cond delay="0"/>
                                          </p:stCondLst>
                                        </p:cTn>
                                        <p:tgtEl>
                                          <p:spTgt spid="21"/>
                                        </p:tgtEl>
                                        <p:attrNameLst>
                                          <p:attrName>style.visibility</p:attrName>
                                        </p:attrNameLst>
                                      </p:cBhvr>
                                      <p:to>
                                        <p:strVal val="visible"/>
                                      </p:to>
                                    </p:set>
                                    <p:animEffect transition="in" filter="fade">
                                      <p:cBhvr>
                                        <p:cTn id="84" dur="1000"/>
                                        <p:tgtEl>
                                          <p:spTgt spid="21"/>
                                        </p:tgtEl>
                                      </p:cBhvr>
                                    </p:animEffect>
                                    <p:anim calcmode="lin" valueType="num">
                                      <p:cBhvr>
                                        <p:cTn id="85" dur="1000" fill="hold"/>
                                        <p:tgtEl>
                                          <p:spTgt spid="21"/>
                                        </p:tgtEl>
                                        <p:attrNameLst>
                                          <p:attrName>ppt_x</p:attrName>
                                        </p:attrNameLst>
                                      </p:cBhvr>
                                      <p:tavLst>
                                        <p:tav tm="0">
                                          <p:val>
                                            <p:strVal val="#ppt_x"/>
                                          </p:val>
                                        </p:tav>
                                        <p:tav tm="100000">
                                          <p:val>
                                            <p:strVal val="#ppt_x"/>
                                          </p:val>
                                        </p:tav>
                                      </p:tavLst>
                                    </p:anim>
                                    <p:anim calcmode="lin" valueType="num">
                                      <p:cBhvr>
                                        <p:cTn id="86" dur="1000" fill="hold"/>
                                        <p:tgtEl>
                                          <p:spTgt spid="21"/>
                                        </p:tgtEl>
                                        <p:attrNameLst>
                                          <p:attrName>ppt_y</p:attrName>
                                        </p:attrNameLst>
                                      </p:cBhvr>
                                      <p:tavLst>
                                        <p:tav tm="0">
                                          <p:val>
                                            <p:strVal val="#ppt_y+.1"/>
                                          </p:val>
                                        </p:tav>
                                        <p:tav tm="100000">
                                          <p:val>
                                            <p:strVal val="#ppt_y"/>
                                          </p:val>
                                        </p:tav>
                                      </p:tavLst>
                                    </p:anim>
                                  </p:childTnLst>
                                </p:cTn>
                              </p:par>
                              <p:par>
                                <p:cTn id="87" presetID="42" presetClass="entr" presetSubtype="0" fill="hold" nodeType="withEffect">
                                  <p:stCondLst>
                                    <p:cond delay="0"/>
                                  </p:stCondLst>
                                  <p:childTnLst>
                                    <p:set>
                                      <p:cBhvr>
                                        <p:cTn id="88" dur="1" fill="hold">
                                          <p:stCondLst>
                                            <p:cond delay="0"/>
                                          </p:stCondLst>
                                        </p:cTn>
                                        <p:tgtEl>
                                          <p:spTgt spid="20"/>
                                        </p:tgtEl>
                                        <p:attrNameLst>
                                          <p:attrName>style.visibility</p:attrName>
                                        </p:attrNameLst>
                                      </p:cBhvr>
                                      <p:to>
                                        <p:strVal val="visible"/>
                                      </p:to>
                                    </p:set>
                                    <p:animEffect transition="in" filter="fade">
                                      <p:cBhvr>
                                        <p:cTn id="89" dur="1000"/>
                                        <p:tgtEl>
                                          <p:spTgt spid="20"/>
                                        </p:tgtEl>
                                      </p:cBhvr>
                                    </p:animEffect>
                                    <p:anim calcmode="lin" valueType="num">
                                      <p:cBhvr>
                                        <p:cTn id="90" dur="1000" fill="hold"/>
                                        <p:tgtEl>
                                          <p:spTgt spid="20"/>
                                        </p:tgtEl>
                                        <p:attrNameLst>
                                          <p:attrName>ppt_x</p:attrName>
                                        </p:attrNameLst>
                                      </p:cBhvr>
                                      <p:tavLst>
                                        <p:tav tm="0">
                                          <p:val>
                                            <p:strVal val="#ppt_x"/>
                                          </p:val>
                                        </p:tav>
                                        <p:tav tm="100000">
                                          <p:val>
                                            <p:strVal val="#ppt_x"/>
                                          </p:val>
                                        </p:tav>
                                      </p:tavLst>
                                    </p:anim>
                                    <p:anim calcmode="lin" valueType="num">
                                      <p:cBhvr>
                                        <p:cTn id="91" dur="1000" fill="hold"/>
                                        <p:tgtEl>
                                          <p:spTgt spid="20"/>
                                        </p:tgtEl>
                                        <p:attrNameLst>
                                          <p:attrName>ppt_y</p:attrName>
                                        </p:attrNameLst>
                                      </p:cBhvr>
                                      <p:tavLst>
                                        <p:tav tm="0">
                                          <p:val>
                                            <p:strVal val="#ppt_y+.1"/>
                                          </p:val>
                                        </p:tav>
                                        <p:tav tm="100000">
                                          <p:val>
                                            <p:strVal val="#ppt_y"/>
                                          </p:val>
                                        </p:tav>
                                      </p:tavLst>
                                    </p:anim>
                                  </p:childTnLst>
                                </p:cTn>
                              </p:par>
                              <p:par>
                                <p:cTn id="92" presetID="42" presetClass="entr" presetSubtype="0" fill="hold" nodeType="withEffect">
                                  <p:stCondLst>
                                    <p:cond delay="0"/>
                                  </p:stCondLst>
                                  <p:childTnLst>
                                    <p:set>
                                      <p:cBhvr>
                                        <p:cTn id="93" dur="1" fill="hold">
                                          <p:stCondLst>
                                            <p:cond delay="0"/>
                                          </p:stCondLst>
                                        </p:cTn>
                                        <p:tgtEl>
                                          <p:spTgt spid="24"/>
                                        </p:tgtEl>
                                        <p:attrNameLst>
                                          <p:attrName>style.visibility</p:attrName>
                                        </p:attrNameLst>
                                      </p:cBhvr>
                                      <p:to>
                                        <p:strVal val="visible"/>
                                      </p:to>
                                    </p:set>
                                    <p:animEffect transition="in" filter="fade">
                                      <p:cBhvr>
                                        <p:cTn id="94" dur="1000"/>
                                        <p:tgtEl>
                                          <p:spTgt spid="24"/>
                                        </p:tgtEl>
                                      </p:cBhvr>
                                    </p:animEffect>
                                    <p:anim calcmode="lin" valueType="num">
                                      <p:cBhvr>
                                        <p:cTn id="95" dur="1000" fill="hold"/>
                                        <p:tgtEl>
                                          <p:spTgt spid="24"/>
                                        </p:tgtEl>
                                        <p:attrNameLst>
                                          <p:attrName>ppt_x</p:attrName>
                                        </p:attrNameLst>
                                      </p:cBhvr>
                                      <p:tavLst>
                                        <p:tav tm="0">
                                          <p:val>
                                            <p:strVal val="#ppt_x"/>
                                          </p:val>
                                        </p:tav>
                                        <p:tav tm="100000">
                                          <p:val>
                                            <p:strVal val="#ppt_x"/>
                                          </p:val>
                                        </p:tav>
                                      </p:tavLst>
                                    </p:anim>
                                    <p:anim calcmode="lin" valueType="num">
                                      <p:cBhvr>
                                        <p:cTn id="96" dur="1000" fill="hold"/>
                                        <p:tgtEl>
                                          <p:spTgt spid="24"/>
                                        </p:tgtEl>
                                        <p:attrNameLst>
                                          <p:attrName>ppt_y</p:attrName>
                                        </p:attrNameLst>
                                      </p:cBhvr>
                                      <p:tavLst>
                                        <p:tav tm="0">
                                          <p:val>
                                            <p:strVal val="#ppt_y+.1"/>
                                          </p:val>
                                        </p:tav>
                                        <p:tav tm="100000">
                                          <p:val>
                                            <p:strVal val="#ppt_y"/>
                                          </p:val>
                                        </p:tav>
                                      </p:tavLst>
                                    </p:anim>
                                  </p:childTnLst>
                                </p:cTn>
                              </p:par>
                              <p:par>
                                <p:cTn id="97" presetID="42" presetClass="entr" presetSubtype="0" fill="hold" grpId="0" nodeType="withEffect">
                                  <p:stCondLst>
                                    <p:cond delay="0"/>
                                  </p:stCondLst>
                                  <p:childTnLst>
                                    <p:set>
                                      <p:cBhvr>
                                        <p:cTn id="98" dur="1" fill="hold">
                                          <p:stCondLst>
                                            <p:cond delay="0"/>
                                          </p:stCondLst>
                                        </p:cTn>
                                        <p:tgtEl>
                                          <p:spTgt spid="32"/>
                                        </p:tgtEl>
                                        <p:attrNameLst>
                                          <p:attrName>style.visibility</p:attrName>
                                        </p:attrNameLst>
                                      </p:cBhvr>
                                      <p:to>
                                        <p:strVal val="visible"/>
                                      </p:to>
                                    </p:set>
                                    <p:animEffect transition="in" filter="fade">
                                      <p:cBhvr>
                                        <p:cTn id="99" dur="1000"/>
                                        <p:tgtEl>
                                          <p:spTgt spid="32"/>
                                        </p:tgtEl>
                                      </p:cBhvr>
                                    </p:animEffect>
                                    <p:anim calcmode="lin" valueType="num">
                                      <p:cBhvr>
                                        <p:cTn id="100" dur="1000" fill="hold"/>
                                        <p:tgtEl>
                                          <p:spTgt spid="32"/>
                                        </p:tgtEl>
                                        <p:attrNameLst>
                                          <p:attrName>ppt_x</p:attrName>
                                        </p:attrNameLst>
                                      </p:cBhvr>
                                      <p:tavLst>
                                        <p:tav tm="0">
                                          <p:val>
                                            <p:strVal val="#ppt_x"/>
                                          </p:val>
                                        </p:tav>
                                        <p:tav tm="100000">
                                          <p:val>
                                            <p:strVal val="#ppt_x"/>
                                          </p:val>
                                        </p:tav>
                                      </p:tavLst>
                                    </p:anim>
                                    <p:anim calcmode="lin" valueType="num">
                                      <p:cBhvr>
                                        <p:cTn id="101" dur="1000" fill="hold"/>
                                        <p:tgtEl>
                                          <p:spTgt spid="32"/>
                                        </p:tgtEl>
                                        <p:attrNameLst>
                                          <p:attrName>ppt_y</p:attrName>
                                        </p:attrNameLst>
                                      </p:cBhvr>
                                      <p:tavLst>
                                        <p:tav tm="0">
                                          <p:val>
                                            <p:strVal val="#ppt_y+.1"/>
                                          </p:val>
                                        </p:tav>
                                        <p:tav tm="100000">
                                          <p:val>
                                            <p:strVal val="#ppt_y"/>
                                          </p:val>
                                        </p:tav>
                                      </p:tavLst>
                                    </p:anim>
                                  </p:childTnLst>
                                </p:cTn>
                              </p:par>
                              <p:par>
                                <p:cTn id="102" presetID="42" presetClass="entr" presetSubtype="0" fill="hold" grpId="0" nodeType="withEffect">
                                  <p:stCondLst>
                                    <p:cond delay="0"/>
                                  </p:stCondLst>
                                  <p:childTnLst>
                                    <p:set>
                                      <p:cBhvr>
                                        <p:cTn id="103" dur="1" fill="hold">
                                          <p:stCondLst>
                                            <p:cond delay="0"/>
                                          </p:stCondLst>
                                        </p:cTn>
                                        <p:tgtEl>
                                          <p:spTgt spid="31"/>
                                        </p:tgtEl>
                                        <p:attrNameLst>
                                          <p:attrName>style.visibility</p:attrName>
                                        </p:attrNameLst>
                                      </p:cBhvr>
                                      <p:to>
                                        <p:strVal val="visible"/>
                                      </p:to>
                                    </p:set>
                                    <p:animEffect transition="in" filter="fade">
                                      <p:cBhvr>
                                        <p:cTn id="104" dur="1000"/>
                                        <p:tgtEl>
                                          <p:spTgt spid="31"/>
                                        </p:tgtEl>
                                      </p:cBhvr>
                                    </p:animEffect>
                                    <p:anim calcmode="lin" valueType="num">
                                      <p:cBhvr>
                                        <p:cTn id="105" dur="1000" fill="hold"/>
                                        <p:tgtEl>
                                          <p:spTgt spid="31"/>
                                        </p:tgtEl>
                                        <p:attrNameLst>
                                          <p:attrName>ppt_x</p:attrName>
                                        </p:attrNameLst>
                                      </p:cBhvr>
                                      <p:tavLst>
                                        <p:tav tm="0">
                                          <p:val>
                                            <p:strVal val="#ppt_x"/>
                                          </p:val>
                                        </p:tav>
                                        <p:tav tm="100000">
                                          <p:val>
                                            <p:strVal val="#ppt_x"/>
                                          </p:val>
                                        </p:tav>
                                      </p:tavLst>
                                    </p:anim>
                                    <p:anim calcmode="lin" valueType="num">
                                      <p:cBhvr>
                                        <p:cTn id="106" dur="1000" fill="hold"/>
                                        <p:tgtEl>
                                          <p:spTgt spid="31"/>
                                        </p:tgtEl>
                                        <p:attrNameLst>
                                          <p:attrName>ppt_y</p:attrName>
                                        </p:attrNameLst>
                                      </p:cBhvr>
                                      <p:tavLst>
                                        <p:tav tm="0">
                                          <p:val>
                                            <p:strVal val="#ppt_y+.1"/>
                                          </p:val>
                                        </p:tav>
                                        <p:tav tm="100000">
                                          <p:val>
                                            <p:strVal val="#ppt_y"/>
                                          </p:val>
                                        </p:tav>
                                      </p:tavLst>
                                    </p:anim>
                                  </p:childTnLst>
                                </p:cTn>
                              </p:par>
                              <p:par>
                                <p:cTn id="107" presetID="42" presetClass="entr" presetSubtype="0" fill="hold" grpId="0" nodeType="withEffect">
                                  <p:stCondLst>
                                    <p:cond delay="0"/>
                                  </p:stCondLst>
                                  <p:childTnLst>
                                    <p:set>
                                      <p:cBhvr>
                                        <p:cTn id="108" dur="1" fill="hold">
                                          <p:stCondLst>
                                            <p:cond delay="0"/>
                                          </p:stCondLst>
                                        </p:cTn>
                                        <p:tgtEl>
                                          <p:spTgt spid="46"/>
                                        </p:tgtEl>
                                        <p:attrNameLst>
                                          <p:attrName>style.visibility</p:attrName>
                                        </p:attrNameLst>
                                      </p:cBhvr>
                                      <p:to>
                                        <p:strVal val="visible"/>
                                      </p:to>
                                    </p:set>
                                    <p:animEffect transition="in" filter="fade">
                                      <p:cBhvr>
                                        <p:cTn id="109" dur="1000"/>
                                        <p:tgtEl>
                                          <p:spTgt spid="46"/>
                                        </p:tgtEl>
                                      </p:cBhvr>
                                    </p:animEffect>
                                    <p:anim calcmode="lin" valueType="num">
                                      <p:cBhvr>
                                        <p:cTn id="110" dur="1000" fill="hold"/>
                                        <p:tgtEl>
                                          <p:spTgt spid="46"/>
                                        </p:tgtEl>
                                        <p:attrNameLst>
                                          <p:attrName>ppt_x</p:attrName>
                                        </p:attrNameLst>
                                      </p:cBhvr>
                                      <p:tavLst>
                                        <p:tav tm="0">
                                          <p:val>
                                            <p:strVal val="#ppt_x"/>
                                          </p:val>
                                        </p:tav>
                                        <p:tav tm="100000">
                                          <p:val>
                                            <p:strVal val="#ppt_x"/>
                                          </p:val>
                                        </p:tav>
                                      </p:tavLst>
                                    </p:anim>
                                    <p:anim calcmode="lin" valueType="num">
                                      <p:cBhvr>
                                        <p:cTn id="111" dur="1000" fill="hold"/>
                                        <p:tgtEl>
                                          <p:spTgt spid="46"/>
                                        </p:tgtEl>
                                        <p:attrNameLst>
                                          <p:attrName>ppt_y</p:attrName>
                                        </p:attrNameLst>
                                      </p:cBhvr>
                                      <p:tavLst>
                                        <p:tav tm="0">
                                          <p:val>
                                            <p:strVal val="#ppt_y+.1"/>
                                          </p:val>
                                        </p:tav>
                                        <p:tav tm="100000">
                                          <p:val>
                                            <p:strVal val="#ppt_y"/>
                                          </p:val>
                                        </p:tav>
                                      </p:tavLst>
                                    </p:anim>
                                  </p:childTnLst>
                                </p:cTn>
                              </p:par>
                              <p:par>
                                <p:cTn id="112" presetID="42" presetClass="entr" presetSubtype="0" fill="hold" grpId="0" nodeType="withEffect">
                                  <p:stCondLst>
                                    <p:cond delay="0"/>
                                  </p:stCondLst>
                                  <p:childTnLst>
                                    <p:set>
                                      <p:cBhvr>
                                        <p:cTn id="113" dur="1" fill="hold">
                                          <p:stCondLst>
                                            <p:cond delay="0"/>
                                          </p:stCondLst>
                                        </p:cTn>
                                        <p:tgtEl>
                                          <p:spTgt spid="47"/>
                                        </p:tgtEl>
                                        <p:attrNameLst>
                                          <p:attrName>style.visibility</p:attrName>
                                        </p:attrNameLst>
                                      </p:cBhvr>
                                      <p:to>
                                        <p:strVal val="visible"/>
                                      </p:to>
                                    </p:set>
                                    <p:animEffect transition="in" filter="fade">
                                      <p:cBhvr>
                                        <p:cTn id="114" dur="1000"/>
                                        <p:tgtEl>
                                          <p:spTgt spid="47"/>
                                        </p:tgtEl>
                                      </p:cBhvr>
                                    </p:animEffect>
                                    <p:anim calcmode="lin" valueType="num">
                                      <p:cBhvr>
                                        <p:cTn id="115" dur="1000" fill="hold"/>
                                        <p:tgtEl>
                                          <p:spTgt spid="47"/>
                                        </p:tgtEl>
                                        <p:attrNameLst>
                                          <p:attrName>ppt_x</p:attrName>
                                        </p:attrNameLst>
                                      </p:cBhvr>
                                      <p:tavLst>
                                        <p:tav tm="0">
                                          <p:val>
                                            <p:strVal val="#ppt_x"/>
                                          </p:val>
                                        </p:tav>
                                        <p:tav tm="100000">
                                          <p:val>
                                            <p:strVal val="#ppt_x"/>
                                          </p:val>
                                        </p:tav>
                                      </p:tavLst>
                                    </p:anim>
                                    <p:anim calcmode="lin" valueType="num">
                                      <p:cBhvr>
                                        <p:cTn id="116" dur="1000" fill="hold"/>
                                        <p:tgtEl>
                                          <p:spTgt spid="47"/>
                                        </p:tgtEl>
                                        <p:attrNameLst>
                                          <p:attrName>ppt_y</p:attrName>
                                        </p:attrNameLst>
                                      </p:cBhvr>
                                      <p:tavLst>
                                        <p:tav tm="0">
                                          <p:val>
                                            <p:strVal val="#ppt_y+.1"/>
                                          </p:val>
                                        </p:tav>
                                        <p:tav tm="100000">
                                          <p:val>
                                            <p:strVal val="#ppt_y"/>
                                          </p:val>
                                        </p:tav>
                                      </p:tavLst>
                                    </p:anim>
                                  </p:childTnLst>
                                </p:cTn>
                              </p:par>
                              <p:par>
                                <p:cTn id="117" presetID="42" presetClass="entr" presetSubtype="0" fill="hold" grpId="0" nodeType="withEffect">
                                  <p:stCondLst>
                                    <p:cond delay="0"/>
                                  </p:stCondLst>
                                  <p:childTnLst>
                                    <p:set>
                                      <p:cBhvr>
                                        <p:cTn id="118" dur="1" fill="hold">
                                          <p:stCondLst>
                                            <p:cond delay="0"/>
                                          </p:stCondLst>
                                        </p:cTn>
                                        <p:tgtEl>
                                          <p:spTgt spid="48"/>
                                        </p:tgtEl>
                                        <p:attrNameLst>
                                          <p:attrName>style.visibility</p:attrName>
                                        </p:attrNameLst>
                                      </p:cBhvr>
                                      <p:to>
                                        <p:strVal val="visible"/>
                                      </p:to>
                                    </p:set>
                                    <p:animEffect transition="in" filter="fade">
                                      <p:cBhvr>
                                        <p:cTn id="119" dur="1000"/>
                                        <p:tgtEl>
                                          <p:spTgt spid="48"/>
                                        </p:tgtEl>
                                      </p:cBhvr>
                                    </p:animEffect>
                                    <p:anim calcmode="lin" valueType="num">
                                      <p:cBhvr>
                                        <p:cTn id="120" dur="1000" fill="hold"/>
                                        <p:tgtEl>
                                          <p:spTgt spid="48"/>
                                        </p:tgtEl>
                                        <p:attrNameLst>
                                          <p:attrName>ppt_x</p:attrName>
                                        </p:attrNameLst>
                                      </p:cBhvr>
                                      <p:tavLst>
                                        <p:tav tm="0">
                                          <p:val>
                                            <p:strVal val="#ppt_x"/>
                                          </p:val>
                                        </p:tav>
                                        <p:tav tm="100000">
                                          <p:val>
                                            <p:strVal val="#ppt_x"/>
                                          </p:val>
                                        </p:tav>
                                      </p:tavLst>
                                    </p:anim>
                                    <p:anim calcmode="lin" valueType="num">
                                      <p:cBhvr>
                                        <p:cTn id="121" dur="1000" fill="hold"/>
                                        <p:tgtEl>
                                          <p:spTgt spid="4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43" grpId="0"/>
      <p:bldP spid="26" grpId="0"/>
      <p:bldP spid="27" grpId="0"/>
      <p:bldP spid="28" grpId="0"/>
      <p:bldP spid="29" grpId="0"/>
      <p:bldP spid="30" grpId="0"/>
      <p:bldP spid="31" grpId="0"/>
      <p:bldP spid="32" grpId="0"/>
      <p:bldP spid="46" grpId="0"/>
      <p:bldP spid="47" grpId="0"/>
      <p:bldP spid="48"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 name="图片 56"/>
          <p:cNvPicPr>
            <a:picLocks noChangeAspect="1"/>
          </p:cNvPicPr>
          <p:nvPr/>
        </p:nvPicPr>
        <p:blipFill>
          <a:blip r:embed="rId3" cstate="print">
            <a:duotone>
              <a:schemeClr val="accent5">
                <a:shade val="45000"/>
                <a:satMod val="135000"/>
              </a:schemeClr>
              <a:prstClr val="white"/>
            </a:duotone>
            <a:extLst>
              <a:ext uri="{28A0092B-C50C-407E-A947-70E740481C1C}">
                <a14:useLocalDpi xmlns:a14="http://schemas.microsoft.com/office/drawing/2010/main" val="0"/>
              </a:ext>
            </a:extLst>
          </a:blip>
          <a:stretch>
            <a:fillRect/>
          </a:stretch>
        </p:blipFill>
        <p:spPr>
          <a:xfrm rot="5400000">
            <a:off x="4833481" y="3255742"/>
            <a:ext cx="1551566" cy="3051412"/>
          </a:xfrm>
          <a:prstGeom prst="rect">
            <a:avLst/>
          </a:prstGeom>
        </p:spPr>
      </p:pic>
      <p:pic>
        <p:nvPicPr>
          <p:cNvPr id="58" name="图片 57"/>
          <p:cNvPicPr>
            <a:picLocks noChangeAspect="1"/>
          </p:cNvPicPr>
          <p:nvPr/>
        </p:nvPicPr>
        <p:blipFill>
          <a:blip r:embed="rId3" cstate="print">
            <a:duotone>
              <a:schemeClr val="accent5">
                <a:shade val="45000"/>
                <a:satMod val="135000"/>
              </a:schemeClr>
              <a:prstClr val="white"/>
            </a:duotone>
            <a:extLst>
              <a:ext uri="{28A0092B-C50C-407E-A947-70E740481C1C}">
                <a14:useLocalDpi xmlns:a14="http://schemas.microsoft.com/office/drawing/2010/main" val="0"/>
              </a:ext>
            </a:extLst>
          </a:blip>
          <a:stretch>
            <a:fillRect/>
          </a:stretch>
        </p:blipFill>
        <p:spPr>
          <a:xfrm rot="5400000">
            <a:off x="8085725" y="3225265"/>
            <a:ext cx="1551566" cy="3051412"/>
          </a:xfrm>
          <a:prstGeom prst="rect">
            <a:avLst/>
          </a:prstGeom>
        </p:spPr>
      </p:pic>
      <p:pic>
        <p:nvPicPr>
          <p:cNvPr id="5" name="图片 4"/>
          <p:cNvPicPr>
            <a:picLocks noChangeAspect="1"/>
          </p:cNvPicPr>
          <p:nvPr/>
        </p:nvPicPr>
        <p:blipFill>
          <a:blip r:embed="rId3" cstate="print">
            <a:duotone>
              <a:schemeClr val="accent5">
                <a:shade val="45000"/>
                <a:satMod val="135000"/>
              </a:schemeClr>
              <a:prstClr val="white"/>
            </a:duotone>
            <a:extLst>
              <a:ext uri="{28A0092B-C50C-407E-A947-70E740481C1C}">
                <a14:useLocalDpi xmlns:a14="http://schemas.microsoft.com/office/drawing/2010/main" val="0"/>
              </a:ext>
            </a:extLst>
          </a:blip>
          <a:stretch>
            <a:fillRect/>
          </a:stretch>
        </p:blipFill>
        <p:spPr>
          <a:xfrm rot="5400000">
            <a:off x="1598923" y="3284835"/>
            <a:ext cx="1551566" cy="3051412"/>
          </a:xfrm>
          <a:prstGeom prst="rect">
            <a:avLst/>
          </a:prstGeom>
        </p:spPr>
      </p:pic>
      <p:cxnSp>
        <p:nvCxnSpPr>
          <p:cNvPr id="2" name="直接连接符 1"/>
          <p:cNvCxnSpPr/>
          <p:nvPr/>
        </p:nvCxnSpPr>
        <p:spPr>
          <a:xfrm flipV="1">
            <a:off x="11696263" y="2400300"/>
            <a:ext cx="0" cy="4457703"/>
          </a:xfrm>
          <a:prstGeom prst="line">
            <a:avLst/>
          </a:prstGeom>
          <a:ln w="12700">
            <a:solidFill>
              <a:schemeClr val="accent5">
                <a:lumMod val="60000"/>
                <a:lumOff val="40000"/>
              </a:schemeClr>
            </a:solidFill>
            <a:tailEnd type="oval"/>
          </a:ln>
        </p:spPr>
        <p:style>
          <a:lnRef idx="1">
            <a:schemeClr val="accent1"/>
          </a:lnRef>
          <a:fillRef idx="0">
            <a:schemeClr val="accent1"/>
          </a:fillRef>
          <a:effectRef idx="0">
            <a:schemeClr val="accent1"/>
          </a:effectRef>
          <a:fontRef idx="minor">
            <a:schemeClr val="tx1"/>
          </a:fontRef>
        </p:style>
      </p:cxnSp>
      <p:cxnSp>
        <p:nvCxnSpPr>
          <p:cNvPr id="3" name="直接连接符 2"/>
          <p:cNvCxnSpPr/>
          <p:nvPr/>
        </p:nvCxnSpPr>
        <p:spPr>
          <a:xfrm>
            <a:off x="11696263" y="0"/>
            <a:ext cx="0" cy="933450"/>
          </a:xfrm>
          <a:prstGeom prst="line">
            <a:avLst/>
          </a:prstGeom>
          <a:ln w="12700">
            <a:solidFill>
              <a:schemeClr val="accent5">
                <a:lumMod val="60000"/>
                <a:lumOff val="40000"/>
              </a:schemeClr>
            </a:solidFill>
            <a:tailEnd type="oval"/>
          </a:ln>
        </p:spPr>
        <p:style>
          <a:lnRef idx="1">
            <a:schemeClr val="accent1"/>
          </a:lnRef>
          <a:fillRef idx="0">
            <a:schemeClr val="accent1"/>
          </a:fillRef>
          <a:effectRef idx="0">
            <a:schemeClr val="accent1"/>
          </a:effectRef>
          <a:fontRef idx="minor">
            <a:schemeClr val="tx1"/>
          </a:fontRef>
        </p:style>
      </p:cxnSp>
      <p:sp>
        <p:nvSpPr>
          <p:cNvPr id="6" name="文本框 5"/>
          <p:cNvSpPr txBox="1"/>
          <p:nvPr/>
        </p:nvSpPr>
        <p:spPr>
          <a:xfrm>
            <a:off x="11419264" y="1101335"/>
            <a:ext cx="553998" cy="1131079"/>
          </a:xfrm>
          <a:prstGeom prst="rect">
            <a:avLst/>
          </a:prstGeom>
          <a:noFill/>
        </p:spPr>
        <p:txBody>
          <a:bodyPr vert="eaVert" wrap="none" rtlCol="0">
            <a:spAutoFit/>
          </a:bodyPr>
          <a:lstStyle/>
          <a:p>
            <a:r>
              <a:rPr lang="zh-CN" altLang="en-US" sz="2400" spc="300" dirty="0">
                <a:solidFill>
                  <a:schemeClr val="accent5">
                    <a:lumMod val="75000"/>
                  </a:schemeClr>
                </a:solidFill>
                <a:latin typeface="Li Xuke"/>
                <a:ea typeface="Li Xuke"/>
                <a:cs typeface="+mn-ea"/>
                <a:sym typeface="Li Xuke"/>
              </a:rPr>
              <a:t>第四章</a:t>
            </a:r>
          </a:p>
        </p:txBody>
      </p:sp>
      <p:sp>
        <p:nvSpPr>
          <p:cNvPr id="43" name="文本框 42"/>
          <p:cNvSpPr txBox="1"/>
          <p:nvPr/>
        </p:nvSpPr>
        <p:spPr>
          <a:xfrm>
            <a:off x="11039766" y="968127"/>
            <a:ext cx="615553" cy="1502976"/>
          </a:xfrm>
          <a:prstGeom prst="rect">
            <a:avLst/>
          </a:prstGeom>
          <a:noFill/>
        </p:spPr>
        <p:txBody>
          <a:bodyPr vert="eaVert" wrap="none" rtlCol="0">
            <a:spAutoFit/>
          </a:bodyPr>
          <a:lstStyle/>
          <a:p>
            <a:pPr algn="ctr"/>
            <a:r>
              <a:rPr lang="zh-CN" altLang="en-US" sz="2800" b="1" dirty="0" smtClean="0">
                <a:solidFill>
                  <a:schemeClr val="accent5">
                    <a:lumMod val="60000"/>
                    <a:lumOff val="40000"/>
                  </a:schemeClr>
                </a:solidFill>
                <a:latin typeface="Li Xuke"/>
                <a:ea typeface="Li Xuke"/>
                <a:cs typeface="+mn-ea"/>
                <a:sym typeface="Li Xuke"/>
              </a:rPr>
              <a:t>教学</a:t>
            </a:r>
            <a:r>
              <a:rPr lang="zh-CN" altLang="en-US" sz="2800" b="1" dirty="0">
                <a:solidFill>
                  <a:schemeClr val="accent5">
                    <a:lumMod val="60000"/>
                    <a:lumOff val="40000"/>
                  </a:schemeClr>
                </a:solidFill>
                <a:latin typeface="Li Xuke"/>
                <a:ea typeface="Li Xuke"/>
                <a:cs typeface="+mn-ea"/>
                <a:sym typeface="Li Xuke"/>
              </a:rPr>
              <a:t>反思</a:t>
            </a:r>
          </a:p>
        </p:txBody>
      </p:sp>
      <p:pic>
        <p:nvPicPr>
          <p:cNvPr id="73" name="图片 72"/>
          <p:cNvPicPr>
            <a:picLocks noChangeAspect="1"/>
          </p:cNvPicPr>
          <p:nvPr/>
        </p:nvPicPr>
        <p:blipFill rotWithShape="1">
          <a:blip r:embed="rId4">
            <a:extLst>
              <a:ext uri="{28A0092B-C50C-407E-A947-70E740481C1C}">
                <a14:useLocalDpi xmlns:a14="http://schemas.microsoft.com/office/drawing/2010/main" val="0"/>
              </a:ext>
            </a:extLst>
          </a:blip>
          <a:srcRect b="75415"/>
          <a:stretch/>
        </p:blipFill>
        <p:spPr>
          <a:xfrm>
            <a:off x="1728332" y="303746"/>
            <a:ext cx="3779926" cy="1095218"/>
          </a:xfrm>
          <a:prstGeom prst="rect">
            <a:avLst/>
          </a:prstGeom>
        </p:spPr>
      </p:pic>
      <p:grpSp>
        <p:nvGrpSpPr>
          <p:cNvPr id="33" name="组合 32"/>
          <p:cNvGrpSpPr/>
          <p:nvPr/>
        </p:nvGrpSpPr>
        <p:grpSpPr>
          <a:xfrm>
            <a:off x="1383282" y="1630387"/>
            <a:ext cx="2027870" cy="2324297"/>
            <a:chOff x="971600" y="1915953"/>
            <a:chExt cx="3141228" cy="3240360"/>
          </a:xfrm>
        </p:grpSpPr>
        <p:pic>
          <p:nvPicPr>
            <p:cNvPr id="55" name="图片 54"/>
            <p:cNvPicPr>
              <a:picLocks noChangeAspect="1"/>
            </p:cNvPicPr>
            <p:nvPr/>
          </p:nvPicPr>
          <p:blipFill>
            <a:blip r:embed="rId5" cstate="screen">
              <a:duotone>
                <a:schemeClr val="accent5">
                  <a:shade val="45000"/>
                  <a:satMod val="135000"/>
                </a:schemeClr>
                <a:prstClr val="white"/>
              </a:duotone>
              <a:extLst>
                <a:ext uri="{28A0092B-C50C-407E-A947-70E740481C1C}">
                  <a14:useLocalDpi xmlns:a14="http://schemas.microsoft.com/office/drawing/2010/main" val="0"/>
                </a:ext>
              </a:extLst>
            </a:blip>
            <a:stretch>
              <a:fillRect/>
            </a:stretch>
          </p:blipFill>
          <p:spPr>
            <a:xfrm>
              <a:off x="971600" y="1915953"/>
              <a:ext cx="3141228" cy="3240360"/>
            </a:xfrm>
            <a:prstGeom prst="rect">
              <a:avLst/>
            </a:prstGeom>
          </p:spPr>
        </p:pic>
        <p:sp>
          <p:nvSpPr>
            <p:cNvPr id="56" name="TextBox 38"/>
            <p:cNvSpPr txBox="1"/>
            <p:nvPr/>
          </p:nvSpPr>
          <p:spPr>
            <a:xfrm>
              <a:off x="1435811" y="3024153"/>
              <a:ext cx="2193070" cy="643619"/>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400" dirty="0">
                  <a:solidFill>
                    <a:schemeClr val="bg1"/>
                  </a:solidFill>
                  <a:latin typeface="Li Xuke"/>
                  <a:ea typeface="Li Xuke"/>
                  <a:cs typeface="+mn-ea"/>
                  <a:sym typeface="Li Xuke"/>
                </a:rPr>
                <a:t>添加文字</a:t>
              </a:r>
            </a:p>
          </p:txBody>
        </p:sp>
      </p:grpSp>
      <p:grpSp>
        <p:nvGrpSpPr>
          <p:cNvPr id="34" name="组合 33"/>
          <p:cNvGrpSpPr/>
          <p:nvPr/>
        </p:nvGrpSpPr>
        <p:grpSpPr>
          <a:xfrm>
            <a:off x="4707297" y="1630386"/>
            <a:ext cx="2027870" cy="2324297"/>
            <a:chOff x="971600" y="1915953"/>
            <a:chExt cx="3141228" cy="3240360"/>
          </a:xfrm>
        </p:grpSpPr>
        <p:pic>
          <p:nvPicPr>
            <p:cNvPr id="53" name="图片 52"/>
            <p:cNvPicPr>
              <a:picLocks noChangeAspect="1"/>
            </p:cNvPicPr>
            <p:nvPr/>
          </p:nvPicPr>
          <p:blipFill>
            <a:blip r:embed="rId5" cstate="screen">
              <a:duotone>
                <a:schemeClr val="accent5">
                  <a:shade val="45000"/>
                  <a:satMod val="135000"/>
                </a:schemeClr>
                <a:prstClr val="white"/>
              </a:duotone>
              <a:extLst>
                <a:ext uri="{28A0092B-C50C-407E-A947-70E740481C1C}">
                  <a14:useLocalDpi xmlns:a14="http://schemas.microsoft.com/office/drawing/2010/main" val="0"/>
                </a:ext>
              </a:extLst>
            </a:blip>
            <a:stretch>
              <a:fillRect/>
            </a:stretch>
          </p:blipFill>
          <p:spPr>
            <a:xfrm>
              <a:off x="971600" y="1915953"/>
              <a:ext cx="3141228" cy="3240360"/>
            </a:xfrm>
            <a:prstGeom prst="rect">
              <a:avLst/>
            </a:prstGeom>
          </p:spPr>
        </p:pic>
        <p:sp>
          <p:nvSpPr>
            <p:cNvPr id="54" name="TextBox 41"/>
            <p:cNvSpPr txBox="1"/>
            <p:nvPr/>
          </p:nvSpPr>
          <p:spPr>
            <a:xfrm>
              <a:off x="1435811" y="3024153"/>
              <a:ext cx="2193070" cy="643619"/>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400" dirty="0">
                  <a:solidFill>
                    <a:schemeClr val="bg1"/>
                  </a:solidFill>
                  <a:latin typeface="Li Xuke"/>
                  <a:ea typeface="Li Xuke"/>
                  <a:cs typeface="+mn-ea"/>
                  <a:sym typeface="Li Xuke"/>
                </a:rPr>
                <a:t>添加文字</a:t>
              </a:r>
            </a:p>
          </p:txBody>
        </p:sp>
      </p:grpSp>
      <p:grpSp>
        <p:nvGrpSpPr>
          <p:cNvPr id="35" name="组合 34"/>
          <p:cNvGrpSpPr/>
          <p:nvPr/>
        </p:nvGrpSpPr>
        <p:grpSpPr>
          <a:xfrm>
            <a:off x="7904451" y="1608081"/>
            <a:ext cx="2027870" cy="2324297"/>
            <a:chOff x="971600" y="1915953"/>
            <a:chExt cx="3141228" cy="3240360"/>
          </a:xfrm>
        </p:grpSpPr>
        <p:pic>
          <p:nvPicPr>
            <p:cNvPr id="51" name="图片 50"/>
            <p:cNvPicPr>
              <a:picLocks noChangeAspect="1"/>
            </p:cNvPicPr>
            <p:nvPr/>
          </p:nvPicPr>
          <p:blipFill>
            <a:blip r:embed="rId5" cstate="screen">
              <a:duotone>
                <a:schemeClr val="accent5">
                  <a:shade val="45000"/>
                  <a:satMod val="135000"/>
                </a:schemeClr>
                <a:prstClr val="white"/>
              </a:duotone>
              <a:extLst>
                <a:ext uri="{28A0092B-C50C-407E-A947-70E740481C1C}">
                  <a14:useLocalDpi xmlns:a14="http://schemas.microsoft.com/office/drawing/2010/main" val="0"/>
                </a:ext>
              </a:extLst>
            </a:blip>
            <a:stretch>
              <a:fillRect/>
            </a:stretch>
          </p:blipFill>
          <p:spPr>
            <a:xfrm>
              <a:off x="971600" y="1915953"/>
              <a:ext cx="3141228" cy="3240360"/>
            </a:xfrm>
            <a:prstGeom prst="rect">
              <a:avLst/>
            </a:prstGeom>
          </p:spPr>
        </p:pic>
        <p:sp>
          <p:nvSpPr>
            <p:cNvPr id="52" name="TextBox 44"/>
            <p:cNvSpPr txBox="1"/>
            <p:nvPr/>
          </p:nvSpPr>
          <p:spPr>
            <a:xfrm>
              <a:off x="1435811" y="3024153"/>
              <a:ext cx="2193070" cy="643619"/>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400" dirty="0">
                  <a:solidFill>
                    <a:schemeClr val="bg1"/>
                  </a:solidFill>
                  <a:latin typeface="Li Xuke"/>
                  <a:ea typeface="Li Xuke"/>
                  <a:cs typeface="+mn-ea"/>
                  <a:sym typeface="Li Xuke"/>
                </a:rPr>
                <a:t>添加文字</a:t>
              </a:r>
            </a:p>
          </p:txBody>
        </p:sp>
      </p:grpSp>
      <p:pic>
        <p:nvPicPr>
          <p:cNvPr id="36" name="Picture 4" descr="C:\Users\zjd\Desktop\Nipic_9501016_20120419161707519191.png"/>
          <p:cNvPicPr>
            <a:picLocks noChangeAspect="1" noChangeArrowheads="1"/>
          </p:cNvPicPr>
          <p:nvPr/>
        </p:nvPicPr>
        <p:blipFill>
          <a:blip r:embed="rId6" cstate="screen">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rot="10800000">
            <a:off x="3066443" y="2425292"/>
            <a:ext cx="1538963" cy="558451"/>
          </a:xfrm>
          <a:prstGeom prst="rect">
            <a:avLst/>
          </a:prstGeom>
          <a:noFill/>
          <a:extLst>
            <a:ext uri="{909E8E84-426E-40DD-AFC4-6F175D3DCCD1}">
              <a14:hiddenFill xmlns:a14="http://schemas.microsoft.com/office/drawing/2010/main">
                <a:solidFill>
                  <a:srgbClr val="FFFFFF"/>
                </a:solidFill>
              </a14:hiddenFill>
            </a:ext>
          </a:extLst>
        </p:spPr>
      </p:pic>
      <p:pic>
        <p:nvPicPr>
          <p:cNvPr id="37" name="Picture 4" descr="C:\Users\zjd\Desktop\Nipic_9501016_20120419161707519191.png"/>
          <p:cNvPicPr>
            <a:picLocks noChangeAspect="1" noChangeArrowheads="1"/>
          </p:cNvPicPr>
          <p:nvPr/>
        </p:nvPicPr>
        <p:blipFill>
          <a:blip r:embed="rId6" cstate="screen">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rot="10800000">
            <a:off x="6365489" y="2402985"/>
            <a:ext cx="1538963" cy="558451"/>
          </a:xfrm>
          <a:prstGeom prst="rect">
            <a:avLst/>
          </a:prstGeom>
          <a:noFill/>
          <a:extLst>
            <a:ext uri="{909E8E84-426E-40DD-AFC4-6F175D3DCCD1}">
              <a14:hiddenFill xmlns:a14="http://schemas.microsoft.com/office/drawing/2010/main">
                <a:solidFill>
                  <a:srgbClr val="FFFFFF"/>
                </a:solidFill>
              </a14:hiddenFill>
            </a:ext>
          </a:extLst>
        </p:spPr>
      </p:pic>
      <p:sp>
        <p:nvSpPr>
          <p:cNvPr id="38" name="矩形 37"/>
          <p:cNvSpPr/>
          <p:nvPr/>
        </p:nvSpPr>
        <p:spPr>
          <a:xfrm>
            <a:off x="1375183" y="4189714"/>
            <a:ext cx="2031325" cy="369332"/>
          </a:xfrm>
          <a:prstGeom prst="rect">
            <a:avLst/>
          </a:prstGeom>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dirty="0">
                <a:solidFill>
                  <a:schemeClr val="bg2">
                    <a:lumMod val="50000"/>
                  </a:schemeClr>
                </a:solidFill>
                <a:latin typeface="Li Xuke"/>
                <a:ea typeface="Li Xuke"/>
                <a:cs typeface="+mn-ea"/>
                <a:sym typeface="Li Xuke"/>
              </a:rPr>
              <a:t>单击此处添加文本</a:t>
            </a:r>
          </a:p>
        </p:txBody>
      </p:sp>
      <p:sp>
        <p:nvSpPr>
          <p:cNvPr id="39" name="矩形 38"/>
          <p:cNvSpPr/>
          <p:nvPr/>
        </p:nvSpPr>
        <p:spPr>
          <a:xfrm>
            <a:off x="1375183" y="4689713"/>
            <a:ext cx="2031325" cy="369332"/>
          </a:xfrm>
          <a:prstGeom prst="rect">
            <a:avLst/>
          </a:prstGeom>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dirty="0">
                <a:solidFill>
                  <a:schemeClr val="bg2">
                    <a:lumMod val="50000"/>
                  </a:schemeClr>
                </a:solidFill>
                <a:latin typeface="Li Xuke"/>
                <a:ea typeface="Li Xuke"/>
                <a:cs typeface="+mn-ea"/>
                <a:sym typeface="Li Xuke"/>
              </a:rPr>
              <a:t>单击此处添加文本</a:t>
            </a:r>
          </a:p>
        </p:txBody>
      </p:sp>
      <p:sp>
        <p:nvSpPr>
          <p:cNvPr id="40" name="矩形 39"/>
          <p:cNvSpPr/>
          <p:nvPr/>
        </p:nvSpPr>
        <p:spPr>
          <a:xfrm>
            <a:off x="1375183" y="5169766"/>
            <a:ext cx="2031325" cy="369332"/>
          </a:xfrm>
          <a:prstGeom prst="rect">
            <a:avLst/>
          </a:prstGeom>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dirty="0">
                <a:solidFill>
                  <a:schemeClr val="bg2">
                    <a:lumMod val="50000"/>
                  </a:schemeClr>
                </a:solidFill>
                <a:latin typeface="Li Xuke"/>
                <a:ea typeface="Li Xuke"/>
                <a:cs typeface="+mn-ea"/>
                <a:sym typeface="Li Xuke"/>
              </a:rPr>
              <a:t>单击此处添加文本</a:t>
            </a:r>
          </a:p>
        </p:txBody>
      </p:sp>
      <p:sp>
        <p:nvSpPr>
          <p:cNvPr id="41" name="矩形 40"/>
          <p:cNvSpPr/>
          <p:nvPr/>
        </p:nvSpPr>
        <p:spPr>
          <a:xfrm>
            <a:off x="4502437" y="4177262"/>
            <a:ext cx="2031325" cy="369332"/>
          </a:xfrm>
          <a:prstGeom prst="rect">
            <a:avLst/>
          </a:prstGeom>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dirty="0">
                <a:solidFill>
                  <a:schemeClr val="bg2">
                    <a:lumMod val="50000"/>
                  </a:schemeClr>
                </a:solidFill>
                <a:latin typeface="Li Xuke"/>
                <a:ea typeface="Li Xuke"/>
                <a:cs typeface="+mn-ea"/>
                <a:sym typeface="Li Xuke"/>
              </a:rPr>
              <a:t>单击此处添加文本</a:t>
            </a:r>
          </a:p>
        </p:txBody>
      </p:sp>
      <p:sp>
        <p:nvSpPr>
          <p:cNvPr id="42" name="矩形 41"/>
          <p:cNvSpPr/>
          <p:nvPr/>
        </p:nvSpPr>
        <p:spPr>
          <a:xfrm>
            <a:off x="4502437" y="4637275"/>
            <a:ext cx="2031325" cy="369332"/>
          </a:xfrm>
          <a:prstGeom prst="rect">
            <a:avLst/>
          </a:prstGeom>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dirty="0">
                <a:solidFill>
                  <a:schemeClr val="bg2">
                    <a:lumMod val="50000"/>
                  </a:schemeClr>
                </a:solidFill>
                <a:latin typeface="Li Xuke"/>
                <a:ea typeface="Li Xuke"/>
                <a:cs typeface="+mn-ea"/>
                <a:sym typeface="Li Xuke"/>
              </a:rPr>
              <a:t>单击此处添加文本</a:t>
            </a:r>
          </a:p>
        </p:txBody>
      </p:sp>
      <p:sp>
        <p:nvSpPr>
          <p:cNvPr id="44" name="矩形 43"/>
          <p:cNvSpPr/>
          <p:nvPr/>
        </p:nvSpPr>
        <p:spPr>
          <a:xfrm>
            <a:off x="4502437" y="5117329"/>
            <a:ext cx="2031325" cy="369332"/>
          </a:xfrm>
          <a:prstGeom prst="rect">
            <a:avLst/>
          </a:prstGeom>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dirty="0">
                <a:solidFill>
                  <a:schemeClr val="bg2">
                    <a:lumMod val="50000"/>
                  </a:schemeClr>
                </a:solidFill>
                <a:latin typeface="Li Xuke"/>
                <a:ea typeface="Li Xuke"/>
                <a:cs typeface="+mn-ea"/>
                <a:sym typeface="Li Xuke"/>
              </a:rPr>
              <a:t>单击此处添加文本</a:t>
            </a:r>
          </a:p>
        </p:txBody>
      </p:sp>
      <p:sp>
        <p:nvSpPr>
          <p:cNvPr id="45" name="矩形 44"/>
          <p:cNvSpPr/>
          <p:nvPr/>
        </p:nvSpPr>
        <p:spPr>
          <a:xfrm>
            <a:off x="7699592" y="4177262"/>
            <a:ext cx="2031325" cy="369332"/>
          </a:xfrm>
          <a:prstGeom prst="rect">
            <a:avLst/>
          </a:prstGeom>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dirty="0">
                <a:solidFill>
                  <a:schemeClr val="bg2">
                    <a:lumMod val="50000"/>
                  </a:schemeClr>
                </a:solidFill>
                <a:latin typeface="Li Xuke"/>
                <a:ea typeface="Li Xuke"/>
                <a:cs typeface="+mn-ea"/>
                <a:sym typeface="Li Xuke"/>
              </a:rPr>
              <a:t>单击此处添加文本</a:t>
            </a:r>
          </a:p>
        </p:txBody>
      </p:sp>
      <p:sp>
        <p:nvSpPr>
          <p:cNvPr id="49" name="矩形 48"/>
          <p:cNvSpPr/>
          <p:nvPr/>
        </p:nvSpPr>
        <p:spPr>
          <a:xfrm>
            <a:off x="7699592" y="4637275"/>
            <a:ext cx="2031325" cy="369332"/>
          </a:xfrm>
          <a:prstGeom prst="rect">
            <a:avLst/>
          </a:prstGeom>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dirty="0">
                <a:solidFill>
                  <a:schemeClr val="bg2">
                    <a:lumMod val="50000"/>
                  </a:schemeClr>
                </a:solidFill>
                <a:latin typeface="Li Xuke"/>
                <a:ea typeface="Li Xuke"/>
                <a:cs typeface="+mn-ea"/>
                <a:sym typeface="Li Xuke"/>
              </a:rPr>
              <a:t>单击此处添加文本</a:t>
            </a:r>
          </a:p>
        </p:txBody>
      </p:sp>
      <p:sp>
        <p:nvSpPr>
          <p:cNvPr id="50" name="矩形 49"/>
          <p:cNvSpPr/>
          <p:nvPr/>
        </p:nvSpPr>
        <p:spPr>
          <a:xfrm>
            <a:off x="7699592" y="5117329"/>
            <a:ext cx="2031325" cy="369332"/>
          </a:xfrm>
          <a:prstGeom prst="rect">
            <a:avLst/>
          </a:prstGeom>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dirty="0">
                <a:solidFill>
                  <a:schemeClr val="bg2">
                    <a:lumMod val="50000"/>
                  </a:schemeClr>
                </a:solidFill>
                <a:latin typeface="Li Xuke"/>
                <a:ea typeface="Li Xuke"/>
                <a:cs typeface="+mn-ea"/>
                <a:sym typeface="Li Xuke"/>
              </a:rPr>
              <a:t>单击此处添加文本</a:t>
            </a:r>
          </a:p>
        </p:txBody>
      </p:sp>
      <p:pic>
        <p:nvPicPr>
          <p:cNvPr id="59" name="图片 58"/>
          <p:cNvPicPr>
            <a:picLocks noChangeAspect="1"/>
          </p:cNvPicPr>
          <p:nvPr/>
        </p:nvPicPr>
        <p:blipFill rotWithShape="1">
          <a:blip r:embed="rId7" cstate="print">
            <a:duotone>
              <a:schemeClr val="accent5">
                <a:shade val="45000"/>
                <a:satMod val="135000"/>
              </a:schemeClr>
              <a:prstClr val="white"/>
            </a:duotone>
            <a:extLst>
              <a:ext uri="{28A0092B-C50C-407E-A947-70E740481C1C}">
                <a14:useLocalDpi xmlns:a14="http://schemas.microsoft.com/office/drawing/2010/main" val="0"/>
              </a:ext>
            </a:extLst>
          </a:blip>
          <a:srcRect l="50625"/>
          <a:stretch/>
        </p:blipFill>
        <p:spPr>
          <a:xfrm flipH="1">
            <a:off x="-50328" y="-19870"/>
            <a:ext cx="2916357" cy="1504121"/>
          </a:xfrm>
          <a:prstGeom prst="rect">
            <a:avLst/>
          </a:prstGeom>
        </p:spPr>
      </p:pic>
    </p:spTree>
    <p:extLst>
      <p:ext uri="{BB962C8B-B14F-4D97-AF65-F5344CB8AC3E}">
        <p14:creationId xmlns:p14="http://schemas.microsoft.com/office/powerpoint/2010/main" val="2720925757"/>
      </p:ext>
    </p:extLst>
  </p:cSld>
  <p:clrMapOvr>
    <a:masterClrMapping/>
  </p:clrMapOvr>
  <p:transition spd="slow" advTm="300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5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2" presetClass="entr" presetSubtype="2" fill="hold" grpId="0" nodeType="clickEffect">
                                  <p:stCondLst>
                                    <p:cond delay="0"/>
                                  </p:stCondLst>
                                  <p:childTnLst>
                                    <p:set>
                                      <p:cBhvr>
                                        <p:cTn id="14" dur="1" fill="hold">
                                          <p:stCondLst>
                                            <p:cond delay="0"/>
                                          </p:stCondLst>
                                        </p:cTn>
                                        <p:tgtEl>
                                          <p:spTgt spid="43"/>
                                        </p:tgtEl>
                                        <p:attrNameLst>
                                          <p:attrName>style.visibility</p:attrName>
                                        </p:attrNameLst>
                                      </p:cBhvr>
                                      <p:to>
                                        <p:strVal val="visible"/>
                                      </p:to>
                                    </p:set>
                                    <p:anim calcmode="lin" valueType="num">
                                      <p:cBhvr additive="base">
                                        <p:cTn id="15" dur="500" fill="hold"/>
                                        <p:tgtEl>
                                          <p:spTgt spid="43"/>
                                        </p:tgtEl>
                                        <p:attrNameLst>
                                          <p:attrName>ppt_x</p:attrName>
                                        </p:attrNameLst>
                                      </p:cBhvr>
                                      <p:tavLst>
                                        <p:tav tm="0">
                                          <p:val>
                                            <p:strVal val="1+#ppt_w/2"/>
                                          </p:val>
                                        </p:tav>
                                        <p:tav tm="100000">
                                          <p:val>
                                            <p:strVal val="#ppt_x"/>
                                          </p:val>
                                        </p:tav>
                                      </p:tavLst>
                                    </p:anim>
                                    <p:anim calcmode="lin" valueType="num">
                                      <p:cBhvr additive="base">
                                        <p:cTn id="16" dur="500" fill="hold"/>
                                        <p:tgtEl>
                                          <p:spTgt spid="43"/>
                                        </p:tgtEl>
                                        <p:attrNameLst>
                                          <p:attrName>ppt_y</p:attrName>
                                        </p:attrNameLst>
                                      </p:cBhvr>
                                      <p:tavLst>
                                        <p:tav tm="0">
                                          <p:val>
                                            <p:strVal val="#ppt_y"/>
                                          </p:val>
                                        </p:tav>
                                        <p:tav tm="100000">
                                          <p:val>
                                            <p:strVal val="#ppt_y"/>
                                          </p:val>
                                        </p:tav>
                                      </p:tavLst>
                                    </p:anim>
                                  </p:childTnLst>
                                </p:cTn>
                              </p:par>
                              <p:par>
                                <p:cTn id="17" presetID="2" presetClass="entr" presetSubtype="2" fill="hold" grpId="0" nodeType="with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fill="hold"/>
                                        <p:tgtEl>
                                          <p:spTgt spid="6"/>
                                        </p:tgtEl>
                                        <p:attrNameLst>
                                          <p:attrName>ppt_x</p:attrName>
                                        </p:attrNameLst>
                                      </p:cBhvr>
                                      <p:tavLst>
                                        <p:tav tm="0">
                                          <p:val>
                                            <p:strVal val="1+#ppt_w/2"/>
                                          </p:val>
                                        </p:tav>
                                        <p:tav tm="100000">
                                          <p:val>
                                            <p:strVal val="#ppt_x"/>
                                          </p:val>
                                        </p:tav>
                                      </p:tavLst>
                                    </p:anim>
                                    <p:anim calcmode="lin" valueType="num">
                                      <p:cBhvr additive="base">
                                        <p:cTn id="20" dur="500" fill="hold"/>
                                        <p:tgtEl>
                                          <p:spTgt spid="6"/>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42" presetClass="entr" presetSubtype="0" fill="hold" nodeType="clickEffect">
                                  <p:stCondLst>
                                    <p:cond delay="0"/>
                                  </p:stCondLst>
                                  <p:childTnLst>
                                    <p:set>
                                      <p:cBhvr>
                                        <p:cTn id="24" dur="1" fill="hold">
                                          <p:stCondLst>
                                            <p:cond delay="0"/>
                                          </p:stCondLst>
                                        </p:cTn>
                                        <p:tgtEl>
                                          <p:spTgt spid="59"/>
                                        </p:tgtEl>
                                        <p:attrNameLst>
                                          <p:attrName>style.visibility</p:attrName>
                                        </p:attrNameLst>
                                      </p:cBhvr>
                                      <p:to>
                                        <p:strVal val="visible"/>
                                      </p:to>
                                    </p:set>
                                    <p:animEffect transition="in" filter="fade">
                                      <p:cBhvr>
                                        <p:cTn id="25" dur="1000"/>
                                        <p:tgtEl>
                                          <p:spTgt spid="59"/>
                                        </p:tgtEl>
                                      </p:cBhvr>
                                    </p:animEffect>
                                    <p:anim calcmode="lin" valueType="num">
                                      <p:cBhvr>
                                        <p:cTn id="26" dur="1000" fill="hold"/>
                                        <p:tgtEl>
                                          <p:spTgt spid="59"/>
                                        </p:tgtEl>
                                        <p:attrNameLst>
                                          <p:attrName>ppt_x</p:attrName>
                                        </p:attrNameLst>
                                      </p:cBhvr>
                                      <p:tavLst>
                                        <p:tav tm="0">
                                          <p:val>
                                            <p:strVal val="#ppt_x"/>
                                          </p:val>
                                        </p:tav>
                                        <p:tav tm="100000">
                                          <p:val>
                                            <p:strVal val="#ppt_x"/>
                                          </p:val>
                                        </p:tav>
                                      </p:tavLst>
                                    </p:anim>
                                    <p:anim calcmode="lin" valueType="num">
                                      <p:cBhvr>
                                        <p:cTn id="27" dur="1000" fill="hold"/>
                                        <p:tgtEl>
                                          <p:spTgt spid="59"/>
                                        </p:tgtEl>
                                        <p:attrNameLst>
                                          <p:attrName>ppt_y</p:attrName>
                                        </p:attrNameLst>
                                      </p:cBhvr>
                                      <p:tavLst>
                                        <p:tav tm="0">
                                          <p:val>
                                            <p:strVal val="#ppt_y+.1"/>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42" presetClass="entr" presetSubtype="0" fill="hold" nodeType="clickEffect">
                                  <p:stCondLst>
                                    <p:cond delay="0"/>
                                  </p:stCondLst>
                                  <p:childTnLst>
                                    <p:set>
                                      <p:cBhvr>
                                        <p:cTn id="31" dur="1" fill="hold">
                                          <p:stCondLst>
                                            <p:cond delay="0"/>
                                          </p:stCondLst>
                                        </p:cTn>
                                        <p:tgtEl>
                                          <p:spTgt spid="73"/>
                                        </p:tgtEl>
                                        <p:attrNameLst>
                                          <p:attrName>style.visibility</p:attrName>
                                        </p:attrNameLst>
                                      </p:cBhvr>
                                      <p:to>
                                        <p:strVal val="visible"/>
                                      </p:to>
                                    </p:set>
                                    <p:animEffect transition="in" filter="fade">
                                      <p:cBhvr>
                                        <p:cTn id="32" dur="1000"/>
                                        <p:tgtEl>
                                          <p:spTgt spid="73"/>
                                        </p:tgtEl>
                                      </p:cBhvr>
                                    </p:animEffect>
                                    <p:anim calcmode="lin" valueType="num">
                                      <p:cBhvr>
                                        <p:cTn id="33" dur="1000" fill="hold"/>
                                        <p:tgtEl>
                                          <p:spTgt spid="73"/>
                                        </p:tgtEl>
                                        <p:attrNameLst>
                                          <p:attrName>ppt_x</p:attrName>
                                        </p:attrNameLst>
                                      </p:cBhvr>
                                      <p:tavLst>
                                        <p:tav tm="0">
                                          <p:val>
                                            <p:strVal val="#ppt_x"/>
                                          </p:val>
                                        </p:tav>
                                        <p:tav tm="100000">
                                          <p:val>
                                            <p:strVal val="#ppt_x"/>
                                          </p:val>
                                        </p:tav>
                                      </p:tavLst>
                                    </p:anim>
                                    <p:anim calcmode="lin" valueType="num">
                                      <p:cBhvr>
                                        <p:cTn id="34" dur="1000" fill="hold"/>
                                        <p:tgtEl>
                                          <p:spTgt spid="73"/>
                                        </p:tgtEl>
                                        <p:attrNameLst>
                                          <p:attrName>ppt_y</p:attrName>
                                        </p:attrNameLst>
                                      </p:cBhvr>
                                      <p:tavLst>
                                        <p:tav tm="0">
                                          <p:val>
                                            <p:strVal val="#ppt_y+.1"/>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8" fill="hold" nodeType="clickEffect">
                                  <p:stCondLst>
                                    <p:cond delay="0"/>
                                  </p:stCondLst>
                                  <p:childTnLst>
                                    <p:set>
                                      <p:cBhvr>
                                        <p:cTn id="38" dur="1" fill="hold">
                                          <p:stCondLst>
                                            <p:cond delay="0"/>
                                          </p:stCondLst>
                                        </p:cTn>
                                        <p:tgtEl>
                                          <p:spTgt spid="33"/>
                                        </p:tgtEl>
                                        <p:attrNameLst>
                                          <p:attrName>style.visibility</p:attrName>
                                        </p:attrNameLst>
                                      </p:cBhvr>
                                      <p:to>
                                        <p:strVal val="visible"/>
                                      </p:to>
                                    </p:set>
                                    <p:anim calcmode="lin" valueType="num">
                                      <p:cBhvr additive="base">
                                        <p:cTn id="39" dur="500" fill="hold"/>
                                        <p:tgtEl>
                                          <p:spTgt spid="33"/>
                                        </p:tgtEl>
                                        <p:attrNameLst>
                                          <p:attrName>ppt_x</p:attrName>
                                        </p:attrNameLst>
                                      </p:cBhvr>
                                      <p:tavLst>
                                        <p:tav tm="0">
                                          <p:val>
                                            <p:strVal val="0-#ppt_w/2"/>
                                          </p:val>
                                        </p:tav>
                                        <p:tav tm="100000">
                                          <p:val>
                                            <p:strVal val="#ppt_x"/>
                                          </p:val>
                                        </p:tav>
                                      </p:tavLst>
                                    </p:anim>
                                    <p:anim calcmode="lin" valueType="num">
                                      <p:cBhvr additive="base">
                                        <p:cTn id="40" dur="500" fill="hold"/>
                                        <p:tgtEl>
                                          <p:spTgt spid="33"/>
                                        </p:tgtEl>
                                        <p:attrNameLst>
                                          <p:attrName>ppt_y</p:attrName>
                                        </p:attrNameLst>
                                      </p:cBhvr>
                                      <p:tavLst>
                                        <p:tav tm="0">
                                          <p:val>
                                            <p:strVal val="#ppt_y"/>
                                          </p:val>
                                        </p:tav>
                                        <p:tav tm="100000">
                                          <p:val>
                                            <p:strVal val="#ppt_y"/>
                                          </p:val>
                                        </p:tav>
                                      </p:tavLst>
                                    </p:anim>
                                  </p:childTnLst>
                                </p:cTn>
                              </p:par>
                              <p:par>
                                <p:cTn id="41" presetID="2" presetClass="entr" presetSubtype="8" fill="hold" nodeType="withEffect">
                                  <p:stCondLst>
                                    <p:cond delay="0"/>
                                  </p:stCondLst>
                                  <p:childTnLst>
                                    <p:set>
                                      <p:cBhvr>
                                        <p:cTn id="42" dur="1" fill="hold">
                                          <p:stCondLst>
                                            <p:cond delay="0"/>
                                          </p:stCondLst>
                                        </p:cTn>
                                        <p:tgtEl>
                                          <p:spTgt spid="36"/>
                                        </p:tgtEl>
                                        <p:attrNameLst>
                                          <p:attrName>style.visibility</p:attrName>
                                        </p:attrNameLst>
                                      </p:cBhvr>
                                      <p:to>
                                        <p:strVal val="visible"/>
                                      </p:to>
                                    </p:set>
                                    <p:anim calcmode="lin" valueType="num">
                                      <p:cBhvr additive="base">
                                        <p:cTn id="43" dur="500" fill="hold"/>
                                        <p:tgtEl>
                                          <p:spTgt spid="36"/>
                                        </p:tgtEl>
                                        <p:attrNameLst>
                                          <p:attrName>ppt_x</p:attrName>
                                        </p:attrNameLst>
                                      </p:cBhvr>
                                      <p:tavLst>
                                        <p:tav tm="0">
                                          <p:val>
                                            <p:strVal val="0-#ppt_w/2"/>
                                          </p:val>
                                        </p:tav>
                                        <p:tav tm="100000">
                                          <p:val>
                                            <p:strVal val="#ppt_x"/>
                                          </p:val>
                                        </p:tav>
                                      </p:tavLst>
                                    </p:anim>
                                    <p:anim calcmode="lin" valueType="num">
                                      <p:cBhvr additive="base">
                                        <p:cTn id="44" dur="500" fill="hold"/>
                                        <p:tgtEl>
                                          <p:spTgt spid="36"/>
                                        </p:tgtEl>
                                        <p:attrNameLst>
                                          <p:attrName>ppt_y</p:attrName>
                                        </p:attrNameLst>
                                      </p:cBhvr>
                                      <p:tavLst>
                                        <p:tav tm="0">
                                          <p:val>
                                            <p:strVal val="#ppt_y"/>
                                          </p:val>
                                        </p:tav>
                                        <p:tav tm="100000">
                                          <p:val>
                                            <p:strVal val="#ppt_y"/>
                                          </p:val>
                                        </p:tav>
                                      </p:tavLst>
                                    </p:anim>
                                  </p:childTnLst>
                                </p:cTn>
                              </p:par>
                              <p:par>
                                <p:cTn id="45" presetID="2" presetClass="entr" presetSubtype="8" fill="hold" nodeType="withEffect">
                                  <p:stCondLst>
                                    <p:cond delay="0"/>
                                  </p:stCondLst>
                                  <p:childTnLst>
                                    <p:set>
                                      <p:cBhvr>
                                        <p:cTn id="46" dur="1" fill="hold">
                                          <p:stCondLst>
                                            <p:cond delay="0"/>
                                          </p:stCondLst>
                                        </p:cTn>
                                        <p:tgtEl>
                                          <p:spTgt spid="34"/>
                                        </p:tgtEl>
                                        <p:attrNameLst>
                                          <p:attrName>style.visibility</p:attrName>
                                        </p:attrNameLst>
                                      </p:cBhvr>
                                      <p:to>
                                        <p:strVal val="visible"/>
                                      </p:to>
                                    </p:set>
                                    <p:anim calcmode="lin" valueType="num">
                                      <p:cBhvr additive="base">
                                        <p:cTn id="47" dur="500" fill="hold"/>
                                        <p:tgtEl>
                                          <p:spTgt spid="34"/>
                                        </p:tgtEl>
                                        <p:attrNameLst>
                                          <p:attrName>ppt_x</p:attrName>
                                        </p:attrNameLst>
                                      </p:cBhvr>
                                      <p:tavLst>
                                        <p:tav tm="0">
                                          <p:val>
                                            <p:strVal val="0-#ppt_w/2"/>
                                          </p:val>
                                        </p:tav>
                                        <p:tav tm="100000">
                                          <p:val>
                                            <p:strVal val="#ppt_x"/>
                                          </p:val>
                                        </p:tav>
                                      </p:tavLst>
                                    </p:anim>
                                    <p:anim calcmode="lin" valueType="num">
                                      <p:cBhvr additive="base">
                                        <p:cTn id="48" dur="500" fill="hold"/>
                                        <p:tgtEl>
                                          <p:spTgt spid="34"/>
                                        </p:tgtEl>
                                        <p:attrNameLst>
                                          <p:attrName>ppt_y</p:attrName>
                                        </p:attrNameLst>
                                      </p:cBhvr>
                                      <p:tavLst>
                                        <p:tav tm="0">
                                          <p:val>
                                            <p:strVal val="#ppt_y"/>
                                          </p:val>
                                        </p:tav>
                                        <p:tav tm="100000">
                                          <p:val>
                                            <p:strVal val="#ppt_y"/>
                                          </p:val>
                                        </p:tav>
                                      </p:tavLst>
                                    </p:anim>
                                  </p:childTnLst>
                                </p:cTn>
                              </p:par>
                              <p:par>
                                <p:cTn id="49" presetID="2" presetClass="entr" presetSubtype="8" fill="hold" nodeType="withEffect">
                                  <p:stCondLst>
                                    <p:cond delay="0"/>
                                  </p:stCondLst>
                                  <p:childTnLst>
                                    <p:set>
                                      <p:cBhvr>
                                        <p:cTn id="50" dur="1" fill="hold">
                                          <p:stCondLst>
                                            <p:cond delay="0"/>
                                          </p:stCondLst>
                                        </p:cTn>
                                        <p:tgtEl>
                                          <p:spTgt spid="35"/>
                                        </p:tgtEl>
                                        <p:attrNameLst>
                                          <p:attrName>style.visibility</p:attrName>
                                        </p:attrNameLst>
                                      </p:cBhvr>
                                      <p:to>
                                        <p:strVal val="visible"/>
                                      </p:to>
                                    </p:set>
                                    <p:anim calcmode="lin" valueType="num">
                                      <p:cBhvr additive="base">
                                        <p:cTn id="51" dur="500" fill="hold"/>
                                        <p:tgtEl>
                                          <p:spTgt spid="35"/>
                                        </p:tgtEl>
                                        <p:attrNameLst>
                                          <p:attrName>ppt_x</p:attrName>
                                        </p:attrNameLst>
                                      </p:cBhvr>
                                      <p:tavLst>
                                        <p:tav tm="0">
                                          <p:val>
                                            <p:strVal val="0-#ppt_w/2"/>
                                          </p:val>
                                        </p:tav>
                                        <p:tav tm="100000">
                                          <p:val>
                                            <p:strVal val="#ppt_x"/>
                                          </p:val>
                                        </p:tav>
                                      </p:tavLst>
                                    </p:anim>
                                    <p:anim calcmode="lin" valueType="num">
                                      <p:cBhvr additive="base">
                                        <p:cTn id="52" dur="500" fill="hold"/>
                                        <p:tgtEl>
                                          <p:spTgt spid="35"/>
                                        </p:tgtEl>
                                        <p:attrNameLst>
                                          <p:attrName>ppt_y</p:attrName>
                                        </p:attrNameLst>
                                      </p:cBhvr>
                                      <p:tavLst>
                                        <p:tav tm="0">
                                          <p:val>
                                            <p:strVal val="#ppt_y"/>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42" presetClass="entr" presetSubtype="0" fill="hold" grpId="0" nodeType="clickEffect">
                                  <p:stCondLst>
                                    <p:cond delay="0"/>
                                  </p:stCondLst>
                                  <p:childTnLst>
                                    <p:set>
                                      <p:cBhvr>
                                        <p:cTn id="56" dur="1" fill="hold">
                                          <p:stCondLst>
                                            <p:cond delay="0"/>
                                          </p:stCondLst>
                                        </p:cTn>
                                        <p:tgtEl>
                                          <p:spTgt spid="45"/>
                                        </p:tgtEl>
                                        <p:attrNameLst>
                                          <p:attrName>style.visibility</p:attrName>
                                        </p:attrNameLst>
                                      </p:cBhvr>
                                      <p:to>
                                        <p:strVal val="visible"/>
                                      </p:to>
                                    </p:set>
                                    <p:animEffect transition="in" filter="fade">
                                      <p:cBhvr>
                                        <p:cTn id="57" dur="1000"/>
                                        <p:tgtEl>
                                          <p:spTgt spid="45"/>
                                        </p:tgtEl>
                                      </p:cBhvr>
                                    </p:animEffect>
                                    <p:anim calcmode="lin" valueType="num">
                                      <p:cBhvr>
                                        <p:cTn id="58" dur="1000" fill="hold"/>
                                        <p:tgtEl>
                                          <p:spTgt spid="45"/>
                                        </p:tgtEl>
                                        <p:attrNameLst>
                                          <p:attrName>ppt_x</p:attrName>
                                        </p:attrNameLst>
                                      </p:cBhvr>
                                      <p:tavLst>
                                        <p:tav tm="0">
                                          <p:val>
                                            <p:strVal val="#ppt_x"/>
                                          </p:val>
                                        </p:tav>
                                        <p:tav tm="100000">
                                          <p:val>
                                            <p:strVal val="#ppt_x"/>
                                          </p:val>
                                        </p:tav>
                                      </p:tavLst>
                                    </p:anim>
                                    <p:anim calcmode="lin" valueType="num">
                                      <p:cBhvr>
                                        <p:cTn id="59" dur="1000" fill="hold"/>
                                        <p:tgtEl>
                                          <p:spTgt spid="45"/>
                                        </p:tgtEl>
                                        <p:attrNameLst>
                                          <p:attrName>ppt_y</p:attrName>
                                        </p:attrNameLst>
                                      </p:cBhvr>
                                      <p:tavLst>
                                        <p:tav tm="0">
                                          <p:val>
                                            <p:strVal val="#ppt_y+.1"/>
                                          </p:val>
                                        </p:tav>
                                        <p:tav tm="100000">
                                          <p:val>
                                            <p:strVal val="#ppt_y"/>
                                          </p:val>
                                        </p:tav>
                                      </p:tavLst>
                                    </p:anim>
                                  </p:childTnLst>
                                </p:cTn>
                              </p:par>
                              <p:par>
                                <p:cTn id="60" presetID="42" presetClass="entr" presetSubtype="0" fill="hold" grpId="0" nodeType="withEffect">
                                  <p:stCondLst>
                                    <p:cond delay="0"/>
                                  </p:stCondLst>
                                  <p:childTnLst>
                                    <p:set>
                                      <p:cBhvr>
                                        <p:cTn id="61" dur="1" fill="hold">
                                          <p:stCondLst>
                                            <p:cond delay="0"/>
                                          </p:stCondLst>
                                        </p:cTn>
                                        <p:tgtEl>
                                          <p:spTgt spid="49"/>
                                        </p:tgtEl>
                                        <p:attrNameLst>
                                          <p:attrName>style.visibility</p:attrName>
                                        </p:attrNameLst>
                                      </p:cBhvr>
                                      <p:to>
                                        <p:strVal val="visible"/>
                                      </p:to>
                                    </p:set>
                                    <p:animEffect transition="in" filter="fade">
                                      <p:cBhvr>
                                        <p:cTn id="62" dur="1000"/>
                                        <p:tgtEl>
                                          <p:spTgt spid="49"/>
                                        </p:tgtEl>
                                      </p:cBhvr>
                                    </p:animEffect>
                                    <p:anim calcmode="lin" valueType="num">
                                      <p:cBhvr>
                                        <p:cTn id="63" dur="1000" fill="hold"/>
                                        <p:tgtEl>
                                          <p:spTgt spid="49"/>
                                        </p:tgtEl>
                                        <p:attrNameLst>
                                          <p:attrName>ppt_x</p:attrName>
                                        </p:attrNameLst>
                                      </p:cBhvr>
                                      <p:tavLst>
                                        <p:tav tm="0">
                                          <p:val>
                                            <p:strVal val="#ppt_x"/>
                                          </p:val>
                                        </p:tav>
                                        <p:tav tm="100000">
                                          <p:val>
                                            <p:strVal val="#ppt_x"/>
                                          </p:val>
                                        </p:tav>
                                      </p:tavLst>
                                    </p:anim>
                                    <p:anim calcmode="lin" valueType="num">
                                      <p:cBhvr>
                                        <p:cTn id="64" dur="1000" fill="hold"/>
                                        <p:tgtEl>
                                          <p:spTgt spid="49"/>
                                        </p:tgtEl>
                                        <p:attrNameLst>
                                          <p:attrName>ppt_y</p:attrName>
                                        </p:attrNameLst>
                                      </p:cBhvr>
                                      <p:tavLst>
                                        <p:tav tm="0">
                                          <p:val>
                                            <p:strVal val="#ppt_y+.1"/>
                                          </p:val>
                                        </p:tav>
                                        <p:tav tm="100000">
                                          <p:val>
                                            <p:strVal val="#ppt_y"/>
                                          </p:val>
                                        </p:tav>
                                      </p:tavLst>
                                    </p:anim>
                                  </p:childTnLst>
                                </p:cTn>
                              </p:par>
                              <p:par>
                                <p:cTn id="65" presetID="42" presetClass="entr" presetSubtype="0" fill="hold" grpId="0" nodeType="withEffect">
                                  <p:stCondLst>
                                    <p:cond delay="0"/>
                                  </p:stCondLst>
                                  <p:childTnLst>
                                    <p:set>
                                      <p:cBhvr>
                                        <p:cTn id="66" dur="1" fill="hold">
                                          <p:stCondLst>
                                            <p:cond delay="0"/>
                                          </p:stCondLst>
                                        </p:cTn>
                                        <p:tgtEl>
                                          <p:spTgt spid="50"/>
                                        </p:tgtEl>
                                        <p:attrNameLst>
                                          <p:attrName>style.visibility</p:attrName>
                                        </p:attrNameLst>
                                      </p:cBhvr>
                                      <p:to>
                                        <p:strVal val="visible"/>
                                      </p:to>
                                    </p:set>
                                    <p:animEffect transition="in" filter="fade">
                                      <p:cBhvr>
                                        <p:cTn id="67" dur="1000"/>
                                        <p:tgtEl>
                                          <p:spTgt spid="50"/>
                                        </p:tgtEl>
                                      </p:cBhvr>
                                    </p:animEffect>
                                    <p:anim calcmode="lin" valueType="num">
                                      <p:cBhvr>
                                        <p:cTn id="68" dur="1000" fill="hold"/>
                                        <p:tgtEl>
                                          <p:spTgt spid="50"/>
                                        </p:tgtEl>
                                        <p:attrNameLst>
                                          <p:attrName>ppt_x</p:attrName>
                                        </p:attrNameLst>
                                      </p:cBhvr>
                                      <p:tavLst>
                                        <p:tav tm="0">
                                          <p:val>
                                            <p:strVal val="#ppt_x"/>
                                          </p:val>
                                        </p:tav>
                                        <p:tav tm="100000">
                                          <p:val>
                                            <p:strVal val="#ppt_x"/>
                                          </p:val>
                                        </p:tav>
                                      </p:tavLst>
                                    </p:anim>
                                    <p:anim calcmode="lin" valueType="num">
                                      <p:cBhvr>
                                        <p:cTn id="69" dur="1000" fill="hold"/>
                                        <p:tgtEl>
                                          <p:spTgt spid="50"/>
                                        </p:tgtEl>
                                        <p:attrNameLst>
                                          <p:attrName>ppt_y</p:attrName>
                                        </p:attrNameLst>
                                      </p:cBhvr>
                                      <p:tavLst>
                                        <p:tav tm="0">
                                          <p:val>
                                            <p:strVal val="#ppt_y+.1"/>
                                          </p:val>
                                        </p:tav>
                                        <p:tav tm="100000">
                                          <p:val>
                                            <p:strVal val="#ppt_y"/>
                                          </p:val>
                                        </p:tav>
                                      </p:tavLst>
                                    </p:anim>
                                  </p:childTnLst>
                                </p:cTn>
                              </p:par>
                              <p:par>
                                <p:cTn id="70" presetID="42" presetClass="entr" presetSubtype="0" fill="hold" grpId="0" nodeType="withEffect">
                                  <p:stCondLst>
                                    <p:cond delay="0"/>
                                  </p:stCondLst>
                                  <p:childTnLst>
                                    <p:set>
                                      <p:cBhvr>
                                        <p:cTn id="71" dur="1" fill="hold">
                                          <p:stCondLst>
                                            <p:cond delay="0"/>
                                          </p:stCondLst>
                                        </p:cTn>
                                        <p:tgtEl>
                                          <p:spTgt spid="41"/>
                                        </p:tgtEl>
                                        <p:attrNameLst>
                                          <p:attrName>style.visibility</p:attrName>
                                        </p:attrNameLst>
                                      </p:cBhvr>
                                      <p:to>
                                        <p:strVal val="visible"/>
                                      </p:to>
                                    </p:set>
                                    <p:animEffect transition="in" filter="fade">
                                      <p:cBhvr>
                                        <p:cTn id="72" dur="1000"/>
                                        <p:tgtEl>
                                          <p:spTgt spid="41"/>
                                        </p:tgtEl>
                                      </p:cBhvr>
                                    </p:animEffect>
                                    <p:anim calcmode="lin" valueType="num">
                                      <p:cBhvr>
                                        <p:cTn id="73" dur="1000" fill="hold"/>
                                        <p:tgtEl>
                                          <p:spTgt spid="41"/>
                                        </p:tgtEl>
                                        <p:attrNameLst>
                                          <p:attrName>ppt_x</p:attrName>
                                        </p:attrNameLst>
                                      </p:cBhvr>
                                      <p:tavLst>
                                        <p:tav tm="0">
                                          <p:val>
                                            <p:strVal val="#ppt_x"/>
                                          </p:val>
                                        </p:tav>
                                        <p:tav tm="100000">
                                          <p:val>
                                            <p:strVal val="#ppt_x"/>
                                          </p:val>
                                        </p:tav>
                                      </p:tavLst>
                                    </p:anim>
                                    <p:anim calcmode="lin" valueType="num">
                                      <p:cBhvr>
                                        <p:cTn id="74" dur="1000" fill="hold"/>
                                        <p:tgtEl>
                                          <p:spTgt spid="41"/>
                                        </p:tgtEl>
                                        <p:attrNameLst>
                                          <p:attrName>ppt_y</p:attrName>
                                        </p:attrNameLst>
                                      </p:cBhvr>
                                      <p:tavLst>
                                        <p:tav tm="0">
                                          <p:val>
                                            <p:strVal val="#ppt_y+.1"/>
                                          </p:val>
                                        </p:tav>
                                        <p:tav tm="100000">
                                          <p:val>
                                            <p:strVal val="#ppt_y"/>
                                          </p:val>
                                        </p:tav>
                                      </p:tavLst>
                                    </p:anim>
                                  </p:childTnLst>
                                </p:cTn>
                              </p:par>
                              <p:par>
                                <p:cTn id="75" presetID="42" presetClass="entr" presetSubtype="0" fill="hold" grpId="0" nodeType="withEffect">
                                  <p:stCondLst>
                                    <p:cond delay="0"/>
                                  </p:stCondLst>
                                  <p:childTnLst>
                                    <p:set>
                                      <p:cBhvr>
                                        <p:cTn id="76" dur="1" fill="hold">
                                          <p:stCondLst>
                                            <p:cond delay="0"/>
                                          </p:stCondLst>
                                        </p:cTn>
                                        <p:tgtEl>
                                          <p:spTgt spid="44"/>
                                        </p:tgtEl>
                                        <p:attrNameLst>
                                          <p:attrName>style.visibility</p:attrName>
                                        </p:attrNameLst>
                                      </p:cBhvr>
                                      <p:to>
                                        <p:strVal val="visible"/>
                                      </p:to>
                                    </p:set>
                                    <p:animEffect transition="in" filter="fade">
                                      <p:cBhvr>
                                        <p:cTn id="77" dur="1000"/>
                                        <p:tgtEl>
                                          <p:spTgt spid="44"/>
                                        </p:tgtEl>
                                      </p:cBhvr>
                                    </p:animEffect>
                                    <p:anim calcmode="lin" valueType="num">
                                      <p:cBhvr>
                                        <p:cTn id="78" dur="1000" fill="hold"/>
                                        <p:tgtEl>
                                          <p:spTgt spid="44"/>
                                        </p:tgtEl>
                                        <p:attrNameLst>
                                          <p:attrName>ppt_x</p:attrName>
                                        </p:attrNameLst>
                                      </p:cBhvr>
                                      <p:tavLst>
                                        <p:tav tm="0">
                                          <p:val>
                                            <p:strVal val="#ppt_x"/>
                                          </p:val>
                                        </p:tav>
                                        <p:tav tm="100000">
                                          <p:val>
                                            <p:strVal val="#ppt_x"/>
                                          </p:val>
                                        </p:tav>
                                      </p:tavLst>
                                    </p:anim>
                                    <p:anim calcmode="lin" valueType="num">
                                      <p:cBhvr>
                                        <p:cTn id="79" dur="1000" fill="hold"/>
                                        <p:tgtEl>
                                          <p:spTgt spid="44"/>
                                        </p:tgtEl>
                                        <p:attrNameLst>
                                          <p:attrName>ppt_y</p:attrName>
                                        </p:attrNameLst>
                                      </p:cBhvr>
                                      <p:tavLst>
                                        <p:tav tm="0">
                                          <p:val>
                                            <p:strVal val="#ppt_y+.1"/>
                                          </p:val>
                                        </p:tav>
                                        <p:tav tm="100000">
                                          <p:val>
                                            <p:strVal val="#ppt_y"/>
                                          </p:val>
                                        </p:tav>
                                      </p:tavLst>
                                    </p:anim>
                                  </p:childTnLst>
                                </p:cTn>
                              </p:par>
                              <p:par>
                                <p:cTn id="80" presetID="42" presetClass="entr" presetSubtype="0" fill="hold" nodeType="withEffect">
                                  <p:stCondLst>
                                    <p:cond delay="0"/>
                                  </p:stCondLst>
                                  <p:childTnLst>
                                    <p:set>
                                      <p:cBhvr>
                                        <p:cTn id="81" dur="1" fill="hold">
                                          <p:stCondLst>
                                            <p:cond delay="0"/>
                                          </p:stCondLst>
                                        </p:cTn>
                                        <p:tgtEl>
                                          <p:spTgt spid="57"/>
                                        </p:tgtEl>
                                        <p:attrNameLst>
                                          <p:attrName>style.visibility</p:attrName>
                                        </p:attrNameLst>
                                      </p:cBhvr>
                                      <p:to>
                                        <p:strVal val="visible"/>
                                      </p:to>
                                    </p:set>
                                    <p:animEffect transition="in" filter="fade">
                                      <p:cBhvr>
                                        <p:cTn id="82" dur="1000"/>
                                        <p:tgtEl>
                                          <p:spTgt spid="57"/>
                                        </p:tgtEl>
                                      </p:cBhvr>
                                    </p:animEffect>
                                    <p:anim calcmode="lin" valueType="num">
                                      <p:cBhvr>
                                        <p:cTn id="83" dur="1000" fill="hold"/>
                                        <p:tgtEl>
                                          <p:spTgt spid="57"/>
                                        </p:tgtEl>
                                        <p:attrNameLst>
                                          <p:attrName>ppt_x</p:attrName>
                                        </p:attrNameLst>
                                      </p:cBhvr>
                                      <p:tavLst>
                                        <p:tav tm="0">
                                          <p:val>
                                            <p:strVal val="#ppt_x"/>
                                          </p:val>
                                        </p:tav>
                                        <p:tav tm="100000">
                                          <p:val>
                                            <p:strVal val="#ppt_x"/>
                                          </p:val>
                                        </p:tav>
                                      </p:tavLst>
                                    </p:anim>
                                    <p:anim calcmode="lin" valueType="num">
                                      <p:cBhvr>
                                        <p:cTn id="84" dur="1000" fill="hold"/>
                                        <p:tgtEl>
                                          <p:spTgt spid="57"/>
                                        </p:tgtEl>
                                        <p:attrNameLst>
                                          <p:attrName>ppt_y</p:attrName>
                                        </p:attrNameLst>
                                      </p:cBhvr>
                                      <p:tavLst>
                                        <p:tav tm="0">
                                          <p:val>
                                            <p:strVal val="#ppt_y+.1"/>
                                          </p:val>
                                        </p:tav>
                                        <p:tav tm="100000">
                                          <p:val>
                                            <p:strVal val="#ppt_y"/>
                                          </p:val>
                                        </p:tav>
                                      </p:tavLst>
                                    </p:anim>
                                  </p:childTnLst>
                                </p:cTn>
                              </p:par>
                              <p:par>
                                <p:cTn id="85" presetID="42" presetClass="entr" presetSubtype="0" fill="hold" grpId="0" nodeType="withEffect">
                                  <p:stCondLst>
                                    <p:cond delay="0"/>
                                  </p:stCondLst>
                                  <p:childTnLst>
                                    <p:set>
                                      <p:cBhvr>
                                        <p:cTn id="86" dur="1" fill="hold">
                                          <p:stCondLst>
                                            <p:cond delay="0"/>
                                          </p:stCondLst>
                                        </p:cTn>
                                        <p:tgtEl>
                                          <p:spTgt spid="42"/>
                                        </p:tgtEl>
                                        <p:attrNameLst>
                                          <p:attrName>style.visibility</p:attrName>
                                        </p:attrNameLst>
                                      </p:cBhvr>
                                      <p:to>
                                        <p:strVal val="visible"/>
                                      </p:to>
                                    </p:set>
                                    <p:animEffect transition="in" filter="fade">
                                      <p:cBhvr>
                                        <p:cTn id="87" dur="1000"/>
                                        <p:tgtEl>
                                          <p:spTgt spid="42"/>
                                        </p:tgtEl>
                                      </p:cBhvr>
                                    </p:animEffect>
                                    <p:anim calcmode="lin" valueType="num">
                                      <p:cBhvr>
                                        <p:cTn id="88" dur="1000" fill="hold"/>
                                        <p:tgtEl>
                                          <p:spTgt spid="42"/>
                                        </p:tgtEl>
                                        <p:attrNameLst>
                                          <p:attrName>ppt_x</p:attrName>
                                        </p:attrNameLst>
                                      </p:cBhvr>
                                      <p:tavLst>
                                        <p:tav tm="0">
                                          <p:val>
                                            <p:strVal val="#ppt_x"/>
                                          </p:val>
                                        </p:tav>
                                        <p:tav tm="100000">
                                          <p:val>
                                            <p:strVal val="#ppt_x"/>
                                          </p:val>
                                        </p:tav>
                                      </p:tavLst>
                                    </p:anim>
                                    <p:anim calcmode="lin" valueType="num">
                                      <p:cBhvr>
                                        <p:cTn id="89" dur="1000" fill="hold"/>
                                        <p:tgtEl>
                                          <p:spTgt spid="42"/>
                                        </p:tgtEl>
                                        <p:attrNameLst>
                                          <p:attrName>ppt_y</p:attrName>
                                        </p:attrNameLst>
                                      </p:cBhvr>
                                      <p:tavLst>
                                        <p:tav tm="0">
                                          <p:val>
                                            <p:strVal val="#ppt_y+.1"/>
                                          </p:val>
                                        </p:tav>
                                        <p:tav tm="100000">
                                          <p:val>
                                            <p:strVal val="#ppt_y"/>
                                          </p:val>
                                        </p:tav>
                                      </p:tavLst>
                                    </p:anim>
                                  </p:childTnLst>
                                </p:cTn>
                              </p:par>
                              <p:par>
                                <p:cTn id="90" presetID="42" presetClass="entr" presetSubtype="0" fill="hold" nodeType="withEffect">
                                  <p:stCondLst>
                                    <p:cond delay="0"/>
                                  </p:stCondLst>
                                  <p:childTnLst>
                                    <p:set>
                                      <p:cBhvr>
                                        <p:cTn id="91" dur="1" fill="hold">
                                          <p:stCondLst>
                                            <p:cond delay="0"/>
                                          </p:stCondLst>
                                        </p:cTn>
                                        <p:tgtEl>
                                          <p:spTgt spid="5"/>
                                        </p:tgtEl>
                                        <p:attrNameLst>
                                          <p:attrName>style.visibility</p:attrName>
                                        </p:attrNameLst>
                                      </p:cBhvr>
                                      <p:to>
                                        <p:strVal val="visible"/>
                                      </p:to>
                                    </p:set>
                                    <p:animEffect transition="in" filter="fade">
                                      <p:cBhvr>
                                        <p:cTn id="92" dur="1000"/>
                                        <p:tgtEl>
                                          <p:spTgt spid="5"/>
                                        </p:tgtEl>
                                      </p:cBhvr>
                                    </p:animEffect>
                                    <p:anim calcmode="lin" valueType="num">
                                      <p:cBhvr>
                                        <p:cTn id="93" dur="1000" fill="hold"/>
                                        <p:tgtEl>
                                          <p:spTgt spid="5"/>
                                        </p:tgtEl>
                                        <p:attrNameLst>
                                          <p:attrName>ppt_x</p:attrName>
                                        </p:attrNameLst>
                                      </p:cBhvr>
                                      <p:tavLst>
                                        <p:tav tm="0">
                                          <p:val>
                                            <p:strVal val="#ppt_x"/>
                                          </p:val>
                                        </p:tav>
                                        <p:tav tm="100000">
                                          <p:val>
                                            <p:strVal val="#ppt_x"/>
                                          </p:val>
                                        </p:tav>
                                      </p:tavLst>
                                    </p:anim>
                                    <p:anim calcmode="lin" valueType="num">
                                      <p:cBhvr>
                                        <p:cTn id="94" dur="1000" fill="hold"/>
                                        <p:tgtEl>
                                          <p:spTgt spid="5"/>
                                        </p:tgtEl>
                                        <p:attrNameLst>
                                          <p:attrName>ppt_y</p:attrName>
                                        </p:attrNameLst>
                                      </p:cBhvr>
                                      <p:tavLst>
                                        <p:tav tm="0">
                                          <p:val>
                                            <p:strVal val="#ppt_y+.1"/>
                                          </p:val>
                                        </p:tav>
                                        <p:tav tm="100000">
                                          <p:val>
                                            <p:strVal val="#ppt_y"/>
                                          </p:val>
                                        </p:tav>
                                      </p:tavLst>
                                    </p:anim>
                                  </p:childTnLst>
                                </p:cTn>
                              </p:par>
                              <p:par>
                                <p:cTn id="95" presetID="42" presetClass="entr" presetSubtype="0" fill="hold" grpId="0" nodeType="withEffect">
                                  <p:stCondLst>
                                    <p:cond delay="0"/>
                                  </p:stCondLst>
                                  <p:childTnLst>
                                    <p:set>
                                      <p:cBhvr>
                                        <p:cTn id="96" dur="1" fill="hold">
                                          <p:stCondLst>
                                            <p:cond delay="0"/>
                                          </p:stCondLst>
                                        </p:cTn>
                                        <p:tgtEl>
                                          <p:spTgt spid="38"/>
                                        </p:tgtEl>
                                        <p:attrNameLst>
                                          <p:attrName>style.visibility</p:attrName>
                                        </p:attrNameLst>
                                      </p:cBhvr>
                                      <p:to>
                                        <p:strVal val="visible"/>
                                      </p:to>
                                    </p:set>
                                    <p:animEffect transition="in" filter="fade">
                                      <p:cBhvr>
                                        <p:cTn id="97" dur="1000"/>
                                        <p:tgtEl>
                                          <p:spTgt spid="38"/>
                                        </p:tgtEl>
                                      </p:cBhvr>
                                    </p:animEffect>
                                    <p:anim calcmode="lin" valueType="num">
                                      <p:cBhvr>
                                        <p:cTn id="98" dur="1000" fill="hold"/>
                                        <p:tgtEl>
                                          <p:spTgt spid="38"/>
                                        </p:tgtEl>
                                        <p:attrNameLst>
                                          <p:attrName>ppt_x</p:attrName>
                                        </p:attrNameLst>
                                      </p:cBhvr>
                                      <p:tavLst>
                                        <p:tav tm="0">
                                          <p:val>
                                            <p:strVal val="#ppt_x"/>
                                          </p:val>
                                        </p:tav>
                                        <p:tav tm="100000">
                                          <p:val>
                                            <p:strVal val="#ppt_x"/>
                                          </p:val>
                                        </p:tav>
                                      </p:tavLst>
                                    </p:anim>
                                    <p:anim calcmode="lin" valueType="num">
                                      <p:cBhvr>
                                        <p:cTn id="99" dur="1000" fill="hold"/>
                                        <p:tgtEl>
                                          <p:spTgt spid="38"/>
                                        </p:tgtEl>
                                        <p:attrNameLst>
                                          <p:attrName>ppt_y</p:attrName>
                                        </p:attrNameLst>
                                      </p:cBhvr>
                                      <p:tavLst>
                                        <p:tav tm="0">
                                          <p:val>
                                            <p:strVal val="#ppt_y+.1"/>
                                          </p:val>
                                        </p:tav>
                                        <p:tav tm="100000">
                                          <p:val>
                                            <p:strVal val="#ppt_y"/>
                                          </p:val>
                                        </p:tav>
                                      </p:tavLst>
                                    </p:anim>
                                  </p:childTnLst>
                                </p:cTn>
                              </p:par>
                              <p:par>
                                <p:cTn id="100" presetID="42" presetClass="entr" presetSubtype="0" fill="hold" grpId="0" nodeType="withEffect">
                                  <p:stCondLst>
                                    <p:cond delay="0"/>
                                  </p:stCondLst>
                                  <p:childTnLst>
                                    <p:set>
                                      <p:cBhvr>
                                        <p:cTn id="101" dur="1" fill="hold">
                                          <p:stCondLst>
                                            <p:cond delay="0"/>
                                          </p:stCondLst>
                                        </p:cTn>
                                        <p:tgtEl>
                                          <p:spTgt spid="39"/>
                                        </p:tgtEl>
                                        <p:attrNameLst>
                                          <p:attrName>style.visibility</p:attrName>
                                        </p:attrNameLst>
                                      </p:cBhvr>
                                      <p:to>
                                        <p:strVal val="visible"/>
                                      </p:to>
                                    </p:set>
                                    <p:animEffect transition="in" filter="fade">
                                      <p:cBhvr>
                                        <p:cTn id="102" dur="1000"/>
                                        <p:tgtEl>
                                          <p:spTgt spid="39"/>
                                        </p:tgtEl>
                                      </p:cBhvr>
                                    </p:animEffect>
                                    <p:anim calcmode="lin" valueType="num">
                                      <p:cBhvr>
                                        <p:cTn id="103" dur="1000" fill="hold"/>
                                        <p:tgtEl>
                                          <p:spTgt spid="39"/>
                                        </p:tgtEl>
                                        <p:attrNameLst>
                                          <p:attrName>ppt_x</p:attrName>
                                        </p:attrNameLst>
                                      </p:cBhvr>
                                      <p:tavLst>
                                        <p:tav tm="0">
                                          <p:val>
                                            <p:strVal val="#ppt_x"/>
                                          </p:val>
                                        </p:tav>
                                        <p:tav tm="100000">
                                          <p:val>
                                            <p:strVal val="#ppt_x"/>
                                          </p:val>
                                        </p:tav>
                                      </p:tavLst>
                                    </p:anim>
                                    <p:anim calcmode="lin" valueType="num">
                                      <p:cBhvr>
                                        <p:cTn id="104" dur="1000" fill="hold"/>
                                        <p:tgtEl>
                                          <p:spTgt spid="39"/>
                                        </p:tgtEl>
                                        <p:attrNameLst>
                                          <p:attrName>ppt_y</p:attrName>
                                        </p:attrNameLst>
                                      </p:cBhvr>
                                      <p:tavLst>
                                        <p:tav tm="0">
                                          <p:val>
                                            <p:strVal val="#ppt_y+.1"/>
                                          </p:val>
                                        </p:tav>
                                        <p:tav tm="100000">
                                          <p:val>
                                            <p:strVal val="#ppt_y"/>
                                          </p:val>
                                        </p:tav>
                                      </p:tavLst>
                                    </p:anim>
                                  </p:childTnLst>
                                </p:cTn>
                              </p:par>
                              <p:par>
                                <p:cTn id="105" presetID="42" presetClass="entr" presetSubtype="0" fill="hold" grpId="0" nodeType="withEffect">
                                  <p:stCondLst>
                                    <p:cond delay="0"/>
                                  </p:stCondLst>
                                  <p:childTnLst>
                                    <p:set>
                                      <p:cBhvr>
                                        <p:cTn id="106" dur="1" fill="hold">
                                          <p:stCondLst>
                                            <p:cond delay="0"/>
                                          </p:stCondLst>
                                        </p:cTn>
                                        <p:tgtEl>
                                          <p:spTgt spid="40"/>
                                        </p:tgtEl>
                                        <p:attrNameLst>
                                          <p:attrName>style.visibility</p:attrName>
                                        </p:attrNameLst>
                                      </p:cBhvr>
                                      <p:to>
                                        <p:strVal val="visible"/>
                                      </p:to>
                                    </p:set>
                                    <p:animEffect transition="in" filter="fade">
                                      <p:cBhvr>
                                        <p:cTn id="107" dur="1000"/>
                                        <p:tgtEl>
                                          <p:spTgt spid="40"/>
                                        </p:tgtEl>
                                      </p:cBhvr>
                                    </p:animEffect>
                                    <p:anim calcmode="lin" valueType="num">
                                      <p:cBhvr>
                                        <p:cTn id="108" dur="1000" fill="hold"/>
                                        <p:tgtEl>
                                          <p:spTgt spid="40"/>
                                        </p:tgtEl>
                                        <p:attrNameLst>
                                          <p:attrName>ppt_x</p:attrName>
                                        </p:attrNameLst>
                                      </p:cBhvr>
                                      <p:tavLst>
                                        <p:tav tm="0">
                                          <p:val>
                                            <p:strVal val="#ppt_x"/>
                                          </p:val>
                                        </p:tav>
                                        <p:tav tm="100000">
                                          <p:val>
                                            <p:strVal val="#ppt_x"/>
                                          </p:val>
                                        </p:tav>
                                      </p:tavLst>
                                    </p:anim>
                                    <p:anim calcmode="lin" valueType="num">
                                      <p:cBhvr>
                                        <p:cTn id="109" dur="1000" fill="hold"/>
                                        <p:tgtEl>
                                          <p:spTgt spid="4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43" grpId="0"/>
      <p:bldP spid="38" grpId="0"/>
      <p:bldP spid="39" grpId="0"/>
      <p:bldP spid="40" grpId="0"/>
      <p:bldP spid="41" grpId="0"/>
      <p:bldP spid="42" grpId="0"/>
      <p:bldP spid="44" grpId="0"/>
      <p:bldP spid="45" grpId="0"/>
      <p:bldP spid="49" grpId="0"/>
      <p:bldP spid="50"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p:cNvPicPr>
            <a:picLocks noChangeAspect="1"/>
          </p:cNvPicPr>
          <p:nvPr/>
        </p:nvPicPr>
        <p:blipFill rotWithShape="1">
          <a:blip r:embed="rId3">
            <a:extLst>
              <a:ext uri="{28A0092B-C50C-407E-A947-70E740481C1C}">
                <a14:useLocalDpi xmlns:a14="http://schemas.microsoft.com/office/drawing/2010/main" val="0"/>
              </a:ext>
            </a:extLst>
          </a:blip>
          <a:srcRect b="75415"/>
          <a:stretch/>
        </p:blipFill>
        <p:spPr>
          <a:xfrm>
            <a:off x="-247794" y="-165642"/>
            <a:ext cx="3779926" cy="1095218"/>
          </a:xfrm>
          <a:prstGeom prst="rect">
            <a:avLst/>
          </a:prstGeom>
        </p:spPr>
      </p:pic>
      <p:pic>
        <p:nvPicPr>
          <p:cNvPr id="8" name="图片 7"/>
          <p:cNvPicPr>
            <a:picLocks noChangeAspect="1"/>
          </p:cNvPicPr>
          <p:nvPr/>
        </p:nvPicPr>
        <p:blipFill rotWithShape="1">
          <a:blip r:embed="rId4">
            <a:duotone>
              <a:schemeClr val="bg2">
                <a:shade val="45000"/>
                <a:satMod val="135000"/>
              </a:schemeClr>
              <a:prstClr val="white"/>
            </a:duotone>
            <a:extLst>
              <a:ext uri="{28A0092B-C50C-407E-A947-70E740481C1C}">
                <a14:useLocalDpi xmlns:a14="http://schemas.microsoft.com/office/drawing/2010/main" val="0"/>
              </a:ext>
            </a:extLst>
          </a:blip>
          <a:srcRect t="31313" b="29045"/>
          <a:stretch/>
        </p:blipFill>
        <p:spPr>
          <a:xfrm>
            <a:off x="1861579" y="467868"/>
            <a:ext cx="9020061" cy="3575713"/>
          </a:xfrm>
          <a:prstGeom prst="rect">
            <a:avLst/>
          </a:prstGeom>
        </p:spPr>
      </p:pic>
      <p:pic>
        <p:nvPicPr>
          <p:cNvPr id="14" name="图片 1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4022797"/>
            <a:ext cx="12192000" cy="2938302"/>
          </a:xfrm>
          <a:prstGeom prst="rect">
            <a:avLst/>
          </a:prstGeom>
        </p:spPr>
      </p:pic>
      <p:sp>
        <p:nvSpPr>
          <p:cNvPr id="5" name="文本框 4"/>
          <p:cNvSpPr txBox="1"/>
          <p:nvPr/>
        </p:nvSpPr>
        <p:spPr>
          <a:xfrm>
            <a:off x="3970952" y="1140553"/>
            <a:ext cx="4801314" cy="2123658"/>
          </a:xfrm>
          <a:prstGeom prst="rect">
            <a:avLst/>
          </a:prstGeom>
          <a:noFill/>
        </p:spPr>
        <p:txBody>
          <a:bodyPr wrap="none" rtlCol="0">
            <a:spAutoFit/>
          </a:bodyPr>
          <a:lstStyle/>
          <a:p>
            <a:pPr algn="ctr"/>
            <a:r>
              <a:rPr lang="zh-CN" altLang="en-US" sz="6600" spc="600" dirty="0" smtClean="0">
                <a:solidFill>
                  <a:schemeClr val="accent5">
                    <a:lumMod val="75000"/>
                  </a:schemeClr>
                </a:solidFill>
                <a:latin typeface="Li Xuke"/>
                <a:ea typeface="Li Xuke"/>
                <a:cs typeface="+mn-ea"/>
                <a:sym typeface="Li Xuke"/>
              </a:rPr>
              <a:t>水墨中国风</a:t>
            </a:r>
            <a:endParaRPr lang="en-US" altLang="zh-CN" sz="6600" spc="600" dirty="0" smtClean="0">
              <a:solidFill>
                <a:schemeClr val="accent5">
                  <a:lumMod val="75000"/>
                </a:schemeClr>
              </a:solidFill>
              <a:latin typeface="Li Xuke"/>
              <a:ea typeface="Li Xuke"/>
              <a:cs typeface="+mn-ea"/>
              <a:sym typeface="Li Xuke"/>
            </a:endParaRPr>
          </a:p>
          <a:p>
            <a:pPr algn="ctr"/>
            <a:r>
              <a:rPr lang="zh-CN" altLang="en-US" sz="6600" spc="600" dirty="0" smtClean="0">
                <a:solidFill>
                  <a:schemeClr val="accent5">
                    <a:lumMod val="75000"/>
                  </a:schemeClr>
                </a:solidFill>
                <a:latin typeface="Li Xuke"/>
                <a:ea typeface="Li Xuke"/>
                <a:cs typeface="+mn-ea"/>
                <a:sym typeface="Li Xuke"/>
              </a:rPr>
              <a:t>模板</a:t>
            </a:r>
            <a:endParaRPr lang="zh-CN" altLang="en-US" sz="6600" spc="600" dirty="0">
              <a:solidFill>
                <a:schemeClr val="accent5">
                  <a:lumMod val="75000"/>
                </a:schemeClr>
              </a:solidFill>
              <a:latin typeface="Li Xuke"/>
              <a:ea typeface="Li Xuke"/>
              <a:cs typeface="+mn-ea"/>
              <a:sym typeface="Li Xuke"/>
            </a:endParaRPr>
          </a:p>
        </p:txBody>
      </p:sp>
      <p:pic>
        <p:nvPicPr>
          <p:cNvPr id="4" name="图片 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108136" y="3950016"/>
            <a:ext cx="3083864" cy="3083864"/>
          </a:xfrm>
          <a:prstGeom prst="rect">
            <a:avLst/>
          </a:prstGeom>
        </p:spPr>
      </p:pic>
      <p:pic>
        <p:nvPicPr>
          <p:cNvPr id="13" name="图片 12"/>
          <p:cNvPicPr>
            <a:picLocks noChangeAspect="1"/>
          </p:cNvPicPr>
          <p:nvPr/>
        </p:nvPicPr>
        <p:blipFill>
          <a:blip r:embed="rId7" cstate="print">
            <a:extLst>
              <a:ext uri="{BEBA8EAE-BF5A-486C-A8C5-ECC9F3942E4B}">
                <a14:imgProps xmlns:a14="http://schemas.microsoft.com/office/drawing/2010/main">
                  <a14:imgLayer r:embed="rId8">
                    <a14:imgEffect>
                      <a14:colorTemperature colorTemp="5300"/>
                    </a14:imgEffect>
                  </a14:imgLayer>
                </a14:imgProps>
              </a:ext>
              <a:ext uri="{28A0092B-C50C-407E-A947-70E740481C1C}">
                <a14:useLocalDpi xmlns:a14="http://schemas.microsoft.com/office/drawing/2010/main" val="0"/>
              </a:ext>
            </a:extLst>
          </a:blip>
          <a:stretch>
            <a:fillRect/>
          </a:stretch>
        </p:blipFill>
        <p:spPr>
          <a:xfrm>
            <a:off x="5742153" y="3586297"/>
            <a:ext cx="3696888" cy="3696888"/>
          </a:xfrm>
          <a:prstGeom prst="rect">
            <a:avLst/>
          </a:prstGeom>
        </p:spPr>
      </p:pic>
      <p:pic>
        <p:nvPicPr>
          <p:cNvPr id="15" name="图片 14"/>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14018" y="2067949"/>
            <a:ext cx="4347885" cy="5565292"/>
          </a:xfrm>
          <a:prstGeom prst="rect">
            <a:avLst/>
          </a:prstGeom>
        </p:spPr>
      </p:pic>
      <p:pic>
        <p:nvPicPr>
          <p:cNvPr id="16" name="图片 15"/>
          <p:cNvPicPr>
            <a:picLocks noChangeAspect="1"/>
          </p:cNvPicPr>
          <p:nvPr/>
        </p:nvPicPr>
        <p:blipFill rotWithShape="1">
          <a:blip r:embed="rId3">
            <a:extLst>
              <a:ext uri="{28A0092B-C50C-407E-A947-70E740481C1C}">
                <a14:useLocalDpi xmlns:a14="http://schemas.microsoft.com/office/drawing/2010/main" val="0"/>
              </a:ext>
            </a:extLst>
          </a:blip>
          <a:srcRect b="75415"/>
          <a:stretch/>
        </p:blipFill>
        <p:spPr>
          <a:xfrm>
            <a:off x="7819016" y="381967"/>
            <a:ext cx="5171997" cy="1498565"/>
          </a:xfrm>
          <a:prstGeom prst="rect">
            <a:avLst/>
          </a:prstGeom>
        </p:spPr>
      </p:pic>
    </p:spTree>
    <p:extLst>
      <p:ext uri="{BB962C8B-B14F-4D97-AF65-F5344CB8AC3E}">
        <p14:creationId xmlns:p14="http://schemas.microsoft.com/office/powerpoint/2010/main" val="2804360298"/>
      </p:ext>
    </p:extLst>
  </p:cSld>
  <p:clrMapOvr>
    <a:masterClrMapping/>
  </p:clrMapOvr>
  <p:transition spd="slow" advTm="300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1000"/>
                                        <p:tgtEl>
                                          <p:spTgt spid="15"/>
                                        </p:tgtEl>
                                      </p:cBhvr>
                                    </p:animEffect>
                                    <p:anim calcmode="lin" valueType="num">
                                      <p:cBhvr>
                                        <p:cTn id="8" dur="1000" fill="hold"/>
                                        <p:tgtEl>
                                          <p:spTgt spid="15"/>
                                        </p:tgtEl>
                                        <p:attrNameLst>
                                          <p:attrName>ppt_x</p:attrName>
                                        </p:attrNameLst>
                                      </p:cBhvr>
                                      <p:tavLst>
                                        <p:tav tm="0">
                                          <p:val>
                                            <p:strVal val="#ppt_x"/>
                                          </p:val>
                                        </p:tav>
                                        <p:tav tm="100000">
                                          <p:val>
                                            <p:strVal val="#ppt_x"/>
                                          </p:val>
                                        </p:tav>
                                      </p:tavLst>
                                    </p:anim>
                                    <p:anim calcmode="lin" valueType="num">
                                      <p:cBhvr>
                                        <p:cTn id="9"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nodeType="clickEffect">
                                  <p:stCondLst>
                                    <p:cond delay="0"/>
                                  </p:stCondLst>
                                  <p:childTnLst>
                                    <p:set>
                                      <p:cBhvr>
                                        <p:cTn id="13" dur="1" fill="hold">
                                          <p:stCondLst>
                                            <p:cond delay="0"/>
                                          </p:stCondLst>
                                        </p:cTn>
                                        <p:tgtEl>
                                          <p:spTgt spid="13"/>
                                        </p:tgtEl>
                                        <p:attrNameLst>
                                          <p:attrName>style.visibility</p:attrName>
                                        </p:attrNameLst>
                                      </p:cBhvr>
                                      <p:to>
                                        <p:strVal val="visible"/>
                                      </p:to>
                                    </p:set>
                                    <p:animEffect transition="in" filter="fade">
                                      <p:cBhvr>
                                        <p:cTn id="14" dur="500"/>
                                        <p:tgtEl>
                                          <p:spTgt spid="13"/>
                                        </p:tgtEl>
                                      </p:cBhvr>
                                    </p:animEffect>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1000"/>
                                        <p:tgtEl>
                                          <p:spTgt spid="4"/>
                                        </p:tgtEl>
                                      </p:cBhvr>
                                    </p:animEffect>
                                    <p:anim calcmode="lin" valueType="num">
                                      <p:cBhvr>
                                        <p:cTn id="20" dur="1000" fill="hold"/>
                                        <p:tgtEl>
                                          <p:spTgt spid="4"/>
                                        </p:tgtEl>
                                        <p:attrNameLst>
                                          <p:attrName>ppt_x</p:attrName>
                                        </p:attrNameLst>
                                      </p:cBhvr>
                                      <p:tavLst>
                                        <p:tav tm="0">
                                          <p:val>
                                            <p:strVal val="#ppt_x"/>
                                          </p:val>
                                        </p:tav>
                                        <p:tav tm="100000">
                                          <p:val>
                                            <p:strVal val="#ppt_x"/>
                                          </p:val>
                                        </p:tav>
                                      </p:tavLst>
                                    </p:anim>
                                    <p:anim calcmode="lin" valueType="num">
                                      <p:cBhvr>
                                        <p:cTn id="21"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 presetClass="entr" presetSubtype="8" fill="hold" nodeType="clickEffect">
                                  <p:stCondLst>
                                    <p:cond delay="0"/>
                                  </p:stCondLst>
                                  <p:childTnLst>
                                    <p:set>
                                      <p:cBhvr>
                                        <p:cTn id="25" dur="1" fill="hold">
                                          <p:stCondLst>
                                            <p:cond delay="0"/>
                                          </p:stCondLst>
                                        </p:cTn>
                                        <p:tgtEl>
                                          <p:spTgt spid="9"/>
                                        </p:tgtEl>
                                        <p:attrNameLst>
                                          <p:attrName>style.visibility</p:attrName>
                                        </p:attrNameLst>
                                      </p:cBhvr>
                                      <p:to>
                                        <p:strVal val="visible"/>
                                      </p:to>
                                    </p:set>
                                    <p:anim calcmode="lin" valueType="num">
                                      <p:cBhvr additive="base">
                                        <p:cTn id="26" dur="5000" fill="hold"/>
                                        <p:tgtEl>
                                          <p:spTgt spid="9"/>
                                        </p:tgtEl>
                                        <p:attrNameLst>
                                          <p:attrName>ppt_x</p:attrName>
                                        </p:attrNameLst>
                                      </p:cBhvr>
                                      <p:tavLst>
                                        <p:tav tm="0">
                                          <p:val>
                                            <p:strVal val="0-#ppt_w/2"/>
                                          </p:val>
                                        </p:tav>
                                        <p:tav tm="100000">
                                          <p:val>
                                            <p:strVal val="#ppt_x"/>
                                          </p:val>
                                        </p:tav>
                                      </p:tavLst>
                                    </p:anim>
                                    <p:anim calcmode="lin" valueType="num">
                                      <p:cBhvr additive="base">
                                        <p:cTn id="27" dur="5000" fill="hold"/>
                                        <p:tgtEl>
                                          <p:spTgt spid="9"/>
                                        </p:tgtEl>
                                        <p:attrNameLst>
                                          <p:attrName>ppt_y</p:attrName>
                                        </p:attrNameLst>
                                      </p:cBhvr>
                                      <p:tavLst>
                                        <p:tav tm="0">
                                          <p:val>
                                            <p:strVal val="#ppt_y"/>
                                          </p:val>
                                        </p:tav>
                                        <p:tav tm="100000">
                                          <p:val>
                                            <p:strVal val="#ppt_y"/>
                                          </p:val>
                                        </p:tav>
                                      </p:tavLst>
                                    </p:anim>
                                  </p:childTnLst>
                                </p:cTn>
                              </p:par>
                              <p:par>
                                <p:cTn id="28" presetID="2" presetClass="entr" presetSubtype="8" fill="hold" nodeType="withEffect">
                                  <p:stCondLst>
                                    <p:cond delay="0"/>
                                  </p:stCondLst>
                                  <p:childTnLst>
                                    <p:set>
                                      <p:cBhvr>
                                        <p:cTn id="29" dur="1" fill="hold">
                                          <p:stCondLst>
                                            <p:cond delay="0"/>
                                          </p:stCondLst>
                                        </p:cTn>
                                        <p:tgtEl>
                                          <p:spTgt spid="16"/>
                                        </p:tgtEl>
                                        <p:attrNameLst>
                                          <p:attrName>style.visibility</p:attrName>
                                        </p:attrNameLst>
                                      </p:cBhvr>
                                      <p:to>
                                        <p:strVal val="visible"/>
                                      </p:to>
                                    </p:set>
                                    <p:anim calcmode="lin" valueType="num">
                                      <p:cBhvr additive="base">
                                        <p:cTn id="30" dur="5000" fill="hold"/>
                                        <p:tgtEl>
                                          <p:spTgt spid="16"/>
                                        </p:tgtEl>
                                        <p:attrNameLst>
                                          <p:attrName>ppt_x</p:attrName>
                                        </p:attrNameLst>
                                      </p:cBhvr>
                                      <p:tavLst>
                                        <p:tav tm="0">
                                          <p:val>
                                            <p:strVal val="0-#ppt_w/2"/>
                                          </p:val>
                                        </p:tav>
                                        <p:tav tm="100000">
                                          <p:val>
                                            <p:strVal val="#ppt_x"/>
                                          </p:val>
                                        </p:tav>
                                      </p:tavLst>
                                    </p:anim>
                                    <p:anim calcmode="lin" valueType="num">
                                      <p:cBhvr additive="base">
                                        <p:cTn id="31" dur="5000" fill="hold"/>
                                        <p:tgtEl>
                                          <p:spTgt spid="16"/>
                                        </p:tgtEl>
                                        <p:attrNameLst>
                                          <p:attrName>ppt_y</p:attrName>
                                        </p:attrNameLst>
                                      </p:cBhvr>
                                      <p:tavLst>
                                        <p:tav tm="0">
                                          <p:val>
                                            <p:strVal val="#ppt_y"/>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16" presetClass="entr" presetSubtype="37" fill="hold" nodeType="clickEffect">
                                  <p:stCondLst>
                                    <p:cond delay="0"/>
                                  </p:stCondLst>
                                  <p:childTnLst>
                                    <p:set>
                                      <p:cBhvr>
                                        <p:cTn id="35" dur="1" fill="hold">
                                          <p:stCondLst>
                                            <p:cond delay="0"/>
                                          </p:stCondLst>
                                        </p:cTn>
                                        <p:tgtEl>
                                          <p:spTgt spid="8"/>
                                        </p:tgtEl>
                                        <p:attrNameLst>
                                          <p:attrName>style.visibility</p:attrName>
                                        </p:attrNameLst>
                                      </p:cBhvr>
                                      <p:to>
                                        <p:strVal val="visible"/>
                                      </p:to>
                                    </p:set>
                                    <p:animEffect transition="in" filter="barn(outVertical)">
                                      <p:cBhvr>
                                        <p:cTn id="36" dur="500"/>
                                        <p:tgtEl>
                                          <p:spTgt spid="8"/>
                                        </p:tgtEl>
                                      </p:cBhvr>
                                    </p:animEffect>
                                  </p:childTnLst>
                                </p:cTn>
                              </p:par>
                            </p:childTnLst>
                          </p:cTn>
                        </p:par>
                      </p:childTnLst>
                    </p:cTn>
                  </p:par>
                  <p:par>
                    <p:cTn id="37" fill="hold">
                      <p:stCondLst>
                        <p:cond delay="indefinite"/>
                      </p:stCondLst>
                      <p:childTnLst>
                        <p:par>
                          <p:cTn id="38" fill="hold">
                            <p:stCondLst>
                              <p:cond delay="0"/>
                            </p:stCondLst>
                            <p:childTnLst>
                              <p:par>
                                <p:cTn id="39" presetID="22" presetClass="entr" presetSubtype="1" fill="hold" grpId="0" nodeType="clickEffect">
                                  <p:stCondLst>
                                    <p:cond delay="0"/>
                                  </p:stCondLst>
                                  <p:childTnLst>
                                    <p:set>
                                      <p:cBhvr>
                                        <p:cTn id="40" dur="1" fill="hold">
                                          <p:stCondLst>
                                            <p:cond delay="0"/>
                                          </p:stCondLst>
                                        </p:cTn>
                                        <p:tgtEl>
                                          <p:spTgt spid="5"/>
                                        </p:tgtEl>
                                        <p:attrNameLst>
                                          <p:attrName>style.visibility</p:attrName>
                                        </p:attrNameLst>
                                      </p:cBhvr>
                                      <p:to>
                                        <p:strVal val="visible"/>
                                      </p:to>
                                    </p:set>
                                    <p:animEffect transition="in" filter="wipe(up)">
                                      <p:cBhvr>
                                        <p:cTn id="41"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beq1zq51">
      <a:majorFont>
        <a:latin typeface="Li Xuke"/>
        <a:ea typeface="Li Xuke"/>
        <a:cs typeface=""/>
      </a:majorFont>
      <a:minorFont>
        <a:latin typeface="Li Xuke"/>
        <a:ea typeface="Li Xuk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1669</TotalTime>
  <Words>1470</Words>
  <Application>Microsoft Office PowerPoint</Application>
  <PresentationFormat>宽屏</PresentationFormat>
  <Paragraphs>210</Paragraphs>
  <Slides>24</Slides>
  <Notes>24</Notes>
  <HiddenSlides>0</HiddenSlides>
  <MMClips>0</MMClips>
  <ScaleCrop>false</ScaleCrop>
  <HeadingPairs>
    <vt:vector size="6" baseType="variant">
      <vt:variant>
        <vt:lpstr>已用的字体</vt:lpstr>
      </vt:variant>
      <vt:variant>
        <vt:i4>4</vt:i4>
      </vt:variant>
      <vt:variant>
        <vt:lpstr>主题</vt:lpstr>
      </vt:variant>
      <vt:variant>
        <vt:i4>1</vt:i4>
      </vt:variant>
      <vt:variant>
        <vt:lpstr>幻灯片标题</vt:lpstr>
      </vt:variant>
      <vt:variant>
        <vt:i4>24</vt:i4>
      </vt:variant>
    </vt:vector>
  </HeadingPairs>
  <TitlesOfParts>
    <vt:vector size="29" baseType="lpstr">
      <vt:lpstr>Li Xuke</vt:lpstr>
      <vt:lpstr>宋体</vt:lpstr>
      <vt:lpstr>Arial</vt:lpstr>
      <vt:lpstr>Calibri</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张童</dc:creator>
  <cp:lastModifiedBy>faith123</cp:lastModifiedBy>
  <cp:revision>113</cp:revision>
  <dcterms:created xsi:type="dcterms:W3CDTF">2018-04-03T08:10:10Z</dcterms:created>
  <dcterms:modified xsi:type="dcterms:W3CDTF">2018-10-09T02:28:18Z</dcterms:modified>
</cp:coreProperties>
</file>