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60" r:id="rId3"/>
    <p:sldId id="261" r:id="rId4"/>
    <p:sldId id="262" r:id="rId5"/>
    <p:sldId id="271" r:id="rId6"/>
    <p:sldId id="272" r:id="rId8"/>
    <p:sldId id="266" r:id="rId9"/>
    <p:sldId id="267" r:id="rId10"/>
    <p:sldId id="263" r:id="rId11"/>
    <p:sldId id="273" r:id="rId12"/>
    <p:sldId id="269" r:id="rId13"/>
    <p:sldId id="270" r:id="rId14"/>
    <p:sldId id="268" r:id="rId15"/>
    <p:sldId id="264" r:id="rId16"/>
    <p:sldId id="274" r:id="rId17"/>
    <p:sldId id="277" r:id="rId18"/>
    <p:sldId id="258" r:id="rId19"/>
    <p:sldId id="278" r:id="rId20"/>
    <p:sldId id="265" r:id="rId21"/>
    <p:sldId id="276" r:id="rId22"/>
    <p:sldId id="275" r:id="rId23"/>
    <p:sldId id="282" r:id="rId24"/>
    <p:sldId id="279" r:id="rId25"/>
    <p:sldId id="281" r:id="rId26"/>
    <p:sldId id="283"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372" y="10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1"/>
              </a:solidFill>
              <a:ln>
                <a:solidFill>
                  <a:schemeClr val="bg1"/>
                </a:solidFill>
              </a:ln>
            </c:spPr>
          </c:dPt>
          <c:dPt>
            <c:idx val="1"/>
            <c:bubble3D val="0"/>
            <c:spPr>
              <a:solidFill>
                <a:schemeClr val="accent1"/>
              </a:solidFill>
              <a:ln>
                <a:solidFill>
                  <a:schemeClr val="bg1"/>
                </a:solidFill>
              </a:ln>
            </c:spPr>
          </c:dPt>
          <c:dPt>
            <c:idx val="2"/>
            <c:bubble3D val="0"/>
            <c:spPr>
              <a:solidFill>
                <a:schemeClr val="accent1"/>
              </a:solidFill>
              <a:ln>
                <a:solidFill>
                  <a:schemeClr val="bg1"/>
                </a:solidFill>
              </a:ln>
            </c:spPr>
          </c:dPt>
          <c:dPt>
            <c:idx val="3"/>
            <c:bubble3D val="0"/>
            <c:spPr>
              <a:solidFill>
                <a:schemeClr val="accent1"/>
              </a:solidFill>
              <a:ln>
                <a:solidFill>
                  <a:schemeClr val="bg1"/>
                </a:solidFill>
              </a:ln>
            </c:spPr>
          </c:dPt>
          <c:dPt>
            <c:idx val="4"/>
            <c:bubble3D val="0"/>
            <c:spPr>
              <a:solidFill>
                <a:schemeClr val="accent1"/>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2"/>
              </a:solidFill>
              <a:ln>
                <a:solidFill>
                  <a:schemeClr val="bg1"/>
                </a:solidFill>
              </a:ln>
            </c:spPr>
          </c:dPt>
          <c:dPt>
            <c:idx val="1"/>
            <c:bubble3D val="0"/>
            <c:spPr>
              <a:solidFill>
                <a:schemeClr val="accent2"/>
              </a:solidFill>
              <a:ln>
                <a:solidFill>
                  <a:schemeClr val="bg1"/>
                </a:solidFill>
              </a:ln>
            </c:spPr>
          </c:dPt>
          <c:dPt>
            <c:idx val="2"/>
            <c:bubble3D val="0"/>
            <c:spPr>
              <a:solidFill>
                <a:schemeClr val="accent2"/>
              </a:solidFill>
              <a:ln>
                <a:solidFill>
                  <a:schemeClr val="bg1"/>
                </a:solidFill>
              </a:ln>
            </c:spPr>
          </c:dPt>
          <c:dPt>
            <c:idx val="3"/>
            <c:bubble3D val="0"/>
            <c:spPr>
              <a:solidFill>
                <a:schemeClr val="accent2"/>
              </a:solidFill>
              <a:ln>
                <a:solidFill>
                  <a:schemeClr val="bg1"/>
                </a:solidFill>
              </a:ln>
            </c:spPr>
          </c:dPt>
          <c:dPt>
            <c:idx val="4"/>
            <c:bubble3D val="0"/>
            <c:spPr>
              <a:solidFill>
                <a:schemeClr val="accent2"/>
              </a:solidFill>
              <a:ln>
                <a:solidFill>
                  <a:schemeClr val="bg1"/>
                </a:solidFill>
              </a:ln>
            </c:spPr>
          </c:dPt>
          <c:dPt>
            <c:idx val="5"/>
            <c:bubble3D val="0"/>
            <c:spPr>
              <a:solidFill>
                <a:schemeClr val="accent2"/>
              </a:solidFill>
              <a:ln>
                <a:solidFill>
                  <a:schemeClr val="bg1"/>
                </a:solidFill>
              </a:ln>
            </c:spPr>
          </c:dPt>
          <c:dPt>
            <c:idx val="6"/>
            <c:bubble3D val="0"/>
            <c:spPr>
              <a:solidFill>
                <a:schemeClr val="accent2"/>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accent3"/>
              </a:solidFill>
              <a:ln>
                <a:solidFill>
                  <a:schemeClr val="bg1"/>
                </a:solidFill>
              </a:ln>
            </c:spPr>
          </c:dPt>
          <c:dPt>
            <c:idx val="1"/>
            <c:bubble3D val="0"/>
            <c:spPr>
              <a:solidFill>
                <a:schemeClr val="accent3"/>
              </a:solidFill>
              <a:ln>
                <a:solidFill>
                  <a:schemeClr val="bg1"/>
                </a:solidFill>
              </a:ln>
            </c:spPr>
          </c:dPt>
          <c:dPt>
            <c:idx val="2"/>
            <c:bubble3D val="0"/>
            <c:spPr>
              <a:solidFill>
                <a:schemeClr val="accent3"/>
              </a:solidFill>
              <a:ln>
                <a:solidFill>
                  <a:schemeClr val="bg1"/>
                </a:solidFill>
              </a:ln>
            </c:spPr>
          </c:dPt>
          <c:dPt>
            <c:idx val="3"/>
            <c:bubble3D val="0"/>
            <c:spPr>
              <a:solidFill>
                <a:schemeClr val="accent3"/>
              </a:solidFill>
              <a:ln>
                <a:solidFill>
                  <a:schemeClr val="bg1"/>
                </a:solidFill>
              </a:ln>
            </c:spPr>
          </c:dPt>
          <c:dPt>
            <c:idx val="4"/>
            <c:bubble3D val="0"/>
            <c:spPr>
              <a:solidFill>
                <a:schemeClr val="accent3"/>
              </a:solidFill>
              <a:ln>
                <a:solidFill>
                  <a:schemeClr val="bg1"/>
                </a:solidFill>
              </a:ln>
            </c:spPr>
          </c:dPt>
          <c:dPt>
            <c:idx val="5"/>
            <c:bubble3D val="0"/>
            <c:spPr>
              <a:solidFill>
                <a:schemeClr val="accent3"/>
              </a:solidFill>
              <a:ln>
                <a:solidFill>
                  <a:schemeClr val="bg1"/>
                </a:solidFill>
              </a:ln>
            </c:spPr>
          </c:dPt>
          <c:dPt>
            <c:idx val="6"/>
            <c:bubble3D val="0"/>
            <c:spPr>
              <a:solidFill>
                <a:schemeClr val="accent3"/>
              </a:solidFill>
              <a:ln>
                <a:solidFill>
                  <a:schemeClr val="bg1"/>
                </a:solidFill>
              </a:ln>
            </c:spPr>
          </c:dPt>
          <c:dPt>
            <c:idx val="7"/>
            <c:bubble3D val="0"/>
            <c:spPr>
              <a:solidFill>
                <a:schemeClr val="accent3"/>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explosion val="0"/>
          <c:dPt>
            <c:idx val="0"/>
            <c:bubble3D val="0"/>
            <c:spPr>
              <a:solidFill>
                <a:schemeClr val="bg1">
                  <a:lumMod val="85000"/>
                </a:schemeClr>
              </a:solidFill>
              <a:ln>
                <a:solidFill>
                  <a:schemeClr val="bg1"/>
                </a:solidFill>
              </a:ln>
            </c:spPr>
          </c:dPt>
          <c:dPt>
            <c:idx val="1"/>
            <c:bubble3D val="0"/>
            <c:spPr>
              <a:solidFill>
                <a:schemeClr val="accent4"/>
              </a:solidFill>
              <a:ln>
                <a:solidFill>
                  <a:schemeClr val="bg1"/>
                </a:solidFill>
              </a:ln>
            </c:spPr>
          </c:dPt>
          <c:dPt>
            <c:idx val="2"/>
            <c:bubble3D val="0"/>
            <c:spPr>
              <a:solidFill>
                <a:schemeClr val="accent4"/>
              </a:solidFill>
              <a:ln>
                <a:solidFill>
                  <a:schemeClr val="bg1"/>
                </a:solidFill>
              </a:ln>
            </c:spPr>
          </c:dPt>
          <c:dPt>
            <c:idx val="3"/>
            <c:bubble3D val="0"/>
            <c:spPr>
              <a:solidFill>
                <a:schemeClr val="accent4"/>
              </a:solidFill>
              <a:ln>
                <a:solidFill>
                  <a:schemeClr val="bg1"/>
                </a:solidFill>
              </a:ln>
            </c:spPr>
          </c:dPt>
          <c:dPt>
            <c:idx val="4"/>
            <c:bubble3D val="0"/>
            <c:spPr>
              <a:solidFill>
                <a:schemeClr val="accent4"/>
              </a:solidFill>
              <a:ln>
                <a:solidFill>
                  <a:schemeClr val="bg1"/>
                </a:solidFill>
              </a:ln>
            </c:spPr>
          </c:dPt>
          <c:dPt>
            <c:idx val="5"/>
            <c:bubble3D val="0"/>
            <c:spPr>
              <a:solidFill>
                <a:schemeClr val="bg1">
                  <a:lumMod val="85000"/>
                </a:schemeClr>
              </a:solidFill>
              <a:ln>
                <a:solidFill>
                  <a:schemeClr val="bg1"/>
                </a:solidFill>
              </a:ln>
            </c:spPr>
          </c:dPt>
          <c:dPt>
            <c:idx val="6"/>
            <c:bubble3D val="0"/>
            <c:spPr>
              <a:solidFill>
                <a:schemeClr val="bg1">
                  <a:lumMod val="85000"/>
                </a:schemeClr>
              </a:solidFill>
              <a:ln>
                <a:solidFill>
                  <a:schemeClr val="bg1"/>
                </a:solidFill>
              </a:ln>
            </c:spPr>
          </c:dPt>
          <c:dPt>
            <c:idx val="7"/>
            <c:bubble3D val="0"/>
            <c:spPr>
              <a:solidFill>
                <a:schemeClr val="bg1">
                  <a:lumMod val="85000"/>
                </a:schemeClr>
              </a:solidFill>
              <a:ln>
                <a:solidFill>
                  <a:schemeClr val="bg1"/>
                </a:solidFill>
              </a:ln>
            </c:spPr>
          </c:dPt>
          <c:dPt>
            <c:idx val="8"/>
            <c:bubble3D val="0"/>
            <c:spPr>
              <a:solidFill>
                <a:schemeClr val="bg1">
                  <a:lumMod val="85000"/>
                </a:schemeClr>
              </a:solidFill>
              <a:ln>
                <a:solidFill>
                  <a:schemeClr val="bg1"/>
                </a:solidFill>
              </a:ln>
            </c:spPr>
          </c:dPt>
          <c:dPt>
            <c:idx val="9"/>
            <c:bubble3D val="0"/>
            <c:spPr>
              <a:solidFill>
                <a:schemeClr val="bg1">
                  <a:lumMod val="85000"/>
                </a:schemeClr>
              </a:solidFill>
              <a:ln>
                <a:solidFill>
                  <a:schemeClr val="bg1"/>
                </a:solidFill>
              </a:ln>
            </c:spPr>
          </c:dPt>
          <c:dLbls>
            <c:delete val="1"/>
          </c:dLbls>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a:defRPr lang="zh-CN" sz="1800" baseline="-25000">
          <a:latin typeface="Arial" panose="020B0604020202020204" pitchFamily="34" charset="0"/>
          <a:ea typeface="微软雅黑" panose="020B0503020204020204" pitchFamily="34" charset="-122"/>
          <a:cs typeface="+mn-ea"/>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5EF54F-DC5C-4BA2-A7A1-20B7B597283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13C315-B4C4-4539-A935-F9FF488AA37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9F2BE-DE9F-4B8C-AB04-BD0998E5439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508"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544937"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教学背景</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508"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544937"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教学分析</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508"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544937"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教学过程</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16CC50B-97C3-4EFD-966D-3952C8BC245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fld>
            <a:endParaRPr lang="zh-CN" altLang="en-US"/>
          </a:p>
        </p:txBody>
      </p:sp>
      <p:sp>
        <p:nvSpPr>
          <p:cNvPr id="7" name="矩形 6"/>
          <p:cNvSpPr/>
          <p:nvPr userDrawn="1"/>
        </p:nvSpPr>
        <p:spPr>
          <a:xfrm>
            <a:off x="-508" y="304292"/>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8" name="文本框 37"/>
          <p:cNvSpPr txBox="1"/>
          <p:nvPr userDrawn="1"/>
        </p:nvSpPr>
        <p:spPr>
          <a:xfrm>
            <a:off x="544937" y="340296"/>
            <a:ext cx="959245" cy="315475"/>
          </a:xfrm>
          <a:prstGeom prst="rect">
            <a:avLst/>
          </a:prstGeom>
          <a:noFill/>
        </p:spPr>
        <p:txBody>
          <a:bodyPr wrap="none" lIns="68584" tIns="34292" rIns="68584" bIns="34292" rtlCol="0">
            <a:spAutoFit/>
          </a:bodyPr>
          <a:lstStyle/>
          <a:p>
            <a:r>
              <a:rPr lang="zh-CN" altLang="en-US" sz="1600" kern="1200" dirty="0">
                <a:solidFill>
                  <a:schemeClr val="accent1"/>
                </a:solidFill>
                <a:latin typeface="+mn-lt"/>
                <a:ea typeface="微软雅黑" panose="020B0503020204020204" pitchFamily="34" charset="-122"/>
                <a:cs typeface="+mn-cs"/>
              </a:rPr>
              <a:t>板书设计</a:t>
            </a:r>
            <a:endParaRPr lang="zh-CN" altLang="en-US" sz="1600" kern="1200" dirty="0">
              <a:solidFill>
                <a:schemeClr val="accent1"/>
              </a:solidFill>
              <a:latin typeface="+mn-lt"/>
              <a:ea typeface="微软雅黑" panose="020B0503020204020204" pitchFamily="34" charset="-122"/>
              <a:cs typeface="+mn-cs"/>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AA99BB02-92C8-4E37-B89F-494BE97D314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045996A-A120-4E88-8483-03A2E5AF7A80}" type="slidenum">
              <a:rPr lang="zh-CN" altLang="en-US" smtClean="0"/>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AA99BB02-92C8-4E37-B89F-494BE97D3142}"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3045996A-A120-4E88-8483-03A2E5AF7A8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9.xml"/><Relationship Id="rId2" Type="http://schemas.openxmlformats.org/officeDocument/2006/relationships/image" Target="../media/image4.jpeg"/><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1.xml"/><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t="33834" b="6976"/>
          <a:stretch>
            <a:fillRect/>
          </a:stretch>
        </p:blipFill>
        <p:spPr>
          <a:xfrm>
            <a:off x="8546" y="1322220"/>
            <a:ext cx="9135454" cy="3822868"/>
          </a:xfrm>
          <a:prstGeom prst="rect">
            <a:avLst/>
          </a:prstGeom>
        </p:spPr>
      </p:pic>
      <p:sp>
        <p:nvSpPr>
          <p:cNvPr id="7" name="矩形 259"/>
          <p:cNvSpPr>
            <a:spLocks noChangeArrowheads="1"/>
          </p:cNvSpPr>
          <p:nvPr/>
        </p:nvSpPr>
        <p:spPr bwMode="auto">
          <a:xfrm>
            <a:off x="2285062" y="1737569"/>
            <a:ext cx="4508496" cy="265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967" tIns="32482" rIns="64967" bIns="324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defTabSz="649605" fontAlgn="base">
              <a:spcAft>
                <a:spcPct val="0"/>
              </a:spcAft>
              <a:buNone/>
            </a:pP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述职报告</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个人简历</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工作总结</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岗位竞聘</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未来规划</a:t>
            </a:r>
            <a:r>
              <a:rPr lang="en-US" altLang="zh-CN" sz="1300" cap="all" dirty="0">
                <a:solidFill>
                  <a:schemeClr val="tx1">
                    <a:lumMod val="65000"/>
                    <a:lumOff val="35000"/>
                  </a:schemeClr>
                </a:solidFill>
                <a:cs typeface="Arial" panose="020B0604020202020204" pitchFamily="34" charset="0"/>
              </a:rPr>
              <a:t>||</a:t>
            </a:r>
            <a:endParaRPr lang="zh-CN" altLang="en-US" sz="1300" cap="all" dirty="0">
              <a:solidFill>
                <a:schemeClr val="tx1">
                  <a:lumMod val="65000"/>
                  <a:lumOff val="35000"/>
                </a:schemeClr>
              </a:solidFill>
              <a:cs typeface="Arial" panose="020B0604020202020204" pitchFamily="34" charset="0"/>
            </a:endParaRPr>
          </a:p>
        </p:txBody>
      </p:sp>
      <p:sp>
        <p:nvSpPr>
          <p:cNvPr id="8" name="文本框 13"/>
          <p:cNvSpPr txBox="1">
            <a:spLocks noChangeArrowheads="1"/>
          </p:cNvSpPr>
          <p:nvPr/>
        </p:nvSpPr>
        <p:spPr bwMode="auto">
          <a:xfrm>
            <a:off x="2113038" y="916360"/>
            <a:ext cx="5228752" cy="68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967" tIns="32482" rIns="64967" bIns="32482">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649605" fontAlgn="base">
              <a:spcBef>
                <a:spcPct val="0"/>
              </a:spcBef>
              <a:spcAft>
                <a:spcPct val="0"/>
              </a:spcAft>
            </a:pPr>
            <a:r>
              <a:rPr lang="zh-CN" altLang="en-US"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影视传媒教育</a:t>
            </a:r>
            <a:r>
              <a:rPr lang="en-US" altLang="zh-CN"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模板</a:t>
            </a:r>
            <a:endParaRPr lang="zh-CN" altLang="en-US"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Box 8"/>
          <p:cNvSpPr txBox="1"/>
          <p:nvPr/>
        </p:nvSpPr>
        <p:spPr>
          <a:xfrm>
            <a:off x="3114136" y="2029992"/>
            <a:ext cx="739140" cy="248920"/>
          </a:xfrm>
          <a:prstGeom prst="rect">
            <a:avLst/>
          </a:prstGeom>
          <a:noFill/>
        </p:spPr>
        <p:txBody>
          <a:bodyPr wrap="none" lIns="64952" tIns="32477" rIns="64952" bIns="32477" rtlCol="0">
            <a:spAutoFit/>
          </a:bodyPr>
          <a:lstStyle/>
          <a:p>
            <a:pPr defTabSz="649605" fontAlgn="base">
              <a:spcBef>
                <a:spcPct val="0"/>
              </a:spcBef>
              <a:spcAft>
                <a:spcPct val="0"/>
              </a:spcAft>
            </a:pPr>
            <a:r>
              <a:rPr lang="zh-CN" altLang="en-US" sz="1200" dirty="0">
                <a:solidFill>
                  <a:srgbClr val="393939"/>
                </a:solidFill>
                <a:latin typeface="微软雅黑" panose="020B0503020204020204" pitchFamily="34" charset="-122"/>
                <a:ea typeface="微软雅黑" panose="020B0503020204020204" pitchFamily="34" charset="-122"/>
              </a:rPr>
              <a:t>汇报人：</a:t>
            </a:r>
            <a:endParaRPr lang="zh-CN" altLang="en-US" sz="1200" dirty="0">
              <a:solidFill>
                <a:srgbClr val="393939"/>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4741330" y="2029992"/>
            <a:ext cx="1570669" cy="250254"/>
          </a:xfrm>
          <a:prstGeom prst="rect">
            <a:avLst/>
          </a:prstGeom>
          <a:noFill/>
        </p:spPr>
        <p:txBody>
          <a:bodyPr wrap="none" lIns="64952" tIns="32477" rIns="64952" bIns="32477" rtlCol="0">
            <a:spAutoFit/>
          </a:bodyPr>
          <a:lstStyle/>
          <a:p>
            <a:pPr defTabSz="649605" fontAlgn="base">
              <a:spcBef>
                <a:spcPct val="0"/>
              </a:spcBef>
              <a:spcAft>
                <a:spcPct val="0"/>
              </a:spcAft>
            </a:pPr>
            <a:r>
              <a:rPr lang="zh-CN" altLang="en-US" sz="1200" dirty="0">
                <a:solidFill>
                  <a:srgbClr val="393939"/>
                </a:solidFill>
                <a:latin typeface="微软雅黑" panose="020B0503020204020204" pitchFamily="34" charset="-122"/>
                <a:ea typeface="微软雅黑" panose="020B0503020204020204" pitchFamily="34" charset="-122"/>
              </a:rPr>
              <a:t>时间：</a:t>
            </a:r>
            <a:r>
              <a:rPr lang="en-US" altLang="zh-CN" sz="1200" dirty="0">
                <a:solidFill>
                  <a:srgbClr val="393939"/>
                </a:solidFill>
                <a:latin typeface="微软雅黑" panose="020B0503020204020204" pitchFamily="34" charset="-122"/>
                <a:ea typeface="微软雅黑" panose="020B0503020204020204" pitchFamily="34" charset="-122"/>
              </a:rPr>
              <a:t>2018</a:t>
            </a:r>
            <a:r>
              <a:rPr lang="zh-CN" altLang="en-US" sz="1200" dirty="0">
                <a:solidFill>
                  <a:srgbClr val="393939"/>
                </a:solidFill>
                <a:latin typeface="微软雅黑" panose="020B0503020204020204" pitchFamily="34" charset="-122"/>
                <a:ea typeface="微软雅黑" panose="020B0503020204020204" pitchFamily="34" charset="-122"/>
              </a:rPr>
              <a:t>年</a:t>
            </a:r>
            <a:r>
              <a:rPr lang="en-US" altLang="zh-CN" sz="1200" dirty="0">
                <a:solidFill>
                  <a:srgbClr val="393939"/>
                </a:solidFill>
                <a:latin typeface="微软雅黑" panose="020B0503020204020204" pitchFamily="34" charset="-122"/>
                <a:ea typeface="微软雅黑" panose="020B0503020204020204" pitchFamily="34" charset="-122"/>
              </a:rPr>
              <a:t>x</a:t>
            </a:r>
            <a:r>
              <a:rPr lang="zh-CN" altLang="en-US" sz="1200" dirty="0">
                <a:solidFill>
                  <a:srgbClr val="393939"/>
                </a:solidFill>
                <a:latin typeface="微软雅黑" panose="020B0503020204020204" pitchFamily="34" charset="-122"/>
                <a:ea typeface="微软雅黑" panose="020B0503020204020204" pitchFamily="34" charset="-122"/>
              </a:rPr>
              <a:t>月</a:t>
            </a:r>
            <a:r>
              <a:rPr lang="en-US" altLang="zh-CN" sz="1200" dirty="0">
                <a:solidFill>
                  <a:srgbClr val="393939"/>
                </a:solidFill>
                <a:latin typeface="微软雅黑" panose="020B0503020204020204" pitchFamily="34" charset="-122"/>
                <a:ea typeface="微软雅黑" panose="020B0503020204020204" pitchFamily="34" charset="-122"/>
              </a:rPr>
              <a:t>x</a:t>
            </a:r>
            <a:r>
              <a:rPr lang="zh-CN" altLang="en-US" sz="1200" dirty="0">
                <a:solidFill>
                  <a:srgbClr val="393939"/>
                </a:solidFill>
                <a:latin typeface="微软雅黑" panose="020B0503020204020204" pitchFamily="34" charset="-122"/>
                <a:ea typeface="微软雅黑" panose="020B0503020204020204" pitchFamily="34" charset="-122"/>
              </a:rPr>
              <a:t>日</a:t>
            </a:r>
            <a:endParaRPr lang="zh-CN" altLang="en-US" sz="1200" dirty="0">
              <a:solidFill>
                <a:srgbClr val="393939"/>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907704" y="1680944"/>
            <a:ext cx="5641938"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 name="tears - 泪花">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20588" y="1071344"/>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35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7"/>
                                        </p:tgtEl>
                                        <p:attrNameLst>
                                          <p:attrName>ppt_y</p:attrName>
                                        </p:attrNameLst>
                                      </p:cBhvr>
                                      <p:tavLst>
                                        <p:tav tm="0">
                                          <p:val>
                                            <p:strVal val="#ppt_y"/>
                                          </p:val>
                                        </p:tav>
                                        <p:tav tm="100000">
                                          <p:val>
                                            <p:strVal val="#ppt_y"/>
                                          </p:val>
                                        </p:tav>
                                      </p:tavLst>
                                    </p:anim>
                                    <p:anim calcmode="lin" valueType="num">
                                      <p:cBhvr>
                                        <p:cTn id="28"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7"/>
                                        </p:tgtEl>
                                      </p:cBhvr>
                                    </p:animEffect>
                                  </p:childTnLst>
                                </p:cTn>
                              </p:par>
                            </p:childTnLst>
                          </p:cTn>
                        </p:par>
                        <p:par>
                          <p:cTn id="31" fill="hold">
                            <p:stCondLst>
                              <p:cond delay="555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7"/>
                                        </p:tgtEl>
                                      </p:cBhvr>
                                    </p:animEffect>
                                    <p:animScale>
                                      <p:cBhvr>
                                        <p:cTn id="34" dur="250" autoRev="1" fill="hold"/>
                                        <p:tgtEl>
                                          <p:spTgt spid="7"/>
                                        </p:tgtEl>
                                      </p:cBhvr>
                                      <p:by x="105000" y="105000"/>
                                    </p:animScale>
                                  </p:childTnLst>
                                </p:cTn>
                              </p:par>
                            </p:childTnLst>
                          </p:cTn>
                        </p:par>
                        <p:par>
                          <p:cTn id="35" fill="hold">
                            <p:stCondLst>
                              <p:cond delay="6050"/>
                            </p:stCondLst>
                            <p:childTnLst>
                              <p:par>
                                <p:cTn id="36" presetID="2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655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3" repeatCount="indefinite" fill="hold" display="0">
                  <p:stCondLst>
                    <p:cond delay="indefinite"/>
                  </p:stCondLst>
                  <p:endCondLst>
                    <p:cond evt="onStopAudio" delay="0">
                      <p:tgtEl>
                        <p:sldTgt/>
                      </p:tgtEl>
                    </p:cond>
                  </p:endCondLst>
                </p:cTn>
                <p:tgtEl>
                  <p:spTgt spid="2"/>
                </p:tgtEl>
              </p:cMediaNode>
            </p:audio>
          </p:childTnLst>
        </p:cTn>
      </p:par>
    </p:tnLst>
    <p:bldLst>
      <p:bldP spid="7" grpId="0"/>
      <p:bldP spid="7" grpId="1"/>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75104" y="495635"/>
            <a:ext cx="1424588" cy="384721"/>
            <a:chOff x="514443" y="639587"/>
            <a:chExt cx="1899449" cy="512801"/>
          </a:xfrm>
        </p:grpSpPr>
        <p:sp>
          <p:nvSpPr>
            <p:cNvPr id="5" name="Text Box 7"/>
            <p:cNvSpPr txBox="1">
              <a:spLocks noChangeArrowheads="1"/>
            </p:cNvSpPr>
            <p:nvPr/>
          </p:nvSpPr>
          <p:spPr bwMode="auto">
            <a:xfrm>
              <a:off x="1384552" y="812237"/>
              <a:ext cx="1029340" cy="307679"/>
            </a:xfrm>
            <a:prstGeom prst="rect">
              <a:avLst/>
            </a:prstGeom>
            <a:noFill/>
            <a:ln w="9525">
              <a:noFill/>
              <a:miter lim="800000"/>
            </a:ln>
          </p:spPr>
          <p:txBody>
            <a:bodyPr wrap="none" lIns="45720" tIns="22860" rIns="45720" bIns="22860">
              <a:spAutoFit/>
            </a:bodyPr>
            <a:lstStyle/>
            <a:p>
              <a:pPr algn="ctr" defTabSz="815975"/>
              <a:r>
                <a:rPr lang="en-US" altLang="zh-CN" sz="1200" kern="0" dirty="0">
                  <a:solidFill>
                    <a:schemeClr val="tx1">
                      <a:lumMod val="50000"/>
                      <a:lumOff val="50000"/>
                    </a:schemeClr>
                  </a:solidFill>
                </a:rPr>
                <a:t>CONTENTS</a:t>
              </a:r>
              <a:endParaRPr lang="en-CA" sz="1200" spc="-113"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14443" y="639587"/>
              <a:ext cx="992151" cy="512801"/>
            </a:xfrm>
            <a:prstGeom prst="rect">
              <a:avLst/>
            </a:prstGeom>
          </p:spPr>
          <p:txBody>
            <a:bodyPr wrap="none">
              <a:spAutoFit/>
            </a:bodyPr>
            <a:lstStyle/>
            <a:p>
              <a:pPr algn="ctr" defTabSz="815975"/>
              <a:r>
                <a:rPr lang="zh-CN" altLang="en-US" sz="19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目 录</a:t>
              </a:r>
              <a:endParaRPr lang="en-CA" altLang="zh-CN" sz="1900" b="1"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grpSp>
      <p:sp>
        <p:nvSpPr>
          <p:cNvPr id="7" name="Rectangle 5"/>
          <p:cNvSpPr/>
          <p:nvPr/>
        </p:nvSpPr>
        <p:spPr>
          <a:xfrm>
            <a:off x="0" y="2825341"/>
            <a:ext cx="9144000" cy="1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8" name="Oval 6"/>
          <p:cNvSpPr/>
          <p:nvPr/>
        </p:nvSpPr>
        <p:spPr>
          <a:xfrm>
            <a:off x="1121230"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9" name="Oval 7"/>
          <p:cNvSpPr/>
          <p:nvPr/>
        </p:nvSpPr>
        <p:spPr>
          <a:xfrm>
            <a:off x="3341917" y="2740272"/>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0" name="Oval 8"/>
          <p:cNvSpPr/>
          <p:nvPr/>
        </p:nvSpPr>
        <p:spPr>
          <a:xfrm>
            <a:off x="5562603" y="2748439"/>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1" name="Oval 9"/>
          <p:cNvSpPr/>
          <p:nvPr/>
        </p:nvSpPr>
        <p:spPr>
          <a:xfrm>
            <a:off x="7783288" y="2732105"/>
            <a:ext cx="217712" cy="2177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3" name="Group 56"/>
          <p:cNvGrpSpPr/>
          <p:nvPr/>
        </p:nvGrpSpPr>
        <p:grpSpPr>
          <a:xfrm>
            <a:off x="2195733" y="1940778"/>
            <a:ext cx="1908215" cy="373536"/>
            <a:chOff x="1221184" y="1784357"/>
            <a:chExt cx="3347902" cy="646716"/>
          </a:xfrm>
          <a:solidFill>
            <a:srgbClr val="7AB005"/>
          </a:solidFill>
        </p:grpSpPr>
        <p:sp>
          <p:nvSpPr>
            <p:cNvPr id="13" name="Rectangular Callout 15"/>
            <p:cNvSpPr/>
            <p:nvPr/>
          </p:nvSpPr>
          <p:spPr>
            <a:xfrm flipH="1">
              <a:off x="1221184" y="1846692"/>
              <a:ext cx="3078665" cy="584381"/>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44"/>
            <p:cNvSpPr/>
            <p:nvPr/>
          </p:nvSpPr>
          <p:spPr>
            <a:xfrm>
              <a:off x="1469564" y="1784357"/>
              <a:ext cx="3099522" cy="532865"/>
            </a:xfrm>
            <a:prstGeom prst="rect">
              <a:avLst/>
            </a:prstGeom>
            <a:noFill/>
            <a:ln>
              <a:noFill/>
            </a:ln>
          </p:spPr>
          <p:txBody>
            <a:bodyPr wrap="square">
              <a:spAutoFit/>
            </a:bodyPr>
            <a:lstStyle/>
            <a:p>
              <a:pPr algn="ctr"/>
              <a:r>
                <a:rPr lang="zh-CN" altLang="en-US" sz="1400" b="1" dirty="0">
                  <a:solidFill>
                    <a:schemeClr val="bg1"/>
                  </a:solidFill>
                  <a:ea typeface="微软雅黑" panose="020B0503020204020204" pitchFamily="34" charset="-122"/>
                </a:rPr>
                <a:t>教学分析</a:t>
              </a:r>
              <a:endParaRPr lang="zh-CN" altLang="en-US" sz="1400" b="1" dirty="0">
                <a:solidFill>
                  <a:schemeClr val="bg1"/>
                </a:solidFill>
                <a:ea typeface="微软雅黑" panose="020B0503020204020204" pitchFamily="34" charset="-122"/>
              </a:endParaRPr>
            </a:p>
          </p:txBody>
        </p:sp>
      </p:grpSp>
      <p:grpSp>
        <p:nvGrpSpPr>
          <p:cNvPr id="4" name="Group 57"/>
          <p:cNvGrpSpPr/>
          <p:nvPr/>
        </p:nvGrpSpPr>
        <p:grpSpPr>
          <a:xfrm>
            <a:off x="6616457" y="1960476"/>
            <a:ext cx="2096003" cy="353838"/>
            <a:chOff x="6019793" y="1727856"/>
            <a:chExt cx="2594177" cy="642050"/>
          </a:xfrm>
          <a:solidFill>
            <a:srgbClr val="7AB005"/>
          </a:solidFill>
        </p:grpSpPr>
        <p:sp>
          <p:nvSpPr>
            <p:cNvPr id="16" name="Rectangular Callout 17"/>
            <p:cNvSpPr/>
            <p:nvPr/>
          </p:nvSpPr>
          <p:spPr>
            <a:xfrm flipH="1">
              <a:off x="6019793" y="1800216"/>
              <a:ext cx="2090347" cy="569690"/>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7" name="Rectangle 46"/>
            <p:cNvSpPr/>
            <p:nvPr/>
          </p:nvSpPr>
          <p:spPr>
            <a:xfrm>
              <a:off x="6095993" y="1727856"/>
              <a:ext cx="2517977" cy="558471"/>
            </a:xfrm>
            <a:prstGeom prst="rect">
              <a:avLst/>
            </a:prstGeom>
            <a:noFill/>
          </p:spPr>
          <p:txBody>
            <a:bodyPr wrap="square">
              <a:spAutoFit/>
            </a:bodyPr>
            <a:lstStyle/>
            <a:p>
              <a:pPr algn="ctr"/>
              <a:r>
                <a:rPr lang="zh-CN" altLang="en-US" sz="1400" b="1" dirty="0">
                  <a:solidFill>
                    <a:schemeClr val="bg1"/>
                  </a:solidFill>
                  <a:ea typeface="微软雅黑" panose="020B0503020204020204" pitchFamily="34" charset="-122"/>
                </a:rPr>
                <a:t>板书设计</a:t>
              </a:r>
              <a:endParaRPr lang="zh-CN" altLang="en-US" sz="1400" b="1" dirty="0">
                <a:solidFill>
                  <a:schemeClr val="bg1"/>
                </a:solidFill>
                <a:ea typeface="微软雅黑" panose="020B0503020204020204" pitchFamily="34" charset="-122"/>
              </a:endParaRPr>
            </a:p>
          </p:txBody>
        </p:sp>
      </p:grpSp>
      <p:grpSp>
        <p:nvGrpSpPr>
          <p:cNvPr id="12" name="Group 58"/>
          <p:cNvGrpSpPr/>
          <p:nvPr/>
        </p:nvGrpSpPr>
        <p:grpSpPr>
          <a:xfrm>
            <a:off x="5061228" y="3316379"/>
            <a:ext cx="1917143" cy="336285"/>
            <a:chOff x="4844141" y="3398224"/>
            <a:chExt cx="2699660" cy="707453"/>
          </a:xfrm>
          <a:solidFill>
            <a:srgbClr val="7AB005"/>
          </a:solidFill>
        </p:grpSpPr>
        <p:sp>
          <p:nvSpPr>
            <p:cNvPr id="19" name="Rectangular Callout 16"/>
            <p:cNvSpPr/>
            <p:nvPr/>
          </p:nvSpPr>
          <p:spPr>
            <a:xfrm rot="10800000" flipH="1">
              <a:off x="4844141" y="3398224"/>
              <a:ext cx="2699660" cy="707453"/>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0" name="Rectangle 53"/>
            <p:cNvSpPr/>
            <p:nvPr/>
          </p:nvSpPr>
          <p:spPr>
            <a:xfrm>
              <a:off x="4952999" y="3422899"/>
              <a:ext cx="2517980" cy="647480"/>
            </a:xfrm>
            <a:prstGeom prst="rect">
              <a:avLst/>
            </a:prstGeom>
            <a:noFill/>
          </p:spPr>
          <p:txBody>
            <a:bodyPr wrap="square">
              <a:spAutoFit/>
            </a:bodyPr>
            <a:lstStyle/>
            <a:p>
              <a:pPr algn="ctr"/>
              <a:r>
                <a:rPr lang="zh-CN" altLang="en-US" sz="1400" b="1" dirty="0">
                  <a:solidFill>
                    <a:schemeClr val="bg1"/>
                  </a:solidFill>
                  <a:ea typeface="微软雅黑" panose="020B0503020204020204" pitchFamily="34" charset="-122"/>
                </a:rPr>
                <a:t>教学过程</a:t>
              </a:r>
              <a:endParaRPr lang="zh-CN" altLang="en-US" sz="1400" b="1" dirty="0">
                <a:solidFill>
                  <a:schemeClr val="bg1"/>
                </a:solidFill>
                <a:ea typeface="微软雅黑" panose="020B0503020204020204" pitchFamily="34" charset="-122"/>
              </a:endParaRPr>
            </a:p>
          </p:txBody>
        </p:sp>
      </p:grpSp>
      <p:grpSp>
        <p:nvGrpSpPr>
          <p:cNvPr id="15" name="Group 59"/>
          <p:cNvGrpSpPr/>
          <p:nvPr/>
        </p:nvGrpSpPr>
        <p:grpSpPr>
          <a:xfrm>
            <a:off x="661294" y="3323705"/>
            <a:ext cx="1858478" cy="312702"/>
            <a:chOff x="348339" y="3398224"/>
            <a:chExt cx="3094903" cy="490929"/>
          </a:xfrm>
          <a:solidFill>
            <a:srgbClr val="7AB005"/>
          </a:solidFill>
        </p:grpSpPr>
        <p:sp>
          <p:nvSpPr>
            <p:cNvPr id="22" name="Rectangular Callout 14"/>
            <p:cNvSpPr/>
            <p:nvPr/>
          </p:nvSpPr>
          <p:spPr>
            <a:xfrm rot="10800000" flipH="1">
              <a:off x="348339" y="3398224"/>
              <a:ext cx="3094903" cy="483312"/>
            </a:xfrm>
            <a:prstGeom prst="wedgeRectCallo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23" name="Rectangle 55"/>
            <p:cNvSpPr/>
            <p:nvPr/>
          </p:nvSpPr>
          <p:spPr>
            <a:xfrm>
              <a:off x="457199" y="3405956"/>
              <a:ext cx="2806172" cy="483197"/>
            </a:xfrm>
            <a:prstGeom prst="rect">
              <a:avLst/>
            </a:prstGeom>
            <a:noFill/>
          </p:spPr>
          <p:txBody>
            <a:bodyPr wrap="square">
              <a:spAutoFit/>
            </a:bodyPr>
            <a:lstStyle/>
            <a:p>
              <a:pPr algn="ctr"/>
              <a:r>
                <a:rPr lang="zh-CN" altLang="en-US" sz="1400" b="1" dirty="0">
                  <a:solidFill>
                    <a:schemeClr val="bg1"/>
                  </a:solidFill>
                  <a:ea typeface="微软雅黑" panose="020B0503020204020204" pitchFamily="34" charset="-122"/>
                </a:rPr>
                <a:t>教学背景</a:t>
              </a:r>
              <a:endParaRPr lang="zh-CN" altLang="en-US" sz="1400" b="1" dirty="0">
                <a:solidFill>
                  <a:schemeClr val="bg1"/>
                </a:solidFill>
                <a:ea typeface="微软雅黑" panose="020B0503020204020204" pitchFamily="34" charset="-122"/>
              </a:endParaRPr>
            </a:p>
          </p:txBody>
        </p:sp>
      </p:grpSp>
      <p:sp>
        <p:nvSpPr>
          <p:cNvPr id="24" name="TextBox 23"/>
          <p:cNvSpPr txBox="1"/>
          <p:nvPr/>
        </p:nvSpPr>
        <p:spPr>
          <a:xfrm>
            <a:off x="827584" y="2212504"/>
            <a:ext cx="905504" cy="377026"/>
          </a:xfrm>
          <a:prstGeom prst="rect">
            <a:avLst/>
          </a:prstGeom>
          <a:noFill/>
        </p:spPr>
        <p:txBody>
          <a:bodyPr wrap="none" lIns="68580" tIns="34290" rIns="68580" bIns="34290"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Part 1</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095836" y="3076600"/>
            <a:ext cx="830099" cy="346249"/>
          </a:xfrm>
          <a:prstGeom prst="rect">
            <a:avLst/>
          </a:prstGeom>
          <a:noFill/>
        </p:spPr>
        <p:txBody>
          <a:bodyPr wrap="none" lIns="68580" tIns="34290" rIns="68580" bIns="34290" rtlCol="0">
            <a:spAutoFit/>
          </a:bodyPr>
          <a:lstStyle/>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Part 2</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292080" y="2284512"/>
            <a:ext cx="830099" cy="346249"/>
          </a:xfrm>
          <a:prstGeom prst="rect">
            <a:avLst/>
          </a:prstGeom>
          <a:noFill/>
        </p:spPr>
        <p:txBody>
          <a:bodyPr wrap="none" lIns="68580" tIns="34290" rIns="68580" bIns="34290" rtlCol="0">
            <a:spAutoFit/>
          </a:bodyPr>
          <a:lstStyle/>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Part 3</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7560332" y="3076600"/>
            <a:ext cx="830099" cy="346249"/>
          </a:xfrm>
          <a:prstGeom prst="rect">
            <a:avLst/>
          </a:prstGeom>
          <a:noFill/>
        </p:spPr>
        <p:txBody>
          <a:bodyPr wrap="none" lIns="68580" tIns="34290" rIns="68580" bIns="34290" rtlCol="0">
            <a:spAutoFit/>
          </a:bodyPr>
          <a:lstStyle/>
          <a:p>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Part 4</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800"/>
                            </p:stCondLst>
                            <p:childTnLst>
                              <p:par>
                                <p:cTn id="9" presetID="2" presetClass="entr" presetSubtype="8" decel="5000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300"/>
                            </p:stCondLst>
                            <p:childTnLst>
                              <p:par>
                                <p:cTn id="14" presetID="2" presetClass="entr" presetSubtype="8" decel="5000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2" presetClass="entr" presetSubtype="4" decel="5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2300"/>
                            </p:stCondLst>
                            <p:childTnLst>
                              <p:par>
                                <p:cTn id="27" presetID="2" presetClass="entr" presetSubtype="8" decel="5000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childTnLst>
                          </p:cTn>
                        </p:par>
                        <p:par>
                          <p:cTn id="31" fill="hold">
                            <p:stCondLst>
                              <p:cond delay="28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2" presetClass="entr" presetSubtype="1" decel="5000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0-#ppt_h/2"/>
                                          </p:val>
                                        </p:tav>
                                        <p:tav tm="100000">
                                          <p:val>
                                            <p:strVal val="#ppt_y"/>
                                          </p:val>
                                        </p:tav>
                                      </p:tavLst>
                                    </p:anim>
                                  </p:childTnLst>
                                </p:cTn>
                              </p:par>
                            </p:childTnLst>
                          </p:cTn>
                        </p:par>
                        <p:par>
                          <p:cTn id="39" fill="hold">
                            <p:stCondLst>
                              <p:cond delay="3300"/>
                            </p:stCondLst>
                            <p:childTnLst>
                              <p:par>
                                <p:cTn id="40" presetID="2" presetClass="entr" presetSubtype="8" decel="5000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0-#ppt_w/2"/>
                                          </p:val>
                                        </p:tav>
                                        <p:tav tm="100000">
                                          <p:val>
                                            <p:strVal val="#ppt_x"/>
                                          </p:val>
                                        </p:tav>
                                      </p:tavLst>
                                    </p:anim>
                                    <p:anim calcmode="lin" valueType="num">
                                      <p:cBhvr additive="base">
                                        <p:cTn id="43" dur="5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38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2" presetClass="entr" presetSubtype="4" decel="5000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par>
                          <p:cTn id="52" fill="hold">
                            <p:stCondLst>
                              <p:cond delay="4300"/>
                            </p:stCondLst>
                            <p:childTnLst>
                              <p:par>
                                <p:cTn id="53" presetID="2" presetClass="entr" presetSubtype="8" decel="5000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childTnLst>
                          </p:cTn>
                        </p:par>
                        <p:par>
                          <p:cTn id="57" fill="hold">
                            <p:stCondLst>
                              <p:cond delay="4800"/>
                            </p:stCondLst>
                            <p:childTnLst>
                              <p:par>
                                <p:cTn id="58" presetID="10" presetClass="entr" presetSubtype="0"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par>
                                <p:cTn id="61" presetID="2" presetClass="entr" presetSubtype="1" decel="50000" fill="hold" nodeType="withEffect">
                                  <p:stCondLst>
                                    <p:cond delay="0"/>
                                  </p:stCondLst>
                                  <p:childTnLst>
                                    <p:set>
                                      <p:cBhvr>
                                        <p:cTn id="62" dur="1" fill="hold">
                                          <p:stCondLst>
                                            <p:cond delay="0"/>
                                          </p:stCondLst>
                                        </p:cTn>
                                        <p:tgtEl>
                                          <p:spTgt spid="4"/>
                                        </p:tgtEl>
                                        <p:attrNameLst>
                                          <p:attrName>style.visibility</p:attrName>
                                        </p:attrNameLst>
                                      </p:cBhvr>
                                      <p:to>
                                        <p:strVal val="visible"/>
                                      </p:to>
                                    </p:set>
                                    <p:anim calcmode="lin" valueType="num">
                                      <p:cBhvr additive="base">
                                        <p:cTn id="63" dur="500" fill="hold"/>
                                        <p:tgtEl>
                                          <p:spTgt spid="4"/>
                                        </p:tgtEl>
                                        <p:attrNameLst>
                                          <p:attrName>ppt_x</p:attrName>
                                        </p:attrNameLst>
                                      </p:cBhvr>
                                      <p:tavLst>
                                        <p:tav tm="0">
                                          <p:val>
                                            <p:strVal val="#ppt_x"/>
                                          </p:val>
                                        </p:tav>
                                        <p:tav tm="100000">
                                          <p:val>
                                            <p:strVal val="#ppt_x"/>
                                          </p:val>
                                        </p:tav>
                                      </p:tavLst>
                                    </p:anim>
                                    <p:anim calcmode="lin" valueType="num">
                                      <p:cBhvr additive="base">
                                        <p:cTn id="64"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24" grpId="0"/>
      <p:bldP spid="25"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a:spLocks noChangeArrowheads="1"/>
          </p:cNvSpPr>
          <p:nvPr/>
        </p:nvSpPr>
        <p:spPr bwMode="auto">
          <a:xfrm>
            <a:off x="3491880" y="2104492"/>
            <a:ext cx="1512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400" b="1" dirty="0">
                <a:solidFill>
                  <a:schemeClr val="accent1"/>
                </a:solidFill>
                <a:ea typeface="微软雅黑" panose="020B0503020204020204" pitchFamily="34" charset="-122"/>
              </a:rPr>
              <a:t>教学背景</a:t>
            </a:r>
            <a:endParaRPr lang="zh-CN" altLang="en-US" sz="2400" b="1" dirty="0">
              <a:solidFill>
                <a:schemeClr val="accent1"/>
              </a:solidFill>
              <a:ea typeface="微软雅黑" panose="020B0503020204020204" pitchFamily="34" charset="-122"/>
            </a:endParaRPr>
          </a:p>
        </p:txBody>
      </p:sp>
      <p:cxnSp>
        <p:nvCxnSpPr>
          <p:cNvPr id="10" name="直接连接符 9"/>
          <p:cNvCxnSpPr/>
          <p:nvPr/>
        </p:nvCxnSpPr>
        <p:spPr>
          <a:xfrm>
            <a:off x="3605703" y="2572544"/>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00261" y="2592493"/>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9497" y="3112604"/>
            <a:ext cx="1111558" cy="18863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3" name="Text Box 7"/>
          <p:cNvSpPr txBox="1">
            <a:spLocks noChangeArrowheads="1"/>
          </p:cNvSpPr>
          <p:nvPr/>
        </p:nvSpPr>
        <p:spPr bwMode="auto">
          <a:xfrm>
            <a:off x="1763688" y="1979347"/>
            <a:ext cx="855362" cy="1277273"/>
          </a:xfrm>
          <a:prstGeom prst="rect">
            <a:avLst/>
          </a:prstGeom>
          <a:noFill/>
          <a:ln w="9525">
            <a:noFill/>
            <a:miter lim="800000"/>
          </a:ln>
        </p:spPr>
        <p:txBody>
          <a:bodyPr wrap="none" lIns="45720" tIns="22860" rIns="45720" bIns="22860">
            <a:spAutoFit/>
          </a:bodyPr>
          <a:lstStyle/>
          <a:p>
            <a:pPr algn="ctr" defTabSz="815975"/>
            <a:r>
              <a:rPr lang="en-US" altLang="zh-CN" sz="8000" kern="0" dirty="0">
                <a:solidFill>
                  <a:schemeClr val="accent1"/>
                </a:solidFill>
                <a:effectLst>
                  <a:outerShdw blurRad="38100" dist="38100" dir="2700000" algn="tl">
                    <a:srgbClr val="000000">
                      <a:alpha val="43137"/>
                    </a:srgbClr>
                  </a:outerShdw>
                </a:effectLst>
                <a:latin typeface="IrisUPC" panose="020B0604020202020204" pitchFamily="34" charset="-34"/>
                <a:cs typeface="IrisUPC" panose="020B0604020202020204" pitchFamily="34" charset="-34"/>
              </a:rPr>
              <a:t>01</a:t>
            </a:r>
            <a:endParaRPr lang="en-CA" sz="8000" spc="-113" dirty="0">
              <a:solidFill>
                <a:schemeClr val="accent1"/>
              </a:solidFill>
              <a:effectLst>
                <a:outerShdw blurRad="38100" dist="38100" dir="2700000" algn="tl">
                  <a:srgbClr val="000000">
                    <a:alpha val="43137"/>
                  </a:srgbClr>
                </a:outerShdw>
              </a:effectLst>
              <a:latin typeface="IrisUPC" panose="020B0604020202020204" pitchFamily="34" charset="-34"/>
              <a:ea typeface="微软雅黑" panose="020B0503020204020204" pitchFamily="34" charset="-122"/>
              <a:cs typeface="IrisUPC" panose="020B0604020202020204" pitchFamily="34" charset="-3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700"/>
                                        <p:tgtEl>
                                          <p:spTgt spid="13"/>
                                        </p:tgtEl>
                                      </p:cBhvr>
                                    </p:animEffect>
                                  </p:childTnLst>
                                </p:cTn>
                              </p:par>
                            </p:childTnLst>
                          </p:cTn>
                        </p:par>
                        <p:par>
                          <p:cTn id="8" fill="hold">
                            <p:stCondLst>
                              <p:cond delay="1300"/>
                            </p:stCondLst>
                            <p:childTnLst>
                              <p:par>
                                <p:cTn id="9" presetID="1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800"/>
                            </p:stCondLst>
                            <p:childTnLst>
                              <p:par>
                                <p:cTn id="13" presetID="17"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strVal val="#ppt_h"/>
                                          </p:val>
                                        </p:tav>
                                        <p:tav tm="100000">
                                          <p:val>
                                            <p:strVal val="#ppt_h"/>
                                          </p:val>
                                        </p:tav>
                                      </p:tavLst>
                                    </p:anim>
                                  </p:childTnLst>
                                </p:cTn>
                              </p:par>
                            </p:childTnLst>
                          </p:cTn>
                        </p:par>
                        <p:par>
                          <p:cTn id="17" fill="hold">
                            <p:stCondLst>
                              <p:cond delay="2300"/>
                            </p:stCondLst>
                            <p:childTnLst>
                              <p:par>
                                <p:cTn id="18" presetID="39" presetClass="entr" presetSubtype="0" ac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15946" y="974360"/>
            <a:ext cx="4512579" cy="3136491"/>
            <a:chOff x="3256005" y="1369693"/>
            <a:chExt cx="6345814" cy="4409087"/>
          </a:xfrm>
        </p:grpSpPr>
        <p:sp>
          <p:nvSpPr>
            <p:cNvPr id="1030" name="Freeform 6"/>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chemeClr val="bg1">
                <a:lumMod val="85000"/>
              </a:schemeClr>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1" name="Freeform 7"/>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chemeClr val="bg1">
                <a:lumMod val="85000"/>
              </a:schemeClr>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2" name="Freeform 8"/>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chemeClr val="bg1">
                <a:lumMod val="85000"/>
              </a:schemeClr>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3" name="Freeform 9"/>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chemeClr val="accent1"/>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4" name="Freeform 10"/>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chemeClr val="accent3"/>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6" name="Freeform 12"/>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chemeClr val="accent2"/>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7" name="Freeform 13"/>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chemeClr val="bg1">
                <a:lumMod val="85000"/>
              </a:schemeClr>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sp>
          <p:nvSpPr>
            <p:cNvPr id="1038" name="Freeform 14"/>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chemeClr val="accent4"/>
            </a:solidFill>
            <a:ln w="9525">
              <a:noFill/>
              <a:round/>
            </a:ln>
          </p:spPr>
          <p:txBody>
            <a:bodyPr vert="horz" wrap="square" lIns="96435" tIns="48218" rIns="96435" bIns="48218" numCol="1" anchor="t" anchorCtr="0" compatLnSpc="1"/>
            <a:lstStyle/>
            <a:p>
              <a:endParaRPr lang="fr-FR" kern="0">
                <a:solidFill>
                  <a:sysClr val="windowText" lastClr="000000"/>
                </a:solidFill>
              </a:endParaRPr>
            </a:p>
          </p:txBody>
        </p:sp>
      </p:grpSp>
      <p:sp>
        <p:nvSpPr>
          <p:cNvPr id="18" name="TextBox 17"/>
          <p:cNvSpPr txBox="1"/>
          <p:nvPr/>
        </p:nvSpPr>
        <p:spPr>
          <a:xfrm rot="20191043">
            <a:off x="2613159" y="1794784"/>
            <a:ext cx="482308" cy="696609"/>
          </a:xfrm>
          <a:prstGeom prst="rect">
            <a:avLst/>
          </a:prstGeom>
          <a:noFill/>
        </p:spPr>
        <p:txBody>
          <a:bodyPr wrap="none" lIns="65032" tIns="32516" rIns="65032" bIns="32516" rtlCol="0">
            <a:spAutoFit/>
          </a:bodyPr>
          <a:lstStyle/>
          <a:p>
            <a:pPr algn="ctr">
              <a:defRPr/>
            </a:pPr>
            <a:r>
              <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rPr>
              <a:t>1</a:t>
            </a:r>
            <a:endPar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ndParaRPr>
          </a:p>
        </p:txBody>
      </p:sp>
      <p:sp>
        <p:nvSpPr>
          <p:cNvPr id="20" name="TextBox 19"/>
          <p:cNvSpPr txBox="1"/>
          <p:nvPr/>
        </p:nvSpPr>
        <p:spPr>
          <a:xfrm rot="20191043">
            <a:off x="3836789" y="1583794"/>
            <a:ext cx="482308" cy="696609"/>
          </a:xfrm>
          <a:prstGeom prst="rect">
            <a:avLst/>
          </a:prstGeom>
          <a:noFill/>
        </p:spPr>
        <p:txBody>
          <a:bodyPr wrap="none" lIns="65032" tIns="32516" rIns="65032" bIns="32516" rtlCol="0">
            <a:spAutoFit/>
          </a:bodyPr>
          <a:lstStyle/>
          <a:p>
            <a:pPr algn="ctr">
              <a:defRPr/>
            </a:pPr>
            <a:r>
              <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rPr>
              <a:t>2</a:t>
            </a:r>
            <a:endPar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ndParaRPr>
          </a:p>
        </p:txBody>
      </p:sp>
      <p:sp>
        <p:nvSpPr>
          <p:cNvPr id="21" name="TextBox 20"/>
          <p:cNvSpPr txBox="1"/>
          <p:nvPr/>
        </p:nvSpPr>
        <p:spPr>
          <a:xfrm rot="20191043">
            <a:off x="4877201" y="2972886"/>
            <a:ext cx="482308" cy="696609"/>
          </a:xfrm>
          <a:prstGeom prst="rect">
            <a:avLst/>
          </a:prstGeom>
          <a:noFill/>
        </p:spPr>
        <p:txBody>
          <a:bodyPr wrap="none" lIns="65032" tIns="32516" rIns="65032" bIns="32516" rtlCol="0">
            <a:spAutoFit/>
          </a:bodyPr>
          <a:lstStyle/>
          <a:p>
            <a:pPr algn="ctr">
              <a:defRPr/>
            </a:pPr>
            <a:r>
              <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rPr>
              <a:t>3</a:t>
            </a:r>
            <a:endPar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ndParaRPr>
          </a:p>
        </p:txBody>
      </p:sp>
      <p:sp>
        <p:nvSpPr>
          <p:cNvPr id="22" name="TextBox 21"/>
          <p:cNvSpPr txBox="1"/>
          <p:nvPr/>
        </p:nvSpPr>
        <p:spPr>
          <a:xfrm rot="20191043">
            <a:off x="5958247" y="2503054"/>
            <a:ext cx="482308" cy="696609"/>
          </a:xfrm>
          <a:prstGeom prst="rect">
            <a:avLst/>
          </a:prstGeom>
          <a:noFill/>
        </p:spPr>
        <p:txBody>
          <a:bodyPr wrap="none" lIns="65032" tIns="32516" rIns="65032" bIns="32516" rtlCol="0">
            <a:spAutoFit/>
          </a:bodyPr>
          <a:lstStyle/>
          <a:p>
            <a:pPr algn="ctr">
              <a:defRPr/>
            </a:pPr>
            <a:r>
              <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rPr>
              <a:t>4</a:t>
            </a:r>
            <a:endParaRPr lang="fr-FR" sz="41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ndParaRPr>
          </a:p>
        </p:txBody>
      </p:sp>
      <p:sp>
        <p:nvSpPr>
          <p:cNvPr id="31" name="TextBox 41"/>
          <p:cNvSpPr txBox="1"/>
          <p:nvPr/>
        </p:nvSpPr>
        <p:spPr>
          <a:xfrm>
            <a:off x="625740" y="2375687"/>
            <a:ext cx="2031193" cy="523188"/>
          </a:xfrm>
          <a:prstGeom prst="rect">
            <a:avLst/>
          </a:prstGeom>
          <a:noFill/>
        </p:spPr>
        <p:txBody>
          <a:bodyPr wrap="square" lIns="60926" tIns="30464" rIns="60926" bIns="30464"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170"/>
          <p:cNvSpPr txBox="1"/>
          <p:nvPr/>
        </p:nvSpPr>
        <p:spPr>
          <a:xfrm>
            <a:off x="625740" y="2139206"/>
            <a:ext cx="1728162" cy="327784"/>
          </a:xfrm>
          <a:prstGeom prst="rect">
            <a:avLst/>
          </a:prstGeom>
          <a:noFill/>
        </p:spPr>
        <p:txBody>
          <a:bodyPr wrap="square" lIns="68582" tIns="34291" rIns="68582" bIns="34291"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1"/>
          <p:cNvSpPr txBox="1"/>
          <p:nvPr/>
        </p:nvSpPr>
        <p:spPr>
          <a:xfrm>
            <a:off x="4572566" y="1492305"/>
            <a:ext cx="2031193" cy="523188"/>
          </a:xfrm>
          <a:prstGeom prst="rect">
            <a:avLst/>
          </a:prstGeom>
          <a:noFill/>
        </p:spPr>
        <p:txBody>
          <a:bodyPr wrap="square" lIns="60926" tIns="30464" rIns="60926" bIns="30464"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170"/>
          <p:cNvSpPr txBox="1"/>
          <p:nvPr/>
        </p:nvSpPr>
        <p:spPr>
          <a:xfrm>
            <a:off x="4572566" y="1255824"/>
            <a:ext cx="1728162" cy="327784"/>
          </a:xfrm>
          <a:prstGeom prst="rect">
            <a:avLst/>
          </a:prstGeom>
          <a:noFill/>
        </p:spPr>
        <p:txBody>
          <a:bodyPr wrap="square" lIns="68582" tIns="34291" rIns="68582" bIns="34291"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41"/>
          <p:cNvSpPr txBox="1"/>
          <p:nvPr/>
        </p:nvSpPr>
        <p:spPr>
          <a:xfrm>
            <a:off x="2748387" y="3583140"/>
            <a:ext cx="2031193" cy="523188"/>
          </a:xfrm>
          <a:prstGeom prst="rect">
            <a:avLst/>
          </a:prstGeom>
          <a:noFill/>
        </p:spPr>
        <p:txBody>
          <a:bodyPr wrap="square" lIns="60926" tIns="30464" rIns="60926" bIns="30464"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TextBox 170"/>
          <p:cNvSpPr txBox="1"/>
          <p:nvPr/>
        </p:nvSpPr>
        <p:spPr>
          <a:xfrm>
            <a:off x="2748387" y="3346659"/>
            <a:ext cx="1728162" cy="327784"/>
          </a:xfrm>
          <a:prstGeom prst="rect">
            <a:avLst/>
          </a:prstGeom>
          <a:noFill/>
        </p:spPr>
        <p:txBody>
          <a:bodyPr wrap="square" lIns="68582" tIns="34291" rIns="68582" bIns="34291"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41"/>
          <p:cNvSpPr txBox="1"/>
          <p:nvPr/>
        </p:nvSpPr>
        <p:spPr>
          <a:xfrm>
            <a:off x="6553876" y="3583140"/>
            <a:ext cx="2031193" cy="523188"/>
          </a:xfrm>
          <a:prstGeom prst="rect">
            <a:avLst/>
          </a:prstGeom>
          <a:noFill/>
        </p:spPr>
        <p:txBody>
          <a:bodyPr wrap="square" lIns="60926" tIns="30464" rIns="60926" bIns="30464" rtlCol="0">
            <a:sp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9" name="TextBox 170"/>
          <p:cNvSpPr txBox="1"/>
          <p:nvPr/>
        </p:nvSpPr>
        <p:spPr>
          <a:xfrm>
            <a:off x="6553876" y="3346659"/>
            <a:ext cx="1728162" cy="327784"/>
          </a:xfrm>
          <a:prstGeom prst="rect">
            <a:avLst/>
          </a:prstGeom>
          <a:noFill/>
        </p:spPr>
        <p:txBody>
          <a:bodyPr wrap="square" lIns="68582" tIns="34291" rIns="68582" bIns="34291"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anim calcmode="lin" valueType="num">
                                      <p:cBhvr>
                                        <p:cTn id="17" dur="500" fill="hold"/>
                                        <p:tgtEl>
                                          <p:spTgt spid="33"/>
                                        </p:tgtEl>
                                        <p:attrNameLst>
                                          <p:attrName>ppt_x</p:attrName>
                                        </p:attrNameLst>
                                      </p:cBhvr>
                                      <p:tavLst>
                                        <p:tav tm="0">
                                          <p:val>
                                            <p:strVal val="#ppt_x"/>
                                          </p:val>
                                        </p:tav>
                                        <p:tav tm="100000">
                                          <p:val>
                                            <p:strVal val="#ppt_x"/>
                                          </p:val>
                                        </p:tav>
                                      </p:tavLst>
                                    </p:anim>
                                    <p:anim calcmode="lin" valueType="num">
                                      <p:cBhvr>
                                        <p:cTn id="18" dur="5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anim calcmode="lin" valueType="num">
                                      <p:cBhvr>
                                        <p:cTn id="22" dur="500" fill="hold"/>
                                        <p:tgtEl>
                                          <p:spTgt spid="31"/>
                                        </p:tgtEl>
                                        <p:attrNameLst>
                                          <p:attrName>ppt_x</p:attrName>
                                        </p:attrNameLst>
                                      </p:cBhvr>
                                      <p:tavLst>
                                        <p:tav tm="0">
                                          <p:val>
                                            <p:strVal val="#ppt_x"/>
                                          </p:val>
                                        </p:tav>
                                        <p:tav tm="100000">
                                          <p:val>
                                            <p:strVal val="#ppt_x"/>
                                          </p:val>
                                        </p:tav>
                                      </p:tavLst>
                                    </p:anim>
                                    <p:anim calcmode="lin" valueType="num">
                                      <p:cBhvr>
                                        <p:cTn id="23" dur="500" fill="hold"/>
                                        <p:tgtEl>
                                          <p:spTgt spid="3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47"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anim calcmode="lin" valueType="num">
                                      <p:cBhvr>
                                        <p:cTn id="33" dur="500" fill="hold"/>
                                        <p:tgtEl>
                                          <p:spTgt spid="35"/>
                                        </p:tgtEl>
                                        <p:attrNameLst>
                                          <p:attrName>ppt_x</p:attrName>
                                        </p:attrNameLst>
                                      </p:cBhvr>
                                      <p:tavLst>
                                        <p:tav tm="0">
                                          <p:val>
                                            <p:strVal val="#ppt_x"/>
                                          </p:val>
                                        </p:tav>
                                        <p:tav tm="100000">
                                          <p:val>
                                            <p:strVal val="#ppt_x"/>
                                          </p:val>
                                        </p:tav>
                                      </p:tavLst>
                                    </p:anim>
                                    <p:anim calcmode="lin" valueType="num">
                                      <p:cBhvr>
                                        <p:cTn id="34" dur="5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anim calcmode="lin" valueType="num">
                                      <p:cBhvr>
                                        <p:cTn id="38" dur="500" fill="hold"/>
                                        <p:tgtEl>
                                          <p:spTgt spid="34"/>
                                        </p:tgtEl>
                                        <p:attrNameLst>
                                          <p:attrName>ppt_x</p:attrName>
                                        </p:attrNameLst>
                                      </p:cBhvr>
                                      <p:tavLst>
                                        <p:tav tm="0">
                                          <p:val>
                                            <p:strVal val="#ppt_x"/>
                                          </p:val>
                                        </p:tav>
                                        <p:tav tm="100000">
                                          <p:val>
                                            <p:strVal val="#ppt_x"/>
                                          </p:val>
                                        </p:tav>
                                      </p:tavLst>
                                    </p:anim>
                                    <p:anim calcmode="lin" valueType="num">
                                      <p:cBhvr>
                                        <p:cTn id="39" dur="50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childTnLst>
                                </p:cTn>
                              </p:par>
                            </p:childTnLst>
                          </p:cTn>
                        </p:par>
                        <p:par>
                          <p:cTn id="45" fill="hold">
                            <p:stCondLst>
                              <p:cond delay="3000"/>
                            </p:stCondLst>
                            <p:childTnLst>
                              <p:par>
                                <p:cTn id="46" presetID="47"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500"/>
                                        <p:tgtEl>
                                          <p:spTgt spid="37"/>
                                        </p:tgtEl>
                                      </p:cBhvr>
                                    </p:animEffect>
                                    <p:anim calcmode="lin" valueType="num">
                                      <p:cBhvr>
                                        <p:cTn id="49" dur="500" fill="hold"/>
                                        <p:tgtEl>
                                          <p:spTgt spid="37"/>
                                        </p:tgtEl>
                                        <p:attrNameLst>
                                          <p:attrName>ppt_x</p:attrName>
                                        </p:attrNameLst>
                                      </p:cBhvr>
                                      <p:tavLst>
                                        <p:tav tm="0">
                                          <p:val>
                                            <p:strVal val="#ppt_x"/>
                                          </p:val>
                                        </p:tav>
                                        <p:tav tm="100000">
                                          <p:val>
                                            <p:strVal val="#ppt_x"/>
                                          </p:val>
                                        </p:tav>
                                      </p:tavLst>
                                    </p:anim>
                                    <p:anim calcmode="lin" valueType="num">
                                      <p:cBhvr>
                                        <p:cTn id="50" dur="5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childTnLst>
                                </p:cTn>
                              </p:par>
                            </p:childTnLst>
                          </p:cTn>
                        </p:par>
                        <p:par>
                          <p:cTn id="61" fill="hold">
                            <p:stCondLst>
                              <p:cond delay="4000"/>
                            </p:stCondLst>
                            <p:childTnLst>
                              <p:par>
                                <p:cTn id="62" presetID="47"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500"/>
                                        <p:tgtEl>
                                          <p:spTgt spid="39"/>
                                        </p:tgtEl>
                                      </p:cBhvr>
                                    </p:animEffect>
                                    <p:anim calcmode="lin" valueType="num">
                                      <p:cBhvr>
                                        <p:cTn id="65" dur="500" fill="hold"/>
                                        <p:tgtEl>
                                          <p:spTgt spid="39"/>
                                        </p:tgtEl>
                                        <p:attrNameLst>
                                          <p:attrName>ppt_x</p:attrName>
                                        </p:attrNameLst>
                                      </p:cBhvr>
                                      <p:tavLst>
                                        <p:tav tm="0">
                                          <p:val>
                                            <p:strVal val="#ppt_x"/>
                                          </p:val>
                                        </p:tav>
                                        <p:tav tm="100000">
                                          <p:val>
                                            <p:strVal val="#ppt_x"/>
                                          </p:val>
                                        </p:tav>
                                      </p:tavLst>
                                    </p:anim>
                                    <p:anim calcmode="lin" valueType="num">
                                      <p:cBhvr>
                                        <p:cTn id="66" dur="5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anim calcmode="lin" valueType="num">
                                      <p:cBhvr>
                                        <p:cTn id="70" dur="500" fill="hold"/>
                                        <p:tgtEl>
                                          <p:spTgt spid="38"/>
                                        </p:tgtEl>
                                        <p:attrNameLst>
                                          <p:attrName>ppt_x</p:attrName>
                                        </p:attrNameLst>
                                      </p:cBhvr>
                                      <p:tavLst>
                                        <p:tav tm="0">
                                          <p:val>
                                            <p:strVal val="#ppt_x"/>
                                          </p:val>
                                        </p:tav>
                                        <p:tav tm="100000">
                                          <p:val>
                                            <p:strVal val="#ppt_x"/>
                                          </p:val>
                                        </p:tav>
                                      </p:tavLst>
                                    </p:anim>
                                    <p:anim calcmode="lin" valueType="num">
                                      <p:cBhvr>
                                        <p:cTn id="71"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1" grpId="0"/>
      <p:bldP spid="22" grpId="0"/>
      <p:bldP spid="31" grpId="0"/>
      <p:bldP spid="33" grpId="0"/>
      <p:bldP spid="34" grpId="0"/>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1464502" y="1752957"/>
            <a:ext cx="1552741" cy="515067"/>
            <a:chOff x="897773" y="2357290"/>
            <a:chExt cx="2384237" cy="790599"/>
          </a:xfrm>
        </p:grpSpPr>
        <p:sp>
          <p:nvSpPr>
            <p:cNvPr id="154" name="TextBox 153"/>
            <p:cNvSpPr txBox="1"/>
            <p:nvPr/>
          </p:nvSpPr>
          <p:spPr>
            <a:xfrm>
              <a:off x="1400813" y="2357290"/>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Rectangle 154"/>
            <p:cNvSpPr/>
            <p:nvPr/>
          </p:nvSpPr>
          <p:spPr>
            <a:xfrm>
              <a:off x="897773" y="2637675"/>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55"/>
          <p:cNvGrpSpPr/>
          <p:nvPr/>
        </p:nvGrpSpPr>
        <p:grpSpPr>
          <a:xfrm>
            <a:off x="2150461" y="1461386"/>
            <a:ext cx="180819" cy="180345"/>
            <a:chOff x="2138511" y="2464802"/>
            <a:chExt cx="354012" cy="352956"/>
          </a:xfrm>
          <a:solidFill>
            <a:schemeClr val="accent1"/>
          </a:solidFill>
        </p:grpSpPr>
        <p:sp>
          <p:nvSpPr>
            <p:cNvPr id="157" name="Oval 15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Freeform 15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
          <p:cNvGrpSpPr/>
          <p:nvPr/>
        </p:nvGrpSpPr>
        <p:grpSpPr>
          <a:xfrm>
            <a:off x="1464502" y="2753922"/>
            <a:ext cx="1552741" cy="520021"/>
            <a:chOff x="897773" y="3893725"/>
            <a:chExt cx="2384237" cy="798205"/>
          </a:xfrm>
        </p:grpSpPr>
        <p:sp>
          <p:nvSpPr>
            <p:cNvPr id="159" name="TextBox 158"/>
            <p:cNvSpPr txBox="1"/>
            <p:nvPr/>
          </p:nvSpPr>
          <p:spPr>
            <a:xfrm>
              <a:off x="1400819" y="3893725"/>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Rectangle 159"/>
            <p:cNvSpPr/>
            <p:nvPr/>
          </p:nvSpPr>
          <p:spPr>
            <a:xfrm>
              <a:off x="897773" y="4181715"/>
              <a:ext cx="2384237" cy="510215"/>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60"/>
          <p:cNvGrpSpPr/>
          <p:nvPr/>
        </p:nvGrpSpPr>
        <p:grpSpPr>
          <a:xfrm>
            <a:off x="2150461" y="2467311"/>
            <a:ext cx="180819" cy="180345"/>
            <a:chOff x="2138511" y="2464802"/>
            <a:chExt cx="354012" cy="352956"/>
          </a:xfrm>
          <a:solidFill>
            <a:schemeClr val="accent2"/>
          </a:solidFill>
        </p:grpSpPr>
        <p:sp>
          <p:nvSpPr>
            <p:cNvPr id="162" name="Oval 1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1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8"/>
          <p:cNvGrpSpPr/>
          <p:nvPr/>
        </p:nvGrpSpPr>
        <p:grpSpPr>
          <a:xfrm>
            <a:off x="1464502" y="3736301"/>
            <a:ext cx="1552741" cy="542628"/>
            <a:chOff x="897773" y="5401618"/>
            <a:chExt cx="2384237" cy="832904"/>
          </a:xfrm>
        </p:grpSpPr>
        <p:sp>
          <p:nvSpPr>
            <p:cNvPr id="164" name="TextBox 163"/>
            <p:cNvSpPr txBox="1"/>
            <p:nvPr/>
          </p:nvSpPr>
          <p:spPr>
            <a:xfrm>
              <a:off x="1400819" y="5401618"/>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Rectangle 164"/>
            <p:cNvSpPr/>
            <p:nvPr/>
          </p:nvSpPr>
          <p:spPr>
            <a:xfrm>
              <a:off x="897773" y="5724308"/>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65"/>
          <p:cNvGrpSpPr/>
          <p:nvPr/>
        </p:nvGrpSpPr>
        <p:grpSpPr>
          <a:xfrm>
            <a:off x="2150461" y="3472295"/>
            <a:ext cx="180819" cy="180345"/>
            <a:chOff x="2138511" y="2464802"/>
            <a:chExt cx="354012" cy="352956"/>
          </a:xfrm>
          <a:solidFill>
            <a:schemeClr val="accent3"/>
          </a:solidFill>
        </p:grpSpPr>
        <p:sp>
          <p:nvSpPr>
            <p:cNvPr id="167" name="Oval 1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Freeform 1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ctr">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
          <p:cNvGrpSpPr/>
          <p:nvPr/>
        </p:nvGrpSpPr>
        <p:grpSpPr>
          <a:xfrm>
            <a:off x="3845477" y="3572388"/>
            <a:ext cx="209585" cy="1570371"/>
            <a:chOff x="4980416" y="5038865"/>
            <a:chExt cx="321817" cy="1816442"/>
          </a:xfrm>
        </p:grpSpPr>
        <p:sp>
          <p:nvSpPr>
            <p:cNvPr id="175" name="Freeform 11"/>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2"/>
            <p:cNvSpPr/>
            <p:nvPr/>
          </p:nvSpPr>
          <p:spPr bwMode="auto">
            <a:xfrm>
              <a:off x="4991862" y="5046944"/>
              <a:ext cx="300945" cy="490130"/>
            </a:xfrm>
            <a:custGeom>
              <a:avLst/>
              <a:gdLst>
                <a:gd name="T0" fmla="*/ 447 w 447"/>
                <a:gd name="T1" fmla="*/ 659 h 728"/>
                <a:gd name="T2" fmla="*/ 241 w 447"/>
                <a:gd name="T3" fmla="*/ 0 h 728"/>
                <a:gd name="T4" fmla="*/ 196 w 447"/>
                <a:gd name="T5" fmla="*/ 0 h 728"/>
                <a:gd name="T6" fmla="*/ 0 w 447"/>
                <a:gd name="T7" fmla="*/ 681 h 728"/>
                <a:gd name="T8" fmla="*/ 12 w 447"/>
                <a:gd name="T9" fmla="*/ 728 h 728"/>
                <a:gd name="T10" fmla="*/ 423 w 447"/>
                <a:gd name="T11" fmla="*/ 728 h 728"/>
                <a:gd name="T12" fmla="*/ 447 w 447"/>
                <a:gd name="T13" fmla="*/ 659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9"/>
                  </a:moveTo>
                  <a:lnTo>
                    <a:pt x="241" y="0"/>
                  </a:lnTo>
                  <a:lnTo>
                    <a:pt x="196" y="0"/>
                  </a:lnTo>
                  <a:lnTo>
                    <a:pt x="0" y="681"/>
                  </a:lnTo>
                  <a:lnTo>
                    <a:pt x="12" y="728"/>
                  </a:lnTo>
                  <a:lnTo>
                    <a:pt x="423" y="728"/>
                  </a:lnTo>
                  <a:lnTo>
                    <a:pt x="447" y="6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7" name="Freeform 13"/>
            <p:cNvSpPr/>
            <p:nvPr/>
          </p:nvSpPr>
          <p:spPr bwMode="auto">
            <a:xfrm>
              <a:off x="5078038" y="5468401"/>
              <a:ext cx="125899" cy="1386906"/>
            </a:xfrm>
            <a:custGeom>
              <a:avLst/>
              <a:gdLst>
                <a:gd name="T0" fmla="*/ 79 w 79"/>
                <a:gd name="T1" fmla="*/ 871 h 871"/>
                <a:gd name="T2" fmla="*/ 0 w 79"/>
                <a:gd name="T3" fmla="*/ 871 h 871"/>
                <a:gd name="T4" fmla="*/ 0 w 79"/>
                <a:gd name="T5" fmla="*/ 33 h 871"/>
                <a:gd name="T6" fmla="*/ 39 w 79"/>
                <a:gd name="T7" fmla="*/ 1 h 871"/>
                <a:gd name="T8" fmla="*/ 79 w 79"/>
                <a:gd name="T9" fmla="*/ 33 h 871"/>
                <a:gd name="T10" fmla="*/ 79 w 79"/>
                <a:gd name="T11" fmla="*/ 871 h 871"/>
              </a:gdLst>
              <a:ahLst/>
              <a:cxnLst>
                <a:cxn ang="0">
                  <a:pos x="T0" y="T1"/>
                </a:cxn>
                <a:cxn ang="0">
                  <a:pos x="T2" y="T3"/>
                </a:cxn>
                <a:cxn ang="0">
                  <a:pos x="T4" y="T5"/>
                </a:cxn>
                <a:cxn ang="0">
                  <a:pos x="T6" y="T7"/>
                </a:cxn>
                <a:cxn ang="0">
                  <a:pos x="T8" y="T9"/>
                </a:cxn>
                <a:cxn ang="0">
                  <a:pos x="T10" y="T11"/>
                </a:cxn>
              </a:cxnLst>
              <a:rect l="0" t="0" r="r" b="b"/>
              <a:pathLst>
                <a:path w="79" h="871">
                  <a:moveTo>
                    <a:pt x="79" y="871"/>
                  </a:moveTo>
                  <a:cubicBezTo>
                    <a:pt x="0" y="871"/>
                    <a:pt x="0" y="871"/>
                    <a:pt x="0" y="871"/>
                  </a:cubicBezTo>
                  <a:cubicBezTo>
                    <a:pt x="0" y="33"/>
                    <a:pt x="0" y="33"/>
                    <a:pt x="0" y="33"/>
                  </a:cubicBezTo>
                  <a:cubicBezTo>
                    <a:pt x="0" y="33"/>
                    <a:pt x="5" y="2"/>
                    <a:pt x="39" y="1"/>
                  </a:cubicBezTo>
                  <a:cubicBezTo>
                    <a:pt x="73" y="0"/>
                    <a:pt x="79" y="33"/>
                    <a:pt x="79" y="33"/>
                  </a:cubicBezTo>
                  <a:cubicBezTo>
                    <a:pt x="79" y="871"/>
                    <a:pt x="79" y="871"/>
                    <a:pt x="79" y="87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4"/>
            <p:cNvSpPr/>
            <p:nvPr/>
          </p:nvSpPr>
          <p:spPr bwMode="auto">
            <a:xfrm>
              <a:off x="5200571" y="5465708"/>
              <a:ext cx="101662" cy="1387579"/>
            </a:xfrm>
            <a:custGeom>
              <a:avLst/>
              <a:gdLst>
                <a:gd name="T0" fmla="*/ 64 w 64"/>
                <a:gd name="T1" fmla="*/ 872 h 872"/>
                <a:gd name="T2" fmla="*/ 0 w 64"/>
                <a:gd name="T3" fmla="*/ 872 h 872"/>
                <a:gd name="T4" fmla="*/ 0 w 64"/>
                <a:gd name="T5" fmla="*/ 33 h 872"/>
                <a:gd name="T6" fmla="*/ 31 w 64"/>
                <a:gd name="T7" fmla="*/ 1 h 872"/>
                <a:gd name="T8" fmla="*/ 64 w 64"/>
                <a:gd name="T9" fmla="*/ 33 h 872"/>
                <a:gd name="T10" fmla="*/ 64 w 64"/>
                <a:gd name="T11" fmla="*/ 872 h 872"/>
              </a:gdLst>
              <a:ahLst/>
              <a:cxnLst>
                <a:cxn ang="0">
                  <a:pos x="T0" y="T1"/>
                </a:cxn>
                <a:cxn ang="0">
                  <a:pos x="T2" y="T3"/>
                </a:cxn>
                <a:cxn ang="0">
                  <a:pos x="T4" y="T5"/>
                </a:cxn>
                <a:cxn ang="0">
                  <a:pos x="T6" y="T7"/>
                </a:cxn>
                <a:cxn ang="0">
                  <a:pos x="T8" y="T9"/>
                </a:cxn>
                <a:cxn ang="0">
                  <a:pos x="T10" y="T11"/>
                </a:cxn>
              </a:cxnLst>
              <a:rect l="0" t="0" r="r" b="b"/>
              <a:pathLst>
                <a:path w="64" h="872">
                  <a:moveTo>
                    <a:pt x="64" y="872"/>
                  </a:moveTo>
                  <a:cubicBezTo>
                    <a:pt x="0" y="872"/>
                    <a:pt x="0" y="872"/>
                    <a:pt x="0" y="872"/>
                  </a:cubicBezTo>
                  <a:cubicBezTo>
                    <a:pt x="0" y="33"/>
                    <a:pt x="0" y="33"/>
                    <a:pt x="0" y="33"/>
                  </a:cubicBezTo>
                  <a:cubicBezTo>
                    <a:pt x="0" y="33"/>
                    <a:pt x="4" y="2"/>
                    <a:pt x="31" y="1"/>
                  </a:cubicBezTo>
                  <a:cubicBezTo>
                    <a:pt x="58" y="0"/>
                    <a:pt x="64" y="33"/>
                    <a:pt x="64" y="33"/>
                  </a:cubicBezTo>
                  <a:cubicBezTo>
                    <a:pt x="64" y="872"/>
                    <a:pt x="64" y="872"/>
                    <a:pt x="64" y="872"/>
                  </a:cubicBezTo>
                </a:path>
              </a:pathLst>
            </a:custGeom>
            <a:solidFill>
              <a:srgbClr val="ABA07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15"/>
            <p:cNvSpPr/>
            <p:nvPr/>
          </p:nvSpPr>
          <p:spPr bwMode="auto">
            <a:xfrm>
              <a:off x="4980416" y="5465708"/>
              <a:ext cx="100315" cy="1387579"/>
            </a:xfrm>
            <a:custGeom>
              <a:avLst/>
              <a:gdLst>
                <a:gd name="T0" fmla="*/ 63 w 63"/>
                <a:gd name="T1" fmla="*/ 872 h 872"/>
                <a:gd name="T2" fmla="*/ 0 w 63"/>
                <a:gd name="T3" fmla="*/ 872 h 872"/>
                <a:gd name="T4" fmla="*/ 0 w 63"/>
                <a:gd name="T5" fmla="*/ 33 h 872"/>
                <a:gd name="T6" fmla="*/ 31 w 63"/>
                <a:gd name="T7" fmla="*/ 1 h 872"/>
                <a:gd name="T8" fmla="*/ 63 w 63"/>
                <a:gd name="T9" fmla="*/ 33 h 872"/>
                <a:gd name="T10" fmla="*/ 63 w 63"/>
                <a:gd name="T11" fmla="*/ 872 h 872"/>
              </a:gdLst>
              <a:ahLst/>
              <a:cxnLst>
                <a:cxn ang="0">
                  <a:pos x="T0" y="T1"/>
                </a:cxn>
                <a:cxn ang="0">
                  <a:pos x="T2" y="T3"/>
                </a:cxn>
                <a:cxn ang="0">
                  <a:pos x="T4" y="T5"/>
                </a:cxn>
                <a:cxn ang="0">
                  <a:pos x="T6" y="T7"/>
                </a:cxn>
                <a:cxn ang="0">
                  <a:pos x="T8" y="T9"/>
                </a:cxn>
                <a:cxn ang="0">
                  <a:pos x="T10" y="T11"/>
                </a:cxn>
              </a:cxnLst>
              <a:rect l="0" t="0" r="r" b="b"/>
              <a:pathLst>
                <a:path w="63" h="872">
                  <a:moveTo>
                    <a:pt x="63" y="872"/>
                  </a:moveTo>
                  <a:cubicBezTo>
                    <a:pt x="0" y="872"/>
                    <a:pt x="0" y="872"/>
                    <a:pt x="0" y="872"/>
                  </a:cubicBezTo>
                  <a:cubicBezTo>
                    <a:pt x="0" y="33"/>
                    <a:pt x="0" y="33"/>
                    <a:pt x="0" y="33"/>
                  </a:cubicBezTo>
                  <a:cubicBezTo>
                    <a:pt x="0" y="33"/>
                    <a:pt x="4" y="2"/>
                    <a:pt x="31" y="1"/>
                  </a:cubicBezTo>
                  <a:cubicBezTo>
                    <a:pt x="57" y="0"/>
                    <a:pt x="63" y="33"/>
                    <a:pt x="63" y="33"/>
                  </a:cubicBezTo>
                  <a:lnTo>
                    <a:pt x="63" y="872"/>
                  </a:lnTo>
                  <a:close/>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0" name="Freeform 16"/>
            <p:cNvSpPr/>
            <p:nvPr/>
          </p:nvSpPr>
          <p:spPr bwMode="auto">
            <a:xfrm>
              <a:off x="5076019" y="5038865"/>
              <a:ext cx="132631" cy="192551"/>
            </a:xfrm>
            <a:custGeom>
              <a:avLst/>
              <a:gdLst>
                <a:gd name="T0" fmla="*/ 0 w 83"/>
                <a:gd name="T1" fmla="*/ 111 h 121"/>
                <a:gd name="T2" fmla="*/ 83 w 83"/>
                <a:gd name="T3" fmla="*/ 113 h 121"/>
                <a:gd name="T4" fmla="*/ 49 w 83"/>
                <a:gd name="T5" fmla="*/ 0 h 121"/>
                <a:gd name="T6" fmla="*/ 29 w 83"/>
                <a:gd name="T7" fmla="*/ 0 h 121"/>
                <a:gd name="T8" fmla="*/ 0 w 83"/>
                <a:gd name="T9" fmla="*/ 111 h 121"/>
              </a:gdLst>
              <a:ahLst/>
              <a:cxnLst>
                <a:cxn ang="0">
                  <a:pos x="T0" y="T1"/>
                </a:cxn>
                <a:cxn ang="0">
                  <a:pos x="T2" y="T3"/>
                </a:cxn>
                <a:cxn ang="0">
                  <a:pos x="T4" y="T5"/>
                </a:cxn>
                <a:cxn ang="0">
                  <a:pos x="T6" y="T7"/>
                </a:cxn>
                <a:cxn ang="0">
                  <a:pos x="T8" y="T9"/>
                </a:cxn>
              </a:cxnLst>
              <a:rect l="0" t="0" r="r" b="b"/>
              <a:pathLst>
                <a:path w="83" h="121">
                  <a:moveTo>
                    <a:pt x="0" y="111"/>
                  </a:moveTo>
                  <a:cubicBezTo>
                    <a:pt x="0" y="111"/>
                    <a:pt x="40" y="121"/>
                    <a:pt x="83" y="113"/>
                  </a:cubicBezTo>
                  <a:cubicBezTo>
                    <a:pt x="49" y="0"/>
                    <a:pt x="49" y="0"/>
                    <a:pt x="49" y="0"/>
                  </a:cubicBezTo>
                  <a:cubicBezTo>
                    <a:pt x="29" y="0"/>
                    <a:pt x="29" y="0"/>
                    <a:pt x="29" y="0"/>
                  </a:cubicBezTo>
                  <a:cubicBezTo>
                    <a:pt x="0" y="111"/>
                    <a:pt x="0" y="111"/>
                    <a:pt x="0" y="11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0" name="Freeform 36"/>
            <p:cNvSpPr/>
            <p:nvPr/>
          </p:nvSpPr>
          <p:spPr bwMode="auto">
            <a:xfrm>
              <a:off x="5143344" y="5218624"/>
              <a:ext cx="149463" cy="294886"/>
            </a:xfrm>
            <a:custGeom>
              <a:avLst/>
              <a:gdLst>
                <a:gd name="T0" fmla="*/ 41 w 94"/>
                <a:gd name="T1" fmla="*/ 0 h 185"/>
                <a:gd name="T2" fmla="*/ 6 w 94"/>
                <a:gd name="T3" fmla="*/ 3 h 185"/>
                <a:gd name="T4" fmla="*/ 0 w 94"/>
                <a:gd name="T5" fmla="*/ 3 h 185"/>
                <a:gd name="T6" fmla="*/ 0 w 94"/>
                <a:gd name="T7" fmla="*/ 158 h 185"/>
                <a:gd name="T8" fmla="*/ 37 w 94"/>
                <a:gd name="T9" fmla="*/ 185 h 185"/>
                <a:gd name="T10" fmla="*/ 67 w 94"/>
                <a:gd name="T11" fmla="*/ 156 h 185"/>
                <a:gd name="T12" fmla="*/ 68 w 94"/>
                <a:gd name="T13" fmla="*/ 156 h 185"/>
                <a:gd name="T14" fmla="*/ 94 w 94"/>
                <a:gd name="T15" fmla="*/ 172 h 185"/>
                <a:gd name="T16" fmla="*/ 94 w 94"/>
                <a:gd name="T17" fmla="*/ 171 h 185"/>
                <a:gd name="T18" fmla="*/ 41 w 94"/>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85">
                  <a:moveTo>
                    <a:pt x="41" y="0"/>
                  </a:moveTo>
                  <a:cubicBezTo>
                    <a:pt x="28" y="2"/>
                    <a:pt x="16" y="3"/>
                    <a:pt x="6" y="3"/>
                  </a:cubicBezTo>
                  <a:cubicBezTo>
                    <a:pt x="4" y="3"/>
                    <a:pt x="2" y="3"/>
                    <a:pt x="0" y="3"/>
                  </a:cubicBezTo>
                  <a:cubicBezTo>
                    <a:pt x="0" y="158"/>
                    <a:pt x="0" y="158"/>
                    <a:pt x="0" y="158"/>
                  </a:cubicBezTo>
                  <a:cubicBezTo>
                    <a:pt x="24" y="159"/>
                    <a:pt x="34" y="177"/>
                    <a:pt x="37" y="185"/>
                  </a:cubicBezTo>
                  <a:cubicBezTo>
                    <a:pt x="38" y="178"/>
                    <a:pt x="45" y="157"/>
                    <a:pt x="67" y="156"/>
                  </a:cubicBezTo>
                  <a:cubicBezTo>
                    <a:pt x="68" y="156"/>
                    <a:pt x="68" y="156"/>
                    <a:pt x="68" y="156"/>
                  </a:cubicBezTo>
                  <a:cubicBezTo>
                    <a:pt x="81" y="156"/>
                    <a:pt x="89" y="164"/>
                    <a:pt x="94" y="172"/>
                  </a:cubicBezTo>
                  <a:cubicBezTo>
                    <a:pt x="94" y="171"/>
                    <a:pt x="94" y="171"/>
                    <a:pt x="94" y="171"/>
                  </a:cubicBezTo>
                  <a:cubicBezTo>
                    <a:pt x="41" y="0"/>
                    <a:pt x="41" y="0"/>
                    <a:pt x="41"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37"/>
            <p:cNvSpPr/>
            <p:nvPr/>
          </p:nvSpPr>
          <p:spPr bwMode="auto">
            <a:xfrm>
              <a:off x="5143344" y="5470421"/>
              <a:ext cx="60593" cy="1384886"/>
            </a:xfrm>
            <a:custGeom>
              <a:avLst/>
              <a:gdLst>
                <a:gd name="T0" fmla="*/ 0 w 38"/>
                <a:gd name="T1" fmla="*/ 0 h 870"/>
                <a:gd name="T2" fmla="*/ 0 w 38"/>
                <a:gd name="T3" fmla="*/ 870 h 870"/>
                <a:gd name="T4" fmla="*/ 38 w 38"/>
                <a:gd name="T5" fmla="*/ 870 h 870"/>
                <a:gd name="T6" fmla="*/ 38 w 38"/>
                <a:gd name="T7" fmla="*/ 869 h 870"/>
                <a:gd name="T8" fmla="*/ 36 w 38"/>
                <a:gd name="T9" fmla="*/ 869 h 870"/>
                <a:gd name="T10" fmla="*/ 36 w 38"/>
                <a:gd name="T11" fmla="*/ 30 h 870"/>
                <a:gd name="T12" fmla="*/ 37 w 38"/>
                <a:gd name="T13" fmla="*/ 27 h 870"/>
                <a:gd name="T14" fmla="*/ 0 w 38"/>
                <a:gd name="T15" fmla="*/ 0 h 8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70">
                  <a:moveTo>
                    <a:pt x="0" y="0"/>
                  </a:moveTo>
                  <a:cubicBezTo>
                    <a:pt x="0" y="870"/>
                    <a:pt x="0" y="870"/>
                    <a:pt x="0" y="870"/>
                  </a:cubicBezTo>
                  <a:cubicBezTo>
                    <a:pt x="38" y="870"/>
                    <a:pt x="38" y="870"/>
                    <a:pt x="38" y="870"/>
                  </a:cubicBezTo>
                  <a:cubicBezTo>
                    <a:pt x="38" y="869"/>
                    <a:pt x="38" y="869"/>
                    <a:pt x="38" y="869"/>
                  </a:cubicBezTo>
                  <a:cubicBezTo>
                    <a:pt x="36" y="869"/>
                    <a:pt x="36" y="869"/>
                    <a:pt x="36" y="869"/>
                  </a:cubicBezTo>
                  <a:cubicBezTo>
                    <a:pt x="36" y="30"/>
                    <a:pt x="36" y="30"/>
                    <a:pt x="36" y="30"/>
                  </a:cubicBezTo>
                  <a:cubicBezTo>
                    <a:pt x="36" y="30"/>
                    <a:pt x="37" y="29"/>
                    <a:pt x="37" y="27"/>
                  </a:cubicBezTo>
                  <a:cubicBezTo>
                    <a:pt x="34" y="19"/>
                    <a:pt x="24" y="1"/>
                    <a:pt x="0"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38"/>
            <p:cNvSpPr/>
            <p:nvPr/>
          </p:nvSpPr>
          <p:spPr bwMode="auto">
            <a:xfrm>
              <a:off x="5200571" y="5467055"/>
              <a:ext cx="101662" cy="1386232"/>
            </a:xfrm>
            <a:custGeom>
              <a:avLst/>
              <a:gdLst>
                <a:gd name="T0" fmla="*/ 32 w 64"/>
                <a:gd name="T1" fmla="*/ 0 h 871"/>
                <a:gd name="T2" fmla="*/ 31 w 64"/>
                <a:gd name="T3" fmla="*/ 0 h 871"/>
                <a:gd name="T4" fmla="*/ 1 w 64"/>
                <a:gd name="T5" fmla="*/ 29 h 871"/>
                <a:gd name="T6" fmla="*/ 0 w 64"/>
                <a:gd name="T7" fmla="*/ 32 h 871"/>
                <a:gd name="T8" fmla="*/ 0 w 64"/>
                <a:gd name="T9" fmla="*/ 871 h 871"/>
                <a:gd name="T10" fmla="*/ 2 w 64"/>
                <a:gd name="T11" fmla="*/ 871 h 871"/>
                <a:gd name="T12" fmla="*/ 64 w 64"/>
                <a:gd name="T13" fmla="*/ 871 h 871"/>
                <a:gd name="T14" fmla="*/ 64 w 64"/>
                <a:gd name="T15" fmla="*/ 32 h 871"/>
                <a:gd name="T16" fmla="*/ 58 w 64"/>
                <a:gd name="T17" fmla="*/ 16 h 871"/>
                <a:gd name="T18" fmla="*/ 32 w 64"/>
                <a:gd name="T19" fmla="*/ 0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871">
                  <a:moveTo>
                    <a:pt x="32" y="0"/>
                  </a:moveTo>
                  <a:cubicBezTo>
                    <a:pt x="32" y="0"/>
                    <a:pt x="32" y="0"/>
                    <a:pt x="31" y="0"/>
                  </a:cubicBezTo>
                  <a:cubicBezTo>
                    <a:pt x="9" y="1"/>
                    <a:pt x="2" y="22"/>
                    <a:pt x="1" y="29"/>
                  </a:cubicBezTo>
                  <a:cubicBezTo>
                    <a:pt x="1" y="31"/>
                    <a:pt x="0" y="32"/>
                    <a:pt x="0" y="32"/>
                  </a:cubicBezTo>
                  <a:cubicBezTo>
                    <a:pt x="0" y="871"/>
                    <a:pt x="0" y="871"/>
                    <a:pt x="0" y="871"/>
                  </a:cubicBezTo>
                  <a:cubicBezTo>
                    <a:pt x="2" y="871"/>
                    <a:pt x="2" y="871"/>
                    <a:pt x="2" y="871"/>
                  </a:cubicBezTo>
                  <a:cubicBezTo>
                    <a:pt x="64" y="871"/>
                    <a:pt x="64" y="871"/>
                    <a:pt x="64" y="871"/>
                  </a:cubicBezTo>
                  <a:cubicBezTo>
                    <a:pt x="64" y="32"/>
                    <a:pt x="64" y="32"/>
                    <a:pt x="64" y="32"/>
                  </a:cubicBezTo>
                  <a:cubicBezTo>
                    <a:pt x="64" y="32"/>
                    <a:pt x="62" y="24"/>
                    <a:pt x="58" y="16"/>
                  </a:cubicBezTo>
                  <a:cubicBezTo>
                    <a:pt x="53" y="8"/>
                    <a:pt x="45" y="0"/>
                    <a:pt x="32"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39"/>
            <p:cNvSpPr/>
            <p:nvPr/>
          </p:nvSpPr>
          <p:spPr bwMode="auto">
            <a:xfrm>
              <a:off x="5143344" y="5038865"/>
              <a:ext cx="65306" cy="184472"/>
            </a:xfrm>
            <a:custGeom>
              <a:avLst/>
              <a:gdLst>
                <a:gd name="T0" fmla="*/ 7 w 41"/>
                <a:gd name="T1" fmla="*/ 0 h 116"/>
                <a:gd name="T2" fmla="*/ 0 w 41"/>
                <a:gd name="T3" fmla="*/ 0 h 116"/>
                <a:gd name="T4" fmla="*/ 0 w 41"/>
                <a:gd name="T5" fmla="*/ 116 h 116"/>
                <a:gd name="T6" fmla="*/ 6 w 41"/>
                <a:gd name="T7" fmla="*/ 116 h 116"/>
                <a:gd name="T8" fmla="*/ 41 w 41"/>
                <a:gd name="T9" fmla="*/ 113 h 116"/>
                <a:gd name="T10" fmla="*/ 41 w 41"/>
                <a:gd name="T11" fmla="*/ 113 h 116"/>
                <a:gd name="T12" fmla="*/ 7 w 41"/>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1" h="116">
                  <a:moveTo>
                    <a:pt x="7" y="0"/>
                  </a:moveTo>
                  <a:cubicBezTo>
                    <a:pt x="0" y="0"/>
                    <a:pt x="0" y="0"/>
                    <a:pt x="0" y="0"/>
                  </a:cubicBezTo>
                  <a:cubicBezTo>
                    <a:pt x="0" y="116"/>
                    <a:pt x="0" y="116"/>
                    <a:pt x="0" y="116"/>
                  </a:cubicBezTo>
                  <a:cubicBezTo>
                    <a:pt x="2" y="116"/>
                    <a:pt x="4" y="116"/>
                    <a:pt x="6" y="116"/>
                  </a:cubicBezTo>
                  <a:cubicBezTo>
                    <a:pt x="16" y="116"/>
                    <a:pt x="28" y="115"/>
                    <a:pt x="41" y="113"/>
                  </a:cubicBezTo>
                  <a:cubicBezTo>
                    <a:pt x="41" y="113"/>
                    <a:pt x="41" y="113"/>
                    <a:pt x="41" y="113"/>
                  </a:cubicBezTo>
                  <a:cubicBezTo>
                    <a:pt x="7" y="0"/>
                    <a:pt x="7" y="0"/>
                    <a:pt x="7"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4"/>
          <p:cNvGrpSpPr/>
          <p:nvPr/>
        </p:nvGrpSpPr>
        <p:grpSpPr>
          <a:xfrm>
            <a:off x="4185720" y="3780089"/>
            <a:ext cx="209584" cy="1360107"/>
            <a:chOff x="5502862" y="5357314"/>
            <a:chExt cx="321816" cy="1497993"/>
          </a:xfrm>
        </p:grpSpPr>
        <p:sp>
          <p:nvSpPr>
            <p:cNvPr id="187" name="Freeform 23"/>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Freeform 24"/>
            <p:cNvSpPr/>
            <p:nvPr/>
          </p:nvSpPr>
          <p:spPr bwMode="auto">
            <a:xfrm>
              <a:off x="5514308" y="5365393"/>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25"/>
            <p:cNvSpPr/>
            <p:nvPr/>
          </p:nvSpPr>
          <p:spPr bwMode="auto">
            <a:xfrm>
              <a:off x="5601831" y="5786851"/>
              <a:ext cx="125899" cy="1068456"/>
            </a:xfrm>
            <a:custGeom>
              <a:avLst/>
              <a:gdLst>
                <a:gd name="T0" fmla="*/ 79 w 79"/>
                <a:gd name="T1" fmla="*/ 671 h 671"/>
                <a:gd name="T2" fmla="*/ 0 w 79"/>
                <a:gd name="T3" fmla="*/ 671 h 671"/>
                <a:gd name="T4" fmla="*/ 0 w 79"/>
                <a:gd name="T5" fmla="*/ 32 h 671"/>
                <a:gd name="T6" fmla="*/ 38 w 79"/>
                <a:gd name="T7" fmla="*/ 1 h 671"/>
                <a:gd name="T8" fmla="*/ 79 w 79"/>
                <a:gd name="T9" fmla="*/ 32 h 671"/>
                <a:gd name="T10" fmla="*/ 79 w 79"/>
                <a:gd name="T11" fmla="*/ 671 h 671"/>
              </a:gdLst>
              <a:ahLst/>
              <a:cxnLst>
                <a:cxn ang="0">
                  <a:pos x="T0" y="T1"/>
                </a:cxn>
                <a:cxn ang="0">
                  <a:pos x="T2" y="T3"/>
                </a:cxn>
                <a:cxn ang="0">
                  <a:pos x="T4" y="T5"/>
                </a:cxn>
                <a:cxn ang="0">
                  <a:pos x="T6" y="T7"/>
                </a:cxn>
                <a:cxn ang="0">
                  <a:pos x="T8" y="T9"/>
                </a:cxn>
                <a:cxn ang="0">
                  <a:pos x="T10" y="T11"/>
                </a:cxn>
              </a:cxnLst>
              <a:rect l="0" t="0" r="r" b="b"/>
              <a:pathLst>
                <a:path w="79" h="671">
                  <a:moveTo>
                    <a:pt x="79" y="671"/>
                  </a:moveTo>
                  <a:cubicBezTo>
                    <a:pt x="0" y="671"/>
                    <a:pt x="0" y="671"/>
                    <a:pt x="0" y="671"/>
                  </a:cubicBezTo>
                  <a:cubicBezTo>
                    <a:pt x="0" y="32"/>
                    <a:pt x="0" y="32"/>
                    <a:pt x="0" y="32"/>
                  </a:cubicBezTo>
                  <a:cubicBezTo>
                    <a:pt x="0" y="32"/>
                    <a:pt x="5" y="1"/>
                    <a:pt x="38" y="1"/>
                  </a:cubicBezTo>
                  <a:cubicBezTo>
                    <a:pt x="72" y="0"/>
                    <a:pt x="79" y="32"/>
                    <a:pt x="79" y="32"/>
                  </a:cubicBezTo>
                  <a:cubicBezTo>
                    <a:pt x="79" y="671"/>
                    <a:pt x="79" y="671"/>
                    <a:pt x="79" y="671"/>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Freeform 26"/>
            <p:cNvSpPr/>
            <p:nvPr/>
          </p:nvSpPr>
          <p:spPr bwMode="auto">
            <a:xfrm>
              <a:off x="5724363"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B59BC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27"/>
            <p:cNvSpPr/>
            <p:nvPr/>
          </p:nvSpPr>
          <p:spPr bwMode="auto">
            <a:xfrm>
              <a:off x="5502862"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28"/>
            <p:cNvSpPr/>
            <p:nvPr/>
          </p:nvSpPr>
          <p:spPr bwMode="auto">
            <a:xfrm>
              <a:off x="5599811" y="5357314"/>
              <a:ext cx="130611" cy="189185"/>
            </a:xfrm>
            <a:custGeom>
              <a:avLst/>
              <a:gdLst>
                <a:gd name="T0" fmla="*/ 0 w 82"/>
                <a:gd name="T1" fmla="*/ 110 h 119"/>
                <a:gd name="T2" fmla="*/ 82 w 82"/>
                <a:gd name="T3" fmla="*/ 111 h 119"/>
                <a:gd name="T4" fmla="*/ 48 w 82"/>
                <a:gd name="T5" fmla="*/ 0 h 119"/>
                <a:gd name="T6" fmla="*/ 28 w 82"/>
                <a:gd name="T7" fmla="*/ 0 h 119"/>
                <a:gd name="T8" fmla="*/ 0 w 82"/>
                <a:gd name="T9" fmla="*/ 110 h 119"/>
              </a:gdLst>
              <a:ahLst/>
              <a:cxnLst>
                <a:cxn ang="0">
                  <a:pos x="T0" y="T1"/>
                </a:cxn>
                <a:cxn ang="0">
                  <a:pos x="T2" y="T3"/>
                </a:cxn>
                <a:cxn ang="0">
                  <a:pos x="T4" y="T5"/>
                </a:cxn>
                <a:cxn ang="0">
                  <a:pos x="T6" y="T7"/>
                </a:cxn>
                <a:cxn ang="0">
                  <a:pos x="T8" y="T9"/>
                </a:cxn>
              </a:cxnLst>
              <a:rect l="0" t="0" r="r" b="b"/>
              <a:pathLst>
                <a:path w="82" h="119">
                  <a:moveTo>
                    <a:pt x="0" y="110"/>
                  </a:moveTo>
                  <a:cubicBezTo>
                    <a:pt x="0" y="110"/>
                    <a:pt x="39" y="119"/>
                    <a:pt x="82" y="111"/>
                  </a:cubicBezTo>
                  <a:cubicBezTo>
                    <a:pt x="48" y="0"/>
                    <a:pt x="48" y="0"/>
                    <a:pt x="48" y="0"/>
                  </a:cubicBezTo>
                  <a:cubicBezTo>
                    <a:pt x="28" y="0"/>
                    <a:pt x="28" y="0"/>
                    <a:pt x="28" y="0"/>
                  </a:cubicBezTo>
                  <a:cubicBezTo>
                    <a:pt x="0" y="110"/>
                    <a:pt x="0" y="110"/>
                    <a:pt x="0" y="110"/>
                  </a:cubicBezTo>
                </a:path>
              </a:pathLst>
            </a:custGeom>
            <a:solidFill>
              <a:schemeClr val="accent2">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41"/>
            <p:cNvSpPr/>
            <p:nvPr/>
          </p:nvSpPr>
          <p:spPr bwMode="auto">
            <a:xfrm>
              <a:off x="5665117" y="5535727"/>
              <a:ext cx="151482" cy="295559"/>
            </a:xfrm>
            <a:custGeom>
              <a:avLst/>
              <a:gdLst>
                <a:gd name="T0" fmla="*/ 40 w 95"/>
                <a:gd name="T1" fmla="*/ 0 h 186"/>
                <a:gd name="T2" fmla="*/ 6 w 95"/>
                <a:gd name="T3" fmla="*/ 2 h 186"/>
                <a:gd name="T4" fmla="*/ 0 w 95"/>
                <a:gd name="T5" fmla="*/ 2 h 186"/>
                <a:gd name="T6" fmla="*/ 0 w 95"/>
                <a:gd name="T7" fmla="*/ 159 h 186"/>
                <a:gd name="T8" fmla="*/ 37 w 95"/>
                <a:gd name="T9" fmla="*/ 186 h 186"/>
                <a:gd name="T10" fmla="*/ 68 w 95"/>
                <a:gd name="T11" fmla="*/ 156 h 186"/>
                <a:gd name="T12" fmla="*/ 68 w 95"/>
                <a:gd name="T13" fmla="*/ 156 h 186"/>
                <a:gd name="T14" fmla="*/ 94 w 95"/>
                <a:gd name="T15" fmla="*/ 173 h 186"/>
                <a:gd name="T16" fmla="*/ 95 w 95"/>
                <a:gd name="T17" fmla="*/ 171 h 186"/>
                <a:gd name="T18" fmla="*/ 40 w 95"/>
                <a:gd name="T1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86">
                  <a:moveTo>
                    <a:pt x="40" y="0"/>
                  </a:moveTo>
                  <a:cubicBezTo>
                    <a:pt x="28" y="2"/>
                    <a:pt x="16" y="2"/>
                    <a:pt x="6" y="2"/>
                  </a:cubicBezTo>
                  <a:cubicBezTo>
                    <a:pt x="4" y="2"/>
                    <a:pt x="2" y="2"/>
                    <a:pt x="0" y="2"/>
                  </a:cubicBezTo>
                  <a:cubicBezTo>
                    <a:pt x="0" y="159"/>
                    <a:pt x="0" y="159"/>
                    <a:pt x="0" y="159"/>
                  </a:cubicBezTo>
                  <a:cubicBezTo>
                    <a:pt x="24" y="159"/>
                    <a:pt x="34" y="177"/>
                    <a:pt x="37" y="186"/>
                  </a:cubicBezTo>
                  <a:cubicBezTo>
                    <a:pt x="39" y="179"/>
                    <a:pt x="45" y="157"/>
                    <a:pt x="68" y="156"/>
                  </a:cubicBezTo>
                  <a:cubicBezTo>
                    <a:pt x="68" y="156"/>
                    <a:pt x="68" y="156"/>
                    <a:pt x="68" y="156"/>
                  </a:cubicBezTo>
                  <a:cubicBezTo>
                    <a:pt x="82" y="156"/>
                    <a:pt x="89" y="165"/>
                    <a:pt x="94" y="173"/>
                  </a:cubicBezTo>
                  <a:cubicBezTo>
                    <a:pt x="95" y="171"/>
                    <a:pt x="95" y="171"/>
                    <a:pt x="95" y="171"/>
                  </a:cubicBezTo>
                  <a:cubicBezTo>
                    <a:pt x="40" y="0"/>
                    <a:pt x="40" y="0"/>
                    <a:pt x="40"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42"/>
            <p:cNvSpPr/>
            <p:nvPr/>
          </p:nvSpPr>
          <p:spPr bwMode="auto">
            <a:xfrm>
              <a:off x="5679185" y="5788871"/>
              <a:ext cx="62613" cy="1066436"/>
            </a:xfrm>
            <a:custGeom>
              <a:avLst/>
              <a:gdLst>
                <a:gd name="T0" fmla="*/ 0 w 39"/>
                <a:gd name="T1" fmla="*/ 0 h 670"/>
                <a:gd name="T2" fmla="*/ 0 w 39"/>
                <a:gd name="T3" fmla="*/ 670 h 670"/>
                <a:gd name="T4" fmla="*/ 39 w 39"/>
                <a:gd name="T5" fmla="*/ 670 h 670"/>
                <a:gd name="T6" fmla="*/ 39 w 39"/>
                <a:gd name="T7" fmla="*/ 669 h 670"/>
                <a:gd name="T8" fmla="*/ 37 w 39"/>
                <a:gd name="T9" fmla="*/ 669 h 670"/>
                <a:gd name="T10" fmla="*/ 37 w 39"/>
                <a:gd name="T11" fmla="*/ 29 h 670"/>
                <a:gd name="T12" fmla="*/ 37 w 39"/>
                <a:gd name="T13" fmla="*/ 27 h 670"/>
                <a:gd name="T14" fmla="*/ 0 w 39"/>
                <a:gd name="T15" fmla="*/ 0 h 6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670">
                  <a:moveTo>
                    <a:pt x="0" y="0"/>
                  </a:moveTo>
                  <a:cubicBezTo>
                    <a:pt x="0" y="670"/>
                    <a:pt x="0" y="670"/>
                    <a:pt x="0" y="670"/>
                  </a:cubicBezTo>
                  <a:cubicBezTo>
                    <a:pt x="39" y="670"/>
                    <a:pt x="39" y="670"/>
                    <a:pt x="39" y="670"/>
                  </a:cubicBezTo>
                  <a:cubicBezTo>
                    <a:pt x="39" y="669"/>
                    <a:pt x="39" y="669"/>
                    <a:pt x="39" y="669"/>
                  </a:cubicBezTo>
                  <a:cubicBezTo>
                    <a:pt x="37" y="669"/>
                    <a:pt x="37" y="669"/>
                    <a:pt x="37" y="669"/>
                  </a:cubicBezTo>
                  <a:cubicBezTo>
                    <a:pt x="37" y="29"/>
                    <a:pt x="37" y="29"/>
                    <a:pt x="37" y="29"/>
                  </a:cubicBezTo>
                  <a:cubicBezTo>
                    <a:pt x="37" y="29"/>
                    <a:pt x="37" y="28"/>
                    <a:pt x="37" y="27"/>
                  </a:cubicBezTo>
                  <a:cubicBezTo>
                    <a:pt x="34" y="18"/>
                    <a:pt x="24" y="0"/>
                    <a:pt x="0"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7" name="Freeform 43"/>
            <p:cNvSpPr/>
            <p:nvPr/>
          </p:nvSpPr>
          <p:spPr bwMode="auto">
            <a:xfrm>
              <a:off x="5724363"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2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2" y="672"/>
                    <a:pt x="2" y="672"/>
                    <a:pt x="2"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8" name="Freeform 44"/>
            <p:cNvSpPr/>
            <p:nvPr/>
          </p:nvSpPr>
          <p:spPr bwMode="auto">
            <a:xfrm>
              <a:off x="5665117" y="5357314"/>
              <a:ext cx="65306" cy="181106"/>
            </a:xfrm>
            <a:custGeom>
              <a:avLst/>
              <a:gdLst>
                <a:gd name="T0" fmla="*/ 7 w 41"/>
                <a:gd name="T1" fmla="*/ 0 h 114"/>
                <a:gd name="T2" fmla="*/ 0 w 41"/>
                <a:gd name="T3" fmla="*/ 0 h 114"/>
                <a:gd name="T4" fmla="*/ 0 w 41"/>
                <a:gd name="T5" fmla="*/ 114 h 114"/>
                <a:gd name="T6" fmla="*/ 6 w 41"/>
                <a:gd name="T7" fmla="*/ 114 h 114"/>
                <a:gd name="T8" fmla="*/ 40 w 41"/>
                <a:gd name="T9" fmla="*/ 112 h 114"/>
                <a:gd name="T10" fmla="*/ 41 w 41"/>
                <a:gd name="T11" fmla="*/ 111 h 114"/>
                <a:gd name="T12" fmla="*/ 7 w 41"/>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41" h="114">
                  <a:moveTo>
                    <a:pt x="7" y="0"/>
                  </a:moveTo>
                  <a:cubicBezTo>
                    <a:pt x="0" y="0"/>
                    <a:pt x="0" y="0"/>
                    <a:pt x="0" y="0"/>
                  </a:cubicBezTo>
                  <a:cubicBezTo>
                    <a:pt x="0" y="114"/>
                    <a:pt x="0" y="114"/>
                    <a:pt x="0" y="114"/>
                  </a:cubicBezTo>
                  <a:cubicBezTo>
                    <a:pt x="2" y="114"/>
                    <a:pt x="4" y="114"/>
                    <a:pt x="6" y="114"/>
                  </a:cubicBezTo>
                  <a:cubicBezTo>
                    <a:pt x="16" y="114"/>
                    <a:pt x="28" y="114"/>
                    <a:pt x="40" y="112"/>
                  </a:cubicBezTo>
                  <a:cubicBezTo>
                    <a:pt x="41" y="112"/>
                    <a:pt x="41" y="111"/>
                    <a:pt x="41" y="111"/>
                  </a:cubicBezTo>
                  <a:cubicBezTo>
                    <a:pt x="7" y="0"/>
                    <a:pt x="7" y="0"/>
                    <a:pt x="7" y="0"/>
                  </a:cubicBezTo>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7"/>
          <p:cNvGrpSpPr/>
          <p:nvPr/>
        </p:nvGrpSpPr>
        <p:grpSpPr>
          <a:xfrm>
            <a:off x="5141545" y="3780091"/>
            <a:ext cx="202568" cy="1362549"/>
            <a:chOff x="6970558" y="5357314"/>
            <a:chExt cx="311044" cy="1497993"/>
          </a:xfrm>
        </p:grpSpPr>
        <p:sp>
          <p:nvSpPr>
            <p:cNvPr id="181" name="Freeform 17"/>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8"/>
            <p:cNvSpPr/>
            <p:nvPr/>
          </p:nvSpPr>
          <p:spPr bwMode="auto">
            <a:xfrm>
              <a:off x="6970558" y="5365393"/>
              <a:ext cx="302965" cy="490130"/>
            </a:xfrm>
            <a:custGeom>
              <a:avLst/>
              <a:gdLst>
                <a:gd name="T0" fmla="*/ 450 w 450"/>
                <a:gd name="T1" fmla="*/ 657 h 728"/>
                <a:gd name="T2" fmla="*/ 242 w 450"/>
                <a:gd name="T3" fmla="*/ 0 h 728"/>
                <a:gd name="T4" fmla="*/ 197 w 450"/>
                <a:gd name="T5" fmla="*/ 0 h 728"/>
                <a:gd name="T6" fmla="*/ 0 w 450"/>
                <a:gd name="T7" fmla="*/ 681 h 728"/>
                <a:gd name="T8" fmla="*/ 12 w 450"/>
                <a:gd name="T9" fmla="*/ 728 h 728"/>
                <a:gd name="T10" fmla="*/ 424 w 450"/>
                <a:gd name="T11" fmla="*/ 726 h 728"/>
                <a:gd name="T12" fmla="*/ 450 w 450"/>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50" h="728">
                  <a:moveTo>
                    <a:pt x="450" y="657"/>
                  </a:moveTo>
                  <a:lnTo>
                    <a:pt x="242" y="0"/>
                  </a:lnTo>
                  <a:lnTo>
                    <a:pt x="197" y="0"/>
                  </a:lnTo>
                  <a:lnTo>
                    <a:pt x="0" y="681"/>
                  </a:lnTo>
                  <a:lnTo>
                    <a:pt x="12" y="728"/>
                  </a:lnTo>
                  <a:lnTo>
                    <a:pt x="424" y="726"/>
                  </a:lnTo>
                  <a:lnTo>
                    <a:pt x="450"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9"/>
            <p:cNvSpPr/>
            <p:nvPr/>
          </p:nvSpPr>
          <p:spPr bwMode="auto">
            <a:xfrm>
              <a:off x="7058755" y="5786851"/>
              <a:ext cx="123879" cy="1068456"/>
            </a:xfrm>
            <a:custGeom>
              <a:avLst/>
              <a:gdLst>
                <a:gd name="T0" fmla="*/ 78 w 78"/>
                <a:gd name="T1" fmla="*/ 671 h 671"/>
                <a:gd name="T2" fmla="*/ 0 w 78"/>
                <a:gd name="T3" fmla="*/ 671 h 671"/>
                <a:gd name="T4" fmla="*/ 0 w 78"/>
                <a:gd name="T5" fmla="*/ 32 h 671"/>
                <a:gd name="T6" fmla="*/ 38 w 78"/>
                <a:gd name="T7" fmla="*/ 1 h 671"/>
                <a:gd name="T8" fmla="*/ 78 w 78"/>
                <a:gd name="T9" fmla="*/ 32 h 671"/>
                <a:gd name="T10" fmla="*/ 78 w 78"/>
                <a:gd name="T11" fmla="*/ 671 h 671"/>
              </a:gdLst>
              <a:ahLst/>
              <a:cxnLst>
                <a:cxn ang="0">
                  <a:pos x="T0" y="T1"/>
                </a:cxn>
                <a:cxn ang="0">
                  <a:pos x="T2" y="T3"/>
                </a:cxn>
                <a:cxn ang="0">
                  <a:pos x="T4" y="T5"/>
                </a:cxn>
                <a:cxn ang="0">
                  <a:pos x="T6" y="T7"/>
                </a:cxn>
                <a:cxn ang="0">
                  <a:pos x="T8" y="T9"/>
                </a:cxn>
                <a:cxn ang="0">
                  <a:pos x="T10" y="T11"/>
                </a:cxn>
              </a:cxnLst>
              <a:rect l="0" t="0" r="r" b="b"/>
              <a:pathLst>
                <a:path w="78" h="671">
                  <a:moveTo>
                    <a:pt x="78" y="671"/>
                  </a:moveTo>
                  <a:cubicBezTo>
                    <a:pt x="0" y="671"/>
                    <a:pt x="0" y="671"/>
                    <a:pt x="0" y="671"/>
                  </a:cubicBezTo>
                  <a:cubicBezTo>
                    <a:pt x="0" y="32"/>
                    <a:pt x="0" y="32"/>
                    <a:pt x="0" y="32"/>
                  </a:cubicBezTo>
                  <a:cubicBezTo>
                    <a:pt x="0" y="32"/>
                    <a:pt x="4" y="1"/>
                    <a:pt x="38" y="1"/>
                  </a:cubicBezTo>
                  <a:cubicBezTo>
                    <a:pt x="72" y="0"/>
                    <a:pt x="78" y="32"/>
                    <a:pt x="78" y="32"/>
                  </a:cubicBezTo>
                  <a:cubicBezTo>
                    <a:pt x="78" y="671"/>
                    <a:pt x="78" y="671"/>
                    <a:pt x="78" y="671"/>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Freeform 20"/>
            <p:cNvSpPr/>
            <p:nvPr/>
          </p:nvSpPr>
          <p:spPr bwMode="auto">
            <a:xfrm>
              <a:off x="7181287" y="5783485"/>
              <a:ext cx="100315"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7" y="0"/>
                    <a:pt x="63" y="32"/>
                    <a:pt x="63" y="32"/>
                  </a:cubicBezTo>
                  <a:cubicBezTo>
                    <a:pt x="63" y="672"/>
                    <a:pt x="63" y="672"/>
                    <a:pt x="63" y="672"/>
                  </a:cubicBezTo>
                </a:path>
              </a:pathLst>
            </a:custGeom>
            <a:solidFill>
              <a:srgbClr val="F7787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21"/>
            <p:cNvSpPr/>
            <p:nvPr/>
          </p:nvSpPr>
          <p:spPr bwMode="auto">
            <a:xfrm>
              <a:off x="6990650" y="5783485"/>
              <a:ext cx="100316" cy="1069802"/>
            </a:xfrm>
            <a:custGeom>
              <a:avLst/>
              <a:gdLst>
                <a:gd name="T0" fmla="*/ 63 w 63"/>
                <a:gd name="T1" fmla="*/ 672 h 672"/>
                <a:gd name="T2" fmla="*/ 0 w 63"/>
                <a:gd name="T3" fmla="*/ 672 h 672"/>
                <a:gd name="T4" fmla="*/ 0 w 63"/>
                <a:gd name="T5" fmla="*/ 32 h 672"/>
                <a:gd name="T6" fmla="*/ 31 w 63"/>
                <a:gd name="T7" fmla="*/ 0 h 672"/>
                <a:gd name="T8" fmla="*/ 63 w 63"/>
                <a:gd name="T9" fmla="*/ 32 h 672"/>
                <a:gd name="T10" fmla="*/ 63 w 63"/>
                <a:gd name="T11" fmla="*/ 672 h 672"/>
              </a:gdLst>
              <a:ahLst/>
              <a:cxnLst>
                <a:cxn ang="0">
                  <a:pos x="T0" y="T1"/>
                </a:cxn>
                <a:cxn ang="0">
                  <a:pos x="T2" y="T3"/>
                </a:cxn>
                <a:cxn ang="0">
                  <a:pos x="T4" y="T5"/>
                </a:cxn>
                <a:cxn ang="0">
                  <a:pos x="T6" y="T7"/>
                </a:cxn>
                <a:cxn ang="0">
                  <a:pos x="T8" y="T9"/>
                </a:cxn>
                <a:cxn ang="0">
                  <a:pos x="T10" y="T11"/>
                </a:cxn>
              </a:cxnLst>
              <a:rect l="0" t="0" r="r" b="b"/>
              <a:pathLst>
                <a:path w="63" h="672">
                  <a:moveTo>
                    <a:pt x="63" y="672"/>
                  </a:moveTo>
                  <a:cubicBezTo>
                    <a:pt x="0" y="672"/>
                    <a:pt x="0" y="672"/>
                    <a:pt x="0" y="672"/>
                  </a:cubicBezTo>
                  <a:cubicBezTo>
                    <a:pt x="0" y="32"/>
                    <a:pt x="0" y="32"/>
                    <a:pt x="0" y="32"/>
                  </a:cubicBezTo>
                  <a:cubicBezTo>
                    <a:pt x="0" y="32"/>
                    <a:pt x="4" y="1"/>
                    <a:pt x="31" y="0"/>
                  </a:cubicBezTo>
                  <a:cubicBezTo>
                    <a:pt x="58" y="0"/>
                    <a:pt x="63" y="32"/>
                    <a:pt x="63" y="32"/>
                  </a:cubicBezTo>
                  <a:lnTo>
                    <a:pt x="63" y="672"/>
                  </a:lnTo>
                  <a:close/>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6" name="Freeform 22"/>
            <p:cNvSpPr/>
            <p:nvPr/>
          </p:nvSpPr>
          <p:spPr bwMode="auto">
            <a:xfrm>
              <a:off x="7056735" y="5357314"/>
              <a:ext cx="130611" cy="191204"/>
            </a:xfrm>
            <a:custGeom>
              <a:avLst/>
              <a:gdLst>
                <a:gd name="T0" fmla="*/ 0 w 82"/>
                <a:gd name="T1" fmla="*/ 110 h 120"/>
                <a:gd name="T2" fmla="*/ 82 w 82"/>
                <a:gd name="T3" fmla="*/ 112 h 120"/>
                <a:gd name="T4" fmla="*/ 48 w 82"/>
                <a:gd name="T5" fmla="*/ 0 h 120"/>
                <a:gd name="T6" fmla="*/ 28 w 82"/>
                <a:gd name="T7" fmla="*/ 0 h 120"/>
                <a:gd name="T8" fmla="*/ 0 w 82"/>
                <a:gd name="T9" fmla="*/ 110 h 120"/>
              </a:gdLst>
              <a:ahLst/>
              <a:cxnLst>
                <a:cxn ang="0">
                  <a:pos x="T0" y="T1"/>
                </a:cxn>
                <a:cxn ang="0">
                  <a:pos x="T2" y="T3"/>
                </a:cxn>
                <a:cxn ang="0">
                  <a:pos x="T4" y="T5"/>
                </a:cxn>
                <a:cxn ang="0">
                  <a:pos x="T6" y="T7"/>
                </a:cxn>
                <a:cxn ang="0">
                  <a:pos x="T8" y="T9"/>
                </a:cxn>
              </a:cxnLst>
              <a:rect l="0" t="0" r="r" b="b"/>
              <a:pathLst>
                <a:path w="82" h="120">
                  <a:moveTo>
                    <a:pt x="0" y="110"/>
                  </a:moveTo>
                  <a:cubicBezTo>
                    <a:pt x="0" y="110"/>
                    <a:pt x="39" y="120"/>
                    <a:pt x="82" y="112"/>
                  </a:cubicBezTo>
                  <a:cubicBezTo>
                    <a:pt x="48" y="0"/>
                    <a:pt x="48" y="0"/>
                    <a:pt x="48" y="0"/>
                  </a:cubicBezTo>
                  <a:cubicBezTo>
                    <a:pt x="28" y="0"/>
                    <a:pt x="28" y="0"/>
                    <a:pt x="28" y="0"/>
                  </a:cubicBezTo>
                  <a:cubicBezTo>
                    <a:pt x="0" y="110"/>
                    <a:pt x="0" y="110"/>
                    <a:pt x="0" y="110"/>
                  </a:cubicBezTo>
                </a:path>
              </a:pathLst>
            </a:custGeom>
            <a:solidFill>
              <a:schemeClr val="accent1">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0" name="Freeform 46"/>
            <p:cNvSpPr/>
            <p:nvPr/>
          </p:nvSpPr>
          <p:spPr bwMode="auto">
            <a:xfrm>
              <a:off x="7117328" y="5535727"/>
              <a:ext cx="156195" cy="295559"/>
            </a:xfrm>
            <a:custGeom>
              <a:avLst/>
              <a:gdLst>
                <a:gd name="T0" fmla="*/ 44 w 98"/>
                <a:gd name="T1" fmla="*/ 0 h 186"/>
                <a:gd name="T2" fmla="*/ 9 w 98"/>
                <a:gd name="T3" fmla="*/ 3 h 186"/>
                <a:gd name="T4" fmla="*/ 0 w 98"/>
                <a:gd name="T5" fmla="*/ 3 h 186"/>
                <a:gd name="T6" fmla="*/ 0 w 98"/>
                <a:gd name="T7" fmla="*/ 159 h 186"/>
                <a:gd name="T8" fmla="*/ 1 w 98"/>
                <a:gd name="T9" fmla="*/ 159 h 186"/>
                <a:gd name="T10" fmla="*/ 2 w 98"/>
                <a:gd name="T11" fmla="*/ 159 h 186"/>
                <a:gd name="T12" fmla="*/ 40 w 98"/>
                <a:gd name="T13" fmla="*/ 186 h 186"/>
                <a:gd name="T14" fmla="*/ 71 w 98"/>
                <a:gd name="T15" fmla="*/ 156 h 186"/>
                <a:gd name="T16" fmla="*/ 71 w 98"/>
                <a:gd name="T17" fmla="*/ 156 h 186"/>
                <a:gd name="T18" fmla="*/ 97 w 98"/>
                <a:gd name="T19" fmla="*/ 173 h 186"/>
                <a:gd name="T20" fmla="*/ 98 w 98"/>
                <a:gd name="T21" fmla="*/ 171 h 186"/>
                <a:gd name="T22" fmla="*/ 44 w 98"/>
                <a:gd name="T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186">
                  <a:moveTo>
                    <a:pt x="44" y="0"/>
                  </a:moveTo>
                  <a:cubicBezTo>
                    <a:pt x="31" y="2"/>
                    <a:pt x="20" y="3"/>
                    <a:pt x="9" y="3"/>
                  </a:cubicBezTo>
                  <a:cubicBezTo>
                    <a:pt x="6" y="3"/>
                    <a:pt x="3" y="3"/>
                    <a:pt x="0" y="3"/>
                  </a:cubicBezTo>
                  <a:cubicBezTo>
                    <a:pt x="0" y="159"/>
                    <a:pt x="0" y="159"/>
                    <a:pt x="0" y="159"/>
                  </a:cubicBezTo>
                  <a:cubicBezTo>
                    <a:pt x="0" y="159"/>
                    <a:pt x="1" y="159"/>
                    <a:pt x="1" y="159"/>
                  </a:cubicBezTo>
                  <a:cubicBezTo>
                    <a:pt x="2" y="159"/>
                    <a:pt x="2" y="159"/>
                    <a:pt x="2" y="159"/>
                  </a:cubicBezTo>
                  <a:cubicBezTo>
                    <a:pt x="27" y="159"/>
                    <a:pt x="37" y="177"/>
                    <a:pt x="40" y="186"/>
                  </a:cubicBezTo>
                  <a:cubicBezTo>
                    <a:pt x="42" y="179"/>
                    <a:pt x="48" y="157"/>
                    <a:pt x="71" y="156"/>
                  </a:cubicBezTo>
                  <a:cubicBezTo>
                    <a:pt x="71" y="156"/>
                    <a:pt x="71" y="156"/>
                    <a:pt x="71" y="156"/>
                  </a:cubicBezTo>
                  <a:cubicBezTo>
                    <a:pt x="85" y="156"/>
                    <a:pt x="92" y="165"/>
                    <a:pt x="97" y="173"/>
                  </a:cubicBezTo>
                  <a:cubicBezTo>
                    <a:pt x="98" y="171"/>
                    <a:pt x="98" y="171"/>
                    <a:pt x="98" y="171"/>
                  </a:cubicBezTo>
                  <a:cubicBezTo>
                    <a:pt x="44" y="0"/>
                    <a:pt x="44" y="0"/>
                    <a:pt x="44"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1" name="Freeform 47"/>
            <p:cNvSpPr/>
            <p:nvPr/>
          </p:nvSpPr>
          <p:spPr bwMode="auto">
            <a:xfrm>
              <a:off x="7117328" y="5788871"/>
              <a:ext cx="65306" cy="1066436"/>
            </a:xfrm>
            <a:custGeom>
              <a:avLst/>
              <a:gdLst>
                <a:gd name="T0" fmla="*/ 2 w 41"/>
                <a:gd name="T1" fmla="*/ 0 h 670"/>
                <a:gd name="T2" fmla="*/ 1 w 41"/>
                <a:gd name="T3" fmla="*/ 0 h 670"/>
                <a:gd name="T4" fmla="*/ 0 w 41"/>
                <a:gd name="T5" fmla="*/ 0 h 670"/>
                <a:gd name="T6" fmla="*/ 0 w 41"/>
                <a:gd name="T7" fmla="*/ 670 h 670"/>
                <a:gd name="T8" fmla="*/ 41 w 41"/>
                <a:gd name="T9" fmla="*/ 670 h 670"/>
                <a:gd name="T10" fmla="*/ 41 w 41"/>
                <a:gd name="T11" fmla="*/ 669 h 670"/>
                <a:gd name="T12" fmla="*/ 40 w 41"/>
                <a:gd name="T13" fmla="*/ 669 h 670"/>
                <a:gd name="T14" fmla="*/ 40 w 41"/>
                <a:gd name="T15" fmla="*/ 29 h 670"/>
                <a:gd name="T16" fmla="*/ 40 w 41"/>
                <a:gd name="T17" fmla="*/ 27 h 670"/>
                <a:gd name="T18" fmla="*/ 2 w 41"/>
                <a:gd name="T19"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670">
                  <a:moveTo>
                    <a:pt x="2" y="0"/>
                  </a:moveTo>
                  <a:cubicBezTo>
                    <a:pt x="2" y="0"/>
                    <a:pt x="2" y="0"/>
                    <a:pt x="1" y="0"/>
                  </a:cubicBezTo>
                  <a:cubicBezTo>
                    <a:pt x="1" y="0"/>
                    <a:pt x="0" y="0"/>
                    <a:pt x="0" y="0"/>
                  </a:cubicBezTo>
                  <a:cubicBezTo>
                    <a:pt x="0" y="670"/>
                    <a:pt x="0" y="670"/>
                    <a:pt x="0" y="670"/>
                  </a:cubicBezTo>
                  <a:cubicBezTo>
                    <a:pt x="41" y="670"/>
                    <a:pt x="41" y="670"/>
                    <a:pt x="41" y="670"/>
                  </a:cubicBezTo>
                  <a:cubicBezTo>
                    <a:pt x="41" y="669"/>
                    <a:pt x="41" y="669"/>
                    <a:pt x="41" y="669"/>
                  </a:cubicBezTo>
                  <a:cubicBezTo>
                    <a:pt x="40" y="669"/>
                    <a:pt x="40" y="669"/>
                    <a:pt x="40" y="669"/>
                  </a:cubicBezTo>
                  <a:cubicBezTo>
                    <a:pt x="40" y="29"/>
                    <a:pt x="40" y="29"/>
                    <a:pt x="40" y="29"/>
                  </a:cubicBezTo>
                  <a:cubicBezTo>
                    <a:pt x="40" y="29"/>
                    <a:pt x="40" y="28"/>
                    <a:pt x="40" y="27"/>
                  </a:cubicBezTo>
                  <a:cubicBezTo>
                    <a:pt x="37" y="18"/>
                    <a:pt x="27" y="0"/>
                    <a:pt x="2"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2" name="Freeform 48"/>
            <p:cNvSpPr/>
            <p:nvPr/>
          </p:nvSpPr>
          <p:spPr bwMode="auto">
            <a:xfrm>
              <a:off x="7181287" y="5783485"/>
              <a:ext cx="100315" cy="1069802"/>
            </a:xfrm>
            <a:custGeom>
              <a:avLst/>
              <a:gdLst>
                <a:gd name="T0" fmla="*/ 31 w 63"/>
                <a:gd name="T1" fmla="*/ 0 h 672"/>
                <a:gd name="T2" fmla="*/ 31 w 63"/>
                <a:gd name="T3" fmla="*/ 0 h 672"/>
                <a:gd name="T4" fmla="*/ 0 w 63"/>
                <a:gd name="T5" fmla="*/ 30 h 672"/>
                <a:gd name="T6" fmla="*/ 0 w 63"/>
                <a:gd name="T7" fmla="*/ 32 h 672"/>
                <a:gd name="T8" fmla="*/ 0 w 63"/>
                <a:gd name="T9" fmla="*/ 672 h 672"/>
                <a:gd name="T10" fmla="*/ 1 w 63"/>
                <a:gd name="T11" fmla="*/ 672 h 672"/>
                <a:gd name="T12" fmla="*/ 63 w 63"/>
                <a:gd name="T13" fmla="*/ 672 h 672"/>
                <a:gd name="T14" fmla="*/ 63 w 63"/>
                <a:gd name="T15" fmla="*/ 32 h 672"/>
                <a:gd name="T16" fmla="*/ 57 w 63"/>
                <a:gd name="T17" fmla="*/ 17 h 672"/>
                <a:gd name="T18" fmla="*/ 31 w 63"/>
                <a:gd name="T19"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72">
                  <a:moveTo>
                    <a:pt x="31" y="0"/>
                  </a:moveTo>
                  <a:cubicBezTo>
                    <a:pt x="31" y="0"/>
                    <a:pt x="31" y="0"/>
                    <a:pt x="31" y="0"/>
                  </a:cubicBezTo>
                  <a:cubicBezTo>
                    <a:pt x="8" y="1"/>
                    <a:pt x="2" y="23"/>
                    <a:pt x="0" y="30"/>
                  </a:cubicBezTo>
                  <a:cubicBezTo>
                    <a:pt x="0" y="31"/>
                    <a:pt x="0" y="32"/>
                    <a:pt x="0" y="32"/>
                  </a:cubicBezTo>
                  <a:cubicBezTo>
                    <a:pt x="0" y="672"/>
                    <a:pt x="0" y="672"/>
                    <a:pt x="0" y="672"/>
                  </a:cubicBezTo>
                  <a:cubicBezTo>
                    <a:pt x="1" y="672"/>
                    <a:pt x="1" y="672"/>
                    <a:pt x="1" y="672"/>
                  </a:cubicBezTo>
                  <a:cubicBezTo>
                    <a:pt x="63" y="672"/>
                    <a:pt x="63" y="672"/>
                    <a:pt x="63" y="672"/>
                  </a:cubicBezTo>
                  <a:cubicBezTo>
                    <a:pt x="63" y="32"/>
                    <a:pt x="63" y="32"/>
                    <a:pt x="63" y="32"/>
                  </a:cubicBezTo>
                  <a:cubicBezTo>
                    <a:pt x="63" y="32"/>
                    <a:pt x="61" y="24"/>
                    <a:pt x="57" y="17"/>
                  </a:cubicBezTo>
                  <a:cubicBezTo>
                    <a:pt x="52" y="9"/>
                    <a:pt x="45" y="0"/>
                    <a:pt x="31"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3" name="Freeform 49"/>
            <p:cNvSpPr/>
            <p:nvPr/>
          </p:nvSpPr>
          <p:spPr bwMode="auto">
            <a:xfrm>
              <a:off x="7117328" y="5357314"/>
              <a:ext cx="70019" cy="183125"/>
            </a:xfrm>
            <a:custGeom>
              <a:avLst/>
              <a:gdLst>
                <a:gd name="T0" fmla="*/ 10 w 44"/>
                <a:gd name="T1" fmla="*/ 0 h 115"/>
                <a:gd name="T2" fmla="*/ 0 w 44"/>
                <a:gd name="T3" fmla="*/ 0 h 115"/>
                <a:gd name="T4" fmla="*/ 0 w 44"/>
                <a:gd name="T5" fmla="*/ 115 h 115"/>
                <a:gd name="T6" fmla="*/ 9 w 44"/>
                <a:gd name="T7" fmla="*/ 115 h 115"/>
                <a:gd name="T8" fmla="*/ 44 w 44"/>
                <a:gd name="T9" fmla="*/ 112 h 115"/>
                <a:gd name="T10" fmla="*/ 44 w 44"/>
                <a:gd name="T11" fmla="*/ 112 h 115"/>
                <a:gd name="T12" fmla="*/ 10 w 44"/>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44" h="115">
                  <a:moveTo>
                    <a:pt x="10" y="0"/>
                  </a:moveTo>
                  <a:cubicBezTo>
                    <a:pt x="0" y="0"/>
                    <a:pt x="0" y="0"/>
                    <a:pt x="0" y="0"/>
                  </a:cubicBezTo>
                  <a:cubicBezTo>
                    <a:pt x="0" y="115"/>
                    <a:pt x="0" y="115"/>
                    <a:pt x="0" y="115"/>
                  </a:cubicBezTo>
                  <a:cubicBezTo>
                    <a:pt x="3" y="115"/>
                    <a:pt x="6" y="115"/>
                    <a:pt x="9" y="115"/>
                  </a:cubicBezTo>
                  <a:cubicBezTo>
                    <a:pt x="20" y="115"/>
                    <a:pt x="31" y="114"/>
                    <a:pt x="44" y="112"/>
                  </a:cubicBezTo>
                  <a:cubicBezTo>
                    <a:pt x="44" y="112"/>
                    <a:pt x="44" y="112"/>
                    <a:pt x="44" y="112"/>
                  </a:cubicBezTo>
                  <a:cubicBezTo>
                    <a:pt x="10" y="0"/>
                    <a:pt x="10" y="0"/>
                    <a:pt x="10" y="0"/>
                  </a:cubicBezTo>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5"/>
          <p:cNvGrpSpPr/>
          <p:nvPr/>
        </p:nvGrpSpPr>
        <p:grpSpPr>
          <a:xfrm>
            <a:off x="4514568" y="3070621"/>
            <a:ext cx="209145" cy="2068617"/>
            <a:chOff x="6007804" y="4268661"/>
            <a:chExt cx="321142" cy="2586646"/>
          </a:xfrm>
        </p:grpSpPr>
        <p:sp>
          <p:nvSpPr>
            <p:cNvPr id="193" name="Freeform 29"/>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30"/>
            <p:cNvSpPr/>
            <p:nvPr/>
          </p:nvSpPr>
          <p:spPr bwMode="auto">
            <a:xfrm>
              <a:off x="6018576" y="4273373"/>
              <a:ext cx="300945" cy="490130"/>
            </a:xfrm>
            <a:custGeom>
              <a:avLst/>
              <a:gdLst>
                <a:gd name="T0" fmla="*/ 447 w 447"/>
                <a:gd name="T1" fmla="*/ 657 h 728"/>
                <a:gd name="T2" fmla="*/ 242 w 447"/>
                <a:gd name="T3" fmla="*/ 0 h 728"/>
                <a:gd name="T4" fmla="*/ 197 w 447"/>
                <a:gd name="T5" fmla="*/ 0 h 728"/>
                <a:gd name="T6" fmla="*/ 0 w 447"/>
                <a:gd name="T7" fmla="*/ 681 h 728"/>
                <a:gd name="T8" fmla="*/ 12 w 447"/>
                <a:gd name="T9" fmla="*/ 728 h 728"/>
                <a:gd name="T10" fmla="*/ 424 w 447"/>
                <a:gd name="T11" fmla="*/ 726 h 728"/>
                <a:gd name="T12" fmla="*/ 447 w 447"/>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7" h="728">
                  <a:moveTo>
                    <a:pt x="447" y="657"/>
                  </a:moveTo>
                  <a:lnTo>
                    <a:pt x="242" y="0"/>
                  </a:lnTo>
                  <a:lnTo>
                    <a:pt x="197" y="0"/>
                  </a:lnTo>
                  <a:lnTo>
                    <a:pt x="0" y="681"/>
                  </a:lnTo>
                  <a:lnTo>
                    <a:pt x="12" y="728"/>
                  </a:lnTo>
                  <a:lnTo>
                    <a:pt x="424" y="726"/>
                  </a:lnTo>
                  <a:lnTo>
                    <a:pt x="447"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31"/>
            <p:cNvSpPr/>
            <p:nvPr/>
          </p:nvSpPr>
          <p:spPr bwMode="auto">
            <a:xfrm>
              <a:off x="6104752" y="4694831"/>
              <a:ext cx="125899" cy="2160476"/>
            </a:xfrm>
            <a:custGeom>
              <a:avLst/>
              <a:gdLst>
                <a:gd name="T0" fmla="*/ 79 w 79"/>
                <a:gd name="T1" fmla="*/ 1357 h 1357"/>
                <a:gd name="T2" fmla="*/ 0 w 79"/>
                <a:gd name="T3" fmla="*/ 1357 h 1357"/>
                <a:gd name="T4" fmla="*/ 0 w 79"/>
                <a:gd name="T5" fmla="*/ 32 h 1357"/>
                <a:gd name="T6" fmla="*/ 39 w 79"/>
                <a:gd name="T7" fmla="*/ 1 h 1357"/>
                <a:gd name="T8" fmla="*/ 79 w 79"/>
                <a:gd name="T9" fmla="*/ 32 h 1357"/>
                <a:gd name="T10" fmla="*/ 79 w 79"/>
                <a:gd name="T11" fmla="*/ 1357 h 1357"/>
              </a:gdLst>
              <a:ahLst/>
              <a:cxnLst>
                <a:cxn ang="0">
                  <a:pos x="T0" y="T1"/>
                </a:cxn>
                <a:cxn ang="0">
                  <a:pos x="T2" y="T3"/>
                </a:cxn>
                <a:cxn ang="0">
                  <a:pos x="T4" y="T5"/>
                </a:cxn>
                <a:cxn ang="0">
                  <a:pos x="T6" y="T7"/>
                </a:cxn>
                <a:cxn ang="0">
                  <a:pos x="T8" y="T9"/>
                </a:cxn>
                <a:cxn ang="0">
                  <a:pos x="T10" y="T11"/>
                </a:cxn>
              </a:cxnLst>
              <a:rect l="0" t="0" r="r" b="b"/>
              <a:pathLst>
                <a:path w="79" h="1357">
                  <a:moveTo>
                    <a:pt x="79" y="1357"/>
                  </a:moveTo>
                  <a:cubicBezTo>
                    <a:pt x="0" y="1357"/>
                    <a:pt x="0" y="1357"/>
                    <a:pt x="0" y="1357"/>
                  </a:cubicBezTo>
                  <a:cubicBezTo>
                    <a:pt x="0" y="32"/>
                    <a:pt x="0" y="32"/>
                    <a:pt x="0" y="32"/>
                  </a:cubicBezTo>
                  <a:cubicBezTo>
                    <a:pt x="0" y="32"/>
                    <a:pt x="5" y="1"/>
                    <a:pt x="39" y="1"/>
                  </a:cubicBezTo>
                  <a:cubicBezTo>
                    <a:pt x="73" y="0"/>
                    <a:pt x="79" y="32"/>
                    <a:pt x="79" y="32"/>
                  </a:cubicBezTo>
                  <a:cubicBezTo>
                    <a:pt x="79" y="1357"/>
                    <a:pt x="79" y="1357"/>
                    <a:pt x="79" y="135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6" name="Freeform 32"/>
            <p:cNvSpPr/>
            <p:nvPr/>
          </p:nvSpPr>
          <p:spPr bwMode="auto">
            <a:xfrm>
              <a:off x="6228631" y="4692138"/>
              <a:ext cx="100315" cy="2161149"/>
            </a:xfrm>
            <a:custGeom>
              <a:avLst/>
              <a:gdLst>
                <a:gd name="T0" fmla="*/ 63 w 63"/>
                <a:gd name="T1" fmla="*/ 1358 h 1358"/>
                <a:gd name="T2" fmla="*/ 0 w 63"/>
                <a:gd name="T3" fmla="*/ 1358 h 1358"/>
                <a:gd name="T4" fmla="*/ 0 w 63"/>
                <a:gd name="T5" fmla="*/ 32 h 1358"/>
                <a:gd name="T6" fmla="*/ 30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0" y="0"/>
                  </a:cubicBezTo>
                  <a:cubicBezTo>
                    <a:pt x="57" y="0"/>
                    <a:pt x="63" y="32"/>
                    <a:pt x="63" y="32"/>
                  </a:cubicBezTo>
                  <a:cubicBezTo>
                    <a:pt x="63" y="1358"/>
                    <a:pt x="63" y="1358"/>
                    <a:pt x="63" y="1358"/>
                  </a:cubicBezTo>
                </a:path>
              </a:pathLst>
            </a:custGeom>
            <a:solidFill>
              <a:srgbClr val="FFB14A"/>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33"/>
            <p:cNvSpPr/>
            <p:nvPr/>
          </p:nvSpPr>
          <p:spPr bwMode="auto">
            <a:xfrm>
              <a:off x="6007804" y="4692138"/>
              <a:ext cx="100315" cy="2161149"/>
            </a:xfrm>
            <a:custGeom>
              <a:avLst/>
              <a:gdLst>
                <a:gd name="T0" fmla="*/ 63 w 63"/>
                <a:gd name="T1" fmla="*/ 1358 h 1358"/>
                <a:gd name="T2" fmla="*/ 0 w 63"/>
                <a:gd name="T3" fmla="*/ 1358 h 1358"/>
                <a:gd name="T4" fmla="*/ 0 w 63"/>
                <a:gd name="T5" fmla="*/ 32 h 1358"/>
                <a:gd name="T6" fmla="*/ 31 w 63"/>
                <a:gd name="T7" fmla="*/ 0 h 1358"/>
                <a:gd name="T8" fmla="*/ 63 w 63"/>
                <a:gd name="T9" fmla="*/ 32 h 1358"/>
                <a:gd name="T10" fmla="*/ 63 w 63"/>
                <a:gd name="T11" fmla="*/ 1358 h 1358"/>
              </a:gdLst>
              <a:ahLst/>
              <a:cxnLst>
                <a:cxn ang="0">
                  <a:pos x="T0" y="T1"/>
                </a:cxn>
                <a:cxn ang="0">
                  <a:pos x="T2" y="T3"/>
                </a:cxn>
                <a:cxn ang="0">
                  <a:pos x="T4" y="T5"/>
                </a:cxn>
                <a:cxn ang="0">
                  <a:pos x="T6" y="T7"/>
                </a:cxn>
                <a:cxn ang="0">
                  <a:pos x="T8" y="T9"/>
                </a:cxn>
                <a:cxn ang="0">
                  <a:pos x="T10" y="T11"/>
                </a:cxn>
              </a:cxnLst>
              <a:rect l="0" t="0" r="r" b="b"/>
              <a:pathLst>
                <a:path w="63" h="1358">
                  <a:moveTo>
                    <a:pt x="63" y="1358"/>
                  </a:moveTo>
                  <a:cubicBezTo>
                    <a:pt x="0" y="1358"/>
                    <a:pt x="0" y="1358"/>
                    <a:pt x="0" y="1358"/>
                  </a:cubicBezTo>
                  <a:cubicBezTo>
                    <a:pt x="0" y="32"/>
                    <a:pt x="0" y="32"/>
                    <a:pt x="0" y="32"/>
                  </a:cubicBezTo>
                  <a:cubicBezTo>
                    <a:pt x="0" y="32"/>
                    <a:pt x="4" y="1"/>
                    <a:pt x="31" y="0"/>
                  </a:cubicBezTo>
                  <a:cubicBezTo>
                    <a:pt x="58" y="0"/>
                    <a:pt x="63" y="32"/>
                    <a:pt x="63" y="32"/>
                  </a:cubicBezTo>
                  <a:lnTo>
                    <a:pt x="63" y="1358"/>
                  </a:lnTo>
                  <a:close/>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34"/>
            <p:cNvSpPr/>
            <p:nvPr/>
          </p:nvSpPr>
          <p:spPr bwMode="auto">
            <a:xfrm>
              <a:off x="6104752" y="4268661"/>
              <a:ext cx="129265" cy="185818"/>
            </a:xfrm>
            <a:custGeom>
              <a:avLst/>
              <a:gdLst>
                <a:gd name="T0" fmla="*/ 0 w 81"/>
                <a:gd name="T1" fmla="*/ 107 h 117"/>
                <a:gd name="T2" fmla="*/ 81 w 81"/>
                <a:gd name="T3" fmla="*/ 109 h 117"/>
                <a:gd name="T4" fmla="*/ 48 w 81"/>
                <a:gd name="T5" fmla="*/ 0 h 117"/>
                <a:gd name="T6" fmla="*/ 28 w 81"/>
                <a:gd name="T7" fmla="*/ 0 h 117"/>
                <a:gd name="T8" fmla="*/ 0 w 81"/>
                <a:gd name="T9" fmla="*/ 107 h 117"/>
              </a:gdLst>
              <a:ahLst/>
              <a:cxnLst>
                <a:cxn ang="0">
                  <a:pos x="T0" y="T1"/>
                </a:cxn>
                <a:cxn ang="0">
                  <a:pos x="T2" y="T3"/>
                </a:cxn>
                <a:cxn ang="0">
                  <a:pos x="T4" y="T5"/>
                </a:cxn>
                <a:cxn ang="0">
                  <a:pos x="T6" y="T7"/>
                </a:cxn>
                <a:cxn ang="0">
                  <a:pos x="T8" y="T9"/>
                </a:cxn>
              </a:cxnLst>
              <a:rect l="0" t="0" r="r" b="b"/>
              <a:pathLst>
                <a:path w="81" h="117">
                  <a:moveTo>
                    <a:pt x="0" y="107"/>
                  </a:moveTo>
                  <a:cubicBezTo>
                    <a:pt x="0" y="107"/>
                    <a:pt x="39" y="117"/>
                    <a:pt x="81" y="109"/>
                  </a:cubicBezTo>
                  <a:cubicBezTo>
                    <a:pt x="48" y="0"/>
                    <a:pt x="48" y="0"/>
                    <a:pt x="48" y="0"/>
                  </a:cubicBezTo>
                  <a:cubicBezTo>
                    <a:pt x="28" y="0"/>
                    <a:pt x="28" y="0"/>
                    <a:pt x="28" y="0"/>
                  </a:cubicBezTo>
                  <a:cubicBezTo>
                    <a:pt x="0" y="107"/>
                    <a:pt x="0" y="107"/>
                    <a:pt x="0" y="107"/>
                  </a:cubicBezTo>
                </a:path>
              </a:pathLst>
            </a:custGeom>
            <a:solidFill>
              <a:schemeClr val="accent3">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5" name="Freeform 51"/>
            <p:cNvSpPr/>
            <p:nvPr/>
          </p:nvSpPr>
          <p:spPr bwMode="auto">
            <a:xfrm>
              <a:off x="6161979" y="4441687"/>
              <a:ext cx="157542" cy="298252"/>
            </a:xfrm>
            <a:custGeom>
              <a:avLst/>
              <a:gdLst>
                <a:gd name="T0" fmla="*/ 45 w 99"/>
                <a:gd name="T1" fmla="*/ 0 h 187"/>
                <a:gd name="T2" fmla="*/ 45 w 99"/>
                <a:gd name="T3" fmla="*/ 0 h 187"/>
                <a:gd name="T4" fmla="*/ 11 w 99"/>
                <a:gd name="T5" fmla="*/ 3 h 187"/>
                <a:gd name="T6" fmla="*/ 0 w 99"/>
                <a:gd name="T7" fmla="*/ 3 h 187"/>
                <a:gd name="T8" fmla="*/ 0 w 99"/>
                <a:gd name="T9" fmla="*/ 160 h 187"/>
                <a:gd name="T10" fmla="*/ 3 w 99"/>
                <a:gd name="T11" fmla="*/ 160 h 187"/>
                <a:gd name="T12" fmla="*/ 4 w 99"/>
                <a:gd name="T13" fmla="*/ 160 h 187"/>
                <a:gd name="T14" fmla="*/ 42 w 99"/>
                <a:gd name="T15" fmla="*/ 187 h 187"/>
                <a:gd name="T16" fmla="*/ 72 w 99"/>
                <a:gd name="T17" fmla="*/ 157 h 187"/>
                <a:gd name="T18" fmla="*/ 73 w 99"/>
                <a:gd name="T19" fmla="*/ 157 h 187"/>
                <a:gd name="T20" fmla="*/ 99 w 99"/>
                <a:gd name="T21" fmla="*/ 174 h 187"/>
                <a:gd name="T22" fmla="*/ 99 w 99"/>
                <a:gd name="T23" fmla="*/ 172 h 187"/>
                <a:gd name="T24" fmla="*/ 45 w 99"/>
                <a:gd name="T25"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9" h="187">
                  <a:moveTo>
                    <a:pt x="45" y="0"/>
                  </a:moveTo>
                  <a:cubicBezTo>
                    <a:pt x="45" y="0"/>
                    <a:pt x="45" y="0"/>
                    <a:pt x="45" y="0"/>
                  </a:cubicBezTo>
                  <a:cubicBezTo>
                    <a:pt x="33" y="2"/>
                    <a:pt x="21" y="3"/>
                    <a:pt x="11" y="3"/>
                  </a:cubicBezTo>
                  <a:cubicBezTo>
                    <a:pt x="7" y="3"/>
                    <a:pt x="3" y="3"/>
                    <a:pt x="0" y="3"/>
                  </a:cubicBezTo>
                  <a:cubicBezTo>
                    <a:pt x="0" y="160"/>
                    <a:pt x="0" y="160"/>
                    <a:pt x="0" y="160"/>
                  </a:cubicBezTo>
                  <a:cubicBezTo>
                    <a:pt x="1" y="160"/>
                    <a:pt x="2" y="160"/>
                    <a:pt x="3" y="160"/>
                  </a:cubicBezTo>
                  <a:cubicBezTo>
                    <a:pt x="3" y="160"/>
                    <a:pt x="4" y="160"/>
                    <a:pt x="4" y="160"/>
                  </a:cubicBezTo>
                  <a:cubicBezTo>
                    <a:pt x="29" y="160"/>
                    <a:pt x="39" y="178"/>
                    <a:pt x="42" y="187"/>
                  </a:cubicBezTo>
                  <a:cubicBezTo>
                    <a:pt x="44" y="179"/>
                    <a:pt x="50" y="158"/>
                    <a:pt x="72" y="157"/>
                  </a:cubicBezTo>
                  <a:cubicBezTo>
                    <a:pt x="73" y="157"/>
                    <a:pt x="73" y="157"/>
                    <a:pt x="73" y="157"/>
                  </a:cubicBezTo>
                  <a:cubicBezTo>
                    <a:pt x="87" y="157"/>
                    <a:pt x="94" y="166"/>
                    <a:pt x="99" y="174"/>
                  </a:cubicBezTo>
                  <a:cubicBezTo>
                    <a:pt x="99" y="172"/>
                    <a:pt x="99" y="172"/>
                    <a:pt x="99" y="172"/>
                  </a:cubicBezTo>
                  <a:cubicBezTo>
                    <a:pt x="45" y="0"/>
                    <a:pt x="45" y="0"/>
                    <a:pt x="45"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6" name="Freeform 52"/>
            <p:cNvSpPr/>
            <p:nvPr/>
          </p:nvSpPr>
          <p:spPr bwMode="auto">
            <a:xfrm>
              <a:off x="6161979" y="4696851"/>
              <a:ext cx="68672" cy="2158456"/>
            </a:xfrm>
            <a:custGeom>
              <a:avLst/>
              <a:gdLst>
                <a:gd name="T0" fmla="*/ 4 w 43"/>
                <a:gd name="T1" fmla="*/ 0 h 1356"/>
                <a:gd name="T2" fmla="*/ 3 w 43"/>
                <a:gd name="T3" fmla="*/ 0 h 1356"/>
                <a:gd name="T4" fmla="*/ 0 w 43"/>
                <a:gd name="T5" fmla="*/ 0 h 1356"/>
                <a:gd name="T6" fmla="*/ 0 w 43"/>
                <a:gd name="T7" fmla="*/ 1356 h 1356"/>
                <a:gd name="T8" fmla="*/ 43 w 43"/>
                <a:gd name="T9" fmla="*/ 1356 h 1356"/>
                <a:gd name="T10" fmla="*/ 43 w 43"/>
                <a:gd name="T11" fmla="*/ 1355 h 1356"/>
                <a:gd name="T12" fmla="*/ 42 w 43"/>
                <a:gd name="T13" fmla="*/ 1355 h 1356"/>
                <a:gd name="T14" fmla="*/ 42 w 43"/>
                <a:gd name="T15" fmla="*/ 29 h 1356"/>
                <a:gd name="T16" fmla="*/ 42 w 43"/>
                <a:gd name="T17" fmla="*/ 27 h 1356"/>
                <a:gd name="T18" fmla="*/ 4 w 43"/>
                <a:gd name="T19" fmla="*/ 0 h 1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56">
                  <a:moveTo>
                    <a:pt x="4" y="0"/>
                  </a:moveTo>
                  <a:cubicBezTo>
                    <a:pt x="4" y="0"/>
                    <a:pt x="3" y="0"/>
                    <a:pt x="3" y="0"/>
                  </a:cubicBezTo>
                  <a:cubicBezTo>
                    <a:pt x="2" y="0"/>
                    <a:pt x="1" y="0"/>
                    <a:pt x="0" y="0"/>
                  </a:cubicBezTo>
                  <a:cubicBezTo>
                    <a:pt x="0" y="1356"/>
                    <a:pt x="0" y="1356"/>
                    <a:pt x="0" y="1356"/>
                  </a:cubicBezTo>
                  <a:cubicBezTo>
                    <a:pt x="43" y="1356"/>
                    <a:pt x="43" y="1356"/>
                    <a:pt x="43" y="1356"/>
                  </a:cubicBezTo>
                  <a:cubicBezTo>
                    <a:pt x="43" y="1355"/>
                    <a:pt x="43" y="1355"/>
                    <a:pt x="43" y="1355"/>
                  </a:cubicBezTo>
                  <a:cubicBezTo>
                    <a:pt x="42" y="1355"/>
                    <a:pt x="42" y="1355"/>
                    <a:pt x="42" y="1355"/>
                  </a:cubicBezTo>
                  <a:cubicBezTo>
                    <a:pt x="42" y="29"/>
                    <a:pt x="42" y="29"/>
                    <a:pt x="42" y="29"/>
                  </a:cubicBezTo>
                  <a:cubicBezTo>
                    <a:pt x="42" y="29"/>
                    <a:pt x="42" y="28"/>
                    <a:pt x="42" y="27"/>
                  </a:cubicBezTo>
                  <a:cubicBezTo>
                    <a:pt x="39" y="18"/>
                    <a:pt x="29" y="0"/>
                    <a:pt x="4"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7" name="Freeform 53"/>
            <p:cNvSpPr/>
            <p:nvPr/>
          </p:nvSpPr>
          <p:spPr bwMode="auto">
            <a:xfrm>
              <a:off x="6228631" y="4692138"/>
              <a:ext cx="100315" cy="2161149"/>
            </a:xfrm>
            <a:custGeom>
              <a:avLst/>
              <a:gdLst>
                <a:gd name="T0" fmla="*/ 31 w 63"/>
                <a:gd name="T1" fmla="*/ 0 h 1358"/>
                <a:gd name="T2" fmla="*/ 30 w 63"/>
                <a:gd name="T3" fmla="*/ 0 h 1358"/>
                <a:gd name="T4" fmla="*/ 0 w 63"/>
                <a:gd name="T5" fmla="*/ 30 h 1358"/>
                <a:gd name="T6" fmla="*/ 0 w 63"/>
                <a:gd name="T7" fmla="*/ 32 h 1358"/>
                <a:gd name="T8" fmla="*/ 0 w 63"/>
                <a:gd name="T9" fmla="*/ 1358 h 1358"/>
                <a:gd name="T10" fmla="*/ 1 w 63"/>
                <a:gd name="T11" fmla="*/ 1358 h 1358"/>
                <a:gd name="T12" fmla="*/ 63 w 63"/>
                <a:gd name="T13" fmla="*/ 1358 h 1358"/>
                <a:gd name="T14" fmla="*/ 63 w 63"/>
                <a:gd name="T15" fmla="*/ 32 h 1358"/>
                <a:gd name="T16" fmla="*/ 57 w 63"/>
                <a:gd name="T17" fmla="*/ 17 h 1358"/>
                <a:gd name="T18" fmla="*/ 31 w 63"/>
                <a:gd name="T19" fmla="*/ 0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358">
                  <a:moveTo>
                    <a:pt x="31" y="0"/>
                  </a:moveTo>
                  <a:cubicBezTo>
                    <a:pt x="31" y="0"/>
                    <a:pt x="31" y="0"/>
                    <a:pt x="30" y="0"/>
                  </a:cubicBezTo>
                  <a:cubicBezTo>
                    <a:pt x="8" y="1"/>
                    <a:pt x="2" y="22"/>
                    <a:pt x="0" y="30"/>
                  </a:cubicBezTo>
                  <a:cubicBezTo>
                    <a:pt x="0" y="31"/>
                    <a:pt x="0" y="32"/>
                    <a:pt x="0" y="32"/>
                  </a:cubicBezTo>
                  <a:cubicBezTo>
                    <a:pt x="0" y="1358"/>
                    <a:pt x="0" y="1358"/>
                    <a:pt x="0" y="1358"/>
                  </a:cubicBezTo>
                  <a:cubicBezTo>
                    <a:pt x="1" y="1358"/>
                    <a:pt x="1" y="1358"/>
                    <a:pt x="1" y="1358"/>
                  </a:cubicBezTo>
                  <a:cubicBezTo>
                    <a:pt x="63" y="1358"/>
                    <a:pt x="63" y="1358"/>
                    <a:pt x="63" y="1358"/>
                  </a:cubicBezTo>
                  <a:cubicBezTo>
                    <a:pt x="63" y="32"/>
                    <a:pt x="63" y="32"/>
                    <a:pt x="63" y="32"/>
                  </a:cubicBezTo>
                  <a:cubicBezTo>
                    <a:pt x="63" y="32"/>
                    <a:pt x="61" y="24"/>
                    <a:pt x="57" y="17"/>
                  </a:cubicBezTo>
                  <a:cubicBezTo>
                    <a:pt x="52" y="9"/>
                    <a:pt x="45" y="0"/>
                    <a:pt x="31"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8" name="Freeform 54"/>
            <p:cNvSpPr/>
            <p:nvPr/>
          </p:nvSpPr>
          <p:spPr bwMode="auto">
            <a:xfrm>
              <a:off x="6161979" y="4268661"/>
              <a:ext cx="72038" cy="178413"/>
            </a:xfrm>
            <a:custGeom>
              <a:avLst/>
              <a:gdLst>
                <a:gd name="T0" fmla="*/ 12 w 45"/>
                <a:gd name="T1" fmla="*/ 0 h 112"/>
                <a:gd name="T2" fmla="*/ 7 w 45"/>
                <a:gd name="T3" fmla="*/ 0 h 112"/>
                <a:gd name="T4" fmla="*/ 0 w 45"/>
                <a:gd name="T5" fmla="*/ 0 h 112"/>
                <a:gd name="T6" fmla="*/ 0 w 45"/>
                <a:gd name="T7" fmla="*/ 112 h 112"/>
                <a:gd name="T8" fmla="*/ 11 w 45"/>
                <a:gd name="T9" fmla="*/ 112 h 112"/>
                <a:gd name="T10" fmla="*/ 45 w 45"/>
                <a:gd name="T11" fmla="*/ 109 h 112"/>
                <a:gd name="T12" fmla="*/ 45 w 45"/>
                <a:gd name="T13" fmla="*/ 109 h 112"/>
                <a:gd name="T14" fmla="*/ 12 w 45"/>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2">
                  <a:moveTo>
                    <a:pt x="12" y="0"/>
                  </a:moveTo>
                  <a:cubicBezTo>
                    <a:pt x="7" y="0"/>
                    <a:pt x="7" y="0"/>
                    <a:pt x="7" y="0"/>
                  </a:cubicBezTo>
                  <a:cubicBezTo>
                    <a:pt x="0" y="0"/>
                    <a:pt x="0" y="0"/>
                    <a:pt x="0" y="0"/>
                  </a:cubicBezTo>
                  <a:cubicBezTo>
                    <a:pt x="0" y="112"/>
                    <a:pt x="0" y="112"/>
                    <a:pt x="0" y="112"/>
                  </a:cubicBezTo>
                  <a:cubicBezTo>
                    <a:pt x="3" y="112"/>
                    <a:pt x="7" y="112"/>
                    <a:pt x="11" y="112"/>
                  </a:cubicBezTo>
                  <a:cubicBezTo>
                    <a:pt x="21" y="112"/>
                    <a:pt x="33" y="111"/>
                    <a:pt x="45" y="109"/>
                  </a:cubicBezTo>
                  <a:cubicBezTo>
                    <a:pt x="45" y="109"/>
                    <a:pt x="45" y="109"/>
                    <a:pt x="45" y="109"/>
                  </a:cubicBezTo>
                  <a:cubicBezTo>
                    <a:pt x="12" y="0"/>
                    <a:pt x="12" y="0"/>
                    <a:pt x="12" y="0"/>
                  </a:cubicBezTo>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6"/>
          <p:cNvGrpSpPr/>
          <p:nvPr/>
        </p:nvGrpSpPr>
        <p:grpSpPr>
          <a:xfrm>
            <a:off x="4822359" y="2709503"/>
            <a:ext cx="209584" cy="2431298"/>
            <a:chOff x="6480429" y="3714572"/>
            <a:chExt cx="321816" cy="3140735"/>
          </a:xfrm>
        </p:grpSpPr>
        <p:sp>
          <p:nvSpPr>
            <p:cNvPr id="169" name="Freeform 5"/>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
            <p:cNvSpPr/>
            <p:nvPr/>
          </p:nvSpPr>
          <p:spPr bwMode="auto">
            <a:xfrm>
              <a:off x="6491874" y="3722651"/>
              <a:ext cx="302292" cy="490130"/>
            </a:xfrm>
            <a:custGeom>
              <a:avLst/>
              <a:gdLst>
                <a:gd name="T0" fmla="*/ 449 w 449"/>
                <a:gd name="T1" fmla="*/ 657 h 728"/>
                <a:gd name="T2" fmla="*/ 241 w 449"/>
                <a:gd name="T3" fmla="*/ 0 h 728"/>
                <a:gd name="T4" fmla="*/ 196 w 449"/>
                <a:gd name="T5" fmla="*/ 0 h 728"/>
                <a:gd name="T6" fmla="*/ 0 w 449"/>
                <a:gd name="T7" fmla="*/ 681 h 728"/>
                <a:gd name="T8" fmla="*/ 12 w 449"/>
                <a:gd name="T9" fmla="*/ 728 h 728"/>
                <a:gd name="T10" fmla="*/ 423 w 449"/>
                <a:gd name="T11" fmla="*/ 726 h 728"/>
                <a:gd name="T12" fmla="*/ 449 w 449"/>
                <a:gd name="T13" fmla="*/ 657 h 728"/>
              </a:gdLst>
              <a:ahLst/>
              <a:cxnLst>
                <a:cxn ang="0">
                  <a:pos x="T0" y="T1"/>
                </a:cxn>
                <a:cxn ang="0">
                  <a:pos x="T2" y="T3"/>
                </a:cxn>
                <a:cxn ang="0">
                  <a:pos x="T4" y="T5"/>
                </a:cxn>
                <a:cxn ang="0">
                  <a:pos x="T6" y="T7"/>
                </a:cxn>
                <a:cxn ang="0">
                  <a:pos x="T8" y="T9"/>
                </a:cxn>
                <a:cxn ang="0">
                  <a:pos x="T10" y="T11"/>
                </a:cxn>
                <a:cxn ang="0">
                  <a:pos x="T12" y="T13"/>
                </a:cxn>
              </a:cxnLst>
              <a:rect l="0" t="0" r="r" b="b"/>
              <a:pathLst>
                <a:path w="449" h="728">
                  <a:moveTo>
                    <a:pt x="449" y="657"/>
                  </a:moveTo>
                  <a:lnTo>
                    <a:pt x="241" y="0"/>
                  </a:lnTo>
                  <a:lnTo>
                    <a:pt x="196" y="0"/>
                  </a:lnTo>
                  <a:lnTo>
                    <a:pt x="0" y="681"/>
                  </a:lnTo>
                  <a:lnTo>
                    <a:pt x="12" y="728"/>
                  </a:lnTo>
                  <a:lnTo>
                    <a:pt x="423" y="726"/>
                  </a:lnTo>
                  <a:lnTo>
                    <a:pt x="449" y="6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Freeform 7"/>
            <p:cNvSpPr/>
            <p:nvPr/>
          </p:nvSpPr>
          <p:spPr bwMode="auto">
            <a:xfrm>
              <a:off x="6579397" y="4144108"/>
              <a:ext cx="125899" cy="2711199"/>
            </a:xfrm>
            <a:custGeom>
              <a:avLst/>
              <a:gdLst>
                <a:gd name="T0" fmla="*/ 79 w 79"/>
                <a:gd name="T1" fmla="*/ 1703 h 1703"/>
                <a:gd name="T2" fmla="*/ 0 w 79"/>
                <a:gd name="T3" fmla="*/ 1703 h 1703"/>
                <a:gd name="T4" fmla="*/ 0 w 79"/>
                <a:gd name="T5" fmla="*/ 33 h 1703"/>
                <a:gd name="T6" fmla="*/ 38 w 79"/>
                <a:gd name="T7" fmla="*/ 1 h 1703"/>
                <a:gd name="T8" fmla="*/ 79 w 79"/>
                <a:gd name="T9" fmla="*/ 33 h 1703"/>
                <a:gd name="T10" fmla="*/ 79 w 79"/>
                <a:gd name="T11" fmla="*/ 1703 h 1703"/>
              </a:gdLst>
              <a:ahLst/>
              <a:cxnLst>
                <a:cxn ang="0">
                  <a:pos x="T0" y="T1"/>
                </a:cxn>
                <a:cxn ang="0">
                  <a:pos x="T2" y="T3"/>
                </a:cxn>
                <a:cxn ang="0">
                  <a:pos x="T4" y="T5"/>
                </a:cxn>
                <a:cxn ang="0">
                  <a:pos x="T6" y="T7"/>
                </a:cxn>
                <a:cxn ang="0">
                  <a:pos x="T8" y="T9"/>
                </a:cxn>
                <a:cxn ang="0">
                  <a:pos x="T10" y="T11"/>
                </a:cxn>
              </a:cxnLst>
              <a:rect l="0" t="0" r="r" b="b"/>
              <a:pathLst>
                <a:path w="79" h="1703">
                  <a:moveTo>
                    <a:pt x="79" y="1703"/>
                  </a:moveTo>
                  <a:cubicBezTo>
                    <a:pt x="0" y="1703"/>
                    <a:pt x="0" y="1703"/>
                    <a:pt x="0" y="1703"/>
                  </a:cubicBezTo>
                  <a:cubicBezTo>
                    <a:pt x="0" y="33"/>
                    <a:pt x="0" y="33"/>
                    <a:pt x="0" y="33"/>
                  </a:cubicBezTo>
                  <a:cubicBezTo>
                    <a:pt x="0" y="33"/>
                    <a:pt x="5" y="2"/>
                    <a:pt x="38" y="1"/>
                  </a:cubicBezTo>
                  <a:cubicBezTo>
                    <a:pt x="72" y="0"/>
                    <a:pt x="79" y="33"/>
                    <a:pt x="79" y="33"/>
                  </a:cubicBezTo>
                  <a:cubicBezTo>
                    <a:pt x="79" y="1703"/>
                    <a:pt x="79" y="1703"/>
                    <a:pt x="79" y="1703"/>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8"/>
            <p:cNvSpPr/>
            <p:nvPr/>
          </p:nvSpPr>
          <p:spPr bwMode="auto">
            <a:xfrm>
              <a:off x="6701930"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cubicBezTo>
                    <a:pt x="63" y="1704"/>
                    <a:pt x="63" y="1704"/>
                    <a:pt x="63" y="1704"/>
                  </a:cubicBezTo>
                </a:path>
              </a:pathLst>
            </a:custGeom>
            <a:solidFill>
              <a:srgbClr val="3DCEB5"/>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9"/>
            <p:cNvSpPr/>
            <p:nvPr/>
          </p:nvSpPr>
          <p:spPr bwMode="auto">
            <a:xfrm>
              <a:off x="6480429" y="4141415"/>
              <a:ext cx="100315" cy="2711872"/>
            </a:xfrm>
            <a:custGeom>
              <a:avLst/>
              <a:gdLst>
                <a:gd name="T0" fmla="*/ 63 w 63"/>
                <a:gd name="T1" fmla="*/ 1704 h 1704"/>
                <a:gd name="T2" fmla="*/ 0 w 63"/>
                <a:gd name="T3" fmla="*/ 1704 h 1704"/>
                <a:gd name="T4" fmla="*/ 0 w 63"/>
                <a:gd name="T5" fmla="*/ 33 h 1704"/>
                <a:gd name="T6" fmla="*/ 31 w 63"/>
                <a:gd name="T7" fmla="*/ 1 h 1704"/>
                <a:gd name="T8" fmla="*/ 63 w 63"/>
                <a:gd name="T9" fmla="*/ 33 h 1704"/>
                <a:gd name="T10" fmla="*/ 63 w 63"/>
                <a:gd name="T11" fmla="*/ 1704 h 1704"/>
              </a:gdLst>
              <a:ahLst/>
              <a:cxnLst>
                <a:cxn ang="0">
                  <a:pos x="T0" y="T1"/>
                </a:cxn>
                <a:cxn ang="0">
                  <a:pos x="T2" y="T3"/>
                </a:cxn>
                <a:cxn ang="0">
                  <a:pos x="T4" y="T5"/>
                </a:cxn>
                <a:cxn ang="0">
                  <a:pos x="T6" y="T7"/>
                </a:cxn>
                <a:cxn ang="0">
                  <a:pos x="T8" y="T9"/>
                </a:cxn>
                <a:cxn ang="0">
                  <a:pos x="T10" y="T11"/>
                </a:cxn>
              </a:cxnLst>
              <a:rect l="0" t="0" r="r" b="b"/>
              <a:pathLst>
                <a:path w="63" h="1704">
                  <a:moveTo>
                    <a:pt x="63" y="1704"/>
                  </a:moveTo>
                  <a:cubicBezTo>
                    <a:pt x="0" y="1704"/>
                    <a:pt x="0" y="1704"/>
                    <a:pt x="0" y="1704"/>
                  </a:cubicBezTo>
                  <a:cubicBezTo>
                    <a:pt x="0" y="33"/>
                    <a:pt x="0" y="33"/>
                    <a:pt x="0" y="33"/>
                  </a:cubicBezTo>
                  <a:cubicBezTo>
                    <a:pt x="0" y="33"/>
                    <a:pt x="4" y="1"/>
                    <a:pt x="31" y="1"/>
                  </a:cubicBezTo>
                  <a:cubicBezTo>
                    <a:pt x="58" y="0"/>
                    <a:pt x="63" y="33"/>
                    <a:pt x="63" y="33"/>
                  </a:cubicBezTo>
                  <a:lnTo>
                    <a:pt x="63" y="1704"/>
                  </a:lnTo>
                  <a:close/>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0"/>
            <p:cNvSpPr/>
            <p:nvPr/>
          </p:nvSpPr>
          <p:spPr bwMode="auto">
            <a:xfrm>
              <a:off x="6576031" y="3714572"/>
              <a:ext cx="131958" cy="191204"/>
            </a:xfrm>
            <a:custGeom>
              <a:avLst/>
              <a:gdLst>
                <a:gd name="T0" fmla="*/ 0 w 83"/>
                <a:gd name="T1" fmla="*/ 111 h 120"/>
                <a:gd name="T2" fmla="*/ 83 w 83"/>
                <a:gd name="T3" fmla="*/ 113 h 120"/>
                <a:gd name="T4" fmla="*/ 50 w 83"/>
                <a:gd name="T5" fmla="*/ 0 h 120"/>
                <a:gd name="T6" fmla="*/ 29 w 83"/>
                <a:gd name="T7" fmla="*/ 0 h 120"/>
                <a:gd name="T8" fmla="*/ 0 w 83"/>
                <a:gd name="T9" fmla="*/ 111 h 120"/>
              </a:gdLst>
              <a:ahLst/>
              <a:cxnLst>
                <a:cxn ang="0">
                  <a:pos x="T0" y="T1"/>
                </a:cxn>
                <a:cxn ang="0">
                  <a:pos x="T2" y="T3"/>
                </a:cxn>
                <a:cxn ang="0">
                  <a:pos x="T4" y="T5"/>
                </a:cxn>
                <a:cxn ang="0">
                  <a:pos x="T6" y="T7"/>
                </a:cxn>
                <a:cxn ang="0">
                  <a:pos x="T8" y="T9"/>
                </a:cxn>
              </a:cxnLst>
              <a:rect l="0" t="0" r="r" b="b"/>
              <a:pathLst>
                <a:path w="83" h="120">
                  <a:moveTo>
                    <a:pt x="0" y="111"/>
                  </a:moveTo>
                  <a:cubicBezTo>
                    <a:pt x="0" y="111"/>
                    <a:pt x="40" y="120"/>
                    <a:pt x="83" y="113"/>
                  </a:cubicBezTo>
                  <a:cubicBezTo>
                    <a:pt x="50" y="0"/>
                    <a:pt x="50" y="0"/>
                    <a:pt x="50" y="0"/>
                  </a:cubicBezTo>
                  <a:cubicBezTo>
                    <a:pt x="29" y="0"/>
                    <a:pt x="29" y="0"/>
                    <a:pt x="29" y="0"/>
                  </a:cubicBezTo>
                  <a:cubicBezTo>
                    <a:pt x="0" y="111"/>
                    <a:pt x="0" y="111"/>
                    <a:pt x="0" y="111"/>
                  </a:cubicBezTo>
                </a:path>
              </a:pathLst>
            </a:custGeom>
            <a:solidFill>
              <a:schemeClr val="accent4">
                <a:lumMod val="60000"/>
                <a:lumOff val="40000"/>
              </a:schemeClr>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0" name="Freeform 56"/>
            <p:cNvSpPr/>
            <p:nvPr/>
          </p:nvSpPr>
          <p:spPr bwMode="auto">
            <a:xfrm>
              <a:off x="6639990" y="3894331"/>
              <a:ext cx="154175" cy="294886"/>
            </a:xfrm>
            <a:custGeom>
              <a:avLst/>
              <a:gdLst>
                <a:gd name="T0" fmla="*/ 43 w 97"/>
                <a:gd name="T1" fmla="*/ 0 h 185"/>
                <a:gd name="T2" fmla="*/ 8 w 97"/>
                <a:gd name="T3" fmla="*/ 3 h 185"/>
                <a:gd name="T4" fmla="*/ 0 w 97"/>
                <a:gd name="T5" fmla="*/ 3 h 185"/>
                <a:gd name="T6" fmla="*/ 0 w 97"/>
                <a:gd name="T7" fmla="*/ 158 h 185"/>
                <a:gd name="T8" fmla="*/ 0 w 97"/>
                <a:gd name="T9" fmla="*/ 158 h 185"/>
                <a:gd name="T10" fmla="*/ 1 w 97"/>
                <a:gd name="T11" fmla="*/ 158 h 185"/>
                <a:gd name="T12" fmla="*/ 39 w 97"/>
                <a:gd name="T13" fmla="*/ 185 h 185"/>
                <a:gd name="T14" fmla="*/ 70 w 97"/>
                <a:gd name="T15" fmla="*/ 156 h 185"/>
                <a:gd name="T16" fmla="*/ 71 w 97"/>
                <a:gd name="T17" fmla="*/ 156 h 185"/>
                <a:gd name="T18" fmla="*/ 96 w 97"/>
                <a:gd name="T19" fmla="*/ 172 h 185"/>
                <a:gd name="T20" fmla="*/ 97 w 97"/>
                <a:gd name="T21" fmla="*/ 170 h 185"/>
                <a:gd name="T22" fmla="*/ 43 w 97"/>
                <a:gd name="T23"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85">
                  <a:moveTo>
                    <a:pt x="43" y="0"/>
                  </a:moveTo>
                  <a:cubicBezTo>
                    <a:pt x="31" y="2"/>
                    <a:pt x="19" y="3"/>
                    <a:pt x="8" y="3"/>
                  </a:cubicBezTo>
                  <a:cubicBezTo>
                    <a:pt x="5" y="3"/>
                    <a:pt x="3" y="3"/>
                    <a:pt x="0" y="3"/>
                  </a:cubicBezTo>
                  <a:cubicBezTo>
                    <a:pt x="0" y="158"/>
                    <a:pt x="0" y="158"/>
                    <a:pt x="0" y="158"/>
                  </a:cubicBezTo>
                  <a:cubicBezTo>
                    <a:pt x="0" y="158"/>
                    <a:pt x="0" y="158"/>
                    <a:pt x="0" y="158"/>
                  </a:cubicBezTo>
                  <a:cubicBezTo>
                    <a:pt x="1" y="158"/>
                    <a:pt x="1" y="158"/>
                    <a:pt x="1" y="158"/>
                  </a:cubicBezTo>
                  <a:cubicBezTo>
                    <a:pt x="26" y="158"/>
                    <a:pt x="36" y="176"/>
                    <a:pt x="39" y="185"/>
                  </a:cubicBezTo>
                  <a:cubicBezTo>
                    <a:pt x="41" y="178"/>
                    <a:pt x="47" y="156"/>
                    <a:pt x="70" y="156"/>
                  </a:cubicBezTo>
                  <a:cubicBezTo>
                    <a:pt x="70" y="156"/>
                    <a:pt x="70" y="156"/>
                    <a:pt x="71" y="156"/>
                  </a:cubicBezTo>
                  <a:cubicBezTo>
                    <a:pt x="84" y="156"/>
                    <a:pt x="92" y="164"/>
                    <a:pt x="96" y="172"/>
                  </a:cubicBezTo>
                  <a:cubicBezTo>
                    <a:pt x="97" y="170"/>
                    <a:pt x="97" y="170"/>
                    <a:pt x="97" y="170"/>
                  </a:cubicBezTo>
                  <a:cubicBezTo>
                    <a:pt x="43" y="0"/>
                    <a:pt x="43" y="0"/>
                    <a:pt x="43" y="0"/>
                  </a:cubicBezTo>
                </a:path>
              </a:pathLst>
            </a:custGeom>
            <a:solidFill>
              <a:srgbClr val="C2B388"/>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1" name="Freeform 57"/>
            <p:cNvSpPr/>
            <p:nvPr/>
          </p:nvSpPr>
          <p:spPr bwMode="auto">
            <a:xfrm>
              <a:off x="6639990" y="4146128"/>
              <a:ext cx="65306" cy="2709179"/>
            </a:xfrm>
            <a:custGeom>
              <a:avLst/>
              <a:gdLst>
                <a:gd name="T0" fmla="*/ 1 w 41"/>
                <a:gd name="T1" fmla="*/ 0 h 1702"/>
                <a:gd name="T2" fmla="*/ 0 w 41"/>
                <a:gd name="T3" fmla="*/ 0 h 1702"/>
                <a:gd name="T4" fmla="*/ 0 w 41"/>
                <a:gd name="T5" fmla="*/ 0 h 1702"/>
                <a:gd name="T6" fmla="*/ 0 w 41"/>
                <a:gd name="T7" fmla="*/ 1702 h 1702"/>
                <a:gd name="T8" fmla="*/ 41 w 41"/>
                <a:gd name="T9" fmla="*/ 1702 h 1702"/>
                <a:gd name="T10" fmla="*/ 41 w 41"/>
                <a:gd name="T11" fmla="*/ 1701 h 1702"/>
                <a:gd name="T12" fmla="*/ 39 w 41"/>
                <a:gd name="T13" fmla="*/ 1701 h 1702"/>
                <a:gd name="T14" fmla="*/ 39 w 41"/>
                <a:gd name="T15" fmla="*/ 30 h 1702"/>
                <a:gd name="T16" fmla="*/ 39 w 41"/>
                <a:gd name="T17" fmla="*/ 27 h 1702"/>
                <a:gd name="T18" fmla="*/ 1 w 41"/>
                <a:gd name="T19" fmla="*/ 0 h 1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1702">
                  <a:moveTo>
                    <a:pt x="1" y="0"/>
                  </a:moveTo>
                  <a:cubicBezTo>
                    <a:pt x="1" y="0"/>
                    <a:pt x="1" y="0"/>
                    <a:pt x="0" y="0"/>
                  </a:cubicBezTo>
                  <a:cubicBezTo>
                    <a:pt x="0" y="0"/>
                    <a:pt x="0" y="0"/>
                    <a:pt x="0" y="0"/>
                  </a:cubicBezTo>
                  <a:cubicBezTo>
                    <a:pt x="0" y="1702"/>
                    <a:pt x="0" y="1702"/>
                    <a:pt x="0" y="1702"/>
                  </a:cubicBezTo>
                  <a:cubicBezTo>
                    <a:pt x="41" y="1702"/>
                    <a:pt x="41" y="1702"/>
                    <a:pt x="41" y="1702"/>
                  </a:cubicBezTo>
                  <a:cubicBezTo>
                    <a:pt x="41" y="1701"/>
                    <a:pt x="41" y="1701"/>
                    <a:pt x="41" y="1701"/>
                  </a:cubicBezTo>
                  <a:cubicBezTo>
                    <a:pt x="39" y="1701"/>
                    <a:pt x="39" y="1701"/>
                    <a:pt x="39" y="1701"/>
                  </a:cubicBezTo>
                  <a:cubicBezTo>
                    <a:pt x="39" y="30"/>
                    <a:pt x="39" y="30"/>
                    <a:pt x="39" y="30"/>
                  </a:cubicBezTo>
                  <a:cubicBezTo>
                    <a:pt x="39" y="30"/>
                    <a:pt x="39" y="29"/>
                    <a:pt x="39" y="27"/>
                  </a:cubicBezTo>
                  <a:cubicBezTo>
                    <a:pt x="36" y="18"/>
                    <a:pt x="26" y="0"/>
                    <a:pt x="1"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2" name="Freeform 58"/>
            <p:cNvSpPr/>
            <p:nvPr/>
          </p:nvSpPr>
          <p:spPr bwMode="auto">
            <a:xfrm>
              <a:off x="6701930" y="4142762"/>
              <a:ext cx="100315" cy="2710525"/>
            </a:xfrm>
            <a:custGeom>
              <a:avLst/>
              <a:gdLst>
                <a:gd name="T0" fmla="*/ 32 w 63"/>
                <a:gd name="T1" fmla="*/ 0 h 1703"/>
                <a:gd name="T2" fmla="*/ 31 w 63"/>
                <a:gd name="T3" fmla="*/ 0 h 1703"/>
                <a:gd name="T4" fmla="*/ 0 w 63"/>
                <a:gd name="T5" fmla="*/ 29 h 1703"/>
                <a:gd name="T6" fmla="*/ 0 w 63"/>
                <a:gd name="T7" fmla="*/ 32 h 1703"/>
                <a:gd name="T8" fmla="*/ 0 w 63"/>
                <a:gd name="T9" fmla="*/ 1703 h 1703"/>
                <a:gd name="T10" fmla="*/ 2 w 63"/>
                <a:gd name="T11" fmla="*/ 1703 h 1703"/>
                <a:gd name="T12" fmla="*/ 63 w 63"/>
                <a:gd name="T13" fmla="*/ 1703 h 1703"/>
                <a:gd name="T14" fmla="*/ 63 w 63"/>
                <a:gd name="T15" fmla="*/ 32 h 1703"/>
                <a:gd name="T16" fmla="*/ 57 w 63"/>
                <a:gd name="T17" fmla="*/ 16 h 1703"/>
                <a:gd name="T18" fmla="*/ 32 w 63"/>
                <a:gd name="T19" fmla="*/ 0 h 1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1703">
                  <a:moveTo>
                    <a:pt x="32" y="0"/>
                  </a:moveTo>
                  <a:cubicBezTo>
                    <a:pt x="31" y="0"/>
                    <a:pt x="31" y="0"/>
                    <a:pt x="31" y="0"/>
                  </a:cubicBezTo>
                  <a:cubicBezTo>
                    <a:pt x="8" y="0"/>
                    <a:pt x="2" y="22"/>
                    <a:pt x="0" y="29"/>
                  </a:cubicBezTo>
                  <a:cubicBezTo>
                    <a:pt x="0" y="31"/>
                    <a:pt x="0" y="32"/>
                    <a:pt x="0" y="32"/>
                  </a:cubicBezTo>
                  <a:cubicBezTo>
                    <a:pt x="0" y="1703"/>
                    <a:pt x="0" y="1703"/>
                    <a:pt x="0" y="1703"/>
                  </a:cubicBezTo>
                  <a:cubicBezTo>
                    <a:pt x="2" y="1703"/>
                    <a:pt x="2" y="1703"/>
                    <a:pt x="2" y="1703"/>
                  </a:cubicBezTo>
                  <a:cubicBezTo>
                    <a:pt x="63" y="1703"/>
                    <a:pt x="63" y="1703"/>
                    <a:pt x="63" y="1703"/>
                  </a:cubicBezTo>
                  <a:cubicBezTo>
                    <a:pt x="63" y="32"/>
                    <a:pt x="63" y="32"/>
                    <a:pt x="63" y="32"/>
                  </a:cubicBezTo>
                  <a:cubicBezTo>
                    <a:pt x="63" y="32"/>
                    <a:pt x="62" y="24"/>
                    <a:pt x="57" y="16"/>
                  </a:cubicBezTo>
                  <a:cubicBezTo>
                    <a:pt x="53" y="8"/>
                    <a:pt x="45" y="0"/>
                    <a:pt x="32"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3" name="Freeform 59"/>
            <p:cNvSpPr/>
            <p:nvPr/>
          </p:nvSpPr>
          <p:spPr bwMode="auto">
            <a:xfrm>
              <a:off x="6639990" y="3714572"/>
              <a:ext cx="67999" cy="184472"/>
            </a:xfrm>
            <a:custGeom>
              <a:avLst/>
              <a:gdLst>
                <a:gd name="T0" fmla="*/ 10 w 43"/>
                <a:gd name="T1" fmla="*/ 0 h 116"/>
                <a:gd name="T2" fmla="*/ 0 w 43"/>
                <a:gd name="T3" fmla="*/ 0 h 116"/>
                <a:gd name="T4" fmla="*/ 0 w 43"/>
                <a:gd name="T5" fmla="*/ 116 h 116"/>
                <a:gd name="T6" fmla="*/ 8 w 43"/>
                <a:gd name="T7" fmla="*/ 116 h 116"/>
                <a:gd name="T8" fmla="*/ 43 w 43"/>
                <a:gd name="T9" fmla="*/ 113 h 116"/>
                <a:gd name="T10" fmla="*/ 43 w 43"/>
                <a:gd name="T11" fmla="*/ 113 h 116"/>
                <a:gd name="T12" fmla="*/ 10 w 43"/>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43" h="116">
                  <a:moveTo>
                    <a:pt x="10" y="0"/>
                  </a:moveTo>
                  <a:cubicBezTo>
                    <a:pt x="0" y="0"/>
                    <a:pt x="0" y="0"/>
                    <a:pt x="0" y="0"/>
                  </a:cubicBezTo>
                  <a:cubicBezTo>
                    <a:pt x="0" y="116"/>
                    <a:pt x="0" y="116"/>
                    <a:pt x="0" y="116"/>
                  </a:cubicBezTo>
                  <a:cubicBezTo>
                    <a:pt x="3" y="116"/>
                    <a:pt x="5" y="116"/>
                    <a:pt x="8" y="116"/>
                  </a:cubicBezTo>
                  <a:cubicBezTo>
                    <a:pt x="19" y="116"/>
                    <a:pt x="31" y="115"/>
                    <a:pt x="43" y="113"/>
                  </a:cubicBezTo>
                  <a:cubicBezTo>
                    <a:pt x="43" y="113"/>
                    <a:pt x="43" y="113"/>
                    <a:pt x="43" y="113"/>
                  </a:cubicBezTo>
                  <a:cubicBezTo>
                    <a:pt x="10" y="0"/>
                    <a:pt x="10" y="0"/>
                    <a:pt x="10" y="0"/>
                  </a:cubicBezTo>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3"/>
          <p:cNvGrpSpPr/>
          <p:nvPr/>
        </p:nvGrpSpPr>
        <p:grpSpPr>
          <a:xfrm>
            <a:off x="3782336" y="2117201"/>
            <a:ext cx="736173" cy="767584"/>
            <a:chOff x="4883468" y="2805677"/>
            <a:chExt cx="1130395" cy="1178197"/>
          </a:xfrm>
        </p:grpSpPr>
        <p:sp>
          <p:nvSpPr>
            <p:cNvPr id="239" name="Freeform 75"/>
            <p:cNvSpPr/>
            <p:nvPr/>
          </p:nvSpPr>
          <p:spPr bwMode="auto">
            <a:xfrm>
              <a:off x="4883468" y="2805677"/>
              <a:ext cx="1130395" cy="1178197"/>
            </a:xfrm>
            <a:custGeom>
              <a:avLst/>
              <a:gdLst>
                <a:gd name="T0" fmla="*/ 675 w 710"/>
                <a:gd name="T1" fmla="*/ 271 h 740"/>
                <a:gd name="T2" fmla="*/ 270 w 710"/>
                <a:gd name="T3" fmla="*/ 52 h 740"/>
                <a:gd name="T4" fmla="*/ 52 w 710"/>
                <a:gd name="T5" fmla="*/ 457 h 740"/>
                <a:gd name="T6" fmla="*/ 456 w 710"/>
                <a:gd name="T7" fmla="*/ 676 h 740"/>
                <a:gd name="T8" fmla="*/ 471 w 710"/>
                <a:gd name="T9" fmla="*/ 671 h 740"/>
                <a:gd name="T10" fmla="*/ 628 w 710"/>
                <a:gd name="T11" fmla="*/ 740 h 740"/>
                <a:gd name="T12" fmla="*/ 598 w 710"/>
                <a:gd name="T13" fmla="*/ 589 h 740"/>
                <a:gd name="T14" fmla="*/ 675 w 710"/>
                <a:gd name="T15" fmla="*/ 271 h 7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0" h="740">
                  <a:moveTo>
                    <a:pt x="675" y="271"/>
                  </a:moveTo>
                  <a:cubicBezTo>
                    <a:pt x="624" y="98"/>
                    <a:pt x="443" y="0"/>
                    <a:pt x="270" y="52"/>
                  </a:cubicBezTo>
                  <a:cubicBezTo>
                    <a:pt x="98" y="103"/>
                    <a:pt x="0" y="285"/>
                    <a:pt x="52" y="457"/>
                  </a:cubicBezTo>
                  <a:cubicBezTo>
                    <a:pt x="103" y="629"/>
                    <a:pt x="284" y="727"/>
                    <a:pt x="456" y="676"/>
                  </a:cubicBezTo>
                  <a:cubicBezTo>
                    <a:pt x="461" y="674"/>
                    <a:pt x="466" y="673"/>
                    <a:pt x="471" y="671"/>
                  </a:cubicBezTo>
                  <a:cubicBezTo>
                    <a:pt x="628" y="740"/>
                    <a:pt x="628" y="740"/>
                    <a:pt x="628" y="740"/>
                  </a:cubicBezTo>
                  <a:cubicBezTo>
                    <a:pt x="598" y="589"/>
                    <a:pt x="598" y="589"/>
                    <a:pt x="598" y="589"/>
                  </a:cubicBezTo>
                  <a:cubicBezTo>
                    <a:pt x="676" y="508"/>
                    <a:pt x="710" y="387"/>
                    <a:pt x="675" y="271"/>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 name="Freeform 78"/>
            <p:cNvSpPr>
              <a:spLocks noEditPoints="1"/>
            </p:cNvSpPr>
            <p:nvPr/>
          </p:nvSpPr>
          <p:spPr bwMode="auto">
            <a:xfrm>
              <a:off x="5276649" y="3155770"/>
              <a:ext cx="407993" cy="299599"/>
            </a:xfrm>
            <a:custGeom>
              <a:avLst/>
              <a:gdLst>
                <a:gd name="T0" fmla="*/ 256 w 256"/>
                <a:gd name="T1" fmla="*/ 7 h 188"/>
                <a:gd name="T2" fmla="*/ 249 w 256"/>
                <a:gd name="T3" fmla="*/ 0 h 188"/>
                <a:gd name="T4" fmla="*/ 7 w 256"/>
                <a:gd name="T5" fmla="*/ 0 h 188"/>
                <a:gd name="T6" fmla="*/ 0 w 256"/>
                <a:gd name="T7" fmla="*/ 7 h 188"/>
                <a:gd name="T8" fmla="*/ 0 w 256"/>
                <a:gd name="T9" fmla="*/ 181 h 188"/>
                <a:gd name="T10" fmla="*/ 7 w 256"/>
                <a:gd name="T11" fmla="*/ 188 h 188"/>
                <a:gd name="T12" fmla="*/ 249 w 256"/>
                <a:gd name="T13" fmla="*/ 188 h 188"/>
                <a:gd name="T14" fmla="*/ 256 w 256"/>
                <a:gd name="T15" fmla="*/ 181 h 188"/>
                <a:gd name="T16" fmla="*/ 256 w 256"/>
                <a:gd name="T17" fmla="*/ 7 h 188"/>
                <a:gd name="T18" fmla="*/ 219 w 256"/>
                <a:gd name="T19" fmla="*/ 155 h 188"/>
                <a:gd name="T20" fmla="*/ 214 w 256"/>
                <a:gd name="T21" fmla="*/ 160 h 188"/>
                <a:gd name="T22" fmla="*/ 37 w 256"/>
                <a:gd name="T23" fmla="*/ 160 h 188"/>
                <a:gd name="T24" fmla="*/ 32 w 256"/>
                <a:gd name="T25" fmla="*/ 155 h 188"/>
                <a:gd name="T26" fmla="*/ 32 w 256"/>
                <a:gd name="T27" fmla="*/ 29 h 188"/>
                <a:gd name="T28" fmla="*/ 37 w 256"/>
                <a:gd name="T29" fmla="*/ 24 h 188"/>
                <a:gd name="T30" fmla="*/ 214 w 256"/>
                <a:gd name="T31" fmla="*/ 24 h 188"/>
                <a:gd name="T32" fmla="*/ 219 w 256"/>
                <a:gd name="T33" fmla="*/ 29 h 188"/>
                <a:gd name="T34" fmla="*/ 219 w 256"/>
                <a:gd name="T35" fmla="*/ 15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88">
                  <a:moveTo>
                    <a:pt x="256" y="7"/>
                  </a:moveTo>
                  <a:cubicBezTo>
                    <a:pt x="256" y="3"/>
                    <a:pt x="253" y="0"/>
                    <a:pt x="249" y="0"/>
                  </a:cubicBezTo>
                  <a:cubicBezTo>
                    <a:pt x="7" y="0"/>
                    <a:pt x="7" y="0"/>
                    <a:pt x="7" y="0"/>
                  </a:cubicBezTo>
                  <a:cubicBezTo>
                    <a:pt x="3" y="0"/>
                    <a:pt x="0" y="3"/>
                    <a:pt x="0" y="7"/>
                  </a:cubicBezTo>
                  <a:cubicBezTo>
                    <a:pt x="0" y="181"/>
                    <a:pt x="0" y="181"/>
                    <a:pt x="0" y="181"/>
                  </a:cubicBezTo>
                  <a:cubicBezTo>
                    <a:pt x="0" y="185"/>
                    <a:pt x="3" y="188"/>
                    <a:pt x="7" y="188"/>
                  </a:cubicBezTo>
                  <a:cubicBezTo>
                    <a:pt x="249" y="188"/>
                    <a:pt x="249" y="188"/>
                    <a:pt x="249" y="188"/>
                  </a:cubicBezTo>
                  <a:cubicBezTo>
                    <a:pt x="253" y="188"/>
                    <a:pt x="256" y="185"/>
                    <a:pt x="256" y="181"/>
                  </a:cubicBezTo>
                  <a:lnTo>
                    <a:pt x="256" y="7"/>
                  </a:lnTo>
                  <a:close/>
                  <a:moveTo>
                    <a:pt x="219" y="155"/>
                  </a:moveTo>
                  <a:cubicBezTo>
                    <a:pt x="219" y="158"/>
                    <a:pt x="217" y="160"/>
                    <a:pt x="214" y="160"/>
                  </a:cubicBezTo>
                  <a:cubicBezTo>
                    <a:pt x="37" y="160"/>
                    <a:pt x="37" y="160"/>
                    <a:pt x="37" y="160"/>
                  </a:cubicBezTo>
                  <a:cubicBezTo>
                    <a:pt x="34" y="160"/>
                    <a:pt x="32" y="158"/>
                    <a:pt x="32" y="155"/>
                  </a:cubicBezTo>
                  <a:cubicBezTo>
                    <a:pt x="32" y="29"/>
                    <a:pt x="32" y="29"/>
                    <a:pt x="32" y="29"/>
                  </a:cubicBezTo>
                  <a:cubicBezTo>
                    <a:pt x="32" y="26"/>
                    <a:pt x="34" y="24"/>
                    <a:pt x="37" y="24"/>
                  </a:cubicBezTo>
                  <a:cubicBezTo>
                    <a:pt x="214" y="24"/>
                    <a:pt x="214" y="24"/>
                    <a:pt x="214" y="24"/>
                  </a:cubicBezTo>
                  <a:cubicBezTo>
                    <a:pt x="217" y="24"/>
                    <a:pt x="219" y="26"/>
                    <a:pt x="219" y="29"/>
                  </a:cubicBezTo>
                  <a:lnTo>
                    <a:pt x="219" y="155"/>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 name="Freeform 79"/>
            <p:cNvSpPr>
              <a:spLocks noEditPoints="1"/>
            </p:cNvSpPr>
            <p:nvPr/>
          </p:nvSpPr>
          <p:spPr bwMode="auto">
            <a:xfrm>
              <a:off x="5191145" y="3474220"/>
              <a:ext cx="578999" cy="127245"/>
            </a:xfrm>
            <a:custGeom>
              <a:avLst/>
              <a:gdLst>
                <a:gd name="T0" fmla="*/ 317 w 364"/>
                <a:gd name="T1" fmla="*/ 7 h 80"/>
                <a:gd name="T2" fmla="*/ 310 w 364"/>
                <a:gd name="T3" fmla="*/ 0 h 80"/>
                <a:gd name="T4" fmla="*/ 54 w 364"/>
                <a:gd name="T5" fmla="*/ 0 h 80"/>
                <a:gd name="T6" fmla="*/ 47 w 364"/>
                <a:gd name="T7" fmla="*/ 7 h 80"/>
                <a:gd name="T8" fmla="*/ 0 w 364"/>
                <a:gd name="T9" fmla="*/ 74 h 80"/>
                <a:gd name="T10" fmla="*/ 7 w 364"/>
                <a:gd name="T11" fmla="*/ 80 h 80"/>
                <a:gd name="T12" fmla="*/ 357 w 364"/>
                <a:gd name="T13" fmla="*/ 80 h 80"/>
                <a:gd name="T14" fmla="*/ 364 w 364"/>
                <a:gd name="T15" fmla="*/ 74 h 80"/>
                <a:gd name="T16" fmla="*/ 317 w 364"/>
                <a:gd name="T17" fmla="*/ 7 h 80"/>
                <a:gd name="T18" fmla="*/ 162 w 364"/>
                <a:gd name="T19" fmla="*/ 75 h 80"/>
                <a:gd name="T20" fmla="*/ 162 w 364"/>
                <a:gd name="T21" fmla="*/ 60 h 80"/>
                <a:gd name="T22" fmla="*/ 203 w 364"/>
                <a:gd name="T23" fmla="*/ 60 h 80"/>
                <a:gd name="T24" fmla="*/ 205 w 364"/>
                <a:gd name="T25" fmla="*/ 74 h 80"/>
                <a:gd name="T26" fmla="*/ 162 w 364"/>
                <a:gd name="T27" fmla="*/ 75 h 80"/>
                <a:gd name="T28" fmla="*/ 322 w 364"/>
                <a:gd name="T29" fmla="*/ 56 h 80"/>
                <a:gd name="T30" fmla="*/ 46 w 364"/>
                <a:gd name="T31" fmla="*/ 56 h 80"/>
                <a:gd name="T32" fmla="*/ 41 w 364"/>
                <a:gd name="T33" fmla="*/ 52 h 80"/>
                <a:gd name="T34" fmla="*/ 60 w 364"/>
                <a:gd name="T35" fmla="*/ 12 h 80"/>
                <a:gd name="T36" fmla="*/ 65 w 364"/>
                <a:gd name="T37" fmla="*/ 8 h 80"/>
                <a:gd name="T38" fmla="*/ 299 w 364"/>
                <a:gd name="T39" fmla="*/ 8 h 80"/>
                <a:gd name="T40" fmla="*/ 304 w 364"/>
                <a:gd name="T41" fmla="*/ 11 h 80"/>
                <a:gd name="T42" fmla="*/ 328 w 364"/>
                <a:gd name="T43" fmla="*/ 52 h 80"/>
                <a:gd name="T44" fmla="*/ 322 w 364"/>
                <a:gd name="T4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4" h="80">
                  <a:moveTo>
                    <a:pt x="317" y="7"/>
                  </a:moveTo>
                  <a:cubicBezTo>
                    <a:pt x="317" y="3"/>
                    <a:pt x="314" y="0"/>
                    <a:pt x="310" y="0"/>
                  </a:cubicBezTo>
                  <a:cubicBezTo>
                    <a:pt x="54" y="0"/>
                    <a:pt x="54" y="0"/>
                    <a:pt x="54" y="0"/>
                  </a:cubicBezTo>
                  <a:cubicBezTo>
                    <a:pt x="50" y="0"/>
                    <a:pt x="47" y="3"/>
                    <a:pt x="47" y="7"/>
                  </a:cubicBezTo>
                  <a:cubicBezTo>
                    <a:pt x="0" y="74"/>
                    <a:pt x="0" y="74"/>
                    <a:pt x="0" y="74"/>
                  </a:cubicBezTo>
                  <a:cubicBezTo>
                    <a:pt x="0" y="78"/>
                    <a:pt x="3" y="80"/>
                    <a:pt x="7" y="80"/>
                  </a:cubicBezTo>
                  <a:cubicBezTo>
                    <a:pt x="357" y="80"/>
                    <a:pt x="357" y="80"/>
                    <a:pt x="357" y="80"/>
                  </a:cubicBezTo>
                  <a:cubicBezTo>
                    <a:pt x="361" y="80"/>
                    <a:pt x="364" y="78"/>
                    <a:pt x="364" y="74"/>
                  </a:cubicBezTo>
                  <a:lnTo>
                    <a:pt x="317" y="7"/>
                  </a:lnTo>
                  <a:close/>
                  <a:moveTo>
                    <a:pt x="162" y="75"/>
                  </a:moveTo>
                  <a:cubicBezTo>
                    <a:pt x="162" y="60"/>
                    <a:pt x="162" y="60"/>
                    <a:pt x="162" y="60"/>
                  </a:cubicBezTo>
                  <a:cubicBezTo>
                    <a:pt x="203" y="60"/>
                    <a:pt x="203" y="60"/>
                    <a:pt x="203" y="60"/>
                  </a:cubicBezTo>
                  <a:cubicBezTo>
                    <a:pt x="205" y="74"/>
                    <a:pt x="205" y="74"/>
                    <a:pt x="205" y="74"/>
                  </a:cubicBezTo>
                  <a:lnTo>
                    <a:pt x="162" y="75"/>
                  </a:lnTo>
                  <a:close/>
                  <a:moveTo>
                    <a:pt x="322" y="56"/>
                  </a:moveTo>
                  <a:cubicBezTo>
                    <a:pt x="46" y="56"/>
                    <a:pt x="46" y="56"/>
                    <a:pt x="46" y="56"/>
                  </a:cubicBezTo>
                  <a:cubicBezTo>
                    <a:pt x="43" y="56"/>
                    <a:pt x="41" y="54"/>
                    <a:pt x="41" y="52"/>
                  </a:cubicBezTo>
                  <a:cubicBezTo>
                    <a:pt x="60" y="12"/>
                    <a:pt x="60" y="12"/>
                    <a:pt x="60" y="12"/>
                  </a:cubicBezTo>
                  <a:cubicBezTo>
                    <a:pt x="60" y="10"/>
                    <a:pt x="62" y="8"/>
                    <a:pt x="65" y="8"/>
                  </a:cubicBezTo>
                  <a:cubicBezTo>
                    <a:pt x="299" y="8"/>
                    <a:pt x="299" y="8"/>
                    <a:pt x="299" y="8"/>
                  </a:cubicBezTo>
                  <a:cubicBezTo>
                    <a:pt x="301" y="8"/>
                    <a:pt x="304" y="9"/>
                    <a:pt x="304" y="11"/>
                  </a:cubicBezTo>
                  <a:cubicBezTo>
                    <a:pt x="328" y="52"/>
                    <a:pt x="328" y="52"/>
                    <a:pt x="328" y="52"/>
                  </a:cubicBezTo>
                  <a:cubicBezTo>
                    <a:pt x="328" y="54"/>
                    <a:pt x="325" y="56"/>
                    <a:pt x="322" y="56"/>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9"/>
          <p:cNvGrpSpPr/>
          <p:nvPr/>
        </p:nvGrpSpPr>
        <p:grpSpPr>
          <a:xfrm>
            <a:off x="3923518" y="2962423"/>
            <a:ext cx="464327" cy="543449"/>
            <a:chOff x="5100256" y="4103040"/>
            <a:chExt cx="712977" cy="834163"/>
          </a:xfrm>
        </p:grpSpPr>
        <p:sp>
          <p:nvSpPr>
            <p:cNvPr id="233" name="Freeform 69"/>
            <p:cNvSpPr/>
            <p:nvPr/>
          </p:nvSpPr>
          <p:spPr bwMode="auto">
            <a:xfrm>
              <a:off x="5100256" y="4103040"/>
              <a:ext cx="712977" cy="834163"/>
            </a:xfrm>
            <a:custGeom>
              <a:avLst/>
              <a:gdLst>
                <a:gd name="T0" fmla="*/ 448 w 448"/>
                <a:gd name="T1" fmla="*/ 224 h 524"/>
                <a:gd name="T2" fmla="*/ 224 w 448"/>
                <a:gd name="T3" fmla="*/ 0 h 524"/>
                <a:gd name="T4" fmla="*/ 0 w 448"/>
                <a:gd name="T5" fmla="*/ 224 h 524"/>
                <a:gd name="T6" fmla="*/ 224 w 448"/>
                <a:gd name="T7" fmla="*/ 448 h 524"/>
                <a:gd name="T8" fmla="*/ 234 w 448"/>
                <a:gd name="T9" fmla="*/ 448 h 524"/>
                <a:gd name="T10" fmla="*/ 324 w 448"/>
                <a:gd name="T11" fmla="*/ 524 h 524"/>
                <a:gd name="T12" fmla="*/ 334 w 448"/>
                <a:gd name="T13" fmla="*/ 419 h 524"/>
                <a:gd name="T14" fmla="*/ 448 w 448"/>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8" h="524">
                  <a:moveTo>
                    <a:pt x="448" y="224"/>
                  </a:moveTo>
                  <a:cubicBezTo>
                    <a:pt x="448" y="100"/>
                    <a:pt x="348" y="0"/>
                    <a:pt x="224" y="0"/>
                  </a:cubicBezTo>
                  <a:cubicBezTo>
                    <a:pt x="100" y="0"/>
                    <a:pt x="0" y="100"/>
                    <a:pt x="0" y="224"/>
                  </a:cubicBezTo>
                  <a:cubicBezTo>
                    <a:pt x="0" y="347"/>
                    <a:pt x="100" y="448"/>
                    <a:pt x="224" y="448"/>
                  </a:cubicBezTo>
                  <a:cubicBezTo>
                    <a:pt x="227" y="448"/>
                    <a:pt x="231" y="448"/>
                    <a:pt x="234" y="448"/>
                  </a:cubicBezTo>
                  <a:cubicBezTo>
                    <a:pt x="324" y="524"/>
                    <a:pt x="324" y="524"/>
                    <a:pt x="324" y="524"/>
                  </a:cubicBezTo>
                  <a:cubicBezTo>
                    <a:pt x="334" y="419"/>
                    <a:pt x="334" y="419"/>
                    <a:pt x="334" y="419"/>
                  </a:cubicBezTo>
                  <a:cubicBezTo>
                    <a:pt x="402" y="380"/>
                    <a:pt x="448" y="307"/>
                    <a:pt x="448" y="224"/>
                  </a:cubicBezTo>
                  <a:close/>
                </a:path>
              </a:pathLst>
            </a:custGeom>
            <a:solidFill>
              <a:schemeClr val="accent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 name="Freeform 80"/>
            <p:cNvSpPr/>
            <p:nvPr/>
          </p:nvSpPr>
          <p:spPr bwMode="auto">
            <a:xfrm>
              <a:off x="5361479" y="4274720"/>
              <a:ext cx="205343" cy="388468"/>
            </a:xfrm>
            <a:custGeom>
              <a:avLst/>
              <a:gdLst>
                <a:gd name="T0" fmla="*/ 8 w 129"/>
                <a:gd name="T1" fmla="*/ 244 h 244"/>
                <a:gd name="T2" fmla="*/ 8 w 129"/>
                <a:gd name="T3" fmla="*/ 244 h 244"/>
                <a:gd name="T4" fmla="*/ 0 w 129"/>
                <a:gd name="T5" fmla="*/ 236 h 244"/>
                <a:gd name="T6" fmla="*/ 67 w 129"/>
                <a:gd name="T7" fmla="*/ 163 h 244"/>
                <a:gd name="T8" fmla="*/ 112 w 129"/>
                <a:gd name="T9" fmla="*/ 119 h 244"/>
                <a:gd name="T10" fmla="*/ 64 w 129"/>
                <a:gd name="T11" fmla="*/ 75 h 244"/>
                <a:gd name="T12" fmla="*/ 3 w 129"/>
                <a:gd name="T13" fmla="*/ 7 h 244"/>
                <a:gd name="T14" fmla="*/ 12 w 129"/>
                <a:gd name="T15" fmla="*/ 0 h 244"/>
                <a:gd name="T16" fmla="*/ 19 w 129"/>
                <a:gd name="T17" fmla="*/ 9 h 244"/>
                <a:gd name="T18" fmla="*/ 71 w 129"/>
                <a:gd name="T19" fmla="*/ 61 h 244"/>
                <a:gd name="T20" fmla="*/ 127 w 129"/>
                <a:gd name="T21" fmla="*/ 119 h 244"/>
                <a:gd name="T22" fmla="*/ 72 w 129"/>
                <a:gd name="T23" fmla="*/ 178 h 244"/>
                <a:gd name="T24" fmla="*/ 16 w 129"/>
                <a:gd name="T25" fmla="*/ 237 h 244"/>
                <a:gd name="T26" fmla="*/ 8 w 129"/>
                <a:gd name="T27"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9" h="244">
                  <a:moveTo>
                    <a:pt x="8" y="244"/>
                  </a:moveTo>
                  <a:cubicBezTo>
                    <a:pt x="8" y="244"/>
                    <a:pt x="8" y="244"/>
                    <a:pt x="8" y="244"/>
                  </a:cubicBezTo>
                  <a:cubicBezTo>
                    <a:pt x="3" y="244"/>
                    <a:pt x="0" y="240"/>
                    <a:pt x="0" y="236"/>
                  </a:cubicBezTo>
                  <a:cubicBezTo>
                    <a:pt x="4" y="186"/>
                    <a:pt x="39" y="174"/>
                    <a:pt x="67" y="163"/>
                  </a:cubicBezTo>
                  <a:cubicBezTo>
                    <a:pt x="95" y="153"/>
                    <a:pt x="112" y="146"/>
                    <a:pt x="112" y="119"/>
                  </a:cubicBezTo>
                  <a:cubicBezTo>
                    <a:pt x="113" y="98"/>
                    <a:pt x="94" y="88"/>
                    <a:pt x="64" y="75"/>
                  </a:cubicBezTo>
                  <a:cubicBezTo>
                    <a:pt x="34" y="63"/>
                    <a:pt x="0" y="48"/>
                    <a:pt x="3" y="7"/>
                  </a:cubicBezTo>
                  <a:cubicBezTo>
                    <a:pt x="4" y="3"/>
                    <a:pt x="8" y="0"/>
                    <a:pt x="12" y="0"/>
                  </a:cubicBezTo>
                  <a:cubicBezTo>
                    <a:pt x="16" y="0"/>
                    <a:pt x="20" y="4"/>
                    <a:pt x="19" y="9"/>
                  </a:cubicBezTo>
                  <a:cubicBezTo>
                    <a:pt x="17" y="36"/>
                    <a:pt x="37" y="46"/>
                    <a:pt x="71" y="61"/>
                  </a:cubicBezTo>
                  <a:cubicBezTo>
                    <a:pt x="98" y="73"/>
                    <a:pt x="129" y="86"/>
                    <a:pt x="127" y="119"/>
                  </a:cubicBezTo>
                  <a:cubicBezTo>
                    <a:pt x="127" y="158"/>
                    <a:pt x="98" y="169"/>
                    <a:pt x="72" y="178"/>
                  </a:cubicBezTo>
                  <a:cubicBezTo>
                    <a:pt x="45" y="188"/>
                    <a:pt x="19" y="198"/>
                    <a:pt x="16" y="237"/>
                  </a:cubicBezTo>
                  <a:cubicBezTo>
                    <a:pt x="16" y="241"/>
                    <a:pt x="12" y="244"/>
                    <a:pt x="8"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 name="Freeform 81"/>
            <p:cNvSpPr/>
            <p:nvPr/>
          </p:nvSpPr>
          <p:spPr bwMode="auto">
            <a:xfrm>
              <a:off x="5359459" y="4274720"/>
              <a:ext cx="205343" cy="388468"/>
            </a:xfrm>
            <a:custGeom>
              <a:avLst/>
              <a:gdLst>
                <a:gd name="T0" fmla="*/ 121 w 129"/>
                <a:gd name="T1" fmla="*/ 244 h 244"/>
                <a:gd name="T2" fmla="*/ 113 w 129"/>
                <a:gd name="T3" fmla="*/ 237 h 244"/>
                <a:gd name="T4" fmla="*/ 57 w 129"/>
                <a:gd name="T5" fmla="*/ 178 h 244"/>
                <a:gd name="T6" fmla="*/ 1 w 129"/>
                <a:gd name="T7" fmla="*/ 119 h 244"/>
                <a:gd name="T8" fmla="*/ 58 w 129"/>
                <a:gd name="T9" fmla="*/ 61 h 244"/>
                <a:gd name="T10" fmla="*/ 110 w 129"/>
                <a:gd name="T11" fmla="*/ 9 h 244"/>
                <a:gd name="T12" fmla="*/ 117 w 129"/>
                <a:gd name="T13" fmla="*/ 0 h 244"/>
                <a:gd name="T14" fmla="*/ 126 w 129"/>
                <a:gd name="T15" fmla="*/ 7 h 244"/>
                <a:gd name="T16" fmla="*/ 64 w 129"/>
                <a:gd name="T17" fmla="*/ 75 h 244"/>
                <a:gd name="T18" fmla="*/ 17 w 129"/>
                <a:gd name="T19" fmla="*/ 119 h 244"/>
                <a:gd name="T20" fmla="*/ 62 w 129"/>
                <a:gd name="T21" fmla="*/ 163 h 244"/>
                <a:gd name="T22" fmla="*/ 129 w 129"/>
                <a:gd name="T23" fmla="*/ 236 h 244"/>
                <a:gd name="T24" fmla="*/ 121 w 129"/>
                <a:gd name="T2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244">
                  <a:moveTo>
                    <a:pt x="121" y="244"/>
                  </a:moveTo>
                  <a:cubicBezTo>
                    <a:pt x="116" y="244"/>
                    <a:pt x="113" y="241"/>
                    <a:pt x="113" y="237"/>
                  </a:cubicBezTo>
                  <a:cubicBezTo>
                    <a:pt x="110" y="198"/>
                    <a:pt x="84" y="188"/>
                    <a:pt x="57" y="178"/>
                  </a:cubicBezTo>
                  <a:cubicBezTo>
                    <a:pt x="31" y="169"/>
                    <a:pt x="1" y="158"/>
                    <a:pt x="1" y="119"/>
                  </a:cubicBezTo>
                  <a:cubicBezTo>
                    <a:pt x="0" y="86"/>
                    <a:pt x="31" y="73"/>
                    <a:pt x="58" y="61"/>
                  </a:cubicBezTo>
                  <a:cubicBezTo>
                    <a:pt x="92" y="46"/>
                    <a:pt x="112" y="36"/>
                    <a:pt x="110" y="9"/>
                  </a:cubicBezTo>
                  <a:cubicBezTo>
                    <a:pt x="109" y="4"/>
                    <a:pt x="113" y="0"/>
                    <a:pt x="117" y="0"/>
                  </a:cubicBezTo>
                  <a:cubicBezTo>
                    <a:pt x="121" y="0"/>
                    <a:pt x="125" y="3"/>
                    <a:pt x="126" y="7"/>
                  </a:cubicBezTo>
                  <a:cubicBezTo>
                    <a:pt x="129" y="48"/>
                    <a:pt x="95" y="63"/>
                    <a:pt x="64" y="75"/>
                  </a:cubicBezTo>
                  <a:cubicBezTo>
                    <a:pt x="34" y="88"/>
                    <a:pt x="16" y="98"/>
                    <a:pt x="17" y="119"/>
                  </a:cubicBezTo>
                  <a:cubicBezTo>
                    <a:pt x="17" y="146"/>
                    <a:pt x="34" y="153"/>
                    <a:pt x="62" y="163"/>
                  </a:cubicBezTo>
                  <a:cubicBezTo>
                    <a:pt x="90" y="174"/>
                    <a:pt x="125" y="186"/>
                    <a:pt x="129" y="236"/>
                  </a:cubicBezTo>
                  <a:cubicBezTo>
                    <a:pt x="129" y="240"/>
                    <a:pt x="126" y="244"/>
                    <a:pt x="121" y="244"/>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6" name="Freeform 82"/>
            <p:cNvSpPr/>
            <p:nvPr/>
          </p:nvSpPr>
          <p:spPr bwMode="auto">
            <a:xfrm>
              <a:off x="5407260" y="4301650"/>
              <a:ext cx="116473" cy="19524"/>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7" name="Freeform 83"/>
            <p:cNvSpPr/>
            <p:nvPr/>
          </p:nvSpPr>
          <p:spPr bwMode="auto">
            <a:xfrm>
              <a:off x="5407260" y="4614041"/>
              <a:ext cx="116473" cy="12792"/>
            </a:xfrm>
            <a:custGeom>
              <a:avLst/>
              <a:gdLst>
                <a:gd name="T0" fmla="*/ 68 w 73"/>
                <a:gd name="T1" fmla="*/ 8 h 8"/>
                <a:gd name="T2" fmla="*/ 5 w 73"/>
                <a:gd name="T3" fmla="*/ 8 h 8"/>
                <a:gd name="T4" fmla="*/ 0 w 73"/>
                <a:gd name="T5" fmla="*/ 4 h 8"/>
                <a:gd name="T6" fmla="*/ 5 w 73"/>
                <a:gd name="T7" fmla="*/ 0 h 8"/>
                <a:gd name="T8" fmla="*/ 68 w 73"/>
                <a:gd name="T9" fmla="*/ 0 h 8"/>
                <a:gd name="T10" fmla="*/ 73 w 73"/>
                <a:gd name="T11" fmla="*/ 4 h 8"/>
                <a:gd name="T12" fmla="*/ 68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8" y="8"/>
                  </a:moveTo>
                  <a:cubicBezTo>
                    <a:pt x="5" y="8"/>
                    <a:pt x="5" y="8"/>
                    <a:pt x="5" y="8"/>
                  </a:cubicBezTo>
                  <a:cubicBezTo>
                    <a:pt x="2" y="8"/>
                    <a:pt x="0" y="7"/>
                    <a:pt x="0" y="4"/>
                  </a:cubicBezTo>
                  <a:cubicBezTo>
                    <a:pt x="0" y="1"/>
                    <a:pt x="2" y="0"/>
                    <a:pt x="5" y="0"/>
                  </a:cubicBezTo>
                  <a:cubicBezTo>
                    <a:pt x="68" y="0"/>
                    <a:pt x="68" y="0"/>
                    <a:pt x="68" y="0"/>
                  </a:cubicBezTo>
                  <a:cubicBezTo>
                    <a:pt x="71" y="0"/>
                    <a:pt x="73" y="1"/>
                    <a:pt x="73" y="4"/>
                  </a:cubicBezTo>
                  <a:cubicBezTo>
                    <a:pt x="73" y="7"/>
                    <a:pt x="71" y="8"/>
                    <a:pt x="68" y="8"/>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8" name="Freeform 84"/>
            <p:cNvSpPr/>
            <p:nvPr/>
          </p:nvSpPr>
          <p:spPr bwMode="auto">
            <a:xfrm>
              <a:off x="5407260" y="4429569"/>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9" name="Freeform 85"/>
            <p:cNvSpPr/>
            <p:nvPr/>
          </p:nvSpPr>
          <p:spPr bwMode="auto">
            <a:xfrm>
              <a:off x="5407260" y="4474003"/>
              <a:ext cx="116473" cy="18851"/>
            </a:xfrm>
            <a:custGeom>
              <a:avLst/>
              <a:gdLst>
                <a:gd name="T0" fmla="*/ 68 w 73"/>
                <a:gd name="T1" fmla="*/ 12 h 12"/>
                <a:gd name="T2" fmla="*/ 5 w 73"/>
                <a:gd name="T3" fmla="*/ 12 h 12"/>
                <a:gd name="T4" fmla="*/ 0 w 73"/>
                <a:gd name="T5" fmla="*/ 6 h 12"/>
                <a:gd name="T6" fmla="*/ 5 w 73"/>
                <a:gd name="T7" fmla="*/ 0 h 12"/>
                <a:gd name="T8" fmla="*/ 68 w 73"/>
                <a:gd name="T9" fmla="*/ 0 h 12"/>
                <a:gd name="T10" fmla="*/ 73 w 73"/>
                <a:gd name="T11" fmla="*/ 6 h 12"/>
                <a:gd name="T12" fmla="*/ 68 w 7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73" h="12">
                  <a:moveTo>
                    <a:pt x="68" y="12"/>
                  </a:moveTo>
                  <a:cubicBezTo>
                    <a:pt x="5" y="12"/>
                    <a:pt x="5" y="12"/>
                    <a:pt x="5" y="12"/>
                  </a:cubicBezTo>
                  <a:cubicBezTo>
                    <a:pt x="2" y="12"/>
                    <a:pt x="0" y="9"/>
                    <a:pt x="0" y="6"/>
                  </a:cubicBezTo>
                  <a:cubicBezTo>
                    <a:pt x="0" y="3"/>
                    <a:pt x="2" y="0"/>
                    <a:pt x="5" y="0"/>
                  </a:cubicBezTo>
                  <a:cubicBezTo>
                    <a:pt x="68" y="0"/>
                    <a:pt x="68" y="0"/>
                    <a:pt x="68" y="0"/>
                  </a:cubicBezTo>
                  <a:cubicBezTo>
                    <a:pt x="71" y="0"/>
                    <a:pt x="73" y="3"/>
                    <a:pt x="73" y="6"/>
                  </a:cubicBezTo>
                  <a:cubicBezTo>
                    <a:pt x="73" y="9"/>
                    <a:pt x="71" y="12"/>
                    <a:pt x="68" y="12"/>
                  </a:cubicBezTo>
                  <a:close/>
                </a:path>
              </a:pathLst>
            </a:custGeom>
            <a:solidFill>
              <a:srgbClr val="F8E9B2"/>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5"/>
          <p:cNvGrpSpPr/>
          <p:nvPr/>
        </p:nvGrpSpPr>
        <p:grpSpPr>
          <a:xfrm>
            <a:off x="5129282" y="1871574"/>
            <a:ext cx="860697" cy="920662"/>
            <a:chOff x="6951707" y="2428654"/>
            <a:chExt cx="1321600" cy="1413163"/>
          </a:xfrm>
        </p:grpSpPr>
        <p:sp>
          <p:nvSpPr>
            <p:cNvPr id="241" name="Freeform 77"/>
            <p:cNvSpPr/>
            <p:nvPr/>
          </p:nvSpPr>
          <p:spPr bwMode="auto">
            <a:xfrm>
              <a:off x="6951707" y="2428654"/>
              <a:ext cx="1321600" cy="1413163"/>
            </a:xfrm>
            <a:custGeom>
              <a:avLst/>
              <a:gdLst>
                <a:gd name="T0" fmla="*/ 492 w 830"/>
                <a:gd name="T1" fmla="*/ 46 h 888"/>
                <a:gd name="T2" fmla="*/ 32 w 830"/>
                <a:gd name="T3" fmla="*/ 338 h 888"/>
                <a:gd name="T4" fmla="*/ 149 w 830"/>
                <a:gd name="T5" fmla="*/ 708 h 888"/>
                <a:gd name="T6" fmla="*/ 126 w 830"/>
                <a:gd name="T7" fmla="*/ 888 h 888"/>
                <a:gd name="T8" fmla="*/ 306 w 830"/>
                <a:gd name="T9" fmla="*/ 793 h 888"/>
                <a:gd name="T10" fmla="*/ 323 w 830"/>
                <a:gd name="T11" fmla="*/ 798 h 888"/>
                <a:gd name="T12" fmla="*/ 783 w 830"/>
                <a:gd name="T13" fmla="*/ 506 h 888"/>
                <a:gd name="T14" fmla="*/ 492 w 830"/>
                <a:gd name="T15" fmla="*/ 46 h 8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0" h="888">
                  <a:moveTo>
                    <a:pt x="492" y="46"/>
                  </a:moveTo>
                  <a:cubicBezTo>
                    <a:pt x="284" y="0"/>
                    <a:pt x="78" y="130"/>
                    <a:pt x="32" y="338"/>
                  </a:cubicBezTo>
                  <a:cubicBezTo>
                    <a:pt x="0" y="478"/>
                    <a:pt x="50" y="618"/>
                    <a:pt x="149" y="708"/>
                  </a:cubicBezTo>
                  <a:cubicBezTo>
                    <a:pt x="126" y="888"/>
                    <a:pt x="126" y="888"/>
                    <a:pt x="126" y="888"/>
                  </a:cubicBezTo>
                  <a:cubicBezTo>
                    <a:pt x="306" y="793"/>
                    <a:pt x="306" y="793"/>
                    <a:pt x="306" y="793"/>
                  </a:cubicBezTo>
                  <a:cubicBezTo>
                    <a:pt x="312" y="795"/>
                    <a:pt x="317" y="796"/>
                    <a:pt x="323" y="798"/>
                  </a:cubicBezTo>
                  <a:cubicBezTo>
                    <a:pt x="531" y="844"/>
                    <a:pt x="737" y="714"/>
                    <a:pt x="783" y="506"/>
                  </a:cubicBezTo>
                  <a:cubicBezTo>
                    <a:pt x="830" y="299"/>
                    <a:pt x="699" y="93"/>
                    <a:pt x="492" y="46"/>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0" name="Freeform 86"/>
            <p:cNvSpPr/>
            <p:nvPr/>
          </p:nvSpPr>
          <p:spPr bwMode="auto">
            <a:xfrm>
              <a:off x="7359700" y="2754510"/>
              <a:ext cx="493496" cy="681334"/>
            </a:xfrm>
            <a:custGeom>
              <a:avLst/>
              <a:gdLst>
                <a:gd name="T0" fmla="*/ 200 w 310"/>
                <a:gd name="T1" fmla="*/ 39 h 428"/>
                <a:gd name="T2" fmla="*/ 205 w 310"/>
                <a:gd name="T3" fmla="*/ 40 h 428"/>
                <a:gd name="T4" fmla="*/ 215 w 310"/>
                <a:gd name="T5" fmla="*/ 23 h 428"/>
                <a:gd name="T6" fmla="*/ 206 w 310"/>
                <a:gd name="T7" fmla="*/ 5 h 428"/>
                <a:gd name="T8" fmla="*/ 196 w 310"/>
                <a:gd name="T9" fmla="*/ 9 h 428"/>
                <a:gd name="T10" fmla="*/ 123 w 310"/>
                <a:gd name="T11" fmla="*/ 0 h 428"/>
                <a:gd name="T12" fmla="*/ 97 w 310"/>
                <a:gd name="T13" fmla="*/ 11 h 428"/>
                <a:gd name="T14" fmla="*/ 104 w 310"/>
                <a:gd name="T15" fmla="*/ 17 h 428"/>
                <a:gd name="T16" fmla="*/ 99 w 310"/>
                <a:gd name="T17" fmla="*/ 35 h 428"/>
                <a:gd name="T18" fmla="*/ 120 w 310"/>
                <a:gd name="T19" fmla="*/ 38 h 428"/>
                <a:gd name="T20" fmla="*/ 120 w 310"/>
                <a:gd name="T21" fmla="*/ 182 h 428"/>
                <a:gd name="T22" fmla="*/ 13 w 310"/>
                <a:gd name="T23" fmla="*/ 347 h 428"/>
                <a:gd name="T24" fmla="*/ 3 w 310"/>
                <a:gd name="T25" fmla="*/ 399 h 428"/>
                <a:gd name="T26" fmla="*/ 89 w 310"/>
                <a:gd name="T27" fmla="*/ 426 h 428"/>
                <a:gd name="T28" fmla="*/ 286 w 310"/>
                <a:gd name="T29" fmla="*/ 414 h 428"/>
                <a:gd name="T30" fmla="*/ 310 w 310"/>
                <a:gd name="T31" fmla="*/ 388 h 428"/>
                <a:gd name="T32" fmla="*/ 199 w 310"/>
                <a:gd name="T33" fmla="*/ 178 h 428"/>
                <a:gd name="T34" fmla="*/ 192 w 310"/>
                <a:gd name="T35" fmla="*/ 182 h 428"/>
                <a:gd name="T36" fmla="*/ 284 w 310"/>
                <a:gd name="T37" fmla="*/ 354 h 428"/>
                <a:gd name="T38" fmla="*/ 293 w 310"/>
                <a:gd name="T39" fmla="*/ 391 h 428"/>
                <a:gd name="T40" fmla="*/ 219 w 310"/>
                <a:gd name="T41" fmla="*/ 410 h 428"/>
                <a:gd name="T42" fmla="*/ 29 w 310"/>
                <a:gd name="T43" fmla="*/ 399 h 428"/>
                <a:gd name="T44" fmla="*/ 16 w 310"/>
                <a:gd name="T45" fmla="*/ 388 h 428"/>
                <a:gd name="T46" fmla="*/ 81 w 310"/>
                <a:gd name="T47" fmla="*/ 260 h 428"/>
                <a:gd name="T48" fmla="*/ 128 w 310"/>
                <a:gd name="T49" fmla="*/ 38 h 428"/>
                <a:gd name="T50" fmla="*/ 121 w 310"/>
                <a:gd name="T51" fmla="*/ 30 h 428"/>
                <a:gd name="T52" fmla="*/ 121 w 310"/>
                <a:gd name="T53" fmla="*/ 30 h 428"/>
                <a:gd name="T54" fmla="*/ 112 w 310"/>
                <a:gd name="T55" fmla="*/ 25 h 428"/>
                <a:gd name="T56" fmla="*/ 112 w 310"/>
                <a:gd name="T57" fmla="*/ 17 h 428"/>
                <a:gd name="T58" fmla="*/ 112 w 310"/>
                <a:gd name="T59" fmla="*/ 18 h 428"/>
                <a:gd name="T60" fmla="*/ 112 w 310"/>
                <a:gd name="T61" fmla="*/ 18 h 428"/>
                <a:gd name="T62" fmla="*/ 112 w 310"/>
                <a:gd name="T63" fmla="*/ 18 h 428"/>
                <a:gd name="T64" fmla="*/ 111 w 310"/>
                <a:gd name="T65" fmla="*/ 18 h 428"/>
                <a:gd name="T66" fmla="*/ 111 w 310"/>
                <a:gd name="T67" fmla="*/ 18 h 428"/>
                <a:gd name="T68" fmla="*/ 117 w 310"/>
                <a:gd name="T69" fmla="*/ 16 h 428"/>
                <a:gd name="T70" fmla="*/ 122 w 310"/>
                <a:gd name="T71" fmla="*/ 16 h 428"/>
                <a:gd name="T72" fmla="*/ 196 w 310"/>
                <a:gd name="T73" fmla="*/ 14 h 428"/>
                <a:gd name="T74" fmla="*/ 196 w 310"/>
                <a:gd name="T75" fmla="*/ 14 h 428"/>
                <a:gd name="T76" fmla="*/ 195 w 310"/>
                <a:gd name="T77" fmla="*/ 17 h 428"/>
                <a:gd name="T78" fmla="*/ 195 w 310"/>
                <a:gd name="T79" fmla="*/ 17 h 428"/>
                <a:gd name="T80" fmla="*/ 199 w 310"/>
                <a:gd name="T81" fmla="*/ 23 h 428"/>
                <a:gd name="T82" fmla="*/ 200 w 310"/>
                <a:gd name="T83" fmla="*/ 25 h 428"/>
                <a:gd name="T84" fmla="*/ 200 w 310"/>
                <a:gd name="T85" fmla="*/ 25 h 428"/>
                <a:gd name="T86" fmla="*/ 207 w 310"/>
                <a:gd name="T87" fmla="*/ 23 h 428"/>
                <a:gd name="T88" fmla="*/ 200 w 310"/>
                <a:gd name="T89" fmla="*/ 22 h 428"/>
                <a:gd name="T90" fmla="*/ 200 w 310"/>
                <a:gd name="T91" fmla="*/ 22 h 428"/>
                <a:gd name="T92" fmla="*/ 200 w 310"/>
                <a:gd name="T93" fmla="*/ 22 h 428"/>
                <a:gd name="T94" fmla="*/ 200 w 310"/>
                <a:gd name="T95" fmla="*/ 22 h 428"/>
                <a:gd name="T96" fmla="*/ 200 w 310"/>
                <a:gd name="T97" fmla="*/ 22 h 428"/>
                <a:gd name="T98" fmla="*/ 192 w 310"/>
                <a:gd name="T99" fmla="*/ 29 h 428"/>
                <a:gd name="T100" fmla="*/ 188 w 310"/>
                <a:gd name="T101" fmla="*/ 32 h 428"/>
                <a:gd name="T102" fmla="*/ 188 w 310"/>
                <a:gd name="T103" fmla="*/ 32 h 428"/>
                <a:gd name="T104" fmla="*/ 188 w 310"/>
                <a:gd name="T105" fmla="*/ 32 h 428"/>
                <a:gd name="T106" fmla="*/ 185 w 310"/>
                <a:gd name="T107" fmla="*/ 18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10" h="428">
                  <a:moveTo>
                    <a:pt x="192" y="182"/>
                  </a:moveTo>
                  <a:cubicBezTo>
                    <a:pt x="200" y="182"/>
                    <a:pt x="200" y="182"/>
                    <a:pt x="200" y="182"/>
                  </a:cubicBezTo>
                  <a:cubicBezTo>
                    <a:pt x="200" y="39"/>
                    <a:pt x="200" y="39"/>
                    <a:pt x="200" y="39"/>
                  </a:cubicBezTo>
                  <a:cubicBezTo>
                    <a:pt x="192" y="39"/>
                    <a:pt x="192" y="39"/>
                    <a:pt x="192" y="39"/>
                  </a:cubicBezTo>
                  <a:cubicBezTo>
                    <a:pt x="196" y="46"/>
                    <a:pt x="196" y="46"/>
                    <a:pt x="196" y="46"/>
                  </a:cubicBezTo>
                  <a:cubicBezTo>
                    <a:pt x="196" y="45"/>
                    <a:pt x="200" y="43"/>
                    <a:pt x="205" y="40"/>
                  </a:cubicBezTo>
                  <a:cubicBezTo>
                    <a:pt x="207" y="38"/>
                    <a:pt x="209" y="36"/>
                    <a:pt x="211" y="34"/>
                  </a:cubicBezTo>
                  <a:cubicBezTo>
                    <a:pt x="212" y="32"/>
                    <a:pt x="213" y="31"/>
                    <a:pt x="214" y="29"/>
                  </a:cubicBezTo>
                  <a:cubicBezTo>
                    <a:pt x="215" y="28"/>
                    <a:pt x="215" y="25"/>
                    <a:pt x="215" y="23"/>
                  </a:cubicBezTo>
                  <a:cubicBezTo>
                    <a:pt x="215" y="22"/>
                    <a:pt x="215" y="22"/>
                    <a:pt x="215" y="21"/>
                  </a:cubicBezTo>
                  <a:cubicBezTo>
                    <a:pt x="215" y="21"/>
                    <a:pt x="214" y="17"/>
                    <a:pt x="211" y="12"/>
                  </a:cubicBezTo>
                  <a:cubicBezTo>
                    <a:pt x="210" y="10"/>
                    <a:pt x="209" y="7"/>
                    <a:pt x="206" y="5"/>
                  </a:cubicBezTo>
                  <a:cubicBezTo>
                    <a:pt x="205" y="4"/>
                    <a:pt x="204" y="3"/>
                    <a:pt x="202" y="2"/>
                  </a:cubicBezTo>
                  <a:cubicBezTo>
                    <a:pt x="200" y="1"/>
                    <a:pt x="198" y="1"/>
                    <a:pt x="196" y="1"/>
                  </a:cubicBezTo>
                  <a:cubicBezTo>
                    <a:pt x="196" y="9"/>
                    <a:pt x="196" y="9"/>
                    <a:pt x="196" y="9"/>
                  </a:cubicBezTo>
                  <a:cubicBezTo>
                    <a:pt x="196" y="1"/>
                    <a:pt x="196" y="1"/>
                    <a:pt x="196" y="1"/>
                  </a:cubicBezTo>
                  <a:cubicBezTo>
                    <a:pt x="123" y="0"/>
                    <a:pt x="123" y="0"/>
                    <a:pt x="123" y="0"/>
                  </a:cubicBezTo>
                  <a:cubicBezTo>
                    <a:pt x="123" y="0"/>
                    <a:pt x="123" y="0"/>
                    <a:pt x="123" y="0"/>
                  </a:cubicBezTo>
                  <a:cubicBezTo>
                    <a:pt x="118" y="0"/>
                    <a:pt x="113" y="0"/>
                    <a:pt x="108" y="2"/>
                  </a:cubicBezTo>
                  <a:cubicBezTo>
                    <a:pt x="105" y="3"/>
                    <a:pt x="103" y="4"/>
                    <a:pt x="100" y="7"/>
                  </a:cubicBezTo>
                  <a:cubicBezTo>
                    <a:pt x="99" y="8"/>
                    <a:pt x="98" y="9"/>
                    <a:pt x="97" y="11"/>
                  </a:cubicBezTo>
                  <a:cubicBezTo>
                    <a:pt x="96" y="13"/>
                    <a:pt x="96" y="15"/>
                    <a:pt x="96" y="17"/>
                  </a:cubicBezTo>
                  <a:cubicBezTo>
                    <a:pt x="96" y="17"/>
                    <a:pt x="96" y="17"/>
                    <a:pt x="96" y="17"/>
                  </a:cubicBezTo>
                  <a:cubicBezTo>
                    <a:pt x="104" y="17"/>
                    <a:pt x="104" y="17"/>
                    <a:pt x="104" y="17"/>
                  </a:cubicBezTo>
                  <a:cubicBezTo>
                    <a:pt x="96" y="15"/>
                    <a:pt x="96" y="15"/>
                    <a:pt x="96" y="15"/>
                  </a:cubicBezTo>
                  <a:cubicBezTo>
                    <a:pt x="96" y="17"/>
                    <a:pt x="95" y="20"/>
                    <a:pt x="95" y="22"/>
                  </a:cubicBezTo>
                  <a:cubicBezTo>
                    <a:pt x="95" y="27"/>
                    <a:pt x="97" y="31"/>
                    <a:pt x="99" y="35"/>
                  </a:cubicBezTo>
                  <a:cubicBezTo>
                    <a:pt x="103" y="40"/>
                    <a:pt x="108" y="43"/>
                    <a:pt x="112" y="44"/>
                  </a:cubicBezTo>
                  <a:cubicBezTo>
                    <a:pt x="116" y="46"/>
                    <a:pt x="118" y="46"/>
                    <a:pt x="119" y="46"/>
                  </a:cubicBezTo>
                  <a:cubicBezTo>
                    <a:pt x="120" y="38"/>
                    <a:pt x="120" y="38"/>
                    <a:pt x="120" y="38"/>
                  </a:cubicBezTo>
                  <a:cubicBezTo>
                    <a:pt x="112" y="38"/>
                    <a:pt x="112" y="38"/>
                    <a:pt x="112" y="38"/>
                  </a:cubicBezTo>
                  <a:cubicBezTo>
                    <a:pt x="112" y="182"/>
                    <a:pt x="112" y="182"/>
                    <a:pt x="112" y="182"/>
                  </a:cubicBezTo>
                  <a:cubicBezTo>
                    <a:pt x="120" y="182"/>
                    <a:pt x="120" y="182"/>
                    <a:pt x="120" y="182"/>
                  </a:cubicBezTo>
                  <a:cubicBezTo>
                    <a:pt x="113" y="178"/>
                    <a:pt x="113" y="178"/>
                    <a:pt x="113" y="178"/>
                  </a:cubicBezTo>
                  <a:cubicBezTo>
                    <a:pt x="93" y="210"/>
                    <a:pt x="65" y="253"/>
                    <a:pt x="42" y="292"/>
                  </a:cubicBezTo>
                  <a:cubicBezTo>
                    <a:pt x="30" y="312"/>
                    <a:pt x="20" y="331"/>
                    <a:pt x="13" y="347"/>
                  </a:cubicBezTo>
                  <a:cubicBezTo>
                    <a:pt x="9" y="355"/>
                    <a:pt x="6" y="363"/>
                    <a:pt x="4" y="370"/>
                  </a:cubicBezTo>
                  <a:cubicBezTo>
                    <a:pt x="2" y="376"/>
                    <a:pt x="0" y="382"/>
                    <a:pt x="0" y="388"/>
                  </a:cubicBezTo>
                  <a:cubicBezTo>
                    <a:pt x="0" y="392"/>
                    <a:pt x="1" y="396"/>
                    <a:pt x="3" y="399"/>
                  </a:cubicBezTo>
                  <a:cubicBezTo>
                    <a:pt x="5" y="403"/>
                    <a:pt x="8" y="406"/>
                    <a:pt x="11" y="408"/>
                  </a:cubicBezTo>
                  <a:cubicBezTo>
                    <a:pt x="18" y="412"/>
                    <a:pt x="26" y="415"/>
                    <a:pt x="36" y="417"/>
                  </a:cubicBezTo>
                  <a:cubicBezTo>
                    <a:pt x="50" y="421"/>
                    <a:pt x="69" y="424"/>
                    <a:pt x="89" y="426"/>
                  </a:cubicBezTo>
                  <a:cubicBezTo>
                    <a:pt x="110" y="427"/>
                    <a:pt x="132" y="428"/>
                    <a:pt x="155" y="428"/>
                  </a:cubicBezTo>
                  <a:cubicBezTo>
                    <a:pt x="189" y="428"/>
                    <a:pt x="224" y="426"/>
                    <a:pt x="251" y="422"/>
                  </a:cubicBezTo>
                  <a:cubicBezTo>
                    <a:pt x="265" y="420"/>
                    <a:pt x="277" y="417"/>
                    <a:pt x="286" y="414"/>
                  </a:cubicBezTo>
                  <a:cubicBezTo>
                    <a:pt x="291" y="412"/>
                    <a:pt x="295" y="410"/>
                    <a:pt x="299" y="408"/>
                  </a:cubicBezTo>
                  <a:cubicBezTo>
                    <a:pt x="302" y="406"/>
                    <a:pt x="305" y="403"/>
                    <a:pt x="307" y="399"/>
                  </a:cubicBezTo>
                  <a:cubicBezTo>
                    <a:pt x="309" y="396"/>
                    <a:pt x="310" y="392"/>
                    <a:pt x="310" y="388"/>
                  </a:cubicBezTo>
                  <a:cubicBezTo>
                    <a:pt x="310" y="383"/>
                    <a:pt x="309" y="377"/>
                    <a:pt x="307" y="370"/>
                  </a:cubicBezTo>
                  <a:cubicBezTo>
                    <a:pt x="303" y="358"/>
                    <a:pt x="297" y="344"/>
                    <a:pt x="289" y="329"/>
                  </a:cubicBezTo>
                  <a:cubicBezTo>
                    <a:pt x="266" y="282"/>
                    <a:pt x="228" y="222"/>
                    <a:pt x="199" y="178"/>
                  </a:cubicBezTo>
                  <a:cubicBezTo>
                    <a:pt x="192" y="182"/>
                    <a:pt x="192" y="182"/>
                    <a:pt x="192" y="182"/>
                  </a:cubicBezTo>
                  <a:cubicBezTo>
                    <a:pt x="200" y="182"/>
                    <a:pt x="200" y="182"/>
                    <a:pt x="200" y="182"/>
                  </a:cubicBezTo>
                  <a:cubicBezTo>
                    <a:pt x="192" y="182"/>
                    <a:pt x="192" y="182"/>
                    <a:pt x="192" y="182"/>
                  </a:cubicBezTo>
                  <a:cubicBezTo>
                    <a:pt x="185" y="187"/>
                    <a:pt x="185" y="187"/>
                    <a:pt x="185" y="187"/>
                  </a:cubicBezTo>
                  <a:cubicBezTo>
                    <a:pt x="207" y="220"/>
                    <a:pt x="235" y="263"/>
                    <a:pt x="257" y="301"/>
                  </a:cubicBezTo>
                  <a:cubicBezTo>
                    <a:pt x="267" y="321"/>
                    <a:pt x="277" y="339"/>
                    <a:pt x="284" y="354"/>
                  </a:cubicBezTo>
                  <a:cubicBezTo>
                    <a:pt x="287" y="362"/>
                    <a:pt x="290" y="369"/>
                    <a:pt x="291" y="375"/>
                  </a:cubicBezTo>
                  <a:cubicBezTo>
                    <a:pt x="293" y="381"/>
                    <a:pt x="294" y="385"/>
                    <a:pt x="294" y="388"/>
                  </a:cubicBezTo>
                  <a:cubicBezTo>
                    <a:pt x="294" y="390"/>
                    <a:pt x="293" y="391"/>
                    <a:pt x="293" y="391"/>
                  </a:cubicBezTo>
                  <a:cubicBezTo>
                    <a:pt x="293" y="392"/>
                    <a:pt x="292" y="393"/>
                    <a:pt x="290" y="394"/>
                  </a:cubicBezTo>
                  <a:cubicBezTo>
                    <a:pt x="286" y="397"/>
                    <a:pt x="279" y="400"/>
                    <a:pt x="270" y="402"/>
                  </a:cubicBezTo>
                  <a:cubicBezTo>
                    <a:pt x="257" y="405"/>
                    <a:pt x="239" y="408"/>
                    <a:pt x="219" y="410"/>
                  </a:cubicBezTo>
                  <a:cubicBezTo>
                    <a:pt x="199" y="411"/>
                    <a:pt x="177" y="412"/>
                    <a:pt x="155" y="412"/>
                  </a:cubicBezTo>
                  <a:cubicBezTo>
                    <a:pt x="121" y="412"/>
                    <a:pt x="88" y="410"/>
                    <a:pt x="62" y="406"/>
                  </a:cubicBezTo>
                  <a:cubicBezTo>
                    <a:pt x="48" y="404"/>
                    <a:pt x="37" y="402"/>
                    <a:pt x="29" y="399"/>
                  </a:cubicBezTo>
                  <a:cubicBezTo>
                    <a:pt x="25" y="397"/>
                    <a:pt x="22" y="396"/>
                    <a:pt x="20" y="394"/>
                  </a:cubicBezTo>
                  <a:cubicBezTo>
                    <a:pt x="18" y="393"/>
                    <a:pt x="17" y="392"/>
                    <a:pt x="17" y="391"/>
                  </a:cubicBezTo>
                  <a:cubicBezTo>
                    <a:pt x="17" y="391"/>
                    <a:pt x="16" y="390"/>
                    <a:pt x="16" y="388"/>
                  </a:cubicBezTo>
                  <a:cubicBezTo>
                    <a:pt x="16" y="385"/>
                    <a:pt x="17" y="380"/>
                    <a:pt x="19" y="374"/>
                  </a:cubicBezTo>
                  <a:cubicBezTo>
                    <a:pt x="22" y="364"/>
                    <a:pt x="28" y="350"/>
                    <a:pt x="36" y="335"/>
                  </a:cubicBezTo>
                  <a:cubicBezTo>
                    <a:pt x="48" y="312"/>
                    <a:pt x="64" y="286"/>
                    <a:pt x="81" y="260"/>
                  </a:cubicBezTo>
                  <a:cubicBezTo>
                    <a:pt x="97" y="233"/>
                    <a:pt x="113" y="208"/>
                    <a:pt x="127" y="186"/>
                  </a:cubicBezTo>
                  <a:cubicBezTo>
                    <a:pt x="128" y="185"/>
                    <a:pt x="128" y="184"/>
                    <a:pt x="128" y="182"/>
                  </a:cubicBezTo>
                  <a:cubicBezTo>
                    <a:pt x="128" y="38"/>
                    <a:pt x="128" y="38"/>
                    <a:pt x="128" y="38"/>
                  </a:cubicBezTo>
                  <a:cubicBezTo>
                    <a:pt x="128" y="34"/>
                    <a:pt x="125" y="31"/>
                    <a:pt x="121" y="30"/>
                  </a:cubicBezTo>
                  <a:cubicBezTo>
                    <a:pt x="121" y="35"/>
                    <a:pt x="121" y="35"/>
                    <a:pt x="121" y="35"/>
                  </a:cubicBezTo>
                  <a:cubicBezTo>
                    <a:pt x="121" y="30"/>
                    <a:pt x="121" y="30"/>
                    <a:pt x="121" y="30"/>
                  </a:cubicBezTo>
                  <a:cubicBezTo>
                    <a:pt x="121" y="30"/>
                    <a:pt x="121" y="30"/>
                    <a:pt x="121" y="30"/>
                  </a:cubicBezTo>
                  <a:cubicBezTo>
                    <a:pt x="121" y="35"/>
                    <a:pt x="121" y="35"/>
                    <a:pt x="121" y="35"/>
                  </a:cubicBezTo>
                  <a:cubicBezTo>
                    <a:pt x="121" y="30"/>
                    <a:pt x="121" y="30"/>
                    <a:pt x="121" y="30"/>
                  </a:cubicBezTo>
                  <a:cubicBezTo>
                    <a:pt x="121" y="30"/>
                    <a:pt x="121" y="30"/>
                    <a:pt x="121" y="30"/>
                  </a:cubicBezTo>
                  <a:cubicBezTo>
                    <a:pt x="120" y="30"/>
                    <a:pt x="117" y="29"/>
                    <a:pt x="115" y="28"/>
                  </a:cubicBezTo>
                  <a:cubicBezTo>
                    <a:pt x="114" y="27"/>
                    <a:pt x="113" y="26"/>
                    <a:pt x="112" y="25"/>
                  </a:cubicBezTo>
                  <a:cubicBezTo>
                    <a:pt x="112" y="24"/>
                    <a:pt x="111" y="23"/>
                    <a:pt x="111" y="22"/>
                  </a:cubicBezTo>
                  <a:cubicBezTo>
                    <a:pt x="111" y="21"/>
                    <a:pt x="112" y="20"/>
                    <a:pt x="112" y="19"/>
                  </a:cubicBezTo>
                  <a:cubicBezTo>
                    <a:pt x="112" y="18"/>
                    <a:pt x="112" y="18"/>
                    <a:pt x="112" y="17"/>
                  </a:cubicBezTo>
                  <a:cubicBezTo>
                    <a:pt x="112" y="17"/>
                    <a:pt x="112" y="17"/>
                    <a:pt x="112" y="17"/>
                  </a:cubicBezTo>
                  <a:cubicBezTo>
                    <a:pt x="110" y="17"/>
                    <a:pt x="110" y="17"/>
                    <a:pt x="110" y="17"/>
                  </a:cubicBezTo>
                  <a:cubicBezTo>
                    <a:pt x="112" y="18"/>
                    <a:pt x="112" y="18"/>
                    <a:pt x="112" y="18"/>
                  </a:cubicBezTo>
                  <a:cubicBezTo>
                    <a:pt x="112" y="17"/>
                    <a:pt x="112" y="17"/>
                    <a:pt x="112" y="17"/>
                  </a:cubicBezTo>
                  <a:cubicBezTo>
                    <a:pt x="110" y="17"/>
                    <a:pt x="110" y="17"/>
                    <a:pt x="110" y="17"/>
                  </a:cubicBezTo>
                  <a:cubicBezTo>
                    <a:pt x="112" y="18"/>
                    <a:pt x="112" y="18"/>
                    <a:pt x="112" y="18"/>
                  </a:cubicBezTo>
                  <a:cubicBezTo>
                    <a:pt x="110" y="17"/>
                    <a:pt x="110" y="17"/>
                    <a:pt x="110" y="17"/>
                  </a:cubicBezTo>
                  <a:cubicBezTo>
                    <a:pt x="112" y="18"/>
                    <a:pt x="112" y="18"/>
                    <a:pt x="112" y="18"/>
                  </a:cubicBezTo>
                  <a:cubicBezTo>
                    <a:pt x="112" y="18"/>
                    <a:pt x="112" y="18"/>
                    <a:pt x="112" y="18"/>
                  </a:cubicBezTo>
                  <a:cubicBezTo>
                    <a:pt x="110" y="17"/>
                    <a:pt x="110" y="17"/>
                    <a:pt x="110" y="17"/>
                  </a:cubicBezTo>
                  <a:cubicBezTo>
                    <a:pt x="112" y="18"/>
                    <a:pt x="112" y="18"/>
                    <a:pt x="112" y="18"/>
                  </a:cubicBezTo>
                  <a:cubicBezTo>
                    <a:pt x="111" y="18"/>
                    <a:pt x="111" y="18"/>
                    <a:pt x="111" y="18"/>
                  </a:cubicBezTo>
                  <a:cubicBezTo>
                    <a:pt x="112" y="18"/>
                    <a:pt x="112" y="18"/>
                    <a:pt x="112" y="18"/>
                  </a:cubicBezTo>
                  <a:cubicBezTo>
                    <a:pt x="112" y="18"/>
                    <a:pt x="112" y="18"/>
                    <a:pt x="112" y="18"/>
                  </a:cubicBezTo>
                  <a:cubicBezTo>
                    <a:pt x="111" y="18"/>
                    <a:pt x="111" y="18"/>
                    <a:pt x="111" y="18"/>
                  </a:cubicBezTo>
                  <a:cubicBezTo>
                    <a:pt x="112" y="18"/>
                    <a:pt x="112" y="18"/>
                    <a:pt x="112" y="18"/>
                  </a:cubicBezTo>
                  <a:cubicBezTo>
                    <a:pt x="112" y="18"/>
                    <a:pt x="112" y="18"/>
                    <a:pt x="113" y="17"/>
                  </a:cubicBezTo>
                  <a:cubicBezTo>
                    <a:pt x="114" y="17"/>
                    <a:pt x="115" y="16"/>
                    <a:pt x="117" y="16"/>
                  </a:cubicBezTo>
                  <a:cubicBezTo>
                    <a:pt x="119" y="16"/>
                    <a:pt x="121" y="16"/>
                    <a:pt x="123" y="16"/>
                  </a:cubicBezTo>
                  <a:cubicBezTo>
                    <a:pt x="123" y="8"/>
                    <a:pt x="123" y="8"/>
                    <a:pt x="123" y="8"/>
                  </a:cubicBezTo>
                  <a:cubicBezTo>
                    <a:pt x="122" y="16"/>
                    <a:pt x="122" y="16"/>
                    <a:pt x="122" y="16"/>
                  </a:cubicBezTo>
                  <a:cubicBezTo>
                    <a:pt x="196" y="17"/>
                    <a:pt x="196" y="17"/>
                    <a:pt x="196" y="17"/>
                  </a:cubicBezTo>
                  <a:cubicBezTo>
                    <a:pt x="196" y="17"/>
                    <a:pt x="196" y="17"/>
                    <a:pt x="196" y="17"/>
                  </a:cubicBezTo>
                  <a:cubicBezTo>
                    <a:pt x="196" y="14"/>
                    <a:pt x="196" y="14"/>
                    <a:pt x="196" y="14"/>
                  </a:cubicBezTo>
                  <a:cubicBezTo>
                    <a:pt x="195" y="17"/>
                    <a:pt x="195" y="17"/>
                    <a:pt x="195" y="17"/>
                  </a:cubicBezTo>
                  <a:cubicBezTo>
                    <a:pt x="195" y="17"/>
                    <a:pt x="196" y="17"/>
                    <a:pt x="196" y="17"/>
                  </a:cubicBezTo>
                  <a:cubicBezTo>
                    <a:pt x="196" y="14"/>
                    <a:pt x="196" y="14"/>
                    <a:pt x="196" y="14"/>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6"/>
                    <a:pt x="195" y="16"/>
                    <a:pt x="195" y="16"/>
                  </a:cubicBezTo>
                  <a:cubicBezTo>
                    <a:pt x="195" y="17"/>
                    <a:pt x="195" y="17"/>
                    <a:pt x="195" y="17"/>
                  </a:cubicBezTo>
                  <a:cubicBezTo>
                    <a:pt x="195" y="17"/>
                    <a:pt x="195" y="17"/>
                    <a:pt x="195" y="17"/>
                  </a:cubicBezTo>
                  <a:cubicBezTo>
                    <a:pt x="195" y="17"/>
                    <a:pt x="196" y="17"/>
                    <a:pt x="197" y="18"/>
                  </a:cubicBezTo>
                  <a:cubicBezTo>
                    <a:pt x="197" y="20"/>
                    <a:pt x="198" y="22"/>
                    <a:pt x="199" y="23"/>
                  </a:cubicBezTo>
                  <a:cubicBezTo>
                    <a:pt x="199" y="24"/>
                    <a:pt x="199" y="24"/>
                    <a:pt x="200"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0" y="25"/>
                    <a:pt x="200" y="25"/>
                    <a:pt x="200" y="25"/>
                  </a:cubicBezTo>
                  <a:cubicBezTo>
                    <a:pt x="201" y="25"/>
                    <a:pt x="201" y="25"/>
                    <a:pt x="201" y="25"/>
                  </a:cubicBezTo>
                  <a:cubicBezTo>
                    <a:pt x="200" y="25"/>
                    <a:pt x="200" y="25"/>
                    <a:pt x="200" y="25"/>
                  </a:cubicBezTo>
                  <a:cubicBezTo>
                    <a:pt x="207" y="23"/>
                    <a:pt x="207" y="23"/>
                    <a:pt x="207" y="23"/>
                  </a:cubicBezTo>
                  <a:cubicBezTo>
                    <a:pt x="199" y="23"/>
                    <a:pt x="199" y="23"/>
                    <a:pt x="199" y="23"/>
                  </a:cubicBezTo>
                  <a:cubicBezTo>
                    <a:pt x="202" y="23"/>
                    <a:pt x="202" y="23"/>
                    <a:pt x="202" y="23"/>
                  </a:cubicBezTo>
                  <a:cubicBezTo>
                    <a:pt x="200" y="22"/>
                    <a:pt x="200" y="22"/>
                    <a:pt x="200" y="22"/>
                  </a:cubicBezTo>
                  <a:cubicBezTo>
                    <a:pt x="199" y="23"/>
                    <a:pt x="199" y="23"/>
                    <a:pt x="199" y="23"/>
                  </a:cubicBezTo>
                  <a:cubicBezTo>
                    <a:pt x="202" y="23"/>
                    <a:pt x="202" y="23"/>
                    <a:pt x="202" y="23"/>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1" y="23"/>
                    <a:pt x="201" y="23"/>
                    <a:pt x="201" y="23"/>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200" y="22"/>
                    <a:pt x="200" y="22"/>
                  </a:cubicBezTo>
                  <a:cubicBezTo>
                    <a:pt x="200" y="22"/>
                    <a:pt x="199" y="23"/>
                    <a:pt x="198" y="25"/>
                  </a:cubicBezTo>
                  <a:cubicBezTo>
                    <a:pt x="196" y="26"/>
                    <a:pt x="194" y="28"/>
                    <a:pt x="192" y="29"/>
                  </a:cubicBezTo>
                  <a:cubicBezTo>
                    <a:pt x="191" y="30"/>
                    <a:pt x="190" y="31"/>
                    <a:pt x="189" y="31"/>
                  </a:cubicBezTo>
                  <a:cubicBezTo>
                    <a:pt x="188" y="31"/>
                    <a:pt x="188" y="31"/>
                    <a:pt x="188" y="31"/>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8" y="32"/>
                    <a:pt x="188" y="32"/>
                    <a:pt x="188" y="32"/>
                  </a:cubicBezTo>
                  <a:cubicBezTo>
                    <a:pt x="189" y="33"/>
                    <a:pt x="189" y="33"/>
                    <a:pt x="189" y="33"/>
                  </a:cubicBezTo>
                  <a:cubicBezTo>
                    <a:pt x="188" y="32"/>
                    <a:pt x="188" y="32"/>
                    <a:pt x="188" y="32"/>
                  </a:cubicBezTo>
                  <a:cubicBezTo>
                    <a:pt x="186" y="33"/>
                    <a:pt x="184" y="36"/>
                    <a:pt x="184" y="39"/>
                  </a:cubicBezTo>
                  <a:cubicBezTo>
                    <a:pt x="184" y="182"/>
                    <a:pt x="184" y="182"/>
                    <a:pt x="184" y="182"/>
                  </a:cubicBezTo>
                  <a:cubicBezTo>
                    <a:pt x="184" y="184"/>
                    <a:pt x="184" y="185"/>
                    <a:pt x="185" y="187"/>
                  </a:cubicBezTo>
                  <a:lnTo>
                    <a:pt x="192" y="18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1" name="Oval 87"/>
            <p:cNvSpPr>
              <a:spLocks noChangeArrowheads="1"/>
            </p:cNvSpPr>
            <p:nvPr/>
          </p:nvSpPr>
          <p:spPr bwMode="auto">
            <a:xfrm>
              <a:off x="7588607" y="3060168"/>
              <a:ext cx="66652" cy="67326"/>
            </a:xfrm>
            <a:prstGeom prst="ellipse">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2" name="Freeform 88"/>
            <p:cNvSpPr>
              <a:spLocks noEditPoints="1"/>
            </p:cNvSpPr>
            <p:nvPr/>
          </p:nvSpPr>
          <p:spPr bwMode="auto">
            <a:xfrm>
              <a:off x="7429718" y="3157116"/>
              <a:ext cx="350093" cy="229580"/>
            </a:xfrm>
            <a:custGeom>
              <a:avLst/>
              <a:gdLst>
                <a:gd name="T0" fmla="*/ 161 w 220"/>
                <a:gd name="T1" fmla="*/ 0 h 144"/>
                <a:gd name="T2" fmla="*/ 65 w 220"/>
                <a:gd name="T3" fmla="*/ 3 h 144"/>
                <a:gd name="T4" fmla="*/ 0 w 220"/>
                <a:gd name="T5" fmla="*/ 118 h 144"/>
                <a:gd name="T6" fmla="*/ 220 w 220"/>
                <a:gd name="T7" fmla="*/ 119 h 144"/>
                <a:gd name="T8" fmla="*/ 161 w 220"/>
                <a:gd name="T9" fmla="*/ 0 h 144"/>
                <a:gd name="T10" fmla="*/ 87 w 220"/>
                <a:gd name="T11" fmla="*/ 87 h 144"/>
                <a:gd name="T12" fmla="*/ 62 w 220"/>
                <a:gd name="T13" fmla="*/ 63 h 144"/>
                <a:gd name="T14" fmla="*/ 87 w 220"/>
                <a:gd name="T15" fmla="*/ 39 h 144"/>
                <a:gd name="T16" fmla="*/ 111 w 220"/>
                <a:gd name="T17" fmla="*/ 63 h 144"/>
                <a:gd name="T18" fmla="*/ 87 w 220"/>
                <a:gd name="T19" fmla="*/ 87 h 144"/>
                <a:gd name="T20" fmla="*/ 147 w 220"/>
                <a:gd name="T21" fmla="*/ 103 h 144"/>
                <a:gd name="T22" fmla="*/ 132 w 220"/>
                <a:gd name="T23" fmla="*/ 88 h 144"/>
                <a:gd name="T24" fmla="*/ 147 w 220"/>
                <a:gd name="T25" fmla="*/ 74 h 144"/>
                <a:gd name="T26" fmla="*/ 161 w 220"/>
                <a:gd name="T27" fmla="*/ 88 h 144"/>
                <a:gd name="T28" fmla="*/ 147 w 220"/>
                <a:gd name="T2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0" h="144">
                  <a:moveTo>
                    <a:pt x="161" y="0"/>
                  </a:moveTo>
                  <a:cubicBezTo>
                    <a:pt x="65" y="3"/>
                    <a:pt x="65" y="3"/>
                    <a:pt x="65" y="3"/>
                  </a:cubicBezTo>
                  <a:cubicBezTo>
                    <a:pt x="0" y="118"/>
                    <a:pt x="0" y="118"/>
                    <a:pt x="0" y="118"/>
                  </a:cubicBezTo>
                  <a:cubicBezTo>
                    <a:pt x="39" y="134"/>
                    <a:pt x="147" y="144"/>
                    <a:pt x="220" y="119"/>
                  </a:cubicBezTo>
                  <a:lnTo>
                    <a:pt x="161" y="0"/>
                  </a:lnTo>
                  <a:close/>
                  <a:moveTo>
                    <a:pt x="87" y="87"/>
                  </a:moveTo>
                  <a:cubicBezTo>
                    <a:pt x="73" y="87"/>
                    <a:pt x="62" y="76"/>
                    <a:pt x="62" y="63"/>
                  </a:cubicBezTo>
                  <a:cubicBezTo>
                    <a:pt x="62" y="49"/>
                    <a:pt x="73" y="39"/>
                    <a:pt x="87" y="39"/>
                  </a:cubicBezTo>
                  <a:cubicBezTo>
                    <a:pt x="100" y="39"/>
                    <a:pt x="111" y="49"/>
                    <a:pt x="111" y="63"/>
                  </a:cubicBezTo>
                  <a:cubicBezTo>
                    <a:pt x="111" y="76"/>
                    <a:pt x="100" y="87"/>
                    <a:pt x="87" y="87"/>
                  </a:cubicBezTo>
                  <a:close/>
                  <a:moveTo>
                    <a:pt x="147" y="103"/>
                  </a:moveTo>
                  <a:cubicBezTo>
                    <a:pt x="139" y="103"/>
                    <a:pt x="132" y="96"/>
                    <a:pt x="132" y="88"/>
                  </a:cubicBezTo>
                  <a:cubicBezTo>
                    <a:pt x="132" y="81"/>
                    <a:pt x="139" y="74"/>
                    <a:pt x="147" y="74"/>
                  </a:cubicBezTo>
                  <a:cubicBezTo>
                    <a:pt x="155" y="74"/>
                    <a:pt x="161" y="81"/>
                    <a:pt x="161" y="88"/>
                  </a:cubicBezTo>
                  <a:cubicBezTo>
                    <a:pt x="161" y="96"/>
                    <a:pt x="155" y="103"/>
                    <a:pt x="147" y="10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4"/>
          <p:cNvGrpSpPr/>
          <p:nvPr/>
        </p:nvGrpSpPr>
        <p:grpSpPr>
          <a:xfrm>
            <a:off x="5163481" y="2985229"/>
            <a:ext cx="533166" cy="624156"/>
            <a:chOff x="7004221" y="4138049"/>
            <a:chExt cx="818678" cy="958042"/>
          </a:xfrm>
        </p:grpSpPr>
        <p:sp>
          <p:nvSpPr>
            <p:cNvPr id="232" name="Freeform 68"/>
            <p:cNvSpPr/>
            <p:nvPr/>
          </p:nvSpPr>
          <p:spPr bwMode="auto">
            <a:xfrm>
              <a:off x="7004221" y="4138049"/>
              <a:ext cx="818678" cy="958042"/>
            </a:xfrm>
            <a:custGeom>
              <a:avLst/>
              <a:gdLst>
                <a:gd name="T0" fmla="*/ 257 w 514"/>
                <a:gd name="T1" fmla="*/ 0 h 602"/>
                <a:gd name="T2" fmla="*/ 0 w 514"/>
                <a:gd name="T3" fmla="*/ 257 h 602"/>
                <a:gd name="T4" fmla="*/ 131 w 514"/>
                <a:gd name="T5" fmla="*/ 481 h 602"/>
                <a:gd name="T6" fmla="*/ 142 w 514"/>
                <a:gd name="T7" fmla="*/ 602 h 602"/>
                <a:gd name="T8" fmla="*/ 246 w 514"/>
                <a:gd name="T9" fmla="*/ 514 h 602"/>
                <a:gd name="T10" fmla="*/ 257 w 514"/>
                <a:gd name="T11" fmla="*/ 514 h 602"/>
                <a:gd name="T12" fmla="*/ 514 w 514"/>
                <a:gd name="T13" fmla="*/ 257 h 602"/>
                <a:gd name="T14" fmla="*/ 257 w 514"/>
                <a:gd name="T15" fmla="*/ 0 h 6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4" h="602">
                  <a:moveTo>
                    <a:pt x="257" y="0"/>
                  </a:moveTo>
                  <a:cubicBezTo>
                    <a:pt x="115" y="0"/>
                    <a:pt x="0" y="115"/>
                    <a:pt x="0" y="257"/>
                  </a:cubicBezTo>
                  <a:cubicBezTo>
                    <a:pt x="0" y="353"/>
                    <a:pt x="53" y="437"/>
                    <a:pt x="131" y="481"/>
                  </a:cubicBezTo>
                  <a:cubicBezTo>
                    <a:pt x="142" y="602"/>
                    <a:pt x="142" y="602"/>
                    <a:pt x="142" y="602"/>
                  </a:cubicBezTo>
                  <a:cubicBezTo>
                    <a:pt x="246" y="514"/>
                    <a:pt x="246" y="514"/>
                    <a:pt x="246" y="514"/>
                  </a:cubicBezTo>
                  <a:cubicBezTo>
                    <a:pt x="249" y="514"/>
                    <a:pt x="253" y="514"/>
                    <a:pt x="257" y="514"/>
                  </a:cubicBezTo>
                  <a:cubicBezTo>
                    <a:pt x="399" y="514"/>
                    <a:pt x="514" y="399"/>
                    <a:pt x="514" y="257"/>
                  </a:cubicBezTo>
                  <a:cubicBezTo>
                    <a:pt x="514" y="115"/>
                    <a:pt x="399" y="0"/>
                    <a:pt x="257" y="0"/>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3" name="Freeform 89"/>
            <p:cNvSpPr/>
            <p:nvPr/>
          </p:nvSpPr>
          <p:spPr bwMode="auto">
            <a:xfrm>
              <a:off x="7138199" y="4430915"/>
              <a:ext cx="154175" cy="216115"/>
            </a:xfrm>
            <a:custGeom>
              <a:avLst/>
              <a:gdLst>
                <a:gd name="T0" fmla="*/ 3 w 97"/>
                <a:gd name="T1" fmla="*/ 54 h 136"/>
                <a:gd name="T2" fmla="*/ 51 w 97"/>
                <a:gd name="T3" fmla="*/ 0 h 136"/>
                <a:gd name="T4" fmla="*/ 97 w 97"/>
                <a:gd name="T5" fmla="*/ 42 h 136"/>
                <a:gd name="T6" fmla="*/ 73 w 97"/>
                <a:gd name="T7" fmla="*/ 82 h 136"/>
                <a:gd name="T8" fmla="*/ 34 w 97"/>
                <a:gd name="T9" fmla="*/ 113 h 136"/>
                <a:gd name="T10" fmla="*/ 97 w 97"/>
                <a:gd name="T11" fmla="*/ 113 h 136"/>
                <a:gd name="T12" fmla="*/ 97 w 97"/>
                <a:gd name="T13" fmla="*/ 136 h 136"/>
                <a:gd name="T14" fmla="*/ 0 w 97"/>
                <a:gd name="T15" fmla="*/ 136 h 136"/>
                <a:gd name="T16" fmla="*/ 42 w 97"/>
                <a:gd name="T17" fmla="*/ 76 h 136"/>
                <a:gd name="T18" fmla="*/ 70 w 97"/>
                <a:gd name="T19" fmla="*/ 43 h 136"/>
                <a:gd name="T20" fmla="*/ 51 w 97"/>
                <a:gd name="T21" fmla="*/ 23 h 136"/>
                <a:gd name="T22" fmla="*/ 28 w 97"/>
                <a:gd name="T23" fmla="*/ 54 h 136"/>
                <a:gd name="T24" fmla="*/ 3 w 97"/>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136">
                  <a:moveTo>
                    <a:pt x="3" y="54"/>
                  </a:moveTo>
                  <a:cubicBezTo>
                    <a:pt x="2" y="23"/>
                    <a:pt x="19" y="0"/>
                    <a:pt x="51" y="0"/>
                  </a:cubicBezTo>
                  <a:cubicBezTo>
                    <a:pt x="75" y="0"/>
                    <a:pt x="97" y="16"/>
                    <a:pt x="97" y="42"/>
                  </a:cubicBezTo>
                  <a:cubicBezTo>
                    <a:pt x="97" y="62"/>
                    <a:pt x="86" y="73"/>
                    <a:pt x="73" y="82"/>
                  </a:cubicBezTo>
                  <a:cubicBezTo>
                    <a:pt x="60" y="91"/>
                    <a:pt x="44" y="99"/>
                    <a:pt x="34" y="113"/>
                  </a:cubicBezTo>
                  <a:cubicBezTo>
                    <a:pt x="97" y="113"/>
                    <a:pt x="97" y="113"/>
                    <a:pt x="97" y="113"/>
                  </a:cubicBezTo>
                  <a:cubicBezTo>
                    <a:pt x="97" y="136"/>
                    <a:pt x="97" y="136"/>
                    <a:pt x="97" y="136"/>
                  </a:cubicBezTo>
                  <a:cubicBezTo>
                    <a:pt x="0" y="136"/>
                    <a:pt x="0" y="136"/>
                    <a:pt x="0" y="136"/>
                  </a:cubicBezTo>
                  <a:cubicBezTo>
                    <a:pt x="0" y="105"/>
                    <a:pt x="19" y="92"/>
                    <a:pt x="42" y="76"/>
                  </a:cubicBezTo>
                  <a:cubicBezTo>
                    <a:pt x="60" y="64"/>
                    <a:pt x="70" y="57"/>
                    <a:pt x="70" y="43"/>
                  </a:cubicBezTo>
                  <a:cubicBezTo>
                    <a:pt x="70" y="32"/>
                    <a:pt x="61" y="23"/>
                    <a:pt x="51" y="23"/>
                  </a:cubicBezTo>
                  <a:cubicBezTo>
                    <a:pt x="33" y="23"/>
                    <a:pt x="28" y="40"/>
                    <a:pt x="28"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4" name="Freeform 90"/>
            <p:cNvSpPr/>
            <p:nvPr/>
          </p:nvSpPr>
          <p:spPr bwMode="auto">
            <a:xfrm>
              <a:off x="7335463" y="4476697"/>
              <a:ext cx="159561" cy="157542"/>
            </a:xfrm>
            <a:custGeom>
              <a:avLst/>
              <a:gdLst>
                <a:gd name="T0" fmla="*/ 0 w 237"/>
                <a:gd name="T1" fmla="*/ 102 h 234"/>
                <a:gd name="T2" fmla="*/ 104 w 237"/>
                <a:gd name="T3" fmla="*/ 102 h 234"/>
                <a:gd name="T4" fmla="*/ 104 w 237"/>
                <a:gd name="T5" fmla="*/ 0 h 234"/>
                <a:gd name="T6" fmla="*/ 132 w 237"/>
                <a:gd name="T7" fmla="*/ 0 h 234"/>
                <a:gd name="T8" fmla="*/ 132 w 237"/>
                <a:gd name="T9" fmla="*/ 102 h 234"/>
                <a:gd name="T10" fmla="*/ 237 w 237"/>
                <a:gd name="T11" fmla="*/ 102 h 234"/>
                <a:gd name="T12" fmla="*/ 237 w 237"/>
                <a:gd name="T13" fmla="*/ 130 h 234"/>
                <a:gd name="T14" fmla="*/ 132 w 237"/>
                <a:gd name="T15" fmla="*/ 130 h 234"/>
                <a:gd name="T16" fmla="*/ 132 w 237"/>
                <a:gd name="T17" fmla="*/ 234 h 234"/>
                <a:gd name="T18" fmla="*/ 104 w 237"/>
                <a:gd name="T19" fmla="*/ 234 h 234"/>
                <a:gd name="T20" fmla="*/ 104 w 237"/>
                <a:gd name="T21" fmla="*/ 130 h 234"/>
                <a:gd name="T22" fmla="*/ 0 w 237"/>
                <a:gd name="T23" fmla="*/ 130 h 234"/>
                <a:gd name="T24" fmla="*/ 0 w 237"/>
                <a:gd name="T25" fmla="*/ 102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4">
                  <a:moveTo>
                    <a:pt x="0" y="102"/>
                  </a:moveTo>
                  <a:lnTo>
                    <a:pt x="104" y="102"/>
                  </a:lnTo>
                  <a:lnTo>
                    <a:pt x="104" y="0"/>
                  </a:lnTo>
                  <a:lnTo>
                    <a:pt x="132" y="0"/>
                  </a:lnTo>
                  <a:lnTo>
                    <a:pt x="132" y="102"/>
                  </a:lnTo>
                  <a:lnTo>
                    <a:pt x="237" y="102"/>
                  </a:lnTo>
                  <a:lnTo>
                    <a:pt x="237" y="130"/>
                  </a:lnTo>
                  <a:lnTo>
                    <a:pt x="132" y="130"/>
                  </a:lnTo>
                  <a:lnTo>
                    <a:pt x="132" y="234"/>
                  </a:lnTo>
                  <a:lnTo>
                    <a:pt x="104" y="234"/>
                  </a:lnTo>
                  <a:lnTo>
                    <a:pt x="104" y="130"/>
                  </a:lnTo>
                  <a:lnTo>
                    <a:pt x="0" y="130"/>
                  </a:lnTo>
                  <a:lnTo>
                    <a:pt x="0" y="102"/>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5" name="Freeform 91"/>
            <p:cNvSpPr/>
            <p:nvPr/>
          </p:nvSpPr>
          <p:spPr bwMode="auto">
            <a:xfrm>
              <a:off x="7528014" y="4430915"/>
              <a:ext cx="156195" cy="216115"/>
            </a:xfrm>
            <a:custGeom>
              <a:avLst/>
              <a:gdLst>
                <a:gd name="T0" fmla="*/ 3 w 98"/>
                <a:gd name="T1" fmla="*/ 54 h 136"/>
                <a:gd name="T2" fmla="*/ 51 w 98"/>
                <a:gd name="T3" fmla="*/ 0 h 136"/>
                <a:gd name="T4" fmla="*/ 97 w 98"/>
                <a:gd name="T5" fmla="*/ 42 h 136"/>
                <a:gd name="T6" fmla="*/ 73 w 98"/>
                <a:gd name="T7" fmla="*/ 82 h 136"/>
                <a:gd name="T8" fmla="*/ 35 w 98"/>
                <a:gd name="T9" fmla="*/ 113 h 136"/>
                <a:gd name="T10" fmla="*/ 98 w 98"/>
                <a:gd name="T11" fmla="*/ 113 h 136"/>
                <a:gd name="T12" fmla="*/ 98 w 98"/>
                <a:gd name="T13" fmla="*/ 136 h 136"/>
                <a:gd name="T14" fmla="*/ 0 w 98"/>
                <a:gd name="T15" fmla="*/ 136 h 136"/>
                <a:gd name="T16" fmla="*/ 42 w 98"/>
                <a:gd name="T17" fmla="*/ 76 h 136"/>
                <a:gd name="T18" fmla="*/ 70 w 98"/>
                <a:gd name="T19" fmla="*/ 43 h 136"/>
                <a:gd name="T20" fmla="*/ 51 w 98"/>
                <a:gd name="T21" fmla="*/ 23 h 136"/>
                <a:gd name="T22" fmla="*/ 29 w 98"/>
                <a:gd name="T23" fmla="*/ 54 h 136"/>
                <a:gd name="T24" fmla="*/ 3 w 98"/>
                <a:gd name="T25" fmla="*/ 5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 h="136">
                  <a:moveTo>
                    <a:pt x="3" y="54"/>
                  </a:moveTo>
                  <a:cubicBezTo>
                    <a:pt x="2" y="23"/>
                    <a:pt x="19" y="0"/>
                    <a:pt x="51" y="0"/>
                  </a:cubicBezTo>
                  <a:cubicBezTo>
                    <a:pt x="75" y="0"/>
                    <a:pt x="97" y="16"/>
                    <a:pt x="97" y="42"/>
                  </a:cubicBezTo>
                  <a:cubicBezTo>
                    <a:pt x="97" y="62"/>
                    <a:pt x="86" y="73"/>
                    <a:pt x="73" y="82"/>
                  </a:cubicBezTo>
                  <a:cubicBezTo>
                    <a:pt x="60" y="91"/>
                    <a:pt x="44" y="99"/>
                    <a:pt x="35" y="113"/>
                  </a:cubicBezTo>
                  <a:cubicBezTo>
                    <a:pt x="98" y="113"/>
                    <a:pt x="98" y="113"/>
                    <a:pt x="98" y="113"/>
                  </a:cubicBezTo>
                  <a:cubicBezTo>
                    <a:pt x="98" y="136"/>
                    <a:pt x="98" y="136"/>
                    <a:pt x="98" y="136"/>
                  </a:cubicBezTo>
                  <a:cubicBezTo>
                    <a:pt x="0" y="136"/>
                    <a:pt x="0" y="136"/>
                    <a:pt x="0" y="136"/>
                  </a:cubicBezTo>
                  <a:cubicBezTo>
                    <a:pt x="0" y="105"/>
                    <a:pt x="19" y="92"/>
                    <a:pt x="42" y="76"/>
                  </a:cubicBezTo>
                  <a:cubicBezTo>
                    <a:pt x="60" y="64"/>
                    <a:pt x="70" y="57"/>
                    <a:pt x="70" y="43"/>
                  </a:cubicBezTo>
                  <a:cubicBezTo>
                    <a:pt x="70" y="32"/>
                    <a:pt x="62" y="23"/>
                    <a:pt x="51" y="23"/>
                  </a:cubicBezTo>
                  <a:cubicBezTo>
                    <a:pt x="33" y="23"/>
                    <a:pt x="29" y="40"/>
                    <a:pt x="29" y="54"/>
                  </a:cubicBezTo>
                  <a:lnTo>
                    <a:pt x="3" y="5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2"/>
          <p:cNvGrpSpPr/>
          <p:nvPr/>
        </p:nvGrpSpPr>
        <p:grpSpPr>
          <a:xfrm>
            <a:off x="4420296" y="1636913"/>
            <a:ext cx="636642" cy="745652"/>
            <a:chOff x="5863054" y="2068463"/>
            <a:chExt cx="977566" cy="1144534"/>
          </a:xfrm>
        </p:grpSpPr>
        <p:sp>
          <p:nvSpPr>
            <p:cNvPr id="227" name="Freeform 63"/>
            <p:cNvSpPr/>
            <p:nvPr/>
          </p:nvSpPr>
          <p:spPr bwMode="auto">
            <a:xfrm>
              <a:off x="5863054" y="2068463"/>
              <a:ext cx="977566" cy="1144534"/>
            </a:xfrm>
            <a:custGeom>
              <a:avLst/>
              <a:gdLst>
                <a:gd name="T0" fmla="*/ 614 w 614"/>
                <a:gd name="T1" fmla="*/ 307 h 719"/>
                <a:gd name="T2" fmla="*/ 307 w 614"/>
                <a:gd name="T3" fmla="*/ 0 h 719"/>
                <a:gd name="T4" fmla="*/ 0 w 614"/>
                <a:gd name="T5" fmla="*/ 307 h 719"/>
                <a:gd name="T6" fmla="*/ 307 w 614"/>
                <a:gd name="T7" fmla="*/ 614 h 719"/>
                <a:gd name="T8" fmla="*/ 321 w 614"/>
                <a:gd name="T9" fmla="*/ 614 h 719"/>
                <a:gd name="T10" fmla="*/ 445 w 614"/>
                <a:gd name="T11" fmla="*/ 719 h 719"/>
                <a:gd name="T12" fmla="*/ 458 w 614"/>
                <a:gd name="T13" fmla="*/ 575 h 719"/>
                <a:gd name="T14" fmla="*/ 614 w 614"/>
                <a:gd name="T15" fmla="*/ 307 h 7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4" h="719">
                  <a:moveTo>
                    <a:pt x="614" y="307"/>
                  </a:moveTo>
                  <a:cubicBezTo>
                    <a:pt x="614" y="138"/>
                    <a:pt x="477" y="0"/>
                    <a:pt x="307" y="0"/>
                  </a:cubicBezTo>
                  <a:cubicBezTo>
                    <a:pt x="137" y="0"/>
                    <a:pt x="0" y="138"/>
                    <a:pt x="0" y="307"/>
                  </a:cubicBezTo>
                  <a:cubicBezTo>
                    <a:pt x="0" y="477"/>
                    <a:pt x="137" y="614"/>
                    <a:pt x="307" y="614"/>
                  </a:cubicBezTo>
                  <a:cubicBezTo>
                    <a:pt x="312" y="614"/>
                    <a:pt x="316" y="614"/>
                    <a:pt x="321" y="614"/>
                  </a:cubicBezTo>
                  <a:cubicBezTo>
                    <a:pt x="445" y="719"/>
                    <a:pt x="445" y="719"/>
                    <a:pt x="445" y="719"/>
                  </a:cubicBezTo>
                  <a:cubicBezTo>
                    <a:pt x="458" y="575"/>
                    <a:pt x="458" y="575"/>
                    <a:pt x="458" y="575"/>
                  </a:cubicBezTo>
                  <a:cubicBezTo>
                    <a:pt x="551" y="522"/>
                    <a:pt x="614" y="422"/>
                    <a:pt x="614" y="307"/>
                  </a:cubicBezTo>
                  <a:close/>
                </a:path>
              </a:pathLst>
            </a:custGeom>
            <a:solidFill>
              <a:schemeClr val="accent4"/>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6" name="Freeform 92"/>
            <p:cNvSpPr>
              <a:spLocks noEditPoints="1"/>
            </p:cNvSpPr>
            <p:nvPr/>
          </p:nvSpPr>
          <p:spPr bwMode="auto">
            <a:xfrm>
              <a:off x="6063684" y="2215232"/>
              <a:ext cx="486763" cy="555436"/>
            </a:xfrm>
            <a:custGeom>
              <a:avLst/>
              <a:gdLst>
                <a:gd name="T0" fmla="*/ 0 w 723"/>
                <a:gd name="T1" fmla="*/ 338 h 825"/>
                <a:gd name="T2" fmla="*/ 305 w 723"/>
                <a:gd name="T3" fmla="*/ 825 h 825"/>
                <a:gd name="T4" fmla="*/ 723 w 723"/>
                <a:gd name="T5" fmla="*/ 0 h 825"/>
                <a:gd name="T6" fmla="*/ 0 w 723"/>
                <a:gd name="T7" fmla="*/ 338 h 825"/>
                <a:gd name="T8" fmla="*/ 198 w 723"/>
                <a:gd name="T9" fmla="*/ 383 h 825"/>
                <a:gd name="T10" fmla="*/ 482 w 723"/>
                <a:gd name="T11" fmla="*/ 250 h 825"/>
                <a:gd name="T12" fmla="*/ 319 w 723"/>
                <a:gd name="T13" fmla="*/ 574 h 825"/>
                <a:gd name="T14" fmla="*/ 198 w 723"/>
                <a:gd name="T15" fmla="*/ 383 h 8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3" h="825">
                  <a:moveTo>
                    <a:pt x="0" y="338"/>
                  </a:moveTo>
                  <a:lnTo>
                    <a:pt x="305" y="825"/>
                  </a:lnTo>
                  <a:lnTo>
                    <a:pt x="723" y="0"/>
                  </a:lnTo>
                  <a:lnTo>
                    <a:pt x="0" y="338"/>
                  </a:lnTo>
                  <a:close/>
                  <a:moveTo>
                    <a:pt x="198" y="383"/>
                  </a:moveTo>
                  <a:lnTo>
                    <a:pt x="482" y="250"/>
                  </a:lnTo>
                  <a:lnTo>
                    <a:pt x="319" y="574"/>
                  </a:lnTo>
                  <a:lnTo>
                    <a:pt x="198" y="38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7" name="Freeform 93"/>
            <p:cNvSpPr/>
            <p:nvPr/>
          </p:nvSpPr>
          <p:spPr bwMode="auto">
            <a:xfrm>
              <a:off x="6383480" y="2531662"/>
              <a:ext cx="200630" cy="207363"/>
            </a:xfrm>
            <a:custGeom>
              <a:avLst/>
              <a:gdLst>
                <a:gd name="T0" fmla="*/ 0 w 298"/>
                <a:gd name="T1" fmla="*/ 194 h 308"/>
                <a:gd name="T2" fmla="*/ 184 w 298"/>
                <a:gd name="T3" fmla="*/ 0 h 308"/>
                <a:gd name="T4" fmla="*/ 298 w 298"/>
                <a:gd name="T5" fmla="*/ 116 h 308"/>
                <a:gd name="T6" fmla="*/ 113 w 298"/>
                <a:gd name="T7" fmla="*/ 308 h 308"/>
                <a:gd name="T8" fmla="*/ 0 w 298"/>
                <a:gd name="T9" fmla="*/ 194 h 308"/>
              </a:gdLst>
              <a:ahLst/>
              <a:cxnLst>
                <a:cxn ang="0">
                  <a:pos x="T0" y="T1"/>
                </a:cxn>
                <a:cxn ang="0">
                  <a:pos x="T2" y="T3"/>
                </a:cxn>
                <a:cxn ang="0">
                  <a:pos x="T4" y="T5"/>
                </a:cxn>
                <a:cxn ang="0">
                  <a:pos x="T6" y="T7"/>
                </a:cxn>
                <a:cxn ang="0">
                  <a:pos x="T8" y="T9"/>
                </a:cxn>
              </a:cxnLst>
              <a:rect l="0" t="0" r="r" b="b"/>
              <a:pathLst>
                <a:path w="298" h="308">
                  <a:moveTo>
                    <a:pt x="0" y="194"/>
                  </a:moveTo>
                  <a:lnTo>
                    <a:pt x="184" y="0"/>
                  </a:lnTo>
                  <a:lnTo>
                    <a:pt x="298" y="116"/>
                  </a:lnTo>
                  <a:lnTo>
                    <a:pt x="113" y="308"/>
                  </a:lnTo>
                  <a:lnTo>
                    <a:pt x="0" y="194"/>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8" name="Freeform 94"/>
            <p:cNvSpPr/>
            <p:nvPr/>
          </p:nvSpPr>
          <p:spPr bwMode="auto">
            <a:xfrm>
              <a:off x="6351837" y="2675066"/>
              <a:ext cx="94929" cy="87523"/>
            </a:xfrm>
            <a:custGeom>
              <a:avLst/>
              <a:gdLst>
                <a:gd name="T0" fmla="*/ 16 w 60"/>
                <a:gd name="T1" fmla="*/ 0 h 55"/>
                <a:gd name="T2" fmla="*/ 60 w 60"/>
                <a:gd name="T3" fmla="*/ 45 h 55"/>
                <a:gd name="T4" fmla="*/ 0 w 60"/>
                <a:gd name="T5" fmla="*/ 55 h 55"/>
                <a:gd name="T6" fmla="*/ 16 w 60"/>
                <a:gd name="T7" fmla="*/ 0 h 55"/>
              </a:gdLst>
              <a:ahLst/>
              <a:cxnLst>
                <a:cxn ang="0">
                  <a:pos x="T0" y="T1"/>
                </a:cxn>
                <a:cxn ang="0">
                  <a:pos x="T2" y="T3"/>
                </a:cxn>
                <a:cxn ang="0">
                  <a:pos x="T4" y="T5"/>
                </a:cxn>
                <a:cxn ang="0">
                  <a:pos x="T6" y="T7"/>
                </a:cxn>
              </a:cxnLst>
              <a:rect l="0" t="0" r="r" b="b"/>
              <a:pathLst>
                <a:path w="60" h="55">
                  <a:moveTo>
                    <a:pt x="16" y="0"/>
                  </a:moveTo>
                  <a:cubicBezTo>
                    <a:pt x="17" y="1"/>
                    <a:pt x="60" y="45"/>
                    <a:pt x="60" y="45"/>
                  </a:cubicBezTo>
                  <a:cubicBezTo>
                    <a:pt x="0" y="55"/>
                    <a:pt x="0" y="55"/>
                    <a:pt x="0" y="55"/>
                  </a:cubicBezTo>
                  <a:lnTo>
                    <a:pt x="16" y="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9" name="Freeform 95"/>
            <p:cNvSpPr/>
            <p:nvPr/>
          </p:nvSpPr>
          <p:spPr bwMode="auto">
            <a:xfrm>
              <a:off x="6502646" y="2476455"/>
              <a:ext cx="135324" cy="133305"/>
            </a:xfrm>
            <a:custGeom>
              <a:avLst/>
              <a:gdLst>
                <a:gd name="T0" fmla="*/ 156 w 201"/>
                <a:gd name="T1" fmla="*/ 198 h 198"/>
                <a:gd name="T2" fmla="*/ 0 w 201"/>
                <a:gd name="T3" fmla="*/ 44 h 198"/>
                <a:gd name="T4" fmla="*/ 45 w 201"/>
                <a:gd name="T5" fmla="*/ 0 h 198"/>
                <a:gd name="T6" fmla="*/ 201 w 201"/>
                <a:gd name="T7" fmla="*/ 153 h 198"/>
                <a:gd name="T8" fmla="*/ 156 w 201"/>
                <a:gd name="T9" fmla="*/ 198 h 198"/>
              </a:gdLst>
              <a:ahLst/>
              <a:cxnLst>
                <a:cxn ang="0">
                  <a:pos x="T0" y="T1"/>
                </a:cxn>
                <a:cxn ang="0">
                  <a:pos x="T2" y="T3"/>
                </a:cxn>
                <a:cxn ang="0">
                  <a:pos x="T4" y="T5"/>
                </a:cxn>
                <a:cxn ang="0">
                  <a:pos x="T6" y="T7"/>
                </a:cxn>
                <a:cxn ang="0">
                  <a:pos x="T8" y="T9"/>
                </a:cxn>
              </a:cxnLst>
              <a:rect l="0" t="0" r="r" b="b"/>
              <a:pathLst>
                <a:path w="201" h="198">
                  <a:moveTo>
                    <a:pt x="156" y="198"/>
                  </a:moveTo>
                  <a:lnTo>
                    <a:pt x="0" y="44"/>
                  </a:lnTo>
                  <a:lnTo>
                    <a:pt x="45" y="0"/>
                  </a:lnTo>
                  <a:lnTo>
                    <a:pt x="201" y="153"/>
                  </a:lnTo>
                  <a:lnTo>
                    <a:pt x="156" y="19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0" name="Rectangle 96"/>
            <p:cNvSpPr>
              <a:spLocks noChangeArrowheads="1"/>
            </p:cNvSpPr>
            <p:nvPr/>
          </p:nvSpPr>
          <p:spPr bwMode="auto">
            <a:xfrm>
              <a:off x="6200355" y="2799618"/>
              <a:ext cx="311717" cy="31643"/>
            </a:xfrm>
            <a:prstGeom prst="rect">
              <a:avLst/>
            </a:pr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8"/>
          <p:cNvGrpSpPr/>
          <p:nvPr/>
        </p:nvGrpSpPr>
        <p:grpSpPr>
          <a:xfrm>
            <a:off x="3271093" y="3070321"/>
            <a:ext cx="578766" cy="677228"/>
            <a:chOff x="4098452" y="4268661"/>
            <a:chExt cx="888697" cy="1039506"/>
          </a:xfrm>
        </p:grpSpPr>
        <p:sp>
          <p:nvSpPr>
            <p:cNvPr id="224" name="Freeform 60"/>
            <p:cNvSpPr>
              <a:spLocks noEditPoints="1"/>
            </p:cNvSpPr>
            <p:nvPr/>
          </p:nvSpPr>
          <p:spPr bwMode="auto">
            <a:xfrm>
              <a:off x="4354962" y="4408698"/>
              <a:ext cx="334608" cy="624108"/>
            </a:xfrm>
            <a:custGeom>
              <a:avLst/>
              <a:gdLst>
                <a:gd name="T0" fmla="*/ 210 w 210"/>
                <a:gd name="T1" fmla="*/ 261 h 392"/>
                <a:gd name="T2" fmla="*/ 204 w 210"/>
                <a:gd name="T3" fmla="*/ 290 h 392"/>
                <a:gd name="T4" fmla="*/ 187 w 210"/>
                <a:gd name="T5" fmla="*/ 318 h 392"/>
                <a:gd name="T6" fmla="*/ 159 w 210"/>
                <a:gd name="T7" fmla="*/ 341 h 392"/>
                <a:gd name="T8" fmla="*/ 123 w 210"/>
                <a:gd name="T9" fmla="*/ 355 h 392"/>
                <a:gd name="T10" fmla="*/ 123 w 210"/>
                <a:gd name="T11" fmla="*/ 392 h 392"/>
                <a:gd name="T12" fmla="*/ 96 w 210"/>
                <a:gd name="T13" fmla="*/ 392 h 392"/>
                <a:gd name="T14" fmla="*/ 96 w 210"/>
                <a:gd name="T15" fmla="*/ 358 h 392"/>
                <a:gd name="T16" fmla="*/ 94 w 210"/>
                <a:gd name="T17" fmla="*/ 358 h 392"/>
                <a:gd name="T18" fmla="*/ 91 w 210"/>
                <a:gd name="T19" fmla="*/ 358 h 392"/>
                <a:gd name="T20" fmla="*/ 64 w 210"/>
                <a:gd name="T21" fmla="*/ 357 h 392"/>
                <a:gd name="T22" fmla="*/ 41 w 210"/>
                <a:gd name="T23" fmla="*/ 352 h 392"/>
                <a:gd name="T24" fmla="*/ 20 w 210"/>
                <a:gd name="T25" fmla="*/ 345 h 392"/>
                <a:gd name="T26" fmla="*/ 0 w 210"/>
                <a:gd name="T27" fmla="*/ 335 h 392"/>
                <a:gd name="T28" fmla="*/ 15 w 210"/>
                <a:gd name="T29" fmla="*/ 288 h 392"/>
                <a:gd name="T30" fmla="*/ 31 w 210"/>
                <a:gd name="T31" fmla="*/ 297 h 392"/>
                <a:gd name="T32" fmla="*/ 51 w 210"/>
                <a:gd name="T33" fmla="*/ 306 h 392"/>
                <a:gd name="T34" fmla="*/ 74 w 210"/>
                <a:gd name="T35" fmla="*/ 314 h 392"/>
                <a:gd name="T36" fmla="*/ 96 w 210"/>
                <a:gd name="T37" fmla="*/ 318 h 392"/>
                <a:gd name="T38" fmla="*/ 96 w 210"/>
                <a:gd name="T39" fmla="*/ 219 h 392"/>
                <a:gd name="T40" fmla="*/ 66 w 210"/>
                <a:gd name="T41" fmla="*/ 206 h 392"/>
                <a:gd name="T42" fmla="*/ 39 w 210"/>
                <a:gd name="T43" fmla="*/ 188 h 392"/>
                <a:gd name="T44" fmla="*/ 19 w 210"/>
                <a:gd name="T45" fmla="*/ 160 h 392"/>
                <a:gd name="T46" fmla="*/ 11 w 210"/>
                <a:gd name="T47" fmla="*/ 119 h 392"/>
                <a:gd name="T48" fmla="*/ 17 w 210"/>
                <a:gd name="T49" fmla="*/ 94 h 392"/>
                <a:gd name="T50" fmla="*/ 33 w 210"/>
                <a:gd name="T51" fmla="*/ 69 h 392"/>
                <a:gd name="T52" fmla="*/ 60 w 210"/>
                <a:gd name="T53" fmla="*/ 48 h 392"/>
                <a:gd name="T54" fmla="*/ 96 w 210"/>
                <a:gd name="T55" fmla="*/ 35 h 392"/>
                <a:gd name="T56" fmla="*/ 96 w 210"/>
                <a:gd name="T57" fmla="*/ 0 h 392"/>
                <a:gd name="T58" fmla="*/ 123 w 210"/>
                <a:gd name="T59" fmla="*/ 0 h 392"/>
                <a:gd name="T60" fmla="*/ 123 w 210"/>
                <a:gd name="T61" fmla="*/ 32 h 392"/>
                <a:gd name="T62" fmla="*/ 123 w 210"/>
                <a:gd name="T63" fmla="*/ 32 h 392"/>
                <a:gd name="T64" fmla="*/ 161 w 210"/>
                <a:gd name="T65" fmla="*/ 34 h 392"/>
                <a:gd name="T66" fmla="*/ 196 w 210"/>
                <a:gd name="T67" fmla="*/ 40 h 392"/>
                <a:gd name="T68" fmla="*/ 187 w 210"/>
                <a:gd name="T69" fmla="*/ 87 h 392"/>
                <a:gd name="T70" fmla="*/ 155 w 210"/>
                <a:gd name="T71" fmla="*/ 77 h 392"/>
                <a:gd name="T72" fmla="*/ 123 w 210"/>
                <a:gd name="T73" fmla="*/ 72 h 392"/>
                <a:gd name="T74" fmla="*/ 123 w 210"/>
                <a:gd name="T75" fmla="*/ 159 h 392"/>
                <a:gd name="T76" fmla="*/ 153 w 210"/>
                <a:gd name="T77" fmla="*/ 172 h 392"/>
                <a:gd name="T78" fmla="*/ 181 w 210"/>
                <a:gd name="T79" fmla="*/ 191 h 392"/>
                <a:gd name="T80" fmla="*/ 202 w 210"/>
                <a:gd name="T81" fmla="*/ 219 h 392"/>
                <a:gd name="T82" fmla="*/ 210 w 210"/>
                <a:gd name="T83" fmla="*/ 261 h 392"/>
                <a:gd name="T84" fmla="*/ 65 w 210"/>
                <a:gd name="T85" fmla="*/ 110 h 392"/>
                <a:gd name="T86" fmla="*/ 74 w 210"/>
                <a:gd name="T87" fmla="*/ 133 h 392"/>
                <a:gd name="T88" fmla="*/ 96 w 210"/>
                <a:gd name="T89" fmla="*/ 148 h 392"/>
                <a:gd name="T90" fmla="*/ 96 w 210"/>
                <a:gd name="T91" fmla="*/ 73 h 392"/>
                <a:gd name="T92" fmla="*/ 77 w 210"/>
                <a:gd name="T93" fmla="*/ 79 h 392"/>
                <a:gd name="T94" fmla="*/ 68 w 210"/>
                <a:gd name="T95" fmla="*/ 90 h 392"/>
                <a:gd name="T96" fmla="*/ 65 w 210"/>
                <a:gd name="T97" fmla="*/ 110 h 392"/>
                <a:gd name="T98" fmla="*/ 155 w 210"/>
                <a:gd name="T99" fmla="*/ 269 h 392"/>
                <a:gd name="T100" fmla="*/ 146 w 210"/>
                <a:gd name="T101" fmla="*/ 246 h 392"/>
                <a:gd name="T102" fmla="*/ 123 w 210"/>
                <a:gd name="T103" fmla="*/ 230 h 392"/>
                <a:gd name="T104" fmla="*/ 123 w 210"/>
                <a:gd name="T105" fmla="*/ 316 h 392"/>
                <a:gd name="T106" fmla="*/ 132 w 210"/>
                <a:gd name="T107" fmla="*/ 314 h 392"/>
                <a:gd name="T108" fmla="*/ 140 w 210"/>
                <a:gd name="T109" fmla="*/ 311 h 392"/>
                <a:gd name="T110" fmla="*/ 151 w 210"/>
                <a:gd name="T111" fmla="*/ 298 h 392"/>
                <a:gd name="T112" fmla="*/ 155 w 210"/>
                <a:gd name="T113" fmla="*/ 26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210" y="261"/>
                  </a:moveTo>
                  <a:cubicBezTo>
                    <a:pt x="210" y="271"/>
                    <a:pt x="208" y="281"/>
                    <a:pt x="204" y="290"/>
                  </a:cubicBezTo>
                  <a:cubicBezTo>
                    <a:pt x="200" y="300"/>
                    <a:pt x="194" y="310"/>
                    <a:pt x="187" y="318"/>
                  </a:cubicBezTo>
                  <a:cubicBezTo>
                    <a:pt x="179" y="327"/>
                    <a:pt x="170" y="334"/>
                    <a:pt x="159" y="341"/>
                  </a:cubicBezTo>
                  <a:cubicBezTo>
                    <a:pt x="148" y="347"/>
                    <a:pt x="136" y="352"/>
                    <a:pt x="123" y="355"/>
                  </a:cubicBezTo>
                  <a:cubicBezTo>
                    <a:pt x="123" y="392"/>
                    <a:pt x="123" y="392"/>
                    <a:pt x="123" y="392"/>
                  </a:cubicBezTo>
                  <a:cubicBezTo>
                    <a:pt x="96" y="392"/>
                    <a:pt x="96" y="392"/>
                    <a:pt x="96" y="392"/>
                  </a:cubicBezTo>
                  <a:cubicBezTo>
                    <a:pt x="96" y="358"/>
                    <a:pt x="96" y="358"/>
                    <a:pt x="96" y="358"/>
                  </a:cubicBezTo>
                  <a:cubicBezTo>
                    <a:pt x="95" y="358"/>
                    <a:pt x="94" y="358"/>
                    <a:pt x="94" y="358"/>
                  </a:cubicBezTo>
                  <a:cubicBezTo>
                    <a:pt x="93" y="358"/>
                    <a:pt x="92" y="358"/>
                    <a:pt x="91" y="358"/>
                  </a:cubicBezTo>
                  <a:cubicBezTo>
                    <a:pt x="82" y="358"/>
                    <a:pt x="73" y="358"/>
                    <a:pt x="64" y="357"/>
                  </a:cubicBezTo>
                  <a:cubicBezTo>
                    <a:pt x="56" y="356"/>
                    <a:pt x="48" y="354"/>
                    <a:pt x="41" y="352"/>
                  </a:cubicBezTo>
                  <a:cubicBezTo>
                    <a:pt x="34" y="350"/>
                    <a:pt x="27" y="348"/>
                    <a:pt x="20" y="345"/>
                  </a:cubicBezTo>
                  <a:cubicBezTo>
                    <a:pt x="13" y="342"/>
                    <a:pt x="7" y="339"/>
                    <a:pt x="0" y="335"/>
                  </a:cubicBezTo>
                  <a:cubicBezTo>
                    <a:pt x="15" y="288"/>
                    <a:pt x="15" y="288"/>
                    <a:pt x="15" y="288"/>
                  </a:cubicBezTo>
                  <a:cubicBezTo>
                    <a:pt x="19" y="291"/>
                    <a:pt x="25" y="294"/>
                    <a:pt x="31" y="297"/>
                  </a:cubicBezTo>
                  <a:cubicBezTo>
                    <a:pt x="37" y="301"/>
                    <a:pt x="44" y="304"/>
                    <a:pt x="51" y="306"/>
                  </a:cubicBezTo>
                  <a:cubicBezTo>
                    <a:pt x="59" y="309"/>
                    <a:pt x="66" y="312"/>
                    <a:pt x="74" y="314"/>
                  </a:cubicBezTo>
                  <a:cubicBezTo>
                    <a:pt x="82" y="316"/>
                    <a:pt x="89" y="317"/>
                    <a:pt x="96" y="318"/>
                  </a:cubicBezTo>
                  <a:cubicBezTo>
                    <a:pt x="96" y="219"/>
                    <a:pt x="96" y="219"/>
                    <a:pt x="96" y="219"/>
                  </a:cubicBezTo>
                  <a:cubicBezTo>
                    <a:pt x="86" y="215"/>
                    <a:pt x="76" y="211"/>
                    <a:pt x="66" y="206"/>
                  </a:cubicBezTo>
                  <a:cubicBezTo>
                    <a:pt x="56" y="201"/>
                    <a:pt x="47" y="195"/>
                    <a:pt x="39" y="188"/>
                  </a:cubicBezTo>
                  <a:cubicBezTo>
                    <a:pt x="30" y="180"/>
                    <a:pt x="24" y="171"/>
                    <a:pt x="19" y="160"/>
                  </a:cubicBezTo>
                  <a:cubicBezTo>
                    <a:pt x="13" y="149"/>
                    <a:pt x="11" y="136"/>
                    <a:pt x="11" y="119"/>
                  </a:cubicBezTo>
                  <a:cubicBezTo>
                    <a:pt x="11" y="111"/>
                    <a:pt x="13" y="103"/>
                    <a:pt x="17" y="94"/>
                  </a:cubicBezTo>
                  <a:cubicBezTo>
                    <a:pt x="21" y="85"/>
                    <a:pt x="26" y="77"/>
                    <a:pt x="33" y="69"/>
                  </a:cubicBezTo>
                  <a:cubicBezTo>
                    <a:pt x="41" y="61"/>
                    <a:pt x="50" y="54"/>
                    <a:pt x="60" y="48"/>
                  </a:cubicBezTo>
                  <a:cubicBezTo>
                    <a:pt x="71" y="42"/>
                    <a:pt x="83" y="37"/>
                    <a:pt x="96" y="35"/>
                  </a:cubicBezTo>
                  <a:cubicBezTo>
                    <a:pt x="96" y="0"/>
                    <a:pt x="96" y="0"/>
                    <a:pt x="96" y="0"/>
                  </a:cubicBezTo>
                  <a:cubicBezTo>
                    <a:pt x="123" y="0"/>
                    <a:pt x="123" y="0"/>
                    <a:pt x="123" y="0"/>
                  </a:cubicBezTo>
                  <a:cubicBezTo>
                    <a:pt x="123" y="32"/>
                    <a:pt x="123" y="32"/>
                    <a:pt x="123" y="32"/>
                  </a:cubicBezTo>
                  <a:cubicBezTo>
                    <a:pt x="123" y="32"/>
                    <a:pt x="123" y="32"/>
                    <a:pt x="123" y="32"/>
                  </a:cubicBezTo>
                  <a:cubicBezTo>
                    <a:pt x="137" y="32"/>
                    <a:pt x="149" y="33"/>
                    <a:pt x="161" y="34"/>
                  </a:cubicBezTo>
                  <a:cubicBezTo>
                    <a:pt x="172" y="36"/>
                    <a:pt x="184" y="38"/>
                    <a:pt x="196" y="40"/>
                  </a:cubicBezTo>
                  <a:cubicBezTo>
                    <a:pt x="187" y="87"/>
                    <a:pt x="187" y="87"/>
                    <a:pt x="187" y="87"/>
                  </a:cubicBezTo>
                  <a:cubicBezTo>
                    <a:pt x="176" y="83"/>
                    <a:pt x="166" y="80"/>
                    <a:pt x="155" y="77"/>
                  </a:cubicBezTo>
                  <a:cubicBezTo>
                    <a:pt x="143" y="74"/>
                    <a:pt x="133" y="73"/>
                    <a:pt x="123" y="72"/>
                  </a:cubicBezTo>
                  <a:cubicBezTo>
                    <a:pt x="123" y="159"/>
                    <a:pt x="123" y="159"/>
                    <a:pt x="123" y="159"/>
                  </a:cubicBezTo>
                  <a:cubicBezTo>
                    <a:pt x="132" y="163"/>
                    <a:pt x="143" y="168"/>
                    <a:pt x="153" y="172"/>
                  </a:cubicBezTo>
                  <a:cubicBezTo>
                    <a:pt x="163" y="177"/>
                    <a:pt x="173" y="183"/>
                    <a:pt x="181" y="191"/>
                  </a:cubicBezTo>
                  <a:cubicBezTo>
                    <a:pt x="190" y="198"/>
                    <a:pt x="197" y="208"/>
                    <a:pt x="202" y="219"/>
                  </a:cubicBezTo>
                  <a:cubicBezTo>
                    <a:pt x="207" y="230"/>
                    <a:pt x="210" y="244"/>
                    <a:pt x="210" y="261"/>
                  </a:cubicBezTo>
                  <a:moveTo>
                    <a:pt x="65" y="110"/>
                  </a:moveTo>
                  <a:cubicBezTo>
                    <a:pt x="65" y="119"/>
                    <a:pt x="68" y="127"/>
                    <a:pt x="74" y="133"/>
                  </a:cubicBezTo>
                  <a:cubicBezTo>
                    <a:pt x="80" y="139"/>
                    <a:pt x="87" y="144"/>
                    <a:pt x="96" y="148"/>
                  </a:cubicBezTo>
                  <a:cubicBezTo>
                    <a:pt x="96" y="73"/>
                    <a:pt x="96" y="73"/>
                    <a:pt x="96" y="73"/>
                  </a:cubicBezTo>
                  <a:cubicBezTo>
                    <a:pt x="88" y="74"/>
                    <a:pt x="82" y="76"/>
                    <a:pt x="77" y="79"/>
                  </a:cubicBezTo>
                  <a:cubicBezTo>
                    <a:pt x="73" y="81"/>
                    <a:pt x="70" y="85"/>
                    <a:pt x="68" y="90"/>
                  </a:cubicBezTo>
                  <a:cubicBezTo>
                    <a:pt x="66" y="95"/>
                    <a:pt x="65" y="102"/>
                    <a:pt x="65" y="110"/>
                  </a:cubicBezTo>
                  <a:moveTo>
                    <a:pt x="155" y="269"/>
                  </a:moveTo>
                  <a:cubicBezTo>
                    <a:pt x="155" y="260"/>
                    <a:pt x="152" y="252"/>
                    <a:pt x="146" y="246"/>
                  </a:cubicBezTo>
                  <a:cubicBezTo>
                    <a:pt x="140" y="240"/>
                    <a:pt x="132" y="235"/>
                    <a:pt x="123" y="230"/>
                  </a:cubicBezTo>
                  <a:cubicBezTo>
                    <a:pt x="123" y="316"/>
                    <a:pt x="123" y="316"/>
                    <a:pt x="123" y="316"/>
                  </a:cubicBezTo>
                  <a:cubicBezTo>
                    <a:pt x="126" y="316"/>
                    <a:pt x="129" y="315"/>
                    <a:pt x="132" y="314"/>
                  </a:cubicBezTo>
                  <a:cubicBezTo>
                    <a:pt x="134" y="313"/>
                    <a:pt x="137" y="312"/>
                    <a:pt x="140" y="311"/>
                  </a:cubicBezTo>
                  <a:cubicBezTo>
                    <a:pt x="144" y="309"/>
                    <a:pt x="148" y="305"/>
                    <a:pt x="151" y="298"/>
                  </a:cubicBezTo>
                  <a:cubicBezTo>
                    <a:pt x="154" y="290"/>
                    <a:pt x="155" y="281"/>
                    <a:pt x="155" y="269"/>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9" name="Freeform 65"/>
            <p:cNvSpPr>
              <a:spLocks noEditPoints="1"/>
            </p:cNvSpPr>
            <p:nvPr/>
          </p:nvSpPr>
          <p:spPr bwMode="auto">
            <a:xfrm>
              <a:off x="4354962" y="4408698"/>
              <a:ext cx="334608" cy="624108"/>
            </a:xfrm>
            <a:custGeom>
              <a:avLst/>
              <a:gdLst>
                <a:gd name="T0" fmla="*/ 123 w 210"/>
                <a:gd name="T1" fmla="*/ 316 h 392"/>
                <a:gd name="T2" fmla="*/ 123 w 210"/>
                <a:gd name="T3" fmla="*/ 230 h 392"/>
                <a:gd name="T4" fmla="*/ 146 w 210"/>
                <a:gd name="T5" fmla="*/ 246 h 392"/>
                <a:gd name="T6" fmla="*/ 155 w 210"/>
                <a:gd name="T7" fmla="*/ 269 h 392"/>
                <a:gd name="T8" fmla="*/ 151 w 210"/>
                <a:gd name="T9" fmla="*/ 298 h 392"/>
                <a:gd name="T10" fmla="*/ 140 w 210"/>
                <a:gd name="T11" fmla="*/ 311 h 392"/>
                <a:gd name="T12" fmla="*/ 132 w 210"/>
                <a:gd name="T13" fmla="*/ 314 h 392"/>
                <a:gd name="T14" fmla="*/ 123 w 210"/>
                <a:gd name="T15" fmla="*/ 316 h 392"/>
                <a:gd name="T16" fmla="*/ 96 w 210"/>
                <a:gd name="T17" fmla="*/ 148 h 392"/>
                <a:gd name="T18" fmla="*/ 74 w 210"/>
                <a:gd name="T19" fmla="*/ 133 h 392"/>
                <a:gd name="T20" fmla="*/ 65 w 210"/>
                <a:gd name="T21" fmla="*/ 110 h 392"/>
                <a:gd name="T22" fmla="*/ 68 w 210"/>
                <a:gd name="T23" fmla="*/ 90 h 392"/>
                <a:gd name="T24" fmla="*/ 77 w 210"/>
                <a:gd name="T25" fmla="*/ 79 h 392"/>
                <a:gd name="T26" fmla="*/ 96 w 210"/>
                <a:gd name="T27" fmla="*/ 73 h 392"/>
                <a:gd name="T28" fmla="*/ 96 w 210"/>
                <a:gd name="T29" fmla="*/ 148 h 392"/>
                <a:gd name="T30" fmla="*/ 123 w 210"/>
                <a:gd name="T31" fmla="*/ 0 h 392"/>
                <a:gd name="T32" fmla="*/ 96 w 210"/>
                <a:gd name="T33" fmla="*/ 0 h 392"/>
                <a:gd name="T34" fmla="*/ 96 w 210"/>
                <a:gd name="T35" fmla="*/ 35 h 392"/>
                <a:gd name="T36" fmla="*/ 60 w 210"/>
                <a:gd name="T37" fmla="*/ 48 h 392"/>
                <a:gd name="T38" fmla="*/ 33 w 210"/>
                <a:gd name="T39" fmla="*/ 69 h 392"/>
                <a:gd name="T40" fmla="*/ 17 w 210"/>
                <a:gd name="T41" fmla="*/ 94 h 392"/>
                <a:gd name="T42" fmla="*/ 11 w 210"/>
                <a:gd name="T43" fmla="*/ 119 h 392"/>
                <a:gd name="T44" fmla="*/ 19 w 210"/>
                <a:gd name="T45" fmla="*/ 160 h 392"/>
                <a:gd name="T46" fmla="*/ 39 w 210"/>
                <a:gd name="T47" fmla="*/ 188 h 392"/>
                <a:gd name="T48" fmla="*/ 66 w 210"/>
                <a:gd name="T49" fmla="*/ 206 h 392"/>
                <a:gd name="T50" fmla="*/ 96 w 210"/>
                <a:gd name="T51" fmla="*/ 219 h 392"/>
                <a:gd name="T52" fmla="*/ 96 w 210"/>
                <a:gd name="T53" fmla="*/ 318 h 392"/>
                <a:gd name="T54" fmla="*/ 74 w 210"/>
                <a:gd name="T55" fmla="*/ 314 h 392"/>
                <a:gd name="T56" fmla="*/ 51 w 210"/>
                <a:gd name="T57" fmla="*/ 306 h 392"/>
                <a:gd name="T58" fmla="*/ 31 w 210"/>
                <a:gd name="T59" fmla="*/ 297 h 392"/>
                <a:gd name="T60" fmla="*/ 15 w 210"/>
                <a:gd name="T61" fmla="*/ 288 h 392"/>
                <a:gd name="T62" fmla="*/ 0 w 210"/>
                <a:gd name="T63" fmla="*/ 335 h 392"/>
                <a:gd name="T64" fmla="*/ 20 w 210"/>
                <a:gd name="T65" fmla="*/ 345 h 392"/>
                <a:gd name="T66" fmla="*/ 41 w 210"/>
                <a:gd name="T67" fmla="*/ 352 h 392"/>
                <a:gd name="T68" fmla="*/ 64 w 210"/>
                <a:gd name="T69" fmla="*/ 357 h 392"/>
                <a:gd name="T70" fmla="*/ 91 w 210"/>
                <a:gd name="T71" fmla="*/ 358 h 392"/>
                <a:gd name="T72" fmla="*/ 94 w 210"/>
                <a:gd name="T73" fmla="*/ 358 h 392"/>
                <a:gd name="T74" fmla="*/ 96 w 210"/>
                <a:gd name="T75" fmla="*/ 358 h 392"/>
                <a:gd name="T76" fmla="*/ 96 w 210"/>
                <a:gd name="T77" fmla="*/ 392 h 392"/>
                <a:gd name="T78" fmla="*/ 123 w 210"/>
                <a:gd name="T79" fmla="*/ 392 h 392"/>
                <a:gd name="T80" fmla="*/ 123 w 210"/>
                <a:gd name="T81" fmla="*/ 355 h 392"/>
                <a:gd name="T82" fmla="*/ 159 w 210"/>
                <a:gd name="T83" fmla="*/ 341 h 392"/>
                <a:gd name="T84" fmla="*/ 187 w 210"/>
                <a:gd name="T85" fmla="*/ 318 h 392"/>
                <a:gd name="T86" fmla="*/ 204 w 210"/>
                <a:gd name="T87" fmla="*/ 290 h 392"/>
                <a:gd name="T88" fmla="*/ 210 w 210"/>
                <a:gd name="T89" fmla="*/ 261 h 392"/>
                <a:gd name="T90" fmla="*/ 202 w 210"/>
                <a:gd name="T91" fmla="*/ 219 h 392"/>
                <a:gd name="T92" fmla="*/ 181 w 210"/>
                <a:gd name="T93" fmla="*/ 191 h 392"/>
                <a:gd name="T94" fmla="*/ 153 w 210"/>
                <a:gd name="T95" fmla="*/ 172 h 392"/>
                <a:gd name="T96" fmla="*/ 123 w 210"/>
                <a:gd name="T97" fmla="*/ 159 h 392"/>
                <a:gd name="T98" fmla="*/ 123 w 210"/>
                <a:gd name="T99" fmla="*/ 72 h 392"/>
                <a:gd name="T100" fmla="*/ 155 w 210"/>
                <a:gd name="T101" fmla="*/ 77 h 392"/>
                <a:gd name="T102" fmla="*/ 187 w 210"/>
                <a:gd name="T103" fmla="*/ 87 h 392"/>
                <a:gd name="T104" fmla="*/ 196 w 210"/>
                <a:gd name="T105" fmla="*/ 40 h 392"/>
                <a:gd name="T106" fmla="*/ 161 w 210"/>
                <a:gd name="T107" fmla="*/ 34 h 392"/>
                <a:gd name="T108" fmla="*/ 123 w 210"/>
                <a:gd name="T109" fmla="*/ 32 h 392"/>
                <a:gd name="T110" fmla="*/ 123 w 210"/>
                <a:gd name="T111" fmla="*/ 32 h 392"/>
                <a:gd name="T112" fmla="*/ 123 w 210"/>
                <a:gd name="T11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0" h="392">
                  <a:moveTo>
                    <a:pt x="123" y="316"/>
                  </a:moveTo>
                  <a:cubicBezTo>
                    <a:pt x="123" y="230"/>
                    <a:pt x="123" y="230"/>
                    <a:pt x="123" y="230"/>
                  </a:cubicBezTo>
                  <a:cubicBezTo>
                    <a:pt x="132" y="235"/>
                    <a:pt x="140" y="240"/>
                    <a:pt x="146" y="246"/>
                  </a:cubicBezTo>
                  <a:cubicBezTo>
                    <a:pt x="152" y="252"/>
                    <a:pt x="155" y="260"/>
                    <a:pt x="155" y="269"/>
                  </a:cubicBezTo>
                  <a:cubicBezTo>
                    <a:pt x="155" y="281"/>
                    <a:pt x="154" y="290"/>
                    <a:pt x="151" y="298"/>
                  </a:cubicBezTo>
                  <a:cubicBezTo>
                    <a:pt x="148" y="305"/>
                    <a:pt x="144" y="309"/>
                    <a:pt x="140" y="311"/>
                  </a:cubicBezTo>
                  <a:cubicBezTo>
                    <a:pt x="137" y="312"/>
                    <a:pt x="134" y="313"/>
                    <a:pt x="132" y="314"/>
                  </a:cubicBezTo>
                  <a:cubicBezTo>
                    <a:pt x="129" y="315"/>
                    <a:pt x="126" y="316"/>
                    <a:pt x="123" y="316"/>
                  </a:cubicBezTo>
                  <a:moveTo>
                    <a:pt x="96" y="148"/>
                  </a:moveTo>
                  <a:cubicBezTo>
                    <a:pt x="87" y="144"/>
                    <a:pt x="80" y="139"/>
                    <a:pt x="74" y="133"/>
                  </a:cubicBezTo>
                  <a:cubicBezTo>
                    <a:pt x="68" y="127"/>
                    <a:pt x="65" y="119"/>
                    <a:pt x="65" y="110"/>
                  </a:cubicBezTo>
                  <a:cubicBezTo>
                    <a:pt x="65" y="102"/>
                    <a:pt x="66" y="95"/>
                    <a:pt x="68" y="90"/>
                  </a:cubicBezTo>
                  <a:cubicBezTo>
                    <a:pt x="70" y="85"/>
                    <a:pt x="73" y="81"/>
                    <a:pt x="77" y="79"/>
                  </a:cubicBezTo>
                  <a:cubicBezTo>
                    <a:pt x="82" y="76"/>
                    <a:pt x="88" y="74"/>
                    <a:pt x="96" y="73"/>
                  </a:cubicBezTo>
                  <a:cubicBezTo>
                    <a:pt x="96" y="148"/>
                    <a:pt x="96" y="148"/>
                    <a:pt x="96" y="148"/>
                  </a:cubicBezTo>
                  <a:moveTo>
                    <a:pt x="123" y="0"/>
                  </a:moveTo>
                  <a:cubicBezTo>
                    <a:pt x="96" y="0"/>
                    <a:pt x="96" y="0"/>
                    <a:pt x="96" y="0"/>
                  </a:cubicBezTo>
                  <a:cubicBezTo>
                    <a:pt x="96" y="35"/>
                    <a:pt x="96" y="35"/>
                    <a:pt x="96" y="35"/>
                  </a:cubicBezTo>
                  <a:cubicBezTo>
                    <a:pt x="83" y="37"/>
                    <a:pt x="71" y="42"/>
                    <a:pt x="60" y="48"/>
                  </a:cubicBezTo>
                  <a:cubicBezTo>
                    <a:pt x="50" y="54"/>
                    <a:pt x="41" y="61"/>
                    <a:pt x="33" y="69"/>
                  </a:cubicBezTo>
                  <a:cubicBezTo>
                    <a:pt x="26" y="77"/>
                    <a:pt x="21" y="85"/>
                    <a:pt x="17" y="94"/>
                  </a:cubicBezTo>
                  <a:cubicBezTo>
                    <a:pt x="13" y="103"/>
                    <a:pt x="11" y="111"/>
                    <a:pt x="11" y="119"/>
                  </a:cubicBezTo>
                  <a:cubicBezTo>
                    <a:pt x="11" y="136"/>
                    <a:pt x="13" y="149"/>
                    <a:pt x="19" y="160"/>
                  </a:cubicBezTo>
                  <a:cubicBezTo>
                    <a:pt x="24" y="171"/>
                    <a:pt x="30" y="180"/>
                    <a:pt x="39" y="188"/>
                  </a:cubicBezTo>
                  <a:cubicBezTo>
                    <a:pt x="47" y="195"/>
                    <a:pt x="56" y="201"/>
                    <a:pt x="66" y="206"/>
                  </a:cubicBezTo>
                  <a:cubicBezTo>
                    <a:pt x="76" y="211"/>
                    <a:pt x="86" y="215"/>
                    <a:pt x="96" y="219"/>
                  </a:cubicBezTo>
                  <a:cubicBezTo>
                    <a:pt x="96" y="318"/>
                    <a:pt x="96" y="318"/>
                    <a:pt x="96" y="318"/>
                  </a:cubicBezTo>
                  <a:cubicBezTo>
                    <a:pt x="89" y="317"/>
                    <a:pt x="82" y="316"/>
                    <a:pt x="74" y="314"/>
                  </a:cubicBezTo>
                  <a:cubicBezTo>
                    <a:pt x="66" y="312"/>
                    <a:pt x="59" y="309"/>
                    <a:pt x="51" y="306"/>
                  </a:cubicBezTo>
                  <a:cubicBezTo>
                    <a:pt x="44" y="304"/>
                    <a:pt x="37" y="301"/>
                    <a:pt x="31" y="297"/>
                  </a:cubicBezTo>
                  <a:cubicBezTo>
                    <a:pt x="25" y="294"/>
                    <a:pt x="19" y="291"/>
                    <a:pt x="15" y="288"/>
                  </a:cubicBezTo>
                  <a:cubicBezTo>
                    <a:pt x="0" y="335"/>
                    <a:pt x="0" y="335"/>
                    <a:pt x="0" y="335"/>
                  </a:cubicBezTo>
                  <a:cubicBezTo>
                    <a:pt x="7" y="339"/>
                    <a:pt x="13" y="342"/>
                    <a:pt x="20" y="345"/>
                  </a:cubicBezTo>
                  <a:cubicBezTo>
                    <a:pt x="27" y="348"/>
                    <a:pt x="34" y="350"/>
                    <a:pt x="41" y="352"/>
                  </a:cubicBezTo>
                  <a:cubicBezTo>
                    <a:pt x="48" y="354"/>
                    <a:pt x="56" y="356"/>
                    <a:pt x="64" y="357"/>
                  </a:cubicBezTo>
                  <a:cubicBezTo>
                    <a:pt x="73" y="358"/>
                    <a:pt x="82" y="358"/>
                    <a:pt x="91" y="358"/>
                  </a:cubicBezTo>
                  <a:cubicBezTo>
                    <a:pt x="92" y="358"/>
                    <a:pt x="93" y="358"/>
                    <a:pt x="94" y="358"/>
                  </a:cubicBezTo>
                  <a:cubicBezTo>
                    <a:pt x="94" y="358"/>
                    <a:pt x="95" y="358"/>
                    <a:pt x="96" y="358"/>
                  </a:cubicBezTo>
                  <a:cubicBezTo>
                    <a:pt x="96" y="392"/>
                    <a:pt x="96" y="392"/>
                    <a:pt x="96" y="392"/>
                  </a:cubicBezTo>
                  <a:cubicBezTo>
                    <a:pt x="123" y="392"/>
                    <a:pt x="123" y="392"/>
                    <a:pt x="123" y="392"/>
                  </a:cubicBezTo>
                  <a:cubicBezTo>
                    <a:pt x="123" y="355"/>
                    <a:pt x="123" y="355"/>
                    <a:pt x="123" y="355"/>
                  </a:cubicBezTo>
                  <a:cubicBezTo>
                    <a:pt x="136" y="352"/>
                    <a:pt x="148" y="347"/>
                    <a:pt x="159" y="341"/>
                  </a:cubicBezTo>
                  <a:cubicBezTo>
                    <a:pt x="170" y="334"/>
                    <a:pt x="179" y="327"/>
                    <a:pt x="187" y="318"/>
                  </a:cubicBezTo>
                  <a:cubicBezTo>
                    <a:pt x="194" y="310"/>
                    <a:pt x="200" y="300"/>
                    <a:pt x="204" y="290"/>
                  </a:cubicBezTo>
                  <a:cubicBezTo>
                    <a:pt x="208" y="281"/>
                    <a:pt x="210" y="271"/>
                    <a:pt x="210" y="261"/>
                  </a:cubicBezTo>
                  <a:cubicBezTo>
                    <a:pt x="210" y="244"/>
                    <a:pt x="207" y="230"/>
                    <a:pt x="202" y="219"/>
                  </a:cubicBezTo>
                  <a:cubicBezTo>
                    <a:pt x="197" y="208"/>
                    <a:pt x="190" y="198"/>
                    <a:pt x="181" y="191"/>
                  </a:cubicBezTo>
                  <a:cubicBezTo>
                    <a:pt x="173" y="183"/>
                    <a:pt x="163" y="177"/>
                    <a:pt x="153" y="172"/>
                  </a:cubicBezTo>
                  <a:cubicBezTo>
                    <a:pt x="143" y="168"/>
                    <a:pt x="132" y="163"/>
                    <a:pt x="123" y="159"/>
                  </a:cubicBezTo>
                  <a:cubicBezTo>
                    <a:pt x="123" y="72"/>
                    <a:pt x="123" y="72"/>
                    <a:pt x="123" y="72"/>
                  </a:cubicBezTo>
                  <a:cubicBezTo>
                    <a:pt x="133" y="73"/>
                    <a:pt x="143" y="74"/>
                    <a:pt x="155" y="77"/>
                  </a:cubicBezTo>
                  <a:cubicBezTo>
                    <a:pt x="166" y="80"/>
                    <a:pt x="176" y="83"/>
                    <a:pt x="187" y="87"/>
                  </a:cubicBezTo>
                  <a:cubicBezTo>
                    <a:pt x="196" y="40"/>
                    <a:pt x="196" y="40"/>
                    <a:pt x="196" y="40"/>
                  </a:cubicBezTo>
                  <a:cubicBezTo>
                    <a:pt x="184" y="38"/>
                    <a:pt x="172" y="36"/>
                    <a:pt x="161" y="34"/>
                  </a:cubicBezTo>
                  <a:cubicBezTo>
                    <a:pt x="149" y="33"/>
                    <a:pt x="137" y="32"/>
                    <a:pt x="123" y="32"/>
                  </a:cubicBezTo>
                  <a:cubicBezTo>
                    <a:pt x="123" y="32"/>
                    <a:pt x="123" y="32"/>
                    <a:pt x="123" y="32"/>
                  </a:cubicBezTo>
                  <a:cubicBezTo>
                    <a:pt x="123" y="0"/>
                    <a:pt x="123" y="0"/>
                    <a:pt x="123" y="0"/>
                  </a:cubicBezTo>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0" name="Freeform 66"/>
            <p:cNvSpPr/>
            <p:nvPr/>
          </p:nvSpPr>
          <p:spPr bwMode="auto">
            <a:xfrm>
              <a:off x="4098452" y="4268661"/>
              <a:ext cx="888697" cy="1039506"/>
            </a:xfrm>
            <a:custGeom>
              <a:avLst/>
              <a:gdLst>
                <a:gd name="T0" fmla="*/ 558 w 558"/>
                <a:gd name="T1" fmla="*/ 279 h 653"/>
                <a:gd name="T2" fmla="*/ 279 w 558"/>
                <a:gd name="T3" fmla="*/ 0 h 653"/>
                <a:gd name="T4" fmla="*/ 0 w 558"/>
                <a:gd name="T5" fmla="*/ 279 h 653"/>
                <a:gd name="T6" fmla="*/ 279 w 558"/>
                <a:gd name="T7" fmla="*/ 558 h 653"/>
                <a:gd name="T8" fmla="*/ 292 w 558"/>
                <a:gd name="T9" fmla="*/ 558 h 653"/>
                <a:gd name="T10" fmla="*/ 404 w 558"/>
                <a:gd name="T11" fmla="*/ 653 h 653"/>
                <a:gd name="T12" fmla="*/ 416 w 558"/>
                <a:gd name="T13" fmla="*/ 522 h 653"/>
                <a:gd name="T14" fmla="*/ 558 w 558"/>
                <a:gd name="T15" fmla="*/ 279 h 6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8" h="653">
                  <a:moveTo>
                    <a:pt x="558" y="279"/>
                  </a:moveTo>
                  <a:cubicBezTo>
                    <a:pt x="558" y="125"/>
                    <a:pt x="433" y="0"/>
                    <a:pt x="279" y="0"/>
                  </a:cubicBezTo>
                  <a:cubicBezTo>
                    <a:pt x="125" y="0"/>
                    <a:pt x="0" y="125"/>
                    <a:pt x="0" y="279"/>
                  </a:cubicBezTo>
                  <a:cubicBezTo>
                    <a:pt x="0" y="433"/>
                    <a:pt x="125" y="558"/>
                    <a:pt x="279" y="558"/>
                  </a:cubicBezTo>
                  <a:cubicBezTo>
                    <a:pt x="283" y="558"/>
                    <a:pt x="287" y="558"/>
                    <a:pt x="292" y="558"/>
                  </a:cubicBezTo>
                  <a:cubicBezTo>
                    <a:pt x="404" y="653"/>
                    <a:pt x="404" y="653"/>
                    <a:pt x="404" y="653"/>
                  </a:cubicBezTo>
                  <a:cubicBezTo>
                    <a:pt x="416" y="522"/>
                    <a:pt x="416" y="522"/>
                    <a:pt x="416" y="522"/>
                  </a:cubicBezTo>
                  <a:cubicBezTo>
                    <a:pt x="501" y="474"/>
                    <a:pt x="558" y="383"/>
                    <a:pt x="558" y="27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1" name="Freeform 97"/>
            <p:cNvSpPr>
              <a:spLocks noEditPoints="1"/>
            </p:cNvSpPr>
            <p:nvPr/>
          </p:nvSpPr>
          <p:spPr bwMode="auto">
            <a:xfrm>
              <a:off x="4291003" y="4558160"/>
              <a:ext cx="206016" cy="245065"/>
            </a:xfrm>
            <a:custGeom>
              <a:avLst/>
              <a:gdLst>
                <a:gd name="T0" fmla="*/ 37 w 129"/>
                <a:gd name="T1" fmla="*/ 106 h 154"/>
                <a:gd name="T2" fmla="*/ 21 w 129"/>
                <a:gd name="T3" fmla="*/ 154 h 154"/>
                <a:gd name="T4" fmla="*/ 0 w 129"/>
                <a:gd name="T5" fmla="*/ 154 h 154"/>
                <a:gd name="T6" fmla="*/ 53 w 129"/>
                <a:gd name="T7" fmla="*/ 0 h 154"/>
                <a:gd name="T8" fmla="*/ 77 w 129"/>
                <a:gd name="T9" fmla="*/ 0 h 154"/>
                <a:gd name="T10" fmla="*/ 129 w 129"/>
                <a:gd name="T11" fmla="*/ 154 h 154"/>
                <a:gd name="T12" fmla="*/ 108 w 129"/>
                <a:gd name="T13" fmla="*/ 154 h 154"/>
                <a:gd name="T14" fmla="*/ 92 w 129"/>
                <a:gd name="T15" fmla="*/ 106 h 154"/>
                <a:gd name="T16" fmla="*/ 37 w 129"/>
                <a:gd name="T17" fmla="*/ 106 h 154"/>
                <a:gd name="T18" fmla="*/ 88 w 129"/>
                <a:gd name="T19" fmla="*/ 90 h 154"/>
                <a:gd name="T20" fmla="*/ 72 w 129"/>
                <a:gd name="T21" fmla="*/ 46 h 154"/>
                <a:gd name="T22" fmla="*/ 64 w 129"/>
                <a:gd name="T23" fmla="*/ 18 h 154"/>
                <a:gd name="T24" fmla="*/ 64 w 129"/>
                <a:gd name="T25" fmla="*/ 18 h 154"/>
                <a:gd name="T26" fmla="*/ 56 w 129"/>
                <a:gd name="T27" fmla="*/ 45 h 154"/>
                <a:gd name="T28" fmla="*/ 41 w 129"/>
                <a:gd name="T29" fmla="*/ 90 h 154"/>
                <a:gd name="T30" fmla="*/ 88 w 129"/>
                <a:gd name="T31" fmla="*/ 9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54">
                  <a:moveTo>
                    <a:pt x="37" y="106"/>
                  </a:moveTo>
                  <a:cubicBezTo>
                    <a:pt x="21" y="154"/>
                    <a:pt x="21" y="154"/>
                    <a:pt x="21" y="154"/>
                  </a:cubicBezTo>
                  <a:cubicBezTo>
                    <a:pt x="0" y="154"/>
                    <a:pt x="0" y="154"/>
                    <a:pt x="0" y="154"/>
                  </a:cubicBezTo>
                  <a:cubicBezTo>
                    <a:pt x="53" y="0"/>
                    <a:pt x="53" y="0"/>
                    <a:pt x="53" y="0"/>
                  </a:cubicBezTo>
                  <a:cubicBezTo>
                    <a:pt x="77" y="0"/>
                    <a:pt x="77" y="0"/>
                    <a:pt x="77" y="0"/>
                  </a:cubicBezTo>
                  <a:cubicBezTo>
                    <a:pt x="129" y="154"/>
                    <a:pt x="129" y="154"/>
                    <a:pt x="129" y="154"/>
                  </a:cubicBezTo>
                  <a:cubicBezTo>
                    <a:pt x="108" y="154"/>
                    <a:pt x="108" y="154"/>
                    <a:pt x="108" y="154"/>
                  </a:cubicBezTo>
                  <a:cubicBezTo>
                    <a:pt x="92" y="106"/>
                    <a:pt x="92" y="106"/>
                    <a:pt x="92" y="106"/>
                  </a:cubicBezTo>
                  <a:lnTo>
                    <a:pt x="37" y="106"/>
                  </a:lnTo>
                  <a:close/>
                  <a:moveTo>
                    <a:pt x="88" y="90"/>
                  </a:moveTo>
                  <a:cubicBezTo>
                    <a:pt x="72" y="46"/>
                    <a:pt x="72" y="46"/>
                    <a:pt x="72" y="46"/>
                  </a:cubicBezTo>
                  <a:cubicBezTo>
                    <a:pt x="69" y="36"/>
                    <a:pt x="67" y="26"/>
                    <a:pt x="64" y="18"/>
                  </a:cubicBezTo>
                  <a:cubicBezTo>
                    <a:pt x="64" y="18"/>
                    <a:pt x="64" y="18"/>
                    <a:pt x="64" y="18"/>
                  </a:cubicBezTo>
                  <a:cubicBezTo>
                    <a:pt x="62" y="26"/>
                    <a:pt x="59" y="36"/>
                    <a:pt x="56" y="45"/>
                  </a:cubicBezTo>
                  <a:cubicBezTo>
                    <a:pt x="41" y="90"/>
                    <a:pt x="41" y="90"/>
                    <a:pt x="41" y="90"/>
                  </a:cubicBezTo>
                  <a:lnTo>
                    <a:pt x="88" y="9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2" name="Freeform 98"/>
            <p:cNvSpPr>
              <a:spLocks noEditPoints="1"/>
            </p:cNvSpPr>
            <p:nvPr/>
          </p:nvSpPr>
          <p:spPr bwMode="auto">
            <a:xfrm>
              <a:off x="4528662" y="4427549"/>
              <a:ext cx="156195" cy="248431"/>
            </a:xfrm>
            <a:custGeom>
              <a:avLst/>
              <a:gdLst>
                <a:gd name="T0" fmla="*/ 0 w 98"/>
                <a:gd name="T1" fmla="*/ 3 h 156"/>
                <a:gd name="T2" fmla="*/ 37 w 98"/>
                <a:gd name="T3" fmla="*/ 0 h 156"/>
                <a:gd name="T4" fmla="*/ 79 w 98"/>
                <a:gd name="T5" fmla="*/ 11 h 156"/>
                <a:gd name="T6" fmla="*/ 92 w 98"/>
                <a:gd name="T7" fmla="*/ 38 h 156"/>
                <a:gd name="T8" fmla="*/ 66 w 98"/>
                <a:gd name="T9" fmla="*/ 72 h 156"/>
                <a:gd name="T10" fmla="*/ 66 w 98"/>
                <a:gd name="T11" fmla="*/ 73 h 156"/>
                <a:gd name="T12" fmla="*/ 98 w 98"/>
                <a:gd name="T13" fmla="*/ 111 h 156"/>
                <a:gd name="T14" fmla="*/ 84 w 98"/>
                <a:gd name="T15" fmla="*/ 142 h 156"/>
                <a:gd name="T16" fmla="*/ 31 w 98"/>
                <a:gd name="T17" fmla="*/ 156 h 156"/>
                <a:gd name="T18" fmla="*/ 0 w 98"/>
                <a:gd name="T19" fmla="*/ 155 h 156"/>
                <a:gd name="T20" fmla="*/ 0 w 98"/>
                <a:gd name="T21" fmla="*/ 3 h 156"/>
                <a:gd name="T22" fmla="*/ 20 w 98"/>
                <a:gd name="T23" fmla="*/ 66 h 156"/>
                <a:gd name="T24" fmla="*/ 38 w 98"/>
                <a:gd name="T25" fmla="*/ 66 h 156"/>
                <a:gd name="T26" fmla="*/ 72 w 98"/>
                <a:gd name="T27" fmla="*/ 40 h 156"/>
                <a:gd name="T28" fmla="*/ 38 w 98"/>
                <a:gd name="T29" fmla="*/ 15 h 156"/>
                <a:gd name="T30" fmla="*/ 20 w 98"/>
                <a:gd name="T31" fmla="*/ 16 h 156"/>
                <a:gd name="T32" fmla="*/ 20 w 98"/>
                <a:gd name="T33" fmla="*/ 66 h 156"/>
                <a:gd name="T34" fmla="*/ 20 w 98"/>
                <a:gd name="T35" fmla="*/ 140 h 156"/>
                <a:gd name="T36" fmla="*/ 37 w 98"/>
                <a:gd name="T37" fmla="*/ 141 h 156"/>
                <a:gd name="T38" fmla="*/ 77 w 98"/>
                <a:gd name="T39" fmla="*/ 111 h 156"/>
                <a:gd name="T40" fmla="*/ 37 w 98"/>
                <a:gd name="T41" fmla="*/ 81 h 156"/>
                <a:gd name="T42" fmla="*/ 20 w 98"/>
                <a:gd name="T43" fmla="*/ 81 h 156"/>
                <a:gd name="T44" fmla="*/ 20 w 98"/>
                <a:gd name="T45" fmla="*/ 14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 h="156">
                  <a:moveTo>
                    <a:pt x="0" y="3"/>
                  </a:moveTo>
                  <a:cubicBezTo>
                    <a:pt x="9" y="1"/>
                    <a:pt x="23" y="0"/>
                    <a:pt x="37" y="0"/>
                  </a:cubicBezTo>
                  <a:cubicBezTo>
                    <a:pt x="57" y="0"/>
                    <a:pt x="69" y="3"/>
                    <a:pt x="79" y="11"/>
                  </a:cubicBezTo>
                  <a:cubicBezTo>
                    <a:pt x="87" y="17"/>
                    <a:pt x="92" y="26"/>
                    <a:pt x="92" y="38"/>
                  </a:cubicBezTo>
                  <a:cubicBezTo>
                    <a:pt x="92" y="53"/>
                    <a:pt x="82" y="66"/>
                    <a:pt x="66" y="72"/>
                  </a:cubicBezTo>
                  <a:cubicBezTo>
                    <a:pt x="66" y="73"/>
                    <a:pt x="66" y="73"/>
                    <a:pt x="66" y="73"/>
                  </a:cubicBezTo>
                  <a:cubicBezTo>
                    <a:pt x="80" y="76"/>
                    <a:pt x="98" y="88"/>
                    <a:pt x="98" y="111"/>
                  </a:cubicBezTo>
                  <a:cubicBezTo>
                    <a:pt x="98" y="124"/>
                    <a:pt x="92" y="134"/>
                    <a:pt x="84" y="142"/>
                  </a:cubicBezTo>
                  <a:cubicBezTo>
                    <a:pt x="74" y="152"/>
                    <a:pt x="56" y="156"/>
                    <a:pt x="31" y="156"/>
                  </a:cubicBezTo>
                  <a:cubicBezTo>
                    <a:pt x="18" y="156"/>
                    <a:pt x="7" y="156"/>
                    <a:pt x="0" y="155"/>
                  </a:cubicBezTo>
                  <a:lnTo>
                    <a:pt x="0" y="3"/>
                  </a:lnTo>
                  <a:close/>
                  <a:moveTo>
                    <a:pt x="20" y="66"/>
                  </a:moveTo>
                  <a:cubicBezTo>
                    <a:pt x="38" y="66"/>
                    <a:pt x="38" y="66"/>
                    <a:pt x="38" y="66"/>
                  </a:cubicBezTo>
                  <a:cubicBezTo>
                    <a:pt x="59" y="66"/>
                    <a:pt x="72" y="55"/>
                    <a:pt x="72" y="40"/>
                  </a:cubicBezTo>
                  <a:cubicBezTo>
                    <a:pt x="72" y="22"/>
                    <a:pt x="58" y="15"/>
                    <a:pt x="38" y="15"/>
                  </a:cubicBezTo>
                  <a:cubicBezTo>
                    <a:pt x="29" y="15"/>
                    <a:pt x="23" y="16"/>
                    <a:pt x="20" y="16"/>
                  </a:cubicBezTo>
                  <a:lnTo>
                    <a:pt x="20" y="66"/>
                  </a:lnTo>
                  <a:close/>
                  <a:moveTo>
                    <a:pt x="20" y="140"/>
                  </a:moveTo>
                  <a:cubicBezTo>
                    <a:pt x="24" y="141"/>
                    <a:pt x="30" y="141"/>
                    <a:pt x="37" y="141"/>
                  </a:cubicBezTo>
                  <a:cubicBezTo>
                    <a:pt x="58" y="141"/>
                    <a:pt x="77" y="133"/>
                    <a:pt x="77" y="111"/>
                  </a:cubicBezTo>
                  <a:cubicBezTo>
                    <a:pt x="77" y="90"/>
                    <a:pt x="58" y="81"/>
                    <a:pt x="37" y="81"/>
                  </a:cubicBezTo>
                  <a:cubicBezTo>
                    <a:pt x="20" y="81"/>
                    <a:pt x="20" y="81"/>
                    <a:pt x="20" y="81"/>
                  </a:cubicBezTo>
                  <a:lnTo>
                    <a:pt x="20"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3" name="Freeform 99"/>
            <p:cNvSpPr/>
            <p:nvPr/>
          </p:nvSpPr>
          <p:spPr bwMode="auto">
            <a:xfrm>
              <a:off x="4552226" y="4741286"/>
              <a:ext cx="157542" cy="213422"/>
            </a:xfrm>
            <a:custGeom>
              <a:avLst/>
              <a:gdLst>
                <a:gd name="T0" fmla="*/ 99 w 99"/>
                <a:gd name="T1" fmla="*/ 128 h 134"/>
                <a:gd name="T2" fmla="*/ 64 w 99"/>
                <a:gd name="T3" fmla="*/ 134 h 134"/>
                <a:gd name="T4" fmla="*/ 0 w 99"/>
                <a:gd name="T5" fmla="*/ 68 h 134"/>
                <a:gd name="T6" fmla="*/ 68 w 99"/>
                <a:gd name="T7" fmla="*/ 0 h 134"/>
                <a:gd name="T8" fmla="*/ 99 w 99"/>
                <a:gd name="T9" fmla="*/ 5 h 134"/>
                <a:gd name="T10" fmla="*/ 95 w 99"/>
                <a:gd name="T11" fmla="*/ 19 h 134"/>
                <a:gd name="T12" fmla="*/ 69 w 99"/>
                <a:gd name="T13" fmla="*/ 14 h 134"/>
                <a:gd name="T14" fmla="*/ 18 w 99"/>
                <a:gd name="T15" fmla="*/ 67 h 134"/>
                <a:gd name="T16" fmla="*/ 68 w 99"/>
                <a:gd name="T17" fmla="*/ 119 h 134"/>
                <a:gd name="T18" fmla="*/ 95 w 99"/>
                <a:gd name="T19" fmla="*/ 114 h 134"/>
                <a:gd name="T20" fmla="*/ 99 w 99"/>
                <a:gd name="T21"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99" y="128"/>
                  </a:moveTo>
                  <a:cubicBezTo>
                    <a:pt x="93" y="131"/>
                    <a:pt x="80" y="134"/>
                    <a:pt x="64" y="134"/>
                  </a:cubicBezTo>
                  <a:cubicBezTo>
                    <a:pt x="28" y="134"/>
                    <a:pt x="0" y="111"/>
                    <a:pt x="0" y="68"/>
                  </a:cubicBezTo>
                  <a:cubicBezTo>
                    <a:pt x="0" y="27"/>
                    <a:pt x="28" y="0"/>
                    <a:pt x="68" y="0"/>
                  </a:cubicBezTo>
                  <a:cubicBezTo>
                    <a:pt x="84" y="0"/>
                    <a:pt x="95" y="3"/>
                    <a:pt x="99" y="5"/>
                  </a:cubicBezTo>
                  <a:cubicBezTo>
                    <a:pt x="95" y="19"/>
                    <a:pt x="95" y="19"/>
                    <a:pt x="95" y="19"/>
                  </a:cubicBezTo>
                  <a:cubicBezTo>
                    <a:pt x="89" y="16"/>
                    <a:pt x="80" y="14"/>
                    <a:pt x="69" y="14"/>
                  </a:cubicBezTo>
                  <a:cubicBezTo>
                    <a:pt x="38" y="14"/>
                    <a:pt x="18" y="33"/>
                    <a:pt x="18" y="67"/>
                  </a:cubicBezTo>
                  <a:cubicBezTo>
                    <a:pt x="18" y="99"/>
                    <a:pt x="36" y="119"/>
                    <a:pt x="68" y="119"/>
                  </a:cubicBezTo>
                  <a:cubicBezTo>
                    <a:pt x="78" y="119"/>
                    <a:pt x="89" y="117"/>
                    <a:pt x="95" y="114"/>
                  </a:cubicBezTo>
                  <a:lnTo>
                    <a:pt x="99" y="1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0"/>
          <p:cNvGrpSpPr/>
          <p:nvPr/>
        </p:nvGrpSpPr>
        <p:grpSpPr>
          <a:xfrm>
            <a:off x="3154023" y="2160625"/>
            <a:ext cx="513437" cy="599592"/>
            <a:chOff x="3918693" y="2872329"/>
            <a:chExt cx="788382" cy="920340"/>
          </a:xfrm>
        </p:grpSpPr>
        <p:sp>
          <p:nvSpPr>
            <p:cNvPr id="237" name="Freeform 73"/>
            <p:cNvSpPr/>
            <p:nvPr/>
          </p:nvSpPr>
          <p:spPr bwMode="auto">
            <a:xfrm>
              <a:off x="3918693" y="2872329"/>
              <a:ext cx="788382" cy="920340"/>
            </a:xfrm>
            <a:custGeom>
              <a:avLst/>
              <a:gdLst>
                <a:gd name="T0" fmla="*/ 495 w 495"/>
                <a:gd name="T1" fmla="*/ 247 h 578"/>
                <a:gd name="T2" fmla="*/ 248 w 495"/>
                <a:gd name="T3" fmla="*/ 0 h 578"/>
                <a:gd name="T4" fmla="*/ 0 w 495"/>
                <a:gd name="T5" fmla="*/ 247 h 578"/>
                <a:gd name="T6" fmla="*/ 248 w 495"/>
                <a:gd name="T7" fmla="*/ 494 h 578"/>
                <a:gd name="T8" fmla="*/ 259 w 495"/>
                <a:gd name="T9" fmla="*/ 494 h 578"/>
                <a:gd name="T10" fmla="*/ 359 w 495"/>
                <a:gd name="T11" fmla="*/ 578 h 578"/>
                <a:gd name="T12" fmla="*/ 369 w 495"/>
                <a:gd name="T13" fmla="*/ 462 h 578"/>
                <a:gd name="T14" fmla="*/ 495 w 495"/>
                <a:gd name="T15" fmla="*/ 247 h 5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78">
                  <a:moveTo>
                    <a:pt x="495" y="247"/>
                  </a:moveTo>
                  <a:cubicBezTo>
                    <a:pt x="495" y="110"/>
                    <a:pt x="384" y="0"/>
                    <a:pt x="248" y="0"/>
                  </a:cubicBezTo>
                  <a:cubicBezTo>
                    <a:pt x="111" y="0"/>
                    <a:pt x="0" y="110"/>
                    <a:pt x="0" y="247"/>
                  </a:cubicBezTo>
                  <a:cubicBezTo>
                    <a:pt x="0" y="383"/>
                    <a:pt x="111" y="494"/>
                    <a:pt x="248" y="494"/>
                  </a:cubicBezTo>
                  <a:cubicBezTo>
                    <a:pt x="251" y="494"/>
                    <a:pt x="255" y="494"/>
                    <a:pt x="259" y="494"/>
                  </a:cubicBezTo>
                  <a:cubicBezTo>
                    <a:pt x="359" y="578"/>
                    <a:pt x="359" y="578"/>
                    <a:pt x="359" y="578"/>
                  </a:cubicBezTo>
                  <a:cubicBezTo>
                    <a:pt x="369" y="462"/>
                    <a:pt x="369" y="462"/>
                    <a:pt x="369" y="462"/>
                  </a:cubicBezTo>
                  <a:cubicBezTo>
                    <a:pt x="444" y="419"/>
                    <a:pt x="495" y="339"/>
                    <a:pt x="495" y="247"/>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4" name="Freeform 100"/>
            <p:cNvSpPr>
              <a:spLocks noEditPoints="1"/>
            </p:cNvSpPr>
            <p:nvPr/>
          </p:nvSpPr>
          <p:spPr bwMode="auto">
            <a:xfrm>
              <a:off x="4149620" y="3238580"/>
              <a:ext cx="235639" cy="235639"/>
            </a:xfrm>
            <a:custGeom>
              <a:avLst/>
              <a:gdLst>
                <a:gd name="T0" fmla="*/ 148 w 148"/>
                <a:gd name="T1" fmla="*/ 145 h 148"/>
                <a:gd name="T2" fmla="*/ 145 w 148"/>
                <a:gd name="T3" fmla="*/ 148 h 148"/>
                <a:gd name="T4" fmla="*/ 3 w 148"/>
                <a:gd name="T5" fmla="*/ 148 h 148"/>
                <a:gd name="T6" fmla="*/ 0 w 148"/>
                <a:gd name="T7" fmla="*/ 145 h 148"/>
                <a:gd name="T8" fmla="*/ 0 w 148"/>
                <a:gd name="T9" fmla="*/ 3 h 148"/>
                <a:gd name="T10" fmla="*/ 3 w 148"/>
                <a:gd name="T11" fmla="*/ 0 h 148"/>
                <a:gd name="T12" fmla="*/ 145 w 148"/>
                <a:gd name="T13" fmla="*/ 0 h 148"/>
                <a:gd name="T14" fmla="*/ 148 w 148"/>
                <a:gd name="T15" fmla="*/ 3 h 148"/>
                <a:gd name="T16" fmla="*/ 148 w 148"/>
                <a:gd name="T17" fmla="*/ 145 h 148"/>
                <a:gd name="T18" fmla="*/ 4 w 148"/>
                <a:gd name="T19" fmla="*/ 140 h 148"/>
                <a:gd name="T20" fmla="*/ 144 w 148"/>
                <a:gd name="T21" fmla="*/ 140 h 148"/>
                <a:gd name="T22" fmla="*/ 144 w 148"/>
                <a:gd name="T23" fmla="*/ 8 h 148"/>
                <a:gd name="T24" fmla="*/ 4 w 148"/>
                <a:gd name="T25" fmla="*/ 8 h 148"/>
                <a:gd name="T26" fmla="*/ 4 w 148"/>
                <a:gd name="T27" fmla="*/ 14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8" h="148">
                  <a:moveTo>
                    <a:pt x="148" y="145"/>
                  </a:moveTo>
                  <a:cubicBezTo>
                    <a:pt x="148" y="147"/>
                    <a:pt x="147" y="148"/>
                    <a:pt x="145" y="148"/>
                  </a:cubicBezTo>
                  <a:cubicBezTo>
                    <a:pt x="3" y="148"/>
                    <a:pt x="3" y="148"/>
                    <a:pt x="3" y="148"/>
                  </a:cubicBezTo>
                  <a:cubicBezTo>
                    <a:pt x="1" y="148"/>
                    <a:pt x="0" y="147"/>
                    <a:pt x="0" y="145"/>
                  </a:cubicBezTo>
                  <a:cubicBezTo>
                    <a:pt x="0" y="3"/>
                    <a:pt x="0" y="3"/>
                    <a:pt x="0" y="3"/>
                  </a:cubicBezTo>
                  <a:cubicBezTo>
                    <a:pt x="0" y="1"/>
                    <a:pt x="1" y="0"/>
                    <a:pt x="3" y="0"/>
                  </a:cubicBezTo>
                  <a:cubicBezTo>
                    <a:pt x="145" y="0"/>
                    <a:pt x="145" y="0"/>
                    <a:pt x="145" y="0"/>
                  </a:cubicBezTo>
                  <a:cubicBezTo>
                    <a:pt x="147" y="0"/>
                    <a:pt x="148" y="1"/>
                    <a:pt x="148" y="3"/>
                  </a:cubicBezTo>
                  <a:lnTo>
                    <a:pt x="148" y="145"/>
                  </a:lnTo>
                  <a:close/>
                  <a:moveTo>
                    <a:pt x="4" y="140"/>
                  </a:moveTo>
                  <a:cubicBezTo>
                    <a:pt x="144" y="140"/>
                    <a:pt x="144" y="140"/>
                    <a:pt x="144" y="140"/>
                  </a:cubicBezTo>
                  <a:cubicBezTo>
                    <a:pt x="144" y="8"/>
                    <a:pt x="144" y="8"/>
                    <a:pt x="144" y="8"/>
                  </a:cubicBezTo>
                  <a:cubicBezTo>
                    <a:pt x="4" y="8"/>
                    <a:pt x="4" y="8"/>
                    <a:pt x="4" y="8"/>
                  </a:cubicBezTo>
                  <a:lnTo>
                    <a:pt x="4" y="140"/>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5" name="Freeform 101"/>
            <p:cNvSpPr/>
            <p:nvPr/>
          </p:nvSpPr>
          <p:spPr bwMode="auto">
            <a:xfrm>
              <a:off x="4152986" y="3154423"/>
              <a:ext cx="316430" cy="93582"/>
            </a:xfrm>
            <a:custGeom>
              <a:avLst/>
              <a:gdLst>
                <a:gd name="T0" fmla="*/ 144 w 199"/>
                <a:gd name="T1" fmla="*/ 59 h 59"/>
                <a:gd name="T2" fmla="*/ 142 w 199"/>
                <a:gd name="T3" fmla="*/ 59 h 59"/>
                <a:gd name="T4" fmla="*/ 142 w 199"/>
                <a:gd name="T5" fmla="*/ 55 h 59"/>
                <a:gd name="T6" fmla="*/ 190 w 199"/>
                <a:gd name="T7" fmla="*/ 5 h 59"/>
                <a:gd name="T8" fmla="*/ 55 w 199"/>
                <a:gd name="T9" fmla="*/ 5 h 59"/>
                <a:gd name="T10" fmla="*/ 5 w 199"/>
                <a:gd name="T11" fmla="*/ 58 h 59"/>
                <a:gd name="T12" fmla="*/ 1 w 199"/>
                <a:gd name="T13" fmla="*/ 58 h 59"/>
                <a:gd name="T14" fmla="*/ 1 w 199"/>
                <a:gd name="T15" fmla="*/ 54 h 59"/>
                <a:gd name="T16" fmla="*/ 52 w 199"/>
                <a:gd name="T17" fmla="*/ 1 h 59"/>
                <a:gd name="T18" fmla="*/ 54 w 199"/>
                <a:gd name="T19" fmla="*/ 1 h 59"/>
                <a:gd name="T20" fmla="*/ 196 w 199"/>
                <a:gd name="T21" fmla="*/ 1 h 59"/>
                <a:gd name="T22" fmla="*/ 199 w 199"/>
                <a:gd name="T23" fmla="*/ 2 h 59"/>
                <a:gd name="T24" fmla="*/ 198 w 199"/>
                <a:gd name="T25" fmla="*/ 4 h 59"/>
                <a:gd name="T26" fmla="*/ 146 w 199"/>
                <a:gd name="T27" fmla="*/ 59 h 59"/>
                <a:gd name="T28" fmla="*/ 144 w 199"/>
                <a:gd name="T29"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9" h="59">
                  <a:moveTo>
                    <a:pt x="144" y="59"/>
                  </a:moveTo>
                  <a:cubicBezTo>
                    <a:pt x="144" y="59"/>
                    <a:pt x="143" y="59"/>
                    <a:pt x="142" y="59"/>
                  </a:cubicBezTo>
                  <a:cubicBezTo>
                    <a:pt x="141" y="58"/>
                    <a:pt x="141" y="56"/>
                    <a:pt x="142" y="55"/>
                  </a:cubicBezTo>
                  <a:cubicBezTo>
                    <a:pt x="190" y="5"/>
                    <a:pt x="190" y="5"/>
                    <a:pt x="190" y="5"/>
                  </a:cubicBezTo>
                  <a:cubicBezTo>
                    <a:pt x="55" y="5"/>
                    <a:pt x="55" y="5"/>
                    <a:pt x="55" y="5"/>
                  </a:cubicBezTo>
                  <a:cubicBezTo>
                    <a:pt x="5" y="58"/>
                    <a:pt x="5" y="58"/>
                    <a:pt x="5" y="58"/>
                  </a:cubicBezTo>
                  <a:cubicBezTo>
                    <a:pt x="4" y="59"/>
                    <a:pt x="2" y="59"/>
                    <a:pt x="1" y="58"/>
                  </a:cubicBezTo>
                  <a:cubicBezTo>
                    <a:pt x="0" y="57"/>
                    <a:pt x="0" y="55"/>
                    <a:pt x="1" y="54"/>
                  </a:cubicBezTo>
                  <a:cubicBezTo>
                    <a:pt x="52" y="1"/>
                    <a:pt x="52" y="1"/>
                    <a:pt x="52" y="1"/>
                  </a:cubicBezTo>
                  <a:cubicBezTo>
                    <a:pt x="52" y="0"/>
                    <a:pt x="53" y="1"/>
                    <a:pt x="54" y="1"/>
                  </a:cubicBezTo>
                  <a:cubicBezTo>
                    <a:pt x="196" y="1"/>
                    <a:pt x="196" y="1"/>
                    <a:pt x="196" y="1"/>
                  </a:cubicBezTo>
                  <a:cubicBezTo>
                    <a:pt x="197" y="1"/>
                    <a:pt x="198" y="1"/>
                    <a:pt x="199" y="2"/>
                  </a:cubicBezTo>
                  <a:cubicBezTo>
                    <a:pt x="199" y="3"/>
                    <a:pt x="199" y="3"/>
                    <a:pt x="198" y="4"/>
                  </a:cubicBezTo>
                  <a:cubicBezTo>
                    <a:pt x="146" y="59"/>
                    <a:pt x="146" y="59"/>
                    <a:pt x="146" y="59"/>
                  </a:cubicBezTo>
                  <a:cubicBezTo>
                    <a:pt x="146" y="59"/>
                    <a:pt x="145" y="59"/>
                    <a:pt x="144" y="59"/>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6" name="Freeform 102"/>
            <p:cNvSpPr/>
            <p:nvPr/>
          </p:nvSpPr>
          <p:spPr bwMode="auto">
            <a:xfrm>
              <a:off x="4379199" y="3155770"/>
              <a:ext cx="93582" cy="318450"/>
            </a:xfrm>
            <a:custGeom>
              <a:avLst/>
              <a:gdLst>
                <a:gd name="T0" fmla="*/ 3 w 59"/>
                <a:gd name="T1" fmla="*/ 200 h 200"/>
                <a:gd name="T2" fmla="*/ 1 w 59"/>
                <a:gd name="T3" fmla="*/ 199 h 200"/>
                <a:gd name="T4" fmla="*/ 1 w 59"/>
                <a:gd name="T5" fmla="*/ 195 h 200"/>
                <a:gd name="T6" fmla="*/ 53 w 59"/>
                <a:gd name="T7" fmla="*/ 138 h 200"/>
                <a:gd name="T8" fmla="*/ 52 w 59"/>
                <a:gd name="T9" fmla="*/ 2 h 200"/>
                <a:gd name="T10" fmla="*/ 54 w 59"/>
                <a:gd name="T11" fmla="*/ 0 h 200"/>
                <a:gd name="T12" fmla="*/ 57 w 59"/>
                <a:gd name="T13" fmla="*/ 2 h 200"/>
                <a:gd name="T14" fmla="*/ 59 w 59"/>
                <a:gd name="T15" fmla="*/ 139 h 200"/>
                <a:gd name="T16" fmla="*/ 58 w 59"/>
                <a:gd name="T17" fmla="*/ 141 h 200"/>
                <a:gd name="T18" fmla="*/ 5 w 59"/>
                <a:gd name="T19" fmla="*/ 199 h 200"/>
                <a:gd name="T20" fmla="*/ 3 w 59"/>
                <a:gd name="T21"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00">
                  <a:moveTo>
                    <a:pt x="3" y="200"/>
                  </a:moveTo>
                  <a:cubicBezTo>
                    <a:pt x="2" y="200"/>
                    <a:pt x="2" y="199"/>
                    <a:pt x="1" y="199"/>
                  </a:cubicBezTo>
                  <a:cubicBezTo>
                    <a:pt x="0" y="198"/>
                    <a:pt x="0" y="196"/>
                    <a:pt x="1" y="195"/>
                  </a:cubicBezTo>
                  <a:cubicBezTo>
                    <a:pt x="53" y="138"/>
                    <a:pt x="53" y="138"/>
                    <a:pt x="53" y="138"/>
                  </a:cubicBezTo>
                  <a:cubicBezTo>
                    <a:pt x="52" y="2"/>
                    <a:pt x="52" y="2"/>
                    <a:pt x="52" y="2"/>
                  </a:cubicBezTo>
                  <a:cubicBezTo>
                    <a:pt x="52" y="1"/>
                    <a:pt x="53" y="0"/>
                    <a:pt x="54" y="0"/>
                  </a:cubicBezTo>
                  <a:cubicBezTo>
                    <a:pt x="56" y="0"/>
                    <a:pt x="57" y="1"/>
                    <a:pt x="57" y="2"/>
                  </a:cubicBezTo>
                  <a:cubicBezTo>
                    <a:pt x="59" y="139"/>
                    <a:pt x="59" y="139"/>
                    <a:pt x="59" y="139"/>
                  </a:cubicBezTo>
                  <a:cubicBezTo>
                    <a:pt x="59" y="140"/>
                    <a:pt x="59" y="140"/>
                    <a:pt x="58" y="141"/>
                  </a:cubicBezTo>
                  <a:cubicBezTo>
                    <a:pt x="5" y="199"/>
                    <a:pt x="5" y="199"/>
                    <a:pt x="5" y="199"/>
                  </a:cubicBezTo>
                  <a:cubicBezTo>
                    <a:pt x="4" y="199"/>
                    <a:pt x="4" y="200"/>
                    <a:pt x="3" y="20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7" name="Freeform 103"/>
            <p:cNvSpPr/>
            <p:nvPr/>
          </p:nvSpPr>
          <p:spPr bwMode="auto">
            <a:xfrm>
              <a:off x="4235796" y="3154423"/>
              <a:ext cx="9426" cy="20198"/>
            </a:xfrm>
            <a:custGeom>
              <a:avLst/>
              <a:gdLst>
                <a:gd name="T0" fmla="*/ 3 w 6"/>
                <a:gd name="T1" fmla="*/ 13 h 13"/>
                <a:gd name="T2" fmla="*/ 0 w 6"/>
                <a:gd name="T3" fmla="*/ 9 h 13"/>
                <a:gd name="T4" fmla="*/ 0 w 6"/>
                <a:gd name="T5" fmla="*/ 4 h 13"/>
                <a:gd name="T6" fmla="*/ 3 w 6"/>
                <a:gd name="T7" fmla="*/ 1 h 13"/>
                <a:gd name="T8" fmla="*/ 6 w 6"/>
                <a:gd name="T9" fmla="*/ 3 h 13"/>
                <a:gd name="T10" fmla="*/ 6 w 6"/>
                <a:gd name="T11" fmla="*/ 9 h 13"/>
                <a:gd name="T12" fmla="*/ 3 w 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3" y="13"/>
                  </a:moveTo>
                  <a:cubicBezTo>
                    <a:pt x="1" y="13"/>
                    <a:pt x="0" y="11"/>
                    <a:pt x="0" y="9"/>
                  </a:cubicBezTo>
                  <a:cubicBezTo>
                    <a:pt x="0" y="4"/>
                    <a:pt x="0" y="4"/>
                    <a:pt x="0" y="4"/>
                  </a:cubicBezTo>
                  <a:cubicBezTo>
                    <a:pt x="0" y="2"/>
                    <a:pt x="1" y="1"/>
                    <a:pt x="3" y="1"/>
                  </a:cubicBezTo>
                  <a:cubicBezTo>
                    <a:pt x="4" y="0"/>
                    <a:pt x="6" y="2"/>
                    <a:pt x="6" y="3"/>
                  </a:cubicBezTo>
                  <a:cubicBezTo>
                    <a:pt x="6" y="9"/>
                    <a:pt x="6" y="9"/>
                    <a:pt x="6" y="9"/>
                  </a:cubicBezTo>
                  <a:cubicBezTo>
                    <a:pt x="6" y="11"/>
                    <a:pt x="4" y="13"/>
                    <a:pt x="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8" name="Freeform 104"/>
            <p:cNvSpPr>
              <a:spLocks noEditPoints="1"/>
            </p:cNvSpPr>
            <p:nvPr/>
          </p:nvSpPr>
          <p:spPr bwMode="auto">
            <a:xfrm>
              <a:off x="4171837" y="3180007"/>
              <a:ext cx="74731" cy="273342"/>
            </a:xfrm>
            <a:custGeom>
              <a:avLst/>
              <a:gdLst>
                <a:gd name="T0" fmla="*/ 1 w 47"/>
                <a:gd name="T1" fmla="*/ 171 h 172"/>
                <a:gd name="T2" fmla="*/ 8 w 47"/>
                <a:gd name="T3" fmla="*/ 159 h 172"/>
                <a:gd name="T4" fmla="*/ 12 w 47"/>
                <a:gd name="T5" fmla="*/ 163 h 172"/>
                <a:gd name="T6" fmla="*/ 3 w 47"/>
                <a:gd name="T7" fmla="*/ 172 h 172"/>
                <a:gd name="T8" fmla="*/ 15 w 47"/>
                <a:gd name="T9" fmla="*/ 155 h 172"/>
                <a:gd name="T10" fmla="*/ 22 w 47"/>
                <a:gd name="T11" fmla="*/ 144 h 172"/>
                <a:gd name="T12" fmla="*/ 26 w 47"/>
                <a:gd name="T13" fmla="*/ 147 h 172"/>
                <a:gd name="T14" fmla="*/ 17 w 47"/>
                <a:gd name="T15" fmla="*/ 156 h 172"/>
                <a:gd name="T16" fmla="*/ 30 w 47"/>
                <a:gd name="T17" fmla="*/ 139 h 172"/>
                <a:gd name="T18" fmla="*/ 37 w 47"/>
                <a:gd name="T19" fmla="*/ 128 h 172"/>
                <a:gd name="T20" fmla="*/ 41 w 47"/>
                <a:gd name="T21" fmla="*/ 131 h 172"/>
                <a:gd name="T22" fmla="*/ 32 w 47"/>
                <a:gd name="T23" fmla="*/ 140 h 172"/>
                <a:gd name="T24" fmla="*/ 42 w 47"/>
                <a:gd name="T25" fmla="*/ 122 h 172"/>
                <a:gd name="T26" fmla="*/ 45 w 47"/>
                <a:gd name="T27" fmla="*/ 108 h 172"/>
                <a:gd name="T28" fmla="*/ 47 w 47"/>
                <a:gd name="T29" fmla="*/ 122 h 172"/>
                <a:gd name="T30" fmla="*/ 44 w 47"/>
                <a:gd name="T31" fmla="*/ 105 h 172"/>
                <a:gd name="T32" fmla="*/ 42 w 47"/>
                <a:gd name="T33" fmla="*/ 90 h 172"/>
                <a:gd name="T34" fmla="*/ 47 w 47"/>
                <a:gd name="T35" fmla="*/ 89 h 172"/>
                <a:gd name="T36" fmla="*/ 44 w 47"/>
                <a:gd name="T37" fmla="*/ 105 h 172"/>
                <a:gd name="T38" fmla="*/ 41 w 47"/>
                <a:gd name="T39" fmla="*/ 80 h 172"/>
                <a:gd name="T40" fmla="*/ 44 w 47"/>
                <a:gd name="T41" fmla="*/ 65 h 172"/>
                <a:gd name="T42" fmla="*/ 47 w 47"/>
                <a:gd name="T43" fmla="*/ 80 h 172"/>
                <a:gd name="T44" fmla="*/ 44 w 47"/>
                <a:gd name="T45" fmla="*/ 61 h 172"/>
                <a:gd name="T46" fmla="*/ 41 w 47"/>
                <a:gd name="T47" fmla="*/ 47 h 172"/>
                <a:gd name="T48" fmla="*/ 46 w 47"/>
                <a:gd name="T49" fmla="*/ 46 h 172"/>
                <a:gd name="T50" fmla="*/ 44 w 47"/>
                <a:gd name="T51" fmla="*/ 61 h 172"/>
                <a:gd name="T52" fmla="*/ 41 w 47"/>
                <a:gd name="T53" fmla="*/ 35 h 172"/>
                <a:gd name="T54" fmla="*/ 43 w 47"/>
                <a:gd name="T55" fmla="*/ 22 h 172"/>
                <a:gd name="T56" fmla="*/ 46 w 47"/>
                <a:gd name="T57" fmla="*/ 35 h 172"/>
                <a:gd name="T58" fmla="*/ 43 w 47"/>
                <a:gd name="T59" fmla="*/ 37 h 172"/>
                <a:gd name="T60" fmla="*/ 40 w 47"/>
                <a:gd name="T61" fmla="*/ 12 h 172"/>
                <a:gd name="T62" fmla="*/ 43 w 47"/>
                <a:gd name="T63" fmla="*/ 0 h 172"/>
                <a:gd name="T64" fmla="*/ 46 w 47"/>
                <a:gd name="T65" fmla="*/ 1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172">
                  <a:moveTo>
                    <a:pt x="3" y="172"/>
                  </a:moveTo>
                  <a:cubicBezTo>
                    <a:pt x="2" y="172"/>
                    <a:pt x="1" y="172"/>
                    <a:pt x="1" y="171"/>
                  </a:cubicBezTo>
                  <a:cubicBezTo>
                    <a:pt x="0" y="170"/>
                    <a:pt x="0" y="168"/>
                    <a:pt x="1" y="167"/>
                  </a:cubicBezTo>
                  <a:cubicBezTo>
                    <a:pt x="8" y="159"/>
                    <a:pt x="8" y="159"/>
                    <a:pt x="8" y="159"/>
                  </a:cubicBezTo>
                  <a:cubicBezTo>
                    <a:pt x="9" y="158"/>
                    <a:pt x="11" y="158"/>
                    <a:pt x="12" y="159"/>
                  </a:cubicBezTo>
                  <a:cubicBezTo>
                    <a:pt x="13" y="160"/>
                    <a:pt x="13" y="162"/>
                    <a:pt x="12" y="163"/>
                  </a:cubicBezTo>
                  <a:cubicBezTo>
                    <a:pt x="5" y="171"/>
                    <a:pt x="5" y="171"/>
                    <a:pt x="5" y="171"/>
                  </a:cubicBezTo>
                  <a:cubicBezTo>
                    <a:pt x="4" y="171"/>
                    <a:pt x="3" y="172"/>
                    <a:pt x="3" y="172"/>
                  </a:cubicBezTo>
                  <a:close/>
                  <a:moveTo>
                    <a:pt x="17" y="156"/>
                  </a:moveTo>
                  <a:cubicBezTo>
                    <a:pt x="16" y="156"/>
                    <a:pt x="16" y="156"/>
                    <a:pt x="15" y="155"/>
                  </a:cubicBezTo>
                  <a:cubicBezTo>
                    <a:pt x="14" y="154"/>
                    <a:pt x="14" y="153"/>
                    <a:pt x="15" y="151"/>
                  </a:cubicBezTo>
                  <a:cubicBezTo>
                    <a:pt x="22" y="144"/>
                    <a:pt x="22" y="144"/>
                    <a:pt x="22" y="144"/>
                  </a:cubicBezTo>
                  <a:cubicBezTo>
                    <a:pt x="23" y="142"/>
                    <a:pt x="25" y="142"/>
                    <a:pt x="26" y="143"/>
                  </a:cubicBezTo>
                  <a:cubicBezTo>
                    <a:pt x="27" y="144"/>
                    <a:pt x="27" y="146"/>
                    <a:pt x="26" y="147"/>
                  </a:cubicBezTo>
                  <a:cubicBezTo>
                    <a:pt x="19" y="155"/>
                    <a:pt x="19" y="155"/>
                    <a:pt x="19" y="155"/>
                  </a:cubicBezTo>
                  <a:cubicBezTo>
                    <a:pt x="19" y="156"/>
                    <a:pt x="18" y="156"/>
                    <a:pt x="17" y="156"/>
                  </a:cubicBezTo>
                  <a:close/>
                  <a:moveTo>
                    <a:pt x="32" y="140"/>
                  </a:moveTo>
                  <a:cubicBezTo>
                    <a:pt x="31" y="140"/>
                    <a:pt x="30" y="140"/>
                    <a:pt x="30" y="139"/>
                  </a:cubicBezTo>
                  <a:cubicBezTo>
                    <a:pt x="29" y="138"/>
                    <a:pt x="29" y="137"/>
                    <a:pt x="30" y="136"/>
                  </a:cubicBezTo>
                  <a:cubicBezTo>
                    <a:pt x="37" y="128"/>
                    <a:pt x="37" y="128"/>
                    <a:pt x="37" y="128"/>
                  </a:cubicBezTo>
                  <a:cubicBezTo>
                    <a:pt x="38" y="127"/>
                    <a:pt x="40" y="127"/>
                    <a:pt x="41" y="128"/>
                  </a:cubicBezTo>
                  <a:cubicBezTo>
                    <a:pt x="42" y="129"/>
                    <a:pt x="42" y="130"/>
                    <a:pt x="41" y="131"/>
                  </a:cubicBezTo>
                  <a:cubicBezTo>
                    <a:pt x="34" y="139"/>
                    <a:pt x="34" y="139"/>
                    <a:pt x="34" y="139"/>
                  </a:cubicBezTo>
                  <a:cubicBezTo>
                    <a:pt x="33" y="140"/>
                    <a:pt x="32" y="140"/>
                    <a:pt x="32" y="140"/>
                  </a:cubicBezTo>
                  <a:close/>
                  <a:moveTo>
                    <a:pt x="45" y="125"/>
                  </a:moveTo>
                  <a:cubicBezTo>
                    <a:pt x="43" y="125"/>
                    <a:pt x="42" y="123"/>
                    <a:pt x="42" y="122"/>
                  </a:cubicBezTo>
                  <a:cubicBezTo>
                    <a:pt x="42" y="111"/>
                    <a:pt x="42" y="111"/>
                    <a:pt x="42" y="111"/>
                  </a:cubicBezTo>
                  <a:cubicBezTo>
                    <a:pt x="42" y="109"/>
                    <a:pt x="43" y="108"/>
                    <a:pt x="45" y="108"/>
                  </a:cubicBezTo>
                  <a:cubicBezTo>
                    <a:pt x="46" y="108"/>
                    <a:pt x="47" y="109"/>
                    <a:pt x="47" y="110"/>
                  </a:cubicBezTo>
                  <a:cubicBezTo>
                    <a:pt x="47" y="122"/>
                    <a:pt x="47" y="122"/>
                    <a:pt x="47" y="122"/>
                  </a:cubicBezTo>
                  <a:cubicBezTo>
                    <a:pt x="47" y="123"/>
                    <a:pt x="46" y="125"/>
                    <a:pt x="45" y="125"/>
                  </a:cubicBezTo>
                  <a:close/>
                  <a:moveTo>
                    <a:pt x="44" y="105"/>
                  </a:moveTo>
                  <a:cubicBezTo>
                    <a:pt x="43" y="105"/>
                    <a:pt x="42" y="103"/>
                    <a:pt x="42" y="101"/>
                  </a:cubicBezTo>
                  <a:cubicBezTo>
                    <a:pt x="42" y="90"/>
                    <a:pt x="42" y="90"/>
                    <a:pt x="42" y="90"/>
                  </a:cubicBezTo>
                  <a:cubicBezTo>
                    <a:pt x="42" y="88"/>
                    <a:pt x="43" y="87"/>
                    <a:pt x="44" y="87"/>
                  </a:cubicBezTo>
                  <a:cubicBezTo>
                    <a:pt x="46" y="86"/>
                    <a:pt x="47" y="88"/>
                    <a:pt x="47" y="89"/>
                  </a:cubicBezTo>
                  <a:cubicBezTo>
                    <a:pt x="47" y="101"/>
                    <a:pt x="47" y="101"/>
                    <a:pt x="47" y="101"/>
                  </a:cubicBezTo>
                  <a:cubicBezTo>
                    <a:pt x="47" y="103"/>
                    <a:pt x="46" y="105"/>
                    <a:pt x="44" y="105"/>
                  </a:cubicBezTo>
                  <a:close/>
                  <a:moveTo>
                    <a:pt x="44" y="85"/>
                  </a:moveTo>
                  <a:cubicBezTo>
                    <a:pt x="43" y="85"/>
                    <a:pt x="41" y="82"/>
                    <a:pt x="41" y="80"/>
                  </a:cubicBezTo>
                  <a:cubicBezTo>
                    <a:pt x="41" y="69"/>
                    <a:pt x="41" y="69"/>
                    <a:pt x="41" y="69"/>
                  </a:cubicBezTo>
                  <a:cubicBezTo>
                    <a:pt x="41" y="67"/>
                    <a:pt x="42" y="65"/>
                    <a:pt x="44" y="65"/>
                  </a:cubicBezTo>
                  <a:cubicBezTo>
                    <a:pt x="45" y="65"/>
                    <a:pt x="47" y="66"/>
                    <a:pt x="47" y="68"/>
                  </a:cubicBezTo>
                  <a:cubicBezTo>
                    <a:pt x="47" y="80"/>
                    <a:pt x="47" y="80"/>
                    <a:pt x="47" y="80"/>
                  </a:cubicBezTo>
                  <a:cubicBezTo>
                    <a:pt x="47" y="82"/>
                    <a:pt x="46" y="85"/>
                    <a:pt x="44" y="85"/>
                  </a:cubicBezTo>
                  <a:close/>
                  <a:moveTo>
                    <a:pt x="44" y="61"/>
                  </a:moveTo>
                  <a:cubicBezTo>
                    <a:pt x="42" y="61"/>
                    <a:pt x="41" y="59"/>
                    <a:pt x="41" y="58"/>
                  </a:cubicBezTo>
                  <a:cubicBezTo>
                    <a:pt x="41" y="47"/>
                    <a:pt x="41" y="47"/>
                    <a:pt x="41" y="47"/>
                  </a:cubicBezTo>
                  <a:cubicBezTo>
                    <a:pt x="41" y="45"/>
                    <a:pt x="42" y="44"/>
                    <a:pt x="44" y="44"/>
                  </a:cubicBezTo>
                  <a:cubicBezTo>
                    <a:pt x="45" y="43"/>
                    <a:pt x="46" y="45"/>
                    <a:pt x="46" y="46"/>
                  </a:cubicBezTo>
                  <a:cubicBezTo>
                    <a:pt x="47" y="58"/>
                    <a:pt x="47" y="58"/>
                    <a:pt x="47" y="58"/>
                  </a:cubicBezTo>
                  <a:cubicBezTo>
                    <a:pt x="47" y="59"/>
                    <a:pt x="45" y="61"/>
                    <a:pt x="44" y="61"/>
                  </a:cubicBezTo>
                  <a:close/>
                  <a:moveTo>
                    <a:pt x="43" y="37"/>
                  </a:moveTo>
                  <a:cubicBezTo>
                    <a:pt x="42" y="37"/>
                    <a:pt x="41" y="36"/>
                    <a:pt x="41" y="35"/>
                  </a:cubicBezTo>
                  <a:cubicBezTo>
                    <a:pt x="41" y="24"/>
                    <a:pt x="41" y="24"/>
                    <a:pt x="41" y="24"/>
                  </a:cubicBezTo>
                  <a:cubicBezTo>
                    <a:pt x="41" y="23"/>
                    <a:pt x="42" y="22"/>
                    <a:pt x="43" y="22"/>
                  </a:cubicBezTo>
                  <a:cubicBezTo>
                    <a:pt x="45" y="22"/>
                    <a:pt x="46" y="23"/>
                    <a:pt x="46" y="25"/>
                  </a:cubicBezTo>
                  <a:cubicBezTo>
                    <a:pt x="46" y="35"/>
                    <a:pt x="46" y="35"/>
                    <a:pt x="46" y="35"/>
                  </a:cubicBezTo>
                  <a:cubicBezTo>
                    <a:pt x="46" y="36"/>
                    <a:pt x="45" y="37"/>
                    <a:pt x="44" y="37"/>
                  </a:cubicBezTo>
                  <a:lnTo>
                    <a:pt x="43" y="37"/>
                  </a:lnTo>
                  <a:close/>
                  <a:moveTo>
                    <a:pt x="43" y="13"/>
                  </a:moveTo>
                  <a:cubicBezTo>
                    <a:pt x="42" y="13"/>
                    <a:pt x="40" y="14"/>
                    <a:pt x="40" y="12"/>
                  </a:cubicBezTo>
                  <a:cubicBezTo>
                    <a:pt x="40" y="2"/>
                    <a:pt x="40" y="2"/>
                    <a:pt x="40" y="2"/>
                  </a:cubicBezTo>
                  <a:cubicBezTo>
                    <a:pt x="40" y="1"/>
                    <a:pt x="41" y="0"/>
                    <a:pt x="43" y="0"/>
                  </a:cubicBezTo>
                  <a:cubicBezTo>
                    <a:pt x="44" y="0"/>
                    <a:pt x="46" y="1"/>
                    <a:pt x="46" y="3"/>
                  </a:cubicBezTo>
                  <a:cubicBezTo>
                    <a:pt x="46" y="12"/>
                    <a:pt x="46" y="12"/>
                    <a:pt x="46" y="12"/>
                  </a:cubicBezTo>
                  <a:cubicBezTo>
                    <a:pt x="46" y="13"/>
                    <a:pt x="45" y="13"/>
                    <a:pt x="43" y="1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9" name="Freeform 105"/>
            <p:cNvSpPr/>
            <p:nvPr/>
          </p:nvSpPr>
          <p:spPr bwMode="auto">
            <a:xfrm>
              <a:off x="4154332" y="3456715"/>
              <a:ext cx="14138" cy="16158"/>
            </a:xfrm>
            <a:custGeom>
              <a:avLst/>
              <a:gdLst>
                <a:gd name="T0" fmla="*/ 3 w 9"/>
                <a:gd name="T1" fmla="*/ 10 h 10"/>
                <a:gd name="T2" fmla="*/ 1 w 9"/>
                <a:gd name="T3" fmla="*/ 9 h 10"/>
                <a:gd name="T4" fmla="*/ 1 w 9"/>
                <a:gd name="T5" fmla="*/ 5 h 10"/>
                <a:gd name="T6" fmla="*/ 4 w 9"/>
                <a:gd name="T7" fmla="*/ 1 h 10"/>
                <a:gd name="T8" fmla="*/ 8 w 9"/>
                <a:gd name="T9" fmla="*/ 1 h 10"/>
                <a:gd name="T10" fmla="*/ 8 w 9"/>
                <a:gd name="T11" fmla="*/ 5 h 10"/>
                <a:gd name="T12" fmla="*/ 5 w 9"/>
                <a:gd name="T13" fmla="*/ 9 h 10"/>
                <a:gd name="T14" fmla="*/ 3 w 9"/>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10"/>
                  </a:moveTo>
                  <a:cubicBezTo>
                    <a:pt x="2" y="10"/>
                    <a:pt x="1" y="9"/>
                    <a:pt x="1" y="9"/>
                  </a:cubicBezTo>
                  <a:cubicBezTo>
                    <a:pt x="0" y="8"/>
                    <a:pt x="0" y="6"/>
                    <a:pt x="1" y="5"/>
                  </a:cubicBezTo>
                  <a:cubicBezTo>
                    <a:pt x="4" y="1"/>
                    <a:pt x="4" y="1"/>
                    <a:pt x="4" y="1"/>
                  </a:cubicBezTo>
                  <a:cubicBezTo>
                    <a:pt x="5" y="0"/>
                    <a:pt x="7" y="0"/>
                    <a:pt x="8" y="1"/>
                  </a:cubicBezTo>
                  <a:cubicBezTo>
                    <a:pt x="9" y="2"/>
                    <a:pt x="9" y="4"/>
                    <a:pt x="8" y="5"/>
                  </a:cubicBezTo>
                  <a:cubicBezTo>
                    <a:pt x="5" y="9"/>
                    <a:pt x="5" y="9"/>
                    <a:pt x="5" y="9"/>
                  </a:cubicBezTo>
                  <a:cubicBezTo>
                    <a:pt x="4" y="9"/>
                    <a:pt x="3" y="10"/>
                    <a:pt x="3" y="10"/>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0" name="Freeform 106"/>
            <p:cNvSpPr/>
            <p:nvPr/>
          </p:nvSpPr>
          <p:spPr bwMode="auto">
            <a:xfrm>
              <a:off x="4238489" y="3372558"/>
              <a:ext cx="17505" cy="6059"/>
            </a:xfrm>
            <a:custGeom>
              <a:avLst/>
              <a:gdLst>
                <a:gd name="T0" fmla="*/ 8 w 11"/>
                <a:gd name="T1" fmla="*/ 4 h 4"/>
                <a:gd name="T2" fmla="*/ 8 w 11"/>
                <a:gd name="T3" fmla="*/ 4 h 4"/>
                <a:gd name="T4" fmla="*/ 3 w 11"/>
                <a:gd name="T5" fmla="*/ 4 h 4"/>
                <a:gd name="T6" fmla="*/ 0 w 11"/>
                <a:gd name="T7" fmla="*/ 2 h 4"/>
                <a:gd name="T8" fmla="*/ 3 w 11"/>
                <a:gd name="T9" fmla="*/ 0 h 4"/>
                <a:gd name="T10" fmla="*/ 3 w 11"/>
                <a:gd name="T11" fmla="*/ 0 h 4"/>
                <a:gd name="T12" fmla="*/ 8 w 11"/>
                <a:gd name="T13" fmla="*/ 0 h 4"/>
                <a:gd name="T14" fmla="*/ 11 w 11"/>
                <a:gd name="T15" fmla="*/ 2 h 4"/>
                <a:gd name="T16" fmla="*/ 8 w 11"/>
                <a:gd name="T17"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8" y="4"/>
                  </a:moveTo>
                  <a:cubicBezTo>
                    <a:pt x="8" y="4"/>
                    <a:pt x="8" y="4"/>
                    <a:pt x="8" y="4"/>
                  </a:cubicBezTo>
                  <a:cubicBezTo>
                    <a:pt x="3" y="4"/>
                    <a:pt x="3" y="4"/>
                    <a:pt x="3" y="4"/>
                  </a:cubicBezTo>
                  <a:cubicBezTo>
                    <a:pt x="1" y="4"/>
                    <a:pt x="0" y="4"/>
                    <a:pt x="0" y="2"/>
                  </a:cubicBezTo>
                  <a:cubicBezTo>
                    <a:pt x="0" y="1"/>
                    <a:pt x="1" y="0"/>
                    <a:pt x="3" y="0"/>
                  </a:cubicBezTo>
                  <a:cubicBezTo>
                    <a:pt x="3" y="0"/>
                    <a:pt x="3" y="0"/>
                    <a:pt x="3" y="0"/>
                  </a:cubicBezTo>
                  <a:cubicBezTo>
                    <a:pt x="8" y="0"/>
                    <a:pt x="8" y="0"/>
                    <a:pt x="8" y="0"/>
                  </a:cubicBezTo>
                  <a:cubicBezTo>
                    <a:pt x="10" y="0"/>
                    <a:pt x="11" y="0"/>
                    <a:pt x="11" y="2"/>
                  </a:cubicBezTo>
                  <a:cubicBezTo>
                    <a:pt x="11" y="3"/>
                    <a:pt x="10" y="4"/>
                    <a:pt x="8"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1" name="Freeform 107"/>
            <p:cNvSpPr>
              <a:spLocks noEditPoints="1"/>
            </p:cNvSpPr>
            <p:nvPr/>
          </p:nvSpPr>
          <p:spPr bwMode="auto">
            <a:xfrm>
              <a:off x="4266093" y="3365826"/>
              <a:ext cx="175046" cy="14138"/>
            </a:xfrm>
            <a:custGeom>
              <a:avLst/>
              <a:gdLst>
                <a:gd name="T0" fmla="*/ 108 w 110"/>
                <a:gd name="T1" fmla="*/ 8 h 9"/>
                <a:gd name="T2" fmla="*/ 107 w 110"/>
                <a:gd name="T3" fmla="*/ 8 h 9"/>
                <a:gd name="T4" fmla="*/ 96 w 110"/>
                <a:gd name="T5" fmla="*/ 9 h 9"/>
                <a:gd name="T6" fmla="*/ 93 w 110"/>
                <a:gd name="T7" fmla="*/ 6 h 9"/>
                <a:gd name="T8" fmla="*/ 96 w 110"/>
                <a:gd name="T9" fmla="*/ 4 h 9"/>
                <a:gd name="T10" fmla="*/ 108 w 110"/>
                <a:gd name="T11" fmla="*/ 4 h 9"/>
                <a:gd name="T12" fmla="*/ 110 w 110"/>
                <a:gd name="T13" fmla="*/ 6 h 9"/>
                <a:gd name="T14" fmla="*/ 108 w 110"/>
                <a:gd name="T15" fmla="*/ 8 h 9"/>
                <a:gd name="T16" fmla="*/ 84 w 110"/>
                <a:gd name="T17" fmla="*/ 8 h 9"/>
                <a:gd name="T18" fmla="*/ 84 w 110"/>
                <a:gd name="T19" fmla="*/ 8 h 9"/>
                <a:gd name="T20" fmla="*/ 73 w 110"/>
                <a:gd name="T21" fmla="*/ 9 h 9"/>
                <a:gd name="T22" fmla="*/ 70 w 110"/>
                <a:gd name="T23" fmla="*/ 4 h 9"/>
                <a:gd name="T24" fmla="*/ 73 w 110"/>
                <a:gd name="T25" fmla="*/ 0 h 9"/>
                <a:gd name="T26" fmla="*/ 73 w 110"/>
                <a:gd name="T27" fmla="*/ 0 h 9"/>
                <a:gd name="T28" fmla="*/ 84 w 110"/>
                <a:gd name="T29" fmla="*/ 2 h 9"/>
                <a:gd name="T30" fmla="*/ 87 w 110"/>
                <a:gd name="T31" fmla="*/ 5 h 9"/>
                <a:gd name="T32" fmla="*/ 84 w 110"/>
                <a:gd name="T33" fmla="*/ 8 h 9"/>
                <a:gd name="T34" fmla="*/ 61 w 110"/>
                <a:gd name="T35" fmla="*/ 8 h 9"/>
                <a:gd name="T36" fmla="*/ 61 w 110"/>
                <a:gd name="T37" fmla="*/ 8 h 9"/>
                <a:gd name="T38" fmla="*/ 49 w 110"/>
                <a:gd name="T39" fmla="*/ 9 h 9"/>
                <a:gd name="T40" fmla="*/ 47 w 110"/>
                <a:gd name="T41" fmla="*/ 4 h 9"/>
                <a:gd name="T42" fmla="*/ 49 w 110"/>
                <a:gd name="T43" fmla="*/ 0 h 9"/>
                <a:gd name="T44" fmla="*/ 49 w 110"/>
                <a:gd name="T45" fmla="*/ 0 h 9"/>
                <a:gd name="T46" fmla="*/ 61 w 110"/>
                <a:gd name="T47" fmla="*/ 2 h 9"/>
                <a:gd name="T48" fmla="*/ 64 w 110"/>
                <a:gd name="T49" fmla="*/ 5 h 9"/>
                <a:gd name="T50" fmla="*/ 61 w 110"/>
                <a:gd name="T51" fmla="*/ 8 h 9"/>
                <a:gd name="T52" fmla="*/ 38 w 110"/>
                <a:gd name="T53" fmla="*/ 8 h 9"/>
                <a:gd name="T54" fmla="*/ 38 w 110"/>
                <a:gd name="T55" fmla="*/ 8 h 9"/>
                <a:gd name="T56" fmla="*/ 26 w 110"/>
                <a:gd name="T57" fmla="*/ 8 h 9"/>
                <a:gd name="T58" fmla="*/ 23 w 110"/>
                <a:gd name="T59" fmla="*/ 4 h 9"/>
                <a:gd name="T60" fmla="*/ 26 w 110"/>
                <a:gd name="T61" fmla="*/ 0 h 9"/>
                <a:gd name="T62" fmla="*/ 26 w 110"/>
                <a:gd name="T63" fmla="*/ 0 h 9"/>
                <a:gd name="T64" fmla="*/ 38 w 110"/>
                <a:gd name="T65" fmla="*/ 2 h 9"/>
                <a:gd name="T66" fmla="*/ 40 w 110"/>
                <a:gd name="T67" fmla="*/ 5 h 9"/>
                <a:gd name="T68" fmla="*/ 38 w 110"/>
                <a:gd name="T69" fmla="*/ 8 h 9"/>
                <a:gd name="T70" fmla="*/ 14 w 110"/>
                <a:gd name="T71" fmla="*/ 8 h 9"/>
                <a:gd name="T72" fmla="*/ 14 w 110"/>
                <a:gd name="T73" fmla="*/ 8 h 9"/>
                <a:gd name="T74" fmla="*/ 3 w 110"/>
                <a:gd name="T75" fmla="*/ 8 h 9"/>
                <a:gd name="T76" fmla="*/ 0 w 110"/>
                <a:gd name="T77" fmla="*/ 4 h 9"/>
                <a:gd name="T78" fmla="*/ 3 w 110"/>
                <a:gd name="T79" fmla="*/ 0 h 9"/>
                <a:gd name="T80" fmla="*/ 3 w 110"/>
                <a:gd name="T81" fmla="*/ 0 h 9"/>
                <a:gd name="T82" fmla="*/ 15 w 110"/>
                <a:gd name="T83" fmla="*/ 2 h 9"/>
                <a:gd name="T84" fmla="*/ 17 w 110"/>
                <a:gd name="T85" fmla="*/ 5 h 9"/>
                <a:gd name="T86" fmla="*/ 14 w 110"/>
                <a:gd name="T8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0" h="9">
                  <a:moveTo>
                    <a:pt x="108" y="8"/>
                  </a:moveTo>
                  <a:cubicBezTo>
                    <a:pt x="107" y="8"/>
                    <a:pt x="107" y="8"/>
                    <a:pt x="107" y="8"/>
                  </a:cubicBezTo>
                  <a:cubicBezTo>
                    <a:pt x="96" y="9"/>
                    <a:pt x="96" y="9"/>
                    <a:pt x="96" y="9"/>
                  </a:cubicBezTo>
                  <a:cubicBezTo>
                    <a:pt x="94" y="9"/>
                    <a:pt x="93" y="8"/>
                    <a:pt x="93" y="6"/>
                  </a:cubicBezTo>
                  <a:cubicBezTo>
                    <a:pt x="93" y="5"/>
                    <a:pt x="94" y="4"/>
                    <a:pt x="96" y="4"/>
                  </a:cubicBezTo>
                  <a:cubicBezTo>
                    <a:pt x="108" y="4"/>
                    <a:pt x="108" y="4"/>
                    <a:pt x="108" y="4"/>
                  </a:cubicBezTo>
                  <a:cubicBezTo>
                    <a:pt x="109" y="4"/>
                    <a:pt x="110" y="4"/>
                    <a:pt x="110" y="6"/>
                  </a:cubicBezTo>
                  <a:cubicBezTo>
                    <a:pt x="110" y="8"/>
                    <a:pt x="109" y="8"/>
                    <a:pt x="108" y="8"/>
                  </a:cubicBezTo>
                  <a:close/>
                  <a:moveTo>
                    <a:pt x="84" y="8"/>
                  </a:moveTo>
                  <a:cubicBezTo>
                    <a:pt x="84" y="8"/>
                    <a:pt x="84" y="8"/>
                    <a:pt x="84" y="8"/>
                  </a:cubicBezTo>
                  <a:cubicBezTo>
                    <a:pt x="73" y="9"/>
                    <a:pt x="73" y="9"/>
                    <a:pt x="73" y="9"/>
                  </a:cubicBezTo>
                  <a:cubicBezTo>
                    <a:pt x="71" y="9"/>
                    <a:pt x="70" y="6"/>
                    <a:pt x="70" y="4"/>
                  </a:cubicBezTo>
                  <a:cubicBezTo>
                    <a:pt x="70" y="3"/>
                    <a:pt x="71" y="0"/>
                    <a:pt x="73" y="0"/>
                  </a:cubicBezTo>
                  <a:cubicBezTo>
                    <a:pt x="73" y="0"/>
                    <a:pt x="73" y="0"/>
                    <a:pt x="73" y="0"/>
                  </a:cubicBezTo>
                  <a:cubicBezTo>
                    <a:pt x="84" y="2"/>
                    <a:pt x="84" y="2"/>
                    <a:pt x="84" y="2"/>
                  </a:cubicBezTo>
                  <a:cubicBezTo>
                    <a:pt x="86" y="2"/>
                    <a:pt x="87" y="3"/>
                    <a:pt x="87" y="5"/>
                  </a:cubicBezTo>
                  <a:cubicBezTo>
                    <a:pt x="87" y="6"/>
                    <a:pt x="86" y="8"/>
                    <a:pt x="84" y="8"/>
                  </a:cubicBezTo>
                  <a:close/>
                  <a:moveTo>
                    <a:pt x="61" y="8"/>
                  </a:moveTo>
                  <a:cubicBezTo>
                    <a:pt x="61" y="8"/>
                    <a:pt x="61" y="8"/>
                    <a:pt x="61" y="8"/>
                  </a:cubicBezTo>
                  <a:cubicBezTo>
                    <a:pt x="49" y="9"/>
                    <a:pt x="49" y="9"/>
                    <a:pt x="49" y="9"/>
                  </a:cubicBezTo>
                  <a:cubicBezTo>
                    <a:pt x="48" y="9"/>
                    <a:pt x="47" y="6"/>
                    <a:pt x="47" y="4"/>
                  </a:cubicBezTo>
                  <a:cubicBezTo>
                    <a:pt x="47" y="3"/>
                    <a:pt x="48" y="0"/>
                    <a:pt x="49" y="0"/>
                  </a:cubicBezTo>
                  <a:cubicBezTo>
                    <a:pt x="49" y="0"/>
                    <a:pt x="49" y="0"/>
                    <a:pt x="49" y="0"/>
                  </a:cubicBezTo>
                  <a:cubicBezTo>
                    <a:pt x="61" y="2"/>
                    <a:pt x="61" y="2"/>
                    <a:pt x="61" y="2"/>
                  </a:cubicBezTo>
                  <a:cubicBezTo>
                    <a:pt x="63" y="2"/>
                    <a:pt x="64" y="3"/>
                    <a:pt x="64" y="5"/>
                  </a:cubicBezTo>
                  <a:cubicBezTo>
                    <a:pt x="64" y="6"/>
                    <a:pt x="63" y="8"/>
                    <a:pt x="61" y="8"/>
                  </a:cubicBezTo>
                  <a:close/>
                  <a:moveTo>
                    <a:pt x="38" y="8"/>
                  </a:moveTo>
                  <a:cubicBezTo>
                    <a:pt x="38" y="8"/>
                    <a:pt x="38" y="8"/>
                    <a:pt x="38" y="8"/>
                  </a:cubicBezTo>
                  <a:cubicBezTo>
                    <a:pt x="26" y="8"/>
                    <a:pt x="26" y="8"/>
                    <a:pt x="26" y="8"/>
                  </a:cubicBezTo>
                  <a:cubicBezTo>
                    <a:pt x="25" y="8"/>
                    <a:pt x="23" y="6"/>
                    <a:pt x="23" y="4"/>
                  </a:cubicBezTo>
                  <a:cubicBezTo>
                    <a:pt x="23" y="3"/>
                    <a:pt x="25" y="0"/>
                    <a:pt x="26" y="0"/>
                  </a:cubicBezTo>
                  <a:cubicBezTo>
                    <a:pt x="26" y="0"/>
                    <a:pt x="26" y="0"/>
                    <a:pt x="26" y="0"/>
                  </a:cubicBezTo>
                  <a:cubicBezTo>
                    <a:pt x="38" y="2"/>
                    <a:pt x="38" y="2"/>
                    <a:pt x="38" y="2"/>
                  </a:cubicBezTo>
                  <a:cubicBezTo>
                    <a:pt x="39" y="2"/>
                    <a:pt x="40" y="3"/>
                    <a:pt x="40" y="5"/>
                  </a:cubicBezTo>
                  <a:cubicBezTo>
                    <a:pt x="40" y="6"/>
                    <a:pt x="39" y="8"/>
                    <a:pt x="38" y="8"/>
                  </a:cubicBezTo>
                  <a:close/>
                  <a:moveTo>
                    <a:pt x="14" y="8"/>
                  </a:moveTo>
                  <a:cubicBezTo>
                    <a:pt x="14" y="8"/>
                    <a:pt x="14" y="8"/>
                    <a:pt x="14" y="8"/>
                  </a:cubicBezTo>
                  <a:cubicBezTo>
                    <a:pt x="3" y="8"/>
                    <a:pt x="3" y="8"/>
                    <a:pt x="3" y="8"/>
                  </a:cubicBezTo>
                  <a:cubicBezTo>
                    <a:pt x="1" y="8"/>
                    <a:pt x="0" y="6"/>
                    <a:pt x="0" y="4"/>
                  </a:cubicBezTo>
                  <a:cubicBezTo>
                    <a:pt x="0" y="3"/>
                    <a:pt x="1" y="0"/>
                    <a:pt x="3" y="0"/>
                  </a:cubicBezTo>
                  <a:cubicBezTo>
                    <a:pt x="3" y="0"/>
                    <a:pt x="3" y="0"/>
                    <a:pt x="3" y="0"/>
                  </a:cubicBezTo>
                  <a:cubicBezTo>
                    <a:pt x="15" y="2"/>
                    <a:pt x="15" y="2"/>
                    <a:pt x="15" y="2"/>
                  </a:cubicBezTo>
                  <a:cubicBezTo>
                    <a:pt x="16" y="2"/>
                    <a:pt x="17" y="3"/>
                    <a:pt x="17" y="5"/>
                  </a:cubicBezTo>
                  <a:cubicBezTo>
                    <a:pt x="17" y="6"/>
                    <a:pt x="16" y="8"/>
                    <a:pt x="14" y="8"/>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2" name="Freeform 108"/>
            <p:cNvSpPr/>
            <p:nvPr/>
          </p:nvSpPr>
          <p:spPr bwMode="auto">
            <a:xfrm>
              <a:off x="4450565" y="3372558"/>
              <a:ext cx="17505" cy="7406"/>
            </a:xfrm>
            <a:custGeom>
              <a:avLst/>
              <a:gdLst>
                <a:gd name="T0" fmla="*/ 9 w 11"/>
                <a:gd name="T1" fmla="*/ 4 h 5"/>
                <a:gd name="T2" fmla="*/ 9 w 11"/>
                <a:gd name="T3" fmla="*/ 4 h 5"/>
                <a:gd name="T4" fmla="*/ 3 w 11"/>
                <a:gd name="T5" fmla="*/ 5 h 5"/>
                <a:gd name="T6" fmla="*/ 0 w 11"/>
                <a:gd name="T7" fmla="*/ 2 h 5"/>
                <a:gd name="T8" fmla="*/ 3 w 11"/>
                <a:gd name="T9" fmla="*/ 0 h 5"/>
                <a:gd name="T10" fmla="*/ 3 w 11"/>
                <a:gd name="T11" fmla="*/ 0 h 5"/>
                <a:gd name="T12" fmla="*/ 9 w 11"/>
                <a:gd name="T13" fmla="*/ 0 h 5"/>
                <a:gd name="T14" fmla="*/ 11 w 11"/>
                <a:gd name="T15" fmla="*/ 2 h 5"/>
                <a:gd name="T16" fmla="*/ 9 w 11"/>
                <a:gd name="T17"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5">
                  <a:moveTo>
                    <a:pt x="9" y="4"/>
                  </a:moveTo>
                  <a:cubicBezTo>
                    <a:pt x="9" y="4"/>
                    <a:pt x="9" y="4"/>
                    <a:pt x="9" y="4"/>
                  </a:cubicBezTo>
                  <a:cubicBezTo>
                    <a:pt x="3" y="5"/>
                    <a:pt x="3" y="5"/>
                    <a:pt x="3" y="5"/>
                  </a:cubicBezTo>
                  <a:cubicBezTo>
                    <a:pt x="2" y="5"/>
                    <a:pt x="0" y="4"/>
                    <a:pt x="0" y="2"/>
                  </a:cubicBezTo>
                  <a:cubicBezTo>
                    <a:pt x="0" y="1"/>
                    <a:pt x="2" y="0"/>
                    <a:pt x="3" y="0"/>
                  </a:cubicBezTo>
                  <a:cubicBezTo>
                    <a:pt x="3" y="0"/>
                    <a:pt x="3" y="0"/>
                    <a:pt x="3" y="0"/>
                  </a:cubicBezTo>
                  <a:cubicBezTo>
                    <a:pt x="9" y="0"/>
                    <a:pt x="9" y="0"/>
                    <a:pt x="9" y="0"/>
                  </a:cubicBezTo>
                  <a:cubicBezTo>
                    <a:pt x="10" y="0"/>
                    <a:pt x="11" y="0"/>
                    <a:pt x="11" y="2"/>
                  </a:cubicBezTo>
                  <a:cubicBezTo>
                    <a:pt x="11" y="3"/>
                    <a:pt x="10" y="4"/>
                    <a:pt x="9" y="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3" name="Freeform 109"/>
            <p:cNvSpPr>
              <a:spLocks noEditPoints="1"/>
            </p:cNvSpPr>
            <p:nvPr/>
          </p:nvSpPr>
          <p:spPr bwMode="auto">
            <a:xfrm>
              <a:off x="4085660" y="3155770"/>
              <a:ext cx="65306" cy="53860"/>
            </a:xfrm>
            <a:custGeom>
              <a:avLst/>
              <a:gdLst>
                <a:gd name="T0" fmla="*/ 2 w 41"/>
                <a:gd name="T1" fmla="*/ 11 h 34"/>
                <a:gd name="T2" fmla="*/ 21 w 41"/>
                <a:gd name="T3" fmla="*/ 0 h 34"/>
                <a:gd name="T4" fmla="*/ 39 w 41"/>
                <a:gd name="T5" fmla="*/ 11 h 34"/>
                <a:gd name="T6" fmla="*/ 39 w 41"/>
                <a:gd name="T7" fmla="*/ 27 h 34"/>
                <a:gd name="T8" fmla="*/ 41 w 41"/>
                <a:gd name="T9" fmla="*/ 33 h 34"/>
                <a:gd name="T10" fmla="*/ 30 w 41"/>
                <a:gd name="T11" fmla="*/ 33 h 34"/>
                <a:gd name="T12" fmla="*/ 29 w 41"/>
                <a:gd name="T13" fmla="*/ 30 h 34"/>
                <a:gd name="T14" fmla="*/ 14 w 41"/>
                <a:gd name="T15" fmla="*/ 34 h 34"/>
                <a:gd name="T16" fmla="*/ 0 w 41"/>
                <a:gd name="T17" fmla="*/ 24 h 34"/>
                <a:gd name="T18" fmla="*/ 13 w 41"/>
                <a:gd name="T19" fmla="*/ 14 h 34"/>
                <a:gd name="T20" fmla="*/ 24 w 41"/>
                <a:gd name="T21" fmla="*/ 13 h 34"/>
                <a:gd name="T22" fmla="*/ 29 w 41"/>
                <a:gd name="T23" fmla="*/ 10 h 34"/>
                <a:gd name="T24" fmla="*/ 20 w 41"/>
                <a:gd name="T25" fmla="*/ 6 h 34"/>
                <a:gd name="T26" fmla="*/ 12 w 41"/>
                <a:gd name="T27" fmla="*/ 11 h 34"/>
                <a:gd name="T28" fmla="*/ 2 w 41"/>
                <a:gd name="T29" fmla="*/ 11 h 34"/>
                <a:gd name="T30" fmla="*/ 29 w 41"/>
                <a:gd name="T31" fmla="*/ 17 h 34"/>
                <a:gd name="T32" fmla="*/ 23 w 41"/>
                <a:gd name="T33" fmla="*/ 19 h 34"/>
                <a:gd name="T34" fmla="*/ 17 w 41"/>
                <a:gd name="T35" fmla="*/ 19 h 34"/>
                <a:gd name="T36" fmla="*/ 11 w 41"/>
                <a:gd name="T37" fmla="*/ 24 h 34"/>
                <a:gd name="T38" fmla="*/ 18 w 41"/>
                <a:gd name="T39" fmla="*/ 28 h 34"/>
                <a:gd name="T40" fmla="*/ 29 w 41"/>
                <a:gd name="T41" fmla="*/ 20 h 34"/>
                <a:gd name="T42" fmla="*/ 29 w 41"/>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34">
                  <a:moveTo>
                    <a:pt x="2" y="11"/>
                  </a:moveTo>
                  <a:cubicBezTo>
                    <a:pt x="3" y="1"/>
                    <a:pt x="12" y="0"/>
                    <a:pt x="21" y="0"/>
                  </a:cubicBezTo>
                  <a:cubicBezTo>
                    <a:pt x="36" y="0"/>
                    <a:pt x="39" y="5"/>
                    <a:pt x="39" y="11"/>
                  </a:cubicBezTo>
                  <a:cubicBezTo>
                    <a:pt x="39" y="27"/>
                    <a:pt x="39" y="27"/>
                    <a:pt x="39" y="27"/>
                  </a:cubicBezTo>
                  <a:cubicBezTo>
                    <a:pt x="39" y="29"/>
                    <a:pt x="40" y="31"/>
                    <a:pt x="41" y="33"/>
                  </a:cubicBezTo>
                  <a:cubicBezTo>
                    <a:pt x="30" y="33"/>
                    <a:pt x="30" y="33"/>
                    <a:pt x="30" y="33"/>
                  </a:cubicBezTo>
                  <a:cubicBezTo>
                    <a:pt x="30" y="32"/>
                    <a:pt x="29" y="31"/>
                    <a:pt x="29" y="30"/>
                  </a:cubicBezTo>
                  <a:cubicBezTo>
                    <a:pt x="26" y="33"/>
                    <a:pt x="19" y="34"/>
                    <a:pt x="14" y="34"/>
                  </a:cubicBezTo>
                  <a:cubicBezTo>
                    <a:pt x="6" y="34"/>
                    <a:pt x="0" y="31"/>
                    <a:pt x="0" y="24"/>
                  </a:cubicBezTo>
                  <a:cubicBezTo>
                    <a:pt x="0" y="16"/>
                    <a:pt x="7" y="14"/>
                    <a:pt x="13" y="14"/>
                  </a:cubicBezTo>
                  <a:cubicBezTo>
                    <a:pt x="24" y="13"/>
                    <a:pt x="24" y="13"/>
                    <a:pt x="24" y="13"/>
                  </a:cubicBezTo>
                  <a:cubicBezTo>
                    <a:pt x="28" y="13"/>
                    <a:pt x="29" y="12"/>
                    <a:pt x="29" y="10"/>
                  </a:cubicBezTo>
                  <a:cubicBezTo>
                    <a:pt x="29" y="7"/>
                    <a:pt x="27" y="6"/>
                    <a:pt x="20" y="6"/>
                  </a:cubicBezTo>
                  <a:cubicBezTo>
                    <a:pt x="16" y="6"/>
                    <a:pt x="14" y="6"/>
                    <a:pt x="12" y="11"/>
                  </a:cubicBezTo>
                  <a:lnTo>
                    <a:pt x="2" y="11"/>
                  </a:lnTo>
                  <a:close/>
                  <a:moveTo>
                    <a:pt x="29" y="17"/>
                  </a:moveTo>
                  <a:cubicBezTo>
                    <a:pt x="27" y="18"/>
                    <a:pt x="25" y="19"/>
                    <a:pt x="23" y="19"/>
                  </a:cubicBezTo>
                  <a:cubicBezTo>
                    <a:pt x="17" y="19"/>
                    <a:pt x="17" y="19"/>
                    <a:pt x="17" y="19"/>
                  </a:cubicBezTo>
                  <a:cubicBezTo>
                    <a:pt x="13" y="20"/>
                    <a:pt x="11" y="21"/>
                    <a:pt x="11" y="24"/>
                  </a:cubicBezTo>
                  <a:cubicBezTo>
                    <a:pt x="11" y="26"/>
                    <a:pt x="14" y="28"/>
                    <a:pt x="18" y="28"/>
                  </a:cubicBezTo>
                  <a:cubicBezTo>
                    <a:pt x="23" y="28"/>
                    <a:pt x="29" y="25"/>
                    <a:pt x="29" y="20"/>
                  </a:cubicBezTo>
                  <a:lnTo>
                    <a:pt x="29" y="17"/>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4" name="Freeform 110"/>
            <p:cNvSpPr>
              <a:spLocks noEditPoints="1"/>
            </p:cNvSpPr>
            <p:nvPr/>
          </p:nvSpPr>
          <p:spPr bwMode="auto">
            <a:xfrm>
              <a:off x="4219638" y="3041317"/>
              <a:ext cx="66652" cy="71365"/>
            </a:xfrm>
            <a:custGeom>
              <a:avLst/>
              <a:gdLst>
                <a:gd name="T0" fmla="*/ 0 w 42"/>
                <a:gd name="T1" fmla="*/ 0 h 45"/>
                <a:gd name="T2" fmla="*/ 11 w 42"/>
                <a:gd name="T3" fmla="*/ 0 h 45"/>
                <a:gd name="T4" fmla="*/ 11 w 42"/>
                <a:gd name="T5" fmla="*/ 15 h 45"/>
                <a:gd name="T6" fmla="*/ 11 w 42"/>
                <a:gd name="T7" fmla="*/ 15 h 45"/>
                <a:gd name="T8" fmla="*/ 24 w 42"/>
                <a:gd name="T9" fmla="*/ 11 h 45"/>
                <a:gd name="T10" fmla="*/ 42 w 42"/>
                <a:gd name="T11" fmla="*/ 28 h 45"/>
                <a:gd name="T12" fmla="*/ 23 w 42"/>
                <a:gd name="T13" fmla="*/ 45 h 45"/>
                <a:gd name="T14" fmla="*/ 11 w 42"/>
                <a:gd name="T15" fmla="*/ 40 h 45"/>
                <a:gd name="T16" fmla="*/ 11 w 42"/>
                <a:gd name="T17" fmla="*/ 40 h 45"/>
                <a:gd name="T18" fmla="*/ 11 w 42"/>
                <a:gd name="T19" fmla="*/ 44 h 45"/>
                <a:gd name="T20" fmla="*/ 0 w 42"/>
                <a:gd name="T21" fmla="*/ 44 h 45"/>
                <a:gd name="T22" fmla="*/ 0 w 42"/>
                <a:gd name="T23" fmla="*/ 0 h 45"/>
                <a:gd name="T24" fmla="*/ 21 w 42"/>
                <a:gd name="T25" fmla="*/ 37 h 45"/>
                <a:gd name="T26" fmla="*/ 31 w 42"/>
                <a:gd name="T27" fmla="*/ 28 h 45"/>
                <a:gd name="T28" fmla="*/ 21 w 42"/>
                <a:gd name="T29" fmla="*/ 18 h 45"/>
                <a:gd name="T30" fmla="*/ 11 w 42"/>
                <a:gd name="T31" fmla="*/ 28 h 45"/>
                <a:gd name="T32" fmla="*/ 21 w 42"/>
                <a:gd name="T33"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45">
                  <a:moveTo>
                    <a:pt x="0" y="0"/>
                  </a:moveTo>
                  <a:cubicBezTo>
                    <a:pt x="11" y="0"/>
                    <a:pt x="11" y="0"/>
                    <a:pt x="11" y="0"/>
                  </a:cubicBezTo>
                  <a:cubicBezTo>
                    <a:pt x="11" y="15"/>
                    <a:pt x="11" y="15"/>
                    <a:pt x="11" y="15"/>
                  </a:cubicBezTo>
                  <a:cubicBezTo>
                    <a:pt x="11" y="15"/>
                    <a:pt x="11" y="15"/>
                    <a:pt x="11" y="15"/>
                  </a:cubicBezTo>
                  <a:cubicBezTo>
                    <a:pt x="13" y="13"/>
                    <a:pt x="18" y="11"/>
                    <a:pt x="24" y="11"/>
                  </a:cubicBezTo>
                  <a:cubicBezTo>
                    <a:pt x="34" y="11"/>
                    <a:pt x="42" y="17"/>
                    <a:pt x="42" y="28"/>
                  </a:cubicBezTo>
                  <a:cubicBezTo>
                    <a:pt x="42" y="39"/>
                    <a:pt x="33" y="45"/>
                    <a:pt x="23" y="45"/>
                  </a:cubicBezTo>
                  <a:cubicBezTo>
                    <a:pt x="18" y="45"/>
                    <a:pt x="15" y="44"/>
                    <a:pt x="11" y="40"/>
                  </a:cubicBezTo>
                  <a:cubicBezTo>
                    <a:pt x="11" y="40"/>
                    <a:pt x="11" y="40"/>
                    <a:pt x="11" y="40"/>
                  </a:cubicBezTo>
                  <a:cubicBezTo>
                    <a:pt x="11" y="44"/>
                    <a:pt x="11" y="44"/>
                    <a:pt x="11" y="44"/>
                  </a:cubicBezTo>
                  <a:cubicBezTo>
                    <a:pt x="0" y="44"/>
                    <a:pt x="0" y="44"/>
                    <a:pt x="0" y="44"/>
                  </a:cubicBezTo>
                  <a:lnTo>
                    <a:pt x="0" y="0"/>
                  </a:lnTo>
                  <a:close/>
                  <a:moveTo>
                    <a:pt x="21" y="37"/>
                  </a:moveTo>
                  <a:cubicBezTo>
                    <a:pt x="26" y="37"/>
                    <a:pt x="31" y="34"/>
                    <a:pt x="31" y="28"/>
                  </a:cubicBezTo>
                  <a:cubicBezTo>
                    <a:pt x="31" y="22"/>
                    <a:pt x="26" y="18"/>
                    <a:pt x="21" y="18"/>
                  </a:cubicBezTo>
                  <a:cubicBezTo>
                    <a:pt x="15" y="18"/>
                    <a:pt x="11" y="22"/>
                    <a:pt x="11" y="28"/>
                  </a:cubicBezTo>
                  <a:cubicBezTo>
                    <a:pt x="11" y="34"/>
                    <a:pt x="15" y="37"/>
                    <a:pt x="21" y="37"/>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5" name="Freeform 111"/>
            <p:cNvSpPr/>
            <p:nvPr/>
          </p:nvSpPr>
          <p:spPr bwMode="auto">
            <a:xfrm>
              <a:off x="4469416" y="3076326"/>
              <a:ext cx="65306" cy="55880"/>
            </a:xfrm>
            <a:custGeom>
              <a:avLst/>
              <a:gdLst>
                <a:gd name="T0" fmla="*/ 30 w 41"/>
                <a:gd name="T1" fmla="*/ 13 h 35"/>
                <a:gd name="T2" fmla="*/ 21 w 41"/>
                <a:gd name="T3" fmla="*/ 8 h 35"/>
                <a:gd name="T4" fmla="*/ 11 w 41"/>
                <a:gd name="T5" fmla="*/ 17 h 35"/>
                <a:gd name="T6" fmla="*/ 21 w 41"/>
                <a:gd name="T7" fmla="*/ 27 h 35"/>
                <a:gd name="T8" fmla="*/ 30 w 41"/>
                <a:gd name="T9" fmla="*/ 21 h 35"/>
                <a:gd name="T10" fmla="*/ 41 w 41"/>
                <a:gd name="T11" fmla="*/ 21 h 35"/>
                <a:gd name="T12" fmla="*/ 20 w 41"/>
                <a:gd name="T13" fmla="*/ 35 h 35"/>
                <a:gd name="T14" fmla="*/ 0 w 41"/>
                <a:gd name="T15" fmla="*/ 17 h 35"/>
                <a:gd name="T16" fmla="*/ 21 w 41"/>
                <a:gd name="T17" fmla="*/ 0 h 35"/>
                <a:gd name="T18" fmla="*/ 41 w 41"/>
                <a:gd name="T19" fmla="*/ 13 h 35"/>
                <a:gd name="T20" fmla="*/ 30 w 41"/>
                <a:gd name="T21"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35">
                  <a:moveTo>
                    <a:pt x="30" y="13"/>
                  </a:moveTo>
                  <a:cubicBezTo>
                    <a:pt x="29" y="9"/>
                    <a:pt x="25" y="8"/>
                    <a:pt x="21" y="8"/>
                  </a:cubicBezTo>
                  <a:cubicBezTo>
                    <a:pt x="14" y="8"/>
                    <a:pt x="11" y="11"/>
                    <a:pt x="11" y="17"/>
                  </a:cubicBezTo>
                  <a:cubicBezTo>
                    <a:pt x="11" y="24"/>
                    <a:pt x="14" y="27"/>
                    <a:pt x="21" y="27"/>
                  </a:cubicBezTo>
                  <a:cubicBezTo>
                    <a:pt x="26" y="27"/>
                    <a:pt x="29" y="25"/>
                    <a:pt x="30" y="21"/>
                  </a:cubicBezTo>
                  <a:cubicBezTo>
                    <a:pt x="41" y="21"/>
                    <a:pt x="41" y="21"/>
                    <a:pt x="41" y="21"/>
                  </a:cubicBezTo>
                  <a:cubicBezTo>
                    <a:pt x="39" y="32"/>
                    <a:pt x="31" y="35"/>
                    <a:pt x="20" y="35"/>
                  </a:cubicBezTo>
                  <a:cubicBezTo>
                    <a:pt x="8" y="35"/>
                    <a:pt x="0" y="30"/>
                    <a:pt x="0" y="17"/>
                  </a:cubicBezTo>
                  <a:cubicBezTo>
                    <a:pt x="0" y="5"/>
                    <a:pt x="8" y="0"/>
                    <a:pt x="21" y="0"/>
                  </a:cubicBezTo>
                  <a:cubicBezTo>
                    <a:pt x="29" y="0"/>
                    <a:pt x="39" y="2"/>
                    <a:pt x="41" y="13"/>
                  </a:cubicBezTo>
                  <a:lnTo>
                    <a:pt x="30" y="13"/>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1"/>
          <p:cNvGrpSpPr/>
          <p:nvPr/>
        </p:nvGrpSpPr>
        <p:grpSpPr>
          <a:xfrm>
            <a:off x="3556531" y="1566737"/>
            <a:ext cx="465206" cy="543011"/>
            <a:chOff x="4536741" y="1960742"/>
            <a:chExt cx="714324" cy="833490"/>
          </a:xfrm>
        </p:grpSpPr>
        <p:sp>
          <p:nvSpPr>
            <p:cNvPr id="235" name="Freeform 71"/>
            <p:cNvSpPr/>
            <p:nvPr/>
          </p:nvSpPr>
          <p:spPr bwMode="auto">
            <a:xfrm>
              <a:off x="4536741" y="1960742"/>
              <a:ext cx="714324" cy="833490"/>
            </a:xfrm>
            <a:custGeom>
              <a:avLst/>
              <a:gdLst>
                <a:gd name="T0" fmla="*/ 449 w 449"/>
                <a:gd name="T1" fmla="*/ 224 h 524"/>
                <a:gd name="T2" fmla="*/ 225 w 449"/>
                <a:gd name="T3" fmla="*/ 0 h 524"/>
                <a:gd name="T4" fmla="*/ 0 w 449"/>
                <a:gd name="T5" fmla="*/ 224 h 524"/>
                <a:gd name="T6" fmla="*/ 225 w 449"/>
                <a:gd name="T7" fmla="*/ 448 h 524"/>
                <a:gd name="T8" fmla="*/ 235 w 449"/>
                <a:gd name="T9" fmla="*/ 448 h 524"/>
                <a:gd name="T10" fmla="*/ 325 w 449"/>
                <a:gd name="T11" fmla="*/ 524 h 524"/>
                <a:gd name="T12" fmla="*/ 335 w 449"/>
                <a:gd name="T13" fmla="*/ 419 h 524"/>
                <a:gd name="T14" fmla="*/ 449 w 449"/>
                <a:gd name="T15" fmla="*/ 224 h 5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524">
                  <a:moveTo>
                    <a:pt x="449" y="224"/>
                  </a:moveTo>
                  <a:cubicBezTo>
                    <a:pt x="449" y="100"/>
                    <a:pt x="348" y="0"/>
                    <a:pt x="225" y="0"/>
                  </a:cubicBezTo>
                  <a:cubicBezTo>
                    <a:pt x="101" y="0"/>
                    <a:pt x="0" y="100"/>
                    <a:pt x="0" y="224"/>
                  </a:cubicBezTo>
                  <a:cubicBezTo>
                    <a:pt x="0" y="348"/>
                    <a:pt x="101" y="448"/>
                    <a:pt x="225" y="448"/>
                  </a:cubicBezTo>
                  <a:cubicBezTo>
                    <a:pt x="228" y="448"/>
                    <a:pt x="231" y="448"/>
                    <a:pt x="235" y="448"/>
                  </a:cubicBezTo>
                  <a:cubicBezTo>
                    <a:pt x="325" y="524"/>
                    <a:pt x="325" y="524"/>
                    <a:pt x="325" y="524"/>
                  </a:cubicBezTo>
                  <a:cubicBezTo>
                    <a:pt x="335" y="419"/>
                    <a:pt x="335" y="419"/>
                    <a:pt x="335" y="419"/>
                  </a:cubicBezTo>
                  <a:cubicBezTo>
                    <a:pt x="403" y="380"/>
                    <a:pt x="449" y="307"/>
                    <a:pt x="449" y="224"/>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6" name="Freeform 112"/>
            <p:cNvSpPr>
              <a:spLocks noEditPoints="1"/>
            </p:cNvSpPr>
            <p:nvPr/>
          </p:nvSpPr>
          <p:spPr bwMode="auto">
            <a:xfrm>
              <a:off x="4649848" y="2145214"/>
              <a:ext cx="508981" cy="379043"/>
            </a:xfrm>
            <a:custGeom>
              <a:avLst/>
              <a:gdLst>
                <a:gd name="T0" fmla="*/ 318 w 320"/>
                <a:gd name="T1" fmla="*/ 85 h 238"/>
                <a:gd name="T2" fmla="*/ 50 w 320"/>
                <a:gd name="T3" fmla="*/ 237 h 238"/>
                <a:gd name="T4" fmla="*/ 44 w 320"/>
                <a:gd name="T5" fmla="*/ 235 h 238"/>
                <a:gd name="T6" fmla="*/ 1 w 320"/>
                <a:gd name="T7" fmla="*/ 158 h 238"/>
                <a:gd name="T8" fmla="*/ 2 w 320"/>
                <a:gd name="T9" fmla="*/ 153 h 238"/>
                <a:gd name="T10" fmla="*/ 270 w 320"/>
                <a:gd name="T11" fmla="*/ 1 h 238"/>
                <a:gd name="T12" fmla="*/ 276 w 320"/>
                <a:gd name="T13" fmla="*/ 3 h 238"/>
                <a:gd name="T14" fmla="*/ 319 w 320"/>
                <a:gd name="T15" fmla="*/ 80 h 238"/>
                <a:gd name="T16" fmla="*/ 318 w 320"/>
                <a:gd name="T17" fmla="*/ 85 h 238"/>
                <a:gd name="T18" fmla="*/ 49 w 320"/>
                <a:gd name="T19" fmla="*/ 228 h 238"/>
                <a:gd name="T20" fmla="*/ 310 w 320"/>
                <a:gd name="T21" fmla="*/ 80 h 238"/>
                <a:gd name="T22" fmla="*/ 271 w 320"/>
                <a:gd name="T23" fmla="*/ 10 h 238"/>
                <a:gd name="T24" fmla="*/ 10 w 320"/>
                <a:gd name="T25" fmla="*/ 158 h 238"/>
                <a:gd name="T26" fmla="*/ 49 w 320"/>
                <a:gd name="T27" fmla="*/ 2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238">
                  <a:moveTo>
                    <a:pt x="318" y="85"/>
                  </a:moveTo>
                  <a:cubicBezTo>
                    <a:pt x="50" y="237"/>
                    <a:pt x="50" y="237"/>
                    <a:pt x="50" y="237"/>
                  </a:cubicBezTo>
                  <a:cubicBezTo>
                    <a:pt x="48" y="238"/>
                    <a:pt x="45" y="237"/>
                    <a:pt x="44" y="235"/>
                  </a:cubicBezTo>
                  <a:cubicBezTo>
                    <a:pt x="1" y="158"/>
                    <a:pt x="1" y="158"/>
                    <a:pt x="1" y="158"/>
                  </a:cubicBezTo>
                  <a:cubicBezTo>
                    <a:pt x="0" y="157"/>
                    <a:pt x="0" y="154"/>
                    <a:pt x="2" y="153"/>
                  </a:cubicBezTo>
                  <a:cubicBezTo>
                    <a:pt x="270" y="1"/>
                    <a:pt x="270" y="1"/>
                    <a:pt x="270" y="1"/>
                  </a:cubicBezTo>
                  <a:cubicBezTo>
                    <a:pt x="272" y="0"/>
                    <a:pt x="275" y="1"/>
                    <a:pt x="276" y="3"/>
                  </a:cubicBezTo>
                  <a:cubicBezTo>
                    <a:pt x="319" y="80"/>
                    <a:pt x="319" y="80"/>
                    <a:pt x="319" y="80"/>
                  </a:cubicBezTo>
                  <a:cubicBezTo>
                    <a:pt x="320" y="81"/>
                    <a:pt x="320" y="84"/>
                    <a:pt x="318" y="85"/>
                  </a:cubicBezTo>
                  <a:close/>
                  <a:moveTo>
                    <a:pt x="49" y="228"/>
                  </a:moveTo>
                  <a:cubicBezTo>
                    <a:pt x="310" y="80"/>
                    <a:pt x="310" y="80"/>
                    <a:pt x="310" y="80"/>
                  </a:cubicBezTo>
                  <a:cubicBezTo>
                    <a:pt x="271" y="10"/>
                    <a:pt x="271" y="10"/>
                    <a:pt x="271" y="10"/>
                  </a:cubicBezTo>
                  <a:cubicBezTo>
                    <a:pt x="10" y="158"/>
                    <a:pt x="10" y="158"/>
                    <a:pt x="10" y="158"/>
                  </a:cubicBezTo>
                  <a:lnTo>
                    <a:pt x="49" y="228"/>
                  </a:ln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7" name="Freeform 113"/>
            <p:cNvSpPr/>
            <p:nvPr/>
          </p:nvSpPr>
          <p:spPr bwMode="auto">
            <a:xfrm>
              <a:off x="4698996" y="2358636"/>
              <a:ext cx="45781" cy="70019"/>
            </a:xfrm>
            <a:custGeom>
              <a:avLst/>
              <a:gdLst>
                <a:gd name="T0" fmla="*/ 26 w 29"/>
                <a:gd name="T1" fmla="*/ 43 h 44"/>
                <a:gd name="T2" fmla="*/ 21 w 29"/>
                <a:gd name="T3" fmla="*/ 42 h 44"/>
                <a:gd name="T4" fmla="*/ 1 w 29"/>
                <a:gd name="T5" fmla="*/ 7 h 44"/>
                <a:gd name="T6" fmla="*/ 3 w 29"/>
                <a:gd name="T7" fmla="*/ 1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2"/>
                  </a:cubicBezTo>
                  <a:cubicBezTo>
                    <a:pt x="1" y="7"/>
                    <a:pt x="1" y="7"/>
                    <a:pt x="1" y="7"/>
                  </a:cubicBezTo>
                  <a:cubicBezTo>
                    <a:pt x="0" y="5"/>
                    <a:pt x="1" y="2"/>
                    <a:pt x="3" y="1"/>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8" name="Freeform 114"/>
            <p:cNvSpPr/>
            <p:nvPr/>
          </p:nvSpPr>
          <p:spPr bwMode="auto">
            <a:xfrm>
              <a:off x="4765648" y="2321607"/>
              <a:ext cx="46455" cy="70019"/>
            </a:xfrm>
            <a:custGeom>
              <a:avLst/>
              <a:gdLst>
                <a:gd name="T0" fmla="*/ 26 w 29"/>
                <a:gd name="T1" fmla="*/ 42 h 44"/>
                <a:gd name="T2" fmla="*/ 21 w 29"/>
                <a:gd name="T3" fmla="*/ 41 h 44"/>
                <a:gd name="T4" fmla="*/ 1 w 29"/>
                <a:gd name="T5" fmla="*/ 6 h 44"/>
                <a:gd name="T6" fmla="*/ 2 w 29"/>
                <a:gd name="T7" fmla="*/ 1 h 44"/>
                <a:gd name="T8" fmla="*/ 8 w 29"/>
                <a:gd name="T9" fmla="*/ 2 h 44"/>
                <a:gd name="T10" fmla="*/ 28 w 29"/>
                <a:gd name="T11" fmla="*/ 37 h 44"/>
                <a:gd name="T12" fmla="*/ 26 w 29"/>
                <a:gd name="T13" fmla="*/ 42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2"/>
                  </a:moveTo>
                  <a:cubicBezTo>
                    <a:pt x="24" y="44"/>
                    <a:pt x="22" y="43"/>
                    <a:pt x="21" y="41"/>
                  </a:cubicBezTo>
                  <a:cubicBezTo>
                    <a:pt x="1" y="6"/>
                    <a:pt x="1" y="6"/>
                    <a:pt x="1" y="6"/>
                  </a:cubicBezTo>
                  <a:cubicBezTo>
                    <a:pt x="0" y="4"/>
                    <a:pt x="1" y="2"/>
                    <a:pt x="2" y="1"/>
                  </a:cubicBezTo>
                  <a:cubicBezTo>
                    <a:pt x="4" y="0"/>
                    <a:pt x="7" y="0"/>
                    <a:pt x="8" y="2"/>
                  </a:cubicBezTo>
                  <a:cubicBezTo>
                    <a:pt x="28" y="37"/>
                    <a:pt x="28" y="37"/>
                    <a:pt x="28" y="37"/>
                  </a:cubicBezTo>
                  <a:cubicBezTo>
                    <a:pt x="29" y="39"/>
                    <a:pt x="28" y="41"/>
                    <a:pt x="26" y="42"/>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9" name="Freeform 115"/>
            <p:cNvSpPr/>
            <p:nvPr/>
          </p:nvSpPr>
          <p:spPr bwMode="auto">
            <a:xfrm>
              <a:off x="4840379" y="2285251"/>
              <a:ext cx="46455" cy="70019"/>
            </a:xfrm>
            <a:custGeom>
              <a:avLst/>
              <a:gdLst>
                <a:gd name="T0" fmla="*/ 26 w 29"/>
                <a:gd name="T1" fmla="*/ 43 h 44"/>
                <a:gd name="T2" fmla="*/ 21 w 29"/>
                <a:gd name="T3" fmla="*/ 42 h 44"/>
                <a:gd name="T4" fmla="*/ 1 w 29"/>
                <a:gd name="T5" fmla="*/ 7 h 44"/>
                <a:gd name="T6" fmla="*/ 3 w 29"/>
                <a:gd name="T7" fmla="*/ 2 h 44"/>
                <a:gd name="T8" fmla="*/ 8 w 29"/>
                <a:gd name="T9" fmla="*/ 3 h 44"/>
                <a:gd name="T10" fmla="*/ 28 w 29"/>
                <a:gd name="T11" fmla="*/ 38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4"/>
                    <a:pt x="21" y="42"/>
                  </a:cubicBezTo>
                  <a:cubicBezTo>
                    <a:pt x="1" y="7"/>
                    <a:pt x="1" y="7"/>
                    <a:pt x="1" y="7"/>
                  </a:cubicBezTo>
                  <a:cubicBezTo>
                    <a:pt x="0" y="5"/>
                    <a:pt x="1" y="3"/>
                    <a:pt x="3" y="2"/>
                  </a:cubicBezTo>
                  <a:cubicBezTo>
                    <a:pt x="5" y="0"/>
                    <a:pt x="7" y="1"/>
                    <a:pt x="8" y="3"/>
                  </a:cubicBezTo>
                  <a:cubicBezTo>
                    <a:pt x="28" y="38"/>
                    <a:pt x="28" y="38"/>
                    <a:pt x="28" y="38"/>
                  </a:cubicBezTo>
                  <a:cubicBezTo>
                    <a:pt x="29"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0" name="Freeform 116"/>
            <p:cNvSpPr/>
            <p:nvPr/>
          </p:nvSpPr>
          <p:spPr bwMode="auto">
            <a:xfrm>
              <a:off x="4732658" y="2339111"/>
              <a:ext cx="55207" cy="87523"/>
            </a:xfrm>
            <a:custGeom>
              <a:avLst/>
              <a:gdLst>
                <a:gd name="T0" fmla="*/ 32 w 35"/>
                <a:gd name="T1" fmla="*/ 54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4"/>
                  </a:moveTo>
                  <a:cubicBezTo>
                    <a:pt x="30" y="55"/>
                    <a:pt x="28" y="54"/>
                    <a:pt x="27" y="52"/>
                  </a:cubicBezTo>
                  <a:cubicBezTo>
                    <a:pt x="1" y="7"/>
                    <a:pt x="1" y="7"/>
                    <a:pt x="1" y="7"/>
                  </a:cubicBezTo>
                  <a:cubicBezTo>
                    <a:pt x="0" y="5"/>
                    <a:pt x="1" y="3"/>
                    <a:pt x="3" y="1"/>
                  </a:cubicBezTo>
                  <a:cubicBezTo>
                    <a:pt x="4" y="0"/>
                    <a:pt x="7" y="1"/>
                    <a:pt x="8" y="3"/>
                  </a:cubicBezTo>
                  <a:cubicBezTo>
                    <a:pt x="34" y="48"/>
                    <a:pt x="34" y="48"/>
                    <a:pt x="34" y="48"/>
                  </a:cubicBezTo>
                  <a:cubicBezTo>
                    <a:pt x="35" y="50"/>
                    <a:pt x="34" y="53"/>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1" name="Freeform 117"/>
            <p:cNvSpPr/>
            <p:nvPr/>
          </p:nvSpPr>
          <p:spPr bwMode="auto">
            <a:xfrm>
              <a:off x="4802677" y="2307468"/>
              <a:ext cx="53860" cy="87523"/>
            </a:xfrm>
            <a:custGeom>
              <a:avLst/>
              <a:gdLst>
                <a:gd name="T0" fmla="*/ 32 w 34"/>
                <a:gd name="T1" fmla="*/ 54 h 55"/>
                <a:gd name="T2" fmla="*/ 26 w 34"/>
                <a:gd name="T3" fmla="*/ 52 h 55"/>
                <a:gd name="T4" fmla="*/ 1 w 34"/>
                <a:gd name="T5" fmla="*/ 7 h 55"/>
                <a:gd name="T6" fmla="*/ 2 w 34"/>
                <a:gd name="T7" fmla="*/ 1 h 55"/>
                <a:gd name="T8" fmla="*/ 8 w 34"/>
                <a:gd name="T9" fmla="*/ 3 h 55"/>
                <a:gd name="T10" fmla="*/ 33 w 34"/>
                <a:gd name="T11" fmla="*/ 48 h 55"/>
                <a:gd name="T12" fmla="*/ 32 w 34"/>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34" h="55">
                  <a:moveTo>
                    <a:pt x="32" y="54"/>
                  </a:moveTo>
                  <a:cubicBezTo>
                    <a:pt x="30" y="55"/>
                    <a:pt x="27" y="54"/>
                    <a:pt x="26" y="52"/>
                  </a:cubicBezTo>
                  <a:cubicBezTo>
                    <a:pt x="1" y="7"/>
                    <a:pt x="1" y="7"/>
                    <a:pt x="1" y="7"/>
                  </a:cubicBezTo>
                  <a:cubicBezTo>
                    <a:pt x="0" y="5"/>
                    <a:pt x="0" y="2"/>
                    <a:pt x="2" y="1"/>
                  </a:cubicBezTo>
                  <a:cubicBezTo>
                    <a:pt x="4" y="0"/>
                    <a:pt x="7" y="1"/>
                    <a:pt x="8" y="3"/>
                  </a:cubicBezTo>
                  <a:cubicBezTo>
                    <a:pt x="33" y="48"/>
                    <a:pt x="33" y="48"/>
                    <a:pt x="33" y="48"/>
                  </a:cubicBezTo>
                  <a:cubicBezTo>
                    <a:pt x="34" y="50"/>
                    <a:pt x="34" y="52"/>
                    <a:pt x="32" y="54"/>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2" name="Freeform 118"/>
            <p:cNvSpPr/>
            <p:nvPr/>
          </p:nvSpPr>
          <p:spPr bwMode="auto">
            <a:xfrm>
              <a:off x="4918477" y="2242163"/>
              <a:ext cx="46455" cy="70019"/>
            </a:xfrm>
            <a:custGeom>
              <a:avLst/>
              <a:gdLst>
                <a:gd name="T0" fmla="*/ 26 w 29"/>
                <a:gd name="T1" fmla="*/ 43 h 44"/>
                <a:gd name="T2" fmla="*/ 21 w 29"/>
                <a:gd name="T3" fmla="*/ 41 h 44"/>
                <a:gd name="T4" fmla="*/ 1 w 29"/>
                <a:gd name="T5" fmla="*/ 6 h 44"/>
                <a:gd name="T6" fmla="*/ 2 w 29"/>
                <a:gd name="T7" fmla="*/ 1 h 44"/>
                <a:gd name="T8" fmla="*/ 8 w 29"/>
                <a:gd name="T9" fmla="*/ 3 h 44"/>
                <a:gd name="T10" fmla="*/ 28 w 29"/>
                <a:gd name="T11" fmla="*/ 37 h 44"/>
                <a:gd name="T12" fmla="*/ 26 w 29"/>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9" h="44">
                  <a:moveTo>
                    <a:pt x="26" y="43"/>
                  </a:moveTo>
                  <a:cubicBezTo>
                    <a:pt x="24" y="44"/>
                    <a:pt x="22" y="43"/>
                    <a:pt x="21" y="41"/>
                  </a:cubicBezTo>
                  <a:cubicBezTo>
                    <a:pt x="1" y="6"/>
                    <a:pt x="1" y="6"/>
                    <a:pt x="1" y="6"/>
                  </a:cubicBezTo>
                  <a:cubicBezTo>
                    <a:pt x="0" y="5"/>
                    <a:pt x="1" y="2"/>
                    <a:pt x="2" y="1"/>
                  </a:cubicBezTo>
                  <a:cubicBezTo>
                    <a:pt x="4" y="0"/>
                    <a:pt x="7" y="1"/>
                    <a:pt x="8" y="3"/>
                  </a:cubicBezTo>
                  <a:cubicBezTo>
                    <a:pt x="28" y="37"/>
                    <a:pt x="28" y="37"/>
                    <a:pt x="28" y="37"/>
                  </a:cubicBezTo>
                  <a:cubicBezTo>
                    <a:pt x="29" y="39"/>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3" name="Freeform 119"/>
            <p:cNvSpPr/>
            <p:nvPr/>
          </p:nvSpPr>
          <p:spPr bwMode="auto">
            <a:xfrm>
              <a:off x="4878755" y="2264380"/>
              <a:ext cx="55880" cy="86177"/>
            </a:xfrm>
            <a:custGeom>
              <a:avLst/>
              <a:gdLst>
                <a:gd name="T0" fmla="*/ 33 w 35"/>
                <a:gd name="T1" fmla="*/ 53 h 54"/>
                <a:gd name="T2" fmla="*/ 27 w 35"/>
                <a:gd name="T3" fmla="*/ 51 h 54"/>
                <a:gd name="T4" fmla="*/ 2 w 35"/>
                <a:gd name="T5" fmla="*/ 6 h 54"/>
                <a:gd name="T6" fmla="*/ 3 w 35"/>
                <a:gd name="T7" fmla="*/ 1 h 54"/>
                <a:gd name="T8" fmla="*/ 9 w 35"/>
                <a:gd name="T9" fmla="*/ 2 h 54"/>
                <a:gd name="T10" fmla="*/ 34 w 35"/>
                <a:gd name="T11" fmla="*/ 48 h 54"/>
                <a:gd name="T12" fmla="*/ 33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3" y="53"/>
                  </a:moveTo>
                  <a:cubicBezTo>
                    <a:pt x="31" y="54"/>
                    <a:pt x="28" y="53"/>
                    <a:pt x="27" y="51"/>
                  </a:cubicBezTo>
                  <a:cubicBezTo>
                    <a:pt x="2" y="6"/>
                    <a:pt x="2" y="6"/>
                    <a:pt x="2" y="6"/>
                  </a:cubicBezTo>
                  <a:cubicBezTo>
                    <a:pt x="0" y="4"/>
                    <a:pt x="1" y="2"/>
                    <a:pt x="3" y="1"/>
                  </a:cubicBezTo>
                  <a:cubicBezTo>
                    <a:pt x="5" y="0"/>
                    <a:pt x="7" y="0"/>
                    <a:pt x="9" y="2"/>
                  </a:cubicBezTo>
                  <a:cubicBezTo>
                    <a:pt x="34" y="48"/>
                    <a:pt x="34" y="48"/>
                    <a:pt x="34" y="48"/>
                  </a:cubicBezTo>
                  <a:cubicBezTo>
                    <a:pt x="35" y="49"/>
                    <a:pt x="35" y="52"/>
                    <a:pt x="33"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4" name="Freeform 120"/>
            <p:cNvSpPr/>
            <p:nvPr/>
          </p:nvSpPr>
          <p:spPr bwMode="auto">
            <a:xfrm>
              <a:off x="4996574" y="2197728"/>
              <a:ext cx="44435" cy="70019"/>
            </a:xfrm>
            <a:custGeom>
              <a:avLst/>
              <a:gdLst>
                <a:gd name="T0" fmla="*/ 26 w 28"/>
                <a:gd name="T1" fmla="*/ 43 h 44"/>
                <a:gd name="T2" fmla="*/ 20 w 28"/>
                <a:gd name="T3" fmla="*/ 42 h 44"/>
                <a:gd name="T4" fmla="*/ 1 w 28"/>
                <a:gd name="T5" fmla="*/ 7 h 44"/>
                <a:gd name="T6" fmla="*/ 2 w 28"/>
                <a:gd name="T7" fmla="*/ 1 h 44"/>
                <a:gd name="T8" fmla="*/ 8 w 28"/>
                <a:gd name="T9" fmla="*/ 3 h 44"/>
                <a:gd name="T10" fmla="*/ 27 w 28"/>
                <a:gd name="T11" fmla="*/ 38 h 44"/>
                <a:gd name="T12" fmla="*/ 26 w 28"/>
                <a:gd name="T13" fmla="*/ 43 h 44"/>
              </a:gdLst>
              <a:ahLst/>
              <a:cxnLst>
                <a:cxn ang="0">
                  <a:pos x="T0" y="T1"/>
                </a:cxn>
                <a:cxn ang="0">
                  <a:pos x="T2" y="T3"/>
                </a:cxn>
                <a:cxn ang="0">
                  <a:pos x="T4" y="T5"/>
                </a:cxn>
                <a:cxn ang="0">
                  <a:pos x="T6" y="T7"/>
                </a:cxn>
                <a:cxn ang="0">
                  <a:pos x="T8" y="T9"/>
                </a:cxn>
                <a:cxn ang="0">
                  <a:pos x="T10" y="T11"/>
                </a:cxn>
                <a:cxn ang="0">
                  <a:pos x="T12" y="T13"/>
                </a:cxn>
              </a:cxnLst>
              <a:rect l="0" t="0" r="r" b="b"/>
              <a:pathLst>
                <a:path w="28" h="44">
                  <a:moveTo>
                    <a:pt x="26" y="43"/>
                  </a:moveTo>
                  <a:cubicBezTo>
                    <a:pt x="24" y="44"/>
                    <a:pt x="21" y="44"/>
                    <a:pt x="20" y="42"/>
                  </a:cubicBezTo>
                  <a:cubicBezTo>
                    <a:pt x="1" y="7"/>
                    <a:pt x="1" y="7"/>
                    <a:pt x="1" y="7"/>
                  </a:cubicBezTo>
                  <a:cubicBezTo>
                    <a:pt x="0" y="5"/>
                    <a:pt x="0" y="3"/>
                    <a:pt x="2" y="1"/>
                  </a:cubicBezTo>
                  <a:cubicBezTo>
                    <a:pt x="4" y="0"/>
                    <a:pt x="7" y="1"/>
                    <a:pt x="8" y="3"/>
                  </a:cubicBezTo>
                  <a:cubicBezTo>
                    <a:pt x="27" y="38"/>
                    <a:pt x="27" y="38"/>
                    <a:pt x="27" y="38"/>
                  </a:cubicBezTo>
                  <a:cubicBezTo>
                    <a:pt x="28" y="40"/>
                    <a:pt x="28" y="42"/>
                    <a:pt x="26" y="4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5" name="Freeform 121"/>
            <p:cNvSpPr/>
            <p:nvPr/>
          </p:nvSpPr>
          <p:spPr bwMode="auto">
            <a:xfrm>
              <a:off x="4956852" y="2219945"/>
              <a:ext cx="55880" cy="87523"/>
            </a:xfrm>
            <a:custGeom>
              <a:avLst/>
              <a:gdLst>
                <a:gd name="T0" fmla="*/ 32 w 35"/>
                <a:gd name="T1" fmla="*/ 53 h 55"/>
                <a:gd name="T2" fmla="*/ 27 w 35"/>
                <a:gd name="T3" fmla="*/ 52 h 55"/>
                <a:gd name="T4" fmla="*/ 1 w 35"/>
                <a:gd name="T5" fmla="*/ 7 h 55"/>
                <a:gd name="T6" fmla="*/ 3 w 35"/>
                <a:gd name="T7" fmla="*/ 1 h 55"/>
                <a:gd name="T8" fmla="*/ 8 w 35"/>
                <a:gd name="T9" fmla="*/ 3 h 55"/>
                <a:gd name="T10" fmla="*/ 34 w 35"/>
                <a:gd name="T11" fmla="*/ 48 h 55"/>
                <a:gd name="T12" fmla="*/ 32 w 35"/>
                <a:gd name="T13" fmla="*/ 53 h 55"/>
              </a:gdLst>
              <a:ahLst/>
              <a:cxnLst>
                <a:cxn ang="0">
                  <a:pos x="T0" y="T1"/>
                </a:cxn>
                <a:cxn ang="0">
                  <a:pos x="T2" y="T3"/>
                </a:cxn>
                <a:cxn ang="0">
                  <a:pos x="T4" y="T5"/>
                </a:cxn>
                <a:cxn ang="0">
                  <a:pos x="T6" y="T7"/>
                </a:cxn>
                <a:cxn ang="0">
                  <a:pos x="T8" y="T9"/>
                </a:cxn>
                <a:cxn ang="0">
                  <a:pos x="T10" y="T11"/>
                </a:cxn>
                <a:cxn ang="0">
                  <a:pos x="T12" y="T13"/>
                </a:cxn>
              </a:cxnLst>
              <a:rect l="0" t="0" r="r" b="b"/>
              <a:pathLst>
                <a:path w="35" h="55">
                  <a:moveTo>
                    <a:pt x="32" y="53"/>
                  </a:moveTo>
                  <a:cubicBezTo>
                    <a:pt x="30" y="55"/>
                    <a:pt x="28" y="54"/>
                    <a:pt x="27" y="52"/>
                  </a:cubicBezTo>
                  <a:cubicBezTo>
                    <a:pt x="1" y="7"/>
                    <a:pt x="1" y="7"/>
                    <a:pt x="1" y="7"/>
                  </a:cubicBezTo>
                  <a:cubicBezTo>
                    <a:pt x="0" y="5"/>
                    <a:pt x="1" y="2"/>
                    <a:pt x="3" y="1"/>
                  </a:cubicBezTo>
                  <a:cubicBezTo>
                    <a:pt x="5" y="0"/>
                    <a:pt x="7" y="1"/>
                    <a:pt x="8" y="3"/>
                  </a:cubicBezTo>
                  <a:cubicBezTo>
                    <a:pt x="34" y="48"/>
                    <a:pt x="34" y="48"/>
                    <a:pt x="34" y="48"/>
                  </a:cubicBezTo>
                  <a:cubicBezTo>
                    <a:pt x="35" y="50"/>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6" name="Freeform 122"/>
            <p:cNvSpPr/>
            <p:nvPr/>
          </p:nvSpPr>
          <p:spPr bwMode="auto">
            <a:xfrm>
              <a:off x="5034950" y="2176857"/>
              <a:ext cx="55880" cy="86177"/>
            </a:xfrm>
            <a:custGeom>
              <a:avLst/>
              <a:gdLst>
                <a:gd name="T0" fmla="*/ 32 w 35"/>
                <a:gd name="T1" fmla="*/ 53 h 54"/>
                <a:gd name="T2" fmla="*/ 27 w 35"/>
                <a:gd name="T3" fmla="*/ 51 h 54"/>
                <a:gd name="T4" fmla="*/ 1 w 35"/>
                <a:gd name="T5" fmla="*/ 6 h 54"/>
                <a:gd name="T6" fmla="*/ 3 w 35"/>
                <a:gd name="T7" fmla="*/ 1 h 54"/>
                <a:gd name="T8" fmla="*/ 8 w 35"/>
                <a:gd name="T9" fmla="*/ 2 h 54"/>
                <a:gd name="T10" fmla="*/ 34 w 35"/>
                <a:gd name="T11" fmla="*/ 47 h 54"/>
                <a:gd name="T12" fmla="*/ 32 w 35"/>
                <a:gd name="T13" fmla="*/ 53 h 54"/>
              </a:gdLst>
              <a:ahLst/>
              <a:cxnLst>
                <a:cxn ang="0">
                  <a:pos x="T0" y="T1"/>
                </a:cxn>
                <a:cxn ang="0">
                  <a:pos x="T2" y="T3"/>
                </a:cxn>
                <a:cxn ang="0">
                  <a:pos x="T4" y="T5"/>
                </a:cxn>
                <a:cxn ang="0">
                  <a:pos x="T6" y="T7"/>
                </a:cxn>
                <a:cxn ang="0">
                  <a:pos x="T8" y="T9"/>
                </a:cxn>
                <a:cxn ang="0">
                  <a:pos x="T10" y="T11"/>
                </a:cxn>
                <a:cxn ang="0">
                  <a:pos x="T12" y="T13"/>
                </a:cxn>
              </a:cxnLst>
              <a:rect l="0" t="0" r="r" b="b"/>
              <a:pathLst>
                <a:path w="35" h="54">
                  <a:moveTo>
                    <a:pt x="32" y="53"/>
                  </a:moveTo>
                  <a:cubicBezTo>
                    <a:pt x="30" y="54"/>
                    <a:pt x="28" y="53"/>
                    <a:pt x="27" y="51"/>
                  </a:cubicBezTo>
                  <a:cubicBezTo>
                    <a:pt x="1" y="6"/>
                    <a:pt x="1" y="6"/>
                    <a:pt x="1" y="6"/>
                  </a:cubicBezTo>
                  <a:cubicBezTo>
                    <a:pt x="0" y="4"/>
                    <a:pt x="1" y="2"/>
                    <a:pt x="3" y="1"/>
                  </a:cubicBezTo>
                  <a:cubicBezTo>
                    <a:pt x="4" y="0"/>
                    <a:pt x="7" y="0"/>
                    <a:pt x="8" y="2"/>
                  </a:cubicBezTo>
                  <a:cubicBezTo>
                    <a:pt x="34" y="47"/>
                    <a:pt x="34" y="47"/>
                    <a:pt x="34" y="47"/>
                  </a:cubicBezTo>
                  <a:cubicBezTo>
                    <a:pt x="35" y="49"/>
                    <a:pt x="34" y="52"/>
                    <a:pt x="32" y="53"/>
                  </a:cubicBezTo>
                  <a:close/>
                </a:path>
              </a:pathLst>
            </a:custGeom>
            <a:solidFill>
              <a:schemeClr val="bg2"/>
            </a:solidFill>
            <a:ln>
              <a:noFill/>
            </a:ln>
          </p:spPr>
          <p:txBody>
            <a:bodyPr vert="horz" wrap="square" lIns="83743" tIns="41872" rIns="83743" bIns="41872" numCol="1" anchor="t" anchorCtr="0" compatLnSpc="1"/>
            <a:lstStyle/>
            <a:p>
              <a:pPr algn="just">
                <a:lnSpc>
                  <a:spcPct val="120000"/>
                </a:lnSpc>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9"/>
          <p:cNvGrpSpPr/>
          <p:nvPr/>
        </p:nvGrpSpPr>
        <p:grpSpPr>
          <a:xfrm>
            <a:off x="6122422" y="1746506"/>
            <a:ext cx="1552741" cy="521514"/>
            <a:chOff x="8854418" y="2347395"/>
            <a:chExt cx="2384237" cy="800494"/>
          </a:xfrm>
        </p:grpSpPr>
        <p:sp>
          <p:nvSpPr>
            <p:cNvPr id="287" name="TextBox 286"/>
            <p:cNvSpPr txBox="1"/>
            <p:nvPr/>
          </p:nvSpPr>
          <p:spPr>
            <a:xfrm>
              <a:off x="9357464" y="2347395"/>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8" name="Rectangle 287"/>
            <p:cNvSpPr/>
            <p:nvPr/>
          </p:nvSpPr>
          <p:spPr>
            <a:xfrm>
              <a:off x="8854418" y="2637676"/>
              <a:ext cx="2384237" cy="510213"/>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88"/>
          <p:cNvGrpSpPr/>
          <p:nvPr/>
        </p:nvGrpSpPr>
        <p:grpSpPr>
          <a:xfrm>
            <a:off x="6808381" y="1461386"/>
            <a:ext cx="180819" cy="180345"/>
            <a:chOff x="2138511" y="2464802"/>
            <a:chExt cx="354012" cy="352956"/>
          </a:xfrm>
          <a:solidFill>
            <a:schemeClr val="accent4"/>
          </a:solidFill>
        </p:grpSpPr>
        <p:sp>
          <p:nvSpPr>
            <p:cNvPr id="290" name="Oval 289"/>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1" name="Freeform 29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0"/>
          <p:cNvGrpSpPr/>
          <p:nvPr/>
        </p:nvGrpSpPr>
        <p:grpSpPr>
          <a:xfrm>
            <a:off x="6122422" y="2731104"/>
            <a:ext cx="1552741" cy="542840"/>
            <a:chOff x="8854418" y="3858698"/>
            <a:chExt cx="2384237" cy="833229"/>
          </a:xfrm>
        </p:grpSpPr>
        <p:sp>
          <p:nvSpPr>
            <p:cNvPr id="292" name="TextBox 291"/>
            <p:cNvSpPr txBox="1"/>
            <p:nvPr/>
          </p:nvSpPr>
          <p:spPr>
            <a:xfrm>
              <a:off x="9357464" y="3858698"/>
              <a:ext cx="1378153" cy="283452"/>
            </a:xfrm>
            <a:prstGeom prst="rect">
              <a:avLst/>
            </a:prstGeom>
            <a:noFill/>
          </p:spPr>
          <p:txBody>
            <a:bodyPr wrap="none" lIns="0" tIns="0" rIns="0" bIns="0" rtlCol="0">
              <a:spAutoFit/>
            </a:bodyPr>
            <a:lstStyle/>
            <a:p>
              <a:pPr algn="ct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3" name="Rectangle 292"/>
            <p:cNvSpPr/>
            <p:nvPr/>
          </p:nvSpPr>
          <p:spPr>
            <a:xfrm>
              <a:off x="8854418" y="4181713"/>
              <a:ext cx="2384237" cy="510214"/>
            </a:xfrm>
            <a:prstGeom prst="rect">
              <a:avLst/>
            </a:prstGeom>
          </p:spPr>
          <p:txBody>
            <a:bodyPr wrap="square" lIns="0" tIns="0" rIns="0" bIns="0">
              <a:spAutoFit/>
            </a:bodyPr>
            <a:lstStyle/>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93"/>
          <p:cNvGrpSpPr/>
          <p:nvPr/>
        </p:nvGrpSpPr>
        <p:grpSpPr>
          <a:xfrm>
            <a:off x="6808381" y="2467311"/>
            <a:ext cx="180819" cy="180345"/>
            <a:chOff x="2138511" y="2464802"/>
            <a:chExt cx="354012" cy="352956"/>
          </a:xfrm>
          <a:solidFill>
            <a:schemeClr val="tx2"/>
          </a:solidFill>
        </p:grpSpPr>
        <p:sp>
          <p:nvSpPr>
            <p:cNvPr id="295" name="Oval 294"/>
            <p:cNvSpPr>
              <a:spLocks noChangeArrowheads="1"/>
            </p:cNvSpPr>
            <p:nvPr/>
          </p:nvSpPr>
          <p:spPr bwMode="auto">
            <a:xfrm>
              <a:off x="2229830" y="2555417"/>
              <a:ext cx="171376" cy="17172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6" name="Freeform 295"/>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solidFill>
                <a:schemeClr val="accent1"/>
              </a:solidFill>
            </a:ln>
          </p:spPr>
          <p:txBody>
            <a:bodyPr vert="horz" wrap="square" lIns="83743" tIns="41872" rIns="83743" bIns="41872" numCol="1" anchor="t" anchorCtr="0" compatLnSpc="1"/>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6500"/>
                            </p:stCondLst>
                            <p:childTnLst>
                              <p:par>
                                <p:cTn id="57" presetID="53" presetClass="entr" presetSubtype="16"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Effect transition="in" filter="fade">
                                      <p:cBhvr>
                                        <p:cTn id="61" dur="500"/>
                                        <p:tgtEl>
                                          <p:spTgt spid="3"/>
                                        </p:tgtEl>
                                      </p:cBhvr>
                                    </p:animEffect>
                                  </p:childTnLst>
                                </p:cTn>
                              </p:par>
                              <p:par>
                                <p:cTn id="62" presetID="12" presetClass="entr" presetSubtype="1" fill="hold" nodeType="with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additive="base">
                                        <p:cTn id="64" dur="500"/>
                                        <p:tgtEl>
                                          <p:spTgt spid="2"/>
                                        </p:tgtEl>
                                        <p:attrNameLst>
                                          <p:attrName>ppt_y</p:attrName>
                                        </p:attrNameLst>
                                      </p:cBhvr>
                                      <p:tavLst>
                                        <p:tav tm="0">
                                          <p:val>
                                            <p:strVal val="#ppt_y-#ppt_h*1.125000"/>
                                          </p:val>
                                        </p:tav>
                                        <p:tav tm="100000">
                                          <p:val>
                                            <p:strVal val="#ppt_y"/>
                                          </p:val>
                                        </p:tav>
                                      </p:tavLst>
                                    </p:anim>
                                    <p:animEffect transition="in" filter="wipe(down)">
                                      <p:cBhvr>
                                        <p:cTn id="65" dur="500"/>
                                        <p:tgtEl>
                                          <p:spTgt spid="2"/>
                                        </p:tgtEl>
                                      </p:cBhvr>
                                    </p:animEffect>
                                  </p:childTnLst>
                                </p:cTn>
                              </p:par>
                            </p:childTnLst>
                          </p:cTn>
                        </p:par>
                        <p:par>
                          <p:cTn id="66" fill="hold">
                            <p:stCondLst>
                              <p:cond delay="7000"/>
                            </p:stCondLst>
                            <p:childTnLst>
                              <p:par>
                                <p:cTn id="67" presetID="53" presetClass="entr" presetSubtype="16"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Effect transition="in" filter="fade">
                                      <p:cBhvr>
                                        <p:cTn id="71" dur="500"/>
                                        <p:tgtEl>
                                          <p:spTgt spid="5"/>
                                        </p:tgtEl>
                                      </p:cBhvr>
                                    </p:animEffect>
                                  </p:childTnLst>
                                </p:cTn>
                              </p:par>
                              <p:par>
                                <p:cTn id="72" presetID="12" presetClass="entr" presetSubtype="1" fill="hold" nodeType="withEffect">
                                  <p:stCondLst>
                                    <p:cond delay="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p:tgtEl>
                                          <p:spTgt spid="4"/>
                                        </p:tgtEl>
                                        <p:attrNameLst>
                                          <p:attrName>ppt_y</p:attrName>
                                        </p:attrNameLst>
                                      </p:cBhvr>
                                      <p:tavLst>
                                        <p:tav tm="0">
                                          <p:val>
                                            <p:strVal val="#ppt_y-#ppt_h*1.125000"/>
                                          </p:val>
                                        </p:tav>
                                        <p:tav tm="100000">
                                          <p:val>
                                            <p:strVal val="#ppt_y"/>
                                          </p:val>
                                        </p:tav>
                                      </p:tavLst>
                                    </p:anim>
                                    <p:animEffect transition="in" filter="wipe(down)">
                                      <p:cBhvr>
                                        <p:cTn id="75" dur="500"/>
                                        <p:tgtEl>
                                          <p:spTgt spid="4"/>
                                        </p:tgtEl>
                                      </p:cBhvr>
                                    </p:animEffect>
                                  </p:childTnLst>
                                </p:cTn>
                              </p:par>
                            </p:childTnLst>
                          </p:cTn>
                        </p:par>
                        <p:par>
                          <p:cTn id="76" fill="hold">
                            <p:stCondLst>
                              <p:cond delay="7500"/>
                            </p:stCondLst>
                            <p:childTnLst>
                              <p:par>
                                <p:cTn id="77" presetID="53" presetClass="entr" presetSubtype="16" fill="hold" nodeType="afterEffect">
                                  <p:stCondLst>
                                    <p:cond delay="0"/>
                                  </p:stCondLst>
                                  <p:childTnLst>
                                    <p:set>
                                      <p:cBhvr>
                                        <p:cTn id="78" dur="1" fill="hold">
                                          <p:stCondLst>
                                            <p:cond delay="0"/>
                                          </p:stCondLst>
                                        </p:cTn>
                                        <p:tgtEl>
                                          <p:spTgt spid="7"/>
                                        </p:tgtEl>
                                        <p:attrNameLst>
                                          <p:attrName>style.visibility</p:attrName>
                                        </p:attrNameLst>
                                      </p:cBhvr>
                                      <p:to>
                                        <p:strVal val="visible"/>
                                      </p:to>
                                    </p:set>
                                    <p:anim calcmode="lin" valueType="num">
                                      <p:cBhvr>
                                        <p:cTn id="79" dur="500" fill="hold"/>
                                        <p:tgtEl>
                                          <p:spTgt spid="7"/>
                                        </p:tgtEl>
                                        <p:attrNameLst>
                                          <p:attrName>ppt_w</p:attrName>
                                        </p:attrNameLst>
                                      </p:cBhvr>
                                      <p:tavLst>
                                        <p:tav tm="0">
                                          <p:val>
                                            <p:fltVal val="0"/>
                                          </p:val>
                                        </p:tav>
                                        <p:tav tm="100000">
                                          <p:val>
                                            <p:strVal val="#ppt_w"/>
                                          </p:val>
                                        </p:tav>
                                      </p:tavLst>
                                    </p:anim>
                                    <p:anim calcmode="lin" valueType="num">
                                      <p:cBhvr>
                                        <p:cTn id="80" dur="500" fill="hold"/>
                                        <p:tgtEl>
                                          <p:spTgt spid="7"/>
                                        </p:tgtEl>
                                        <p:attrNameLst>
                                          <p:attrName>ppt_h</p:attrName>
                                        </p:attrNameLst>
                                      </p:cBhvr>
                                      <p:tavLst>
                                        <p:tav tm="0">
                                          <p:val>
                                            <p:fltVal val="0"/>
                                          </p:val>
                                        </p:tav>
                                        <p:tav tm="100000">
                                          <p:val>
                                            <p:strVal val="#ppt_h"/>
                                          </p:val>
                                        </p:tav>
                                      </p:tavLst>
                                    </p:anim>
                                    <p:animEffect transition="in" filter="fade">
                                      <p:cBhvr>
                                        <p:cTn id="81" dur="500"/>
                                        <p:tgtEl>
                                          <p:spTgt spid="7"/>
                                        </p:tgtEl>
                                      </p:cBhvr>
                                    </p:animEffect>
                                  </p:childTnLst>
                                </p:cTn>
                              </p:par>
                              <p:par>
                                <p:cTn id="82" presetID="12" presetClass="entr" presetSubtype="1" fill="hold" nodeType="withEffect">
                                  <p:stCondLst>
                                    <p:cond delay="0"/>
                                  </p:stCondLst>
                                  <p:childTnLst>
                                    <p:set>
                                      <p:cBhvr>
                                        <p:cTn id="83" dur="1" fill="hold">
                                          <p:stCondLst>
                                            <p:cond delay="0"/>
                                          </p:stCondLst>
                                        </p:cTn>
                                        <p:tgtEl>
                                          <p:spTgt spid="6"/>
                                        </p:tgtEl>
                                        <p:attrNameLst>
                                          <p:attrName>style.visibility</p:attrName>
                                        </p:attrNameLst>
                                      </p:cBhvr>
                                      <p:to>
                                        <p:strVal val="visible"/>
                                      </p:to>
                                    </p:set>
                                    <p:anim calcmode="lin" valueType="num">
                                      <p:cBhvr additive="base">
                                        <p:cTn id="84" dur="500"/>
                                        <p:tgtEl>
                                          <p:spTgt spid="6"/>
                                        </p:tgtEl>
                                        <p:attrNameLst>
                                          <p:attrName>ppt_y</p:attrName>
                                        </p:attrNameLst>
                                      </p:cBhvr>
                                      <p:tavLst>
                                        <p:tav tm="0">
                                          <p:val>
                                            <p:strVal val="#ppt_y-#ppt_h*1.125000"/>
                                          </p:val>
                                        </p:tav>
                                        <p:tav tm="100000">
                                          <p:val>
                                            <p:strVal val="#ppt_y"/>
                                          </p:val>
                                        </p:tav>
                                      </p:tavLst>
                                    </p:anim>
                                    <p:animEffect transition="in" filter="wipe(down)">
                                      <p:cBhvr>
                                        <p:cTn id="85" dur="500"/>
                                        <p:tgtEl>
                                          <p:spTgt spid="6"/>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22"/>
                                        </p:tgtEl>
                                        <p:attrNameLst>
                                          <p:attrName>style.visibility</p:attrName>
                                        </p:attrNameLst>
                                      </p:cBhvr>
                                      <p:to>
                                        <p:strVal val="visible"/>
                                      </p:to>
                                    </p:set>
                                    <p:anim calcmode="lin" valueType="num">
                                      <p:cBhvr>
                                        <p:cTn id="89" dur="500" fill="hold"/>
                                        <p:tgtEl>
                                          <p:spTgt spid="22"/>
                                        </p:tgtEl>
                                        <p:attrNameLst>
                                          <p:attrName>ppt_w</p:attrName>
                                        </p:attrNameLst>
                                      </p:cBhvr>
                                      <p:tavLst>
                                        <p:tav tm="0">
                                          <p:val>
                                            <p:fltVal val="0"/>
                                          </p:val>
                                        </p:tav>
                                        <p:tav tm="100000">
                                          <p:val>
                                            <p:strVal val="#ppt_w"/>
                                          </p:val>
                                        </p:tav>
                                      </p:tavLst>
                                    </p:anim>
                                    <p:anim calcmode="lin" valueType="num">
                                      <p:cBhvr>
                                        <p:cTn id="90" dur="500" fill="hold"/>
                                        <p:tgtEl>
                                          <p:spTgt spid="22"/>
                                        </p:tgtEl>
                                        <p:attrNameLst>
                                          <p:attrName>ppt_h</p:attrName>
                                        </p:attrNameLst>
                                      </p:cBhvr>
                                      <p:tavLst>
                                        <p:tav tm="0">
                                          <p:val>
                                            <p:fltVal val="0"/>
                                          </p:val>
                                        </p:tav>
                                        <p:tav tm="100000">
                                          <p:val>
                                            <p:strVal val="#ppt_h"/>
                                          </p:val>
                                        </p:tav>
                                      </p:tavLst>
                                    </p:anim>
                                    <p:animEffect transition="in" filter="fade">
                                      <p:cBhvr>
                                        <p:cTn id="91" dur="500"/>
                                        <p:tgtEl>
                                          <p:spTgt spid="22"/>
                                        </p:tgtEl>
                                      </p:cBhvr>
                                    </p:animEffect>
                                  </p:childTnLst>
                                </p:cTn>
                              </p:par>
                              <p:par>
                                <p:cTn id="92" presetID="12" presetClass="entr" presetSubtype="1" fill="hold" nodeType="withEffect">
                                  <p:stCondLst>
                                    <p:cond delay="0"/>
                                  </p:stCondLst>
                                  <p:childTnLst>
                                    <p:set>
                                      <p:cBhvr>
                                        <p:cTn id="93" dur="1" fill="hold">
                                          <p:stCondLst>
                                            <p:cond delay="0"/>
                                          </p:stCondLst>
                                        </p:cTn>
                                        <p:tgtEl>
                                          <p:spTgt spid="21"/>
                                        </p:tgtEl>
                                        <p:attrNameLst>
                                          <p:attrName>style.visibility</p:attrName>
                                        </p:attrNameLst>
                                      </p:cBhvr>
                                      <p:to>
                                        <p:strVal val="visible"/>
                                      </p:to>
                                    </p:set>
                                    <p:anim calcmode="lin" valueType="num">
                                      <p:cBhvr additive="base">
                                        <p:cTn id="94" dur="500"/>
                                        <p:tgtEl>
                                          <p:spTgt spid="21"/>
                                        </p:tgtEl>
                                        <p:attrNameLst>
                                          <p:attrName>ppt_y</p:attrName>
                                        </p:attrNameLst>
                                      </p:cBhvr>
                                      <p:tavLst>
                                        <p:tav tm="0">
                                          <p:val>
                                            <p:strVal val="#ppt_y-#ppt_h*1.125000"/>
                                          </p:val>
                                        </p:tav>
                                        <p:tav tm="100000">
                                          <p:val>
                                            <p:strVal val="#ppt_y"/>
                                          </p:val>
                                        </p:tav>
                                      </p:tavLst>
                                    </p:anim>
                                    <p:animEffect transition="in" filter="wipe(down)">
                                      <p:cBhvr>
                                        <p:cTn id="95" dur="500"/>
                                        <p:tgtEl>
                                          <p:spTgt spid="21"/>
                                        </p:tgtEl>
                                      </p:cBhvr>
                                    </p:animEffect>
                                  </p:childTnLst>
                                </p:cTn>
                              </p:par>
                            </p:childTnLst>
                          </p:cTn>
                        </p:par>
                        <p:par>
                          <p:cTn id="96" fill="hold">
                            <p:stCondLst>
                              <p:cond delay="8500"/>
                            </p:stCondLst>
                            <p:childTnLst>
                              <p:par>
                                <p:cTn id="97" presetID="53" presetClass="entr" presetSubtype="16" fill="hold"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500" fill="hold"/>
                                        <p:tgtEl>
                                          <p:spTgt spid="24"/>
                                        </p:tgtEl>
                                        <p:attrNameLst>
                                          <p:attrName>ppt_w</p:attrName>
                                        </p:attrNameLst>
                                      </p:cBhvr>
                                      <p:tavLst>
                                        <p:tav tm="0">
                                          <p:val>
                                            <p:fltVal val="0"/>
                                          </p:val>
                                        </p:tav>
                                        <p:tav tm="100000">
                                          <p:val>
                                            <p:strVal val="#ppt_w"/>
                                          </p:val>
                                        </p:tav>
                                      </p:tavLst>
                                    </p:anim>
                                    <p:anim calcmode="lin" valueType="num">
                                      <p:cBhvr>
                                        <p:cTn id="100" dur="500" fill="hold"/>
                                        <p:tgtEl>
                                          <p:spTgt spid="24"/>
                                        </p:tgtEl>
                                        <p:attrNameLst>
                                          <p:attrName>ppt_h</p:attrName>
                                        </p:attrNameLst>
                                      </p:cBhvr>
                                      <p:tavLst>
                                        <p:tav tm="0">
                                          <p:val>
                                            <p:fltVal val="0"/>
                                          </p:val>
                                        </p:tav>
                                        <p:tav tm="100000">
                                          <p:val>
                                            <p:strVal val="#ppt_h"/>
                                          </p:val>
                                        </p:tav>
                                      </p:tavLst>
                                    </p:anim>
                                    <p:animEffect transition="in" filter="fade">
                                      <p:cBhvr>
                                        <p:cTn id="101" dur="500"/>
                                        <p:tgtEl>
                                          <p:spTgt spid="24"/>
                                        </p:tgtEl>
                                      </p:cBhvr>
                                    </p:animEffect>
                                  </p:childTnLst>
                                </p:cTn>
                              </p:par>
                              <p:par>
                                <p:cTn id="102" presetID="12" presetClass="entr" presetSubtype="1" fill="hold" nodeType="withEffect">
                                  <p:stCondLst>
                                    <p:cond delay="0"/>
                                  </p:stCondLst>
                                  <p:childTnLst>
                                    <p:set>
                                      <p:cBhvr>
                                        <p:cTn id="103" dur="1" fill="hold">
                                          <p:stCondLst>
                                            <p:cond delay="0"/>
                                          </p:stCondLst>
                                        </p:cTn>
                                        <p:tgtEl>
                                          <p:spTgt spid="23"/>
                                        </p:tgtEl>
                                        <p:attrNameLst>
                                          <p:attrName>style.visibility</p:attrName>
                                        </p:attrNameLst>
                                      </p:cBhvr>
                                      <p:to>
                                        <p:strVal val="visible"/>
                                      </p:to>
                                    </p:set>
                                    <p:anim calcmode="lin" valueType="num">
                                      <p:cBhvr additive="base">
                                        <p:cTn id="104" dur="500"/>
                                        <p:tgtEl>
                                          <p:spTgt spid="23"/>
                                        </p:tgtEl>
                                        <p:attrNameLst>
                                          <p:attrName>ppt_y</p:attrName>
                                        </p:attrNameLst>
                                      </p:cBhvr>
                                      <p:tavLst>
                                        <p:tav tm="0">
                                          <p:val>
                                            <p:strVal val="#ppt_y-#ppt_h*1.125000"/>
                                          </p:val>
                                        </p:tav>
                                        <p:tav tm="100000">
                                          <p:val>
                                            <p:strVal val="#ppt_y"/>
                                          </p:val>
                                        </p:tav>
                                      </p:tavLst>
                                    </p:anim>
                                    <p:animEffect transition="in" filter="wipe(down)">
                                      <p:cBhvr>
                                        <p:cTn id="10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noChangeAspect="1"/>
          </p:cNvGrpSpPr>
          <p:nvPr/>
        </p:nvGrpSpPr>
        <p:grpSpPr>
          <a:xfrm>
            <a:off x="2796534" y="1774844"/>
            <a:ext cx="1498890" cy="2271869"/>
            <a:chOff x="2963863" y="2008188"/>
            <a:chExt cx="1770063" cy="2838450"/>
          </a:xfrm>
        </p:grpSpPr>
        <p:sp>
          <p:nvSpPr>
            <p:cNvPr id="53" name="Freeform 41"/>
            <p:cNvSpPr/>
            <p:nvPr/>
          </p:nvSpPr>
          <p:spPr bwMode="auto">
            <a:xfrm>
              <a:off x="2963863"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42"/>
            <p:cNvSpPr/>
            <p:nvPr/>
          </p:nvSpPr>
          <p:spPr bwMode="auto">
            <a:xfrm>
              <a:off x="405765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43"/>
            <p:cNvSpPr/>
            <p:nvPr/>
          </p:nvSpPr>
          <p:spPr bwMode="auto">
            <a:xfrm>
              <a:off x="356235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44"/>
            <p:cNvSpPr/>
            <p:nvPr/>
          </p:nvSpPr>
          <p:spPr bwMode="auto">
            <a:xfrm>
              <a:off x="3414713" y="4146551"/>
              <a:ext cx="873125"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45"/>
            <p:cNvSpPr>
              <a:spLocks noChangeArrowheads="1"/>
            </p:cNvSpPr>
            <p:nvPr/>
          </p:nvSpPr>
          <p:spPr bwMode="auto">
            <a:xfrm>
              <a:off x="3757613" y="3408363"/>
              <a:ext cx="187325" cy="661988"/>
            </a:xfrm>
            <a:prstGeom prst="rect">
              <a:avLst/>
            </a:pr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6"/>
            <p:cNvSpPr/>
            <p:nvPr/>
          </p:nvSpPr>
          <p:spPr bwMode="auto">
            <a:xfrm>
              <a:off x="328453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47"/>
            <p:cNvSpPr>
              <a:spLocks noChangeArrowheads="1"/>
            </p:cNvSpPr>
            <p:nvPr/>
          </p:nvSpPr>
          <p:spPr bwMode="auto">
            <a:xfrm>
              <a:off x="3681413" y="3367088"/>
              <a:ext cx="334963" cy="241300"/>
            </a:xfrm>
            <a:prstGeom prst="ellipse">
              <a:avLst/>
            </a:pr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48"/>
            <p:cNvSpPr>
              <a:spLocks noChangeArrowheads="1"/>
            </p:cNvSpPr>
            <p:nvPr/>
          </p:nvSpPr>
          <p:spPr bwMode="auto">
            <a:xfrm>
              <a:off x="3351213" y="4289426"/>
              <a:ext cx="1000125"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49"/>
            <p:cNvSpPr>
              <a:spLocks noChangeArrowheads="1"/>
            </p:cNvSpPr>
            <p:nvPr/>
          </p:nvSpPr>
          <p:spPr bwMode="auto">
            <a:xfrm>
              <a:off x="3227388" y="4459288"/>
              <a:ext cx="1247775"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50"/>
            <p:cNvSpPr/>
            <p:nvPr/>
          </p:nvSpPr>
          <p:spPr bwMode="auto">
            <a:xfrm>
              <a:off x="3565526" y="4519613"/>
              <a:ext cx="566738"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E99954"/>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Oval 51"/>
            <p:cNvSpPr>
              <a:spLocks noChangeArrowheads="1"/>
            </p:cNvSpPr>
            <p:nvPr/>
          </p:nvSpPr>
          <p:spPr bwMode="auto">
            <a:xfrm>
              <a:off x="4068763"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Oval 52"/>
            <p:cNvSpPr>
              <a:spLocks noChangeArrowheads="1"/>
            </p:cNvSpPr>
            <p:nvPr/>
          </p:nvSpPr>
          <p:spPr bwMode="auto">
            <a:xfrm>
              <a:off x="4068763"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Oval 53"/>
            <p:cNvSpPr>
              <a:spLocks noChangeArrowheads="1"/>
            </p:cNvSpPr>
            <p:nvPr/>
          </p:nvSpPr>
          <p:spPr bwMode="auto">
            <a:xfrm>
              <a:off x="3592513" y="45418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Oval 54"/>
            <p:cNvSpPr>
              <a:spLocks noChangeArrowheads="1"/>
            </p:cNvSpPr>
            <p:nvPr/>
          </p:nvSpPr>
          <p:spPr bwMode="auto">
            <a:xfrm>
              <a:off x="3592513" y="47069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5"/>
            <p:cNvSpPr/>
            <p:nvPr/>
          </p:nvSpPr>
          <p:spPr bwMode="auto">
            <a:xfrm>
              <a:off x="369411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56"/>
            <p:cNvSpPr/>
            <p:nvPr/>
          </p:nvSpPr>
          <p:spPr bwMode="auto">
            <a:xfrm>
              <a:off x="355441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57"/>
            <p:cNvSpPr/>
            <p:nvPr/>
          </p:nvSpPr>
          <p:spPr bwMode="auto">
            <a:xfrm>
              <a:off x="373062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58"/>
            <p:cNvSpPr/>
            <p:nvPr/>
          </p:nvSpPr>
          <p:spPr bwMode="auto">
            <a:xfrm>
              <a:off x="321627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E28A49"/>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61"/>
            <p:cNvSpPr>
              <a:spLocks noEditPoints="1"/>
            </p:cNvSpPr>
            <p:nvPr/>
          </p:nvSpPr>
          <p:spPr bwMode="auto">
            <a:xfrm>
              <a:off x="385127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31"/>
          <p:cNvGrpSpPr/>
          <p:nvPr/>
        </p:nvGrpSpPr>
        <p:grpSpPr>
          <a:xfrm>
            <a:off x="1125717" y="1818284"/>
            <a:ext cx="1457482" cy="2209109"/>
            <a:chOff x="5384801" y="2008188"/>
            <a:chExt cx="1768475" cy="2838450"/>
          </a:xfrm>
        </p:grpSpPr>
        <p:sp>
          <p:nvSpPr>
            <p:cNvPr id="33" name="Freeform 23"/>
            <p:cNvSpPr/>
            <p:nvPr/>
          </p:nvSpPr>
          <p:spPr bwMode="auto">
            <a:xfrm>
              <a:off x="5384801"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4"/>
            <p:cNvSpPr/>
            <p:nvPr/>
          </p:nvSpPr>
          <p:spPr bwMode="auto">
            <a:xfrm>
              <a:off x="6477001" y="2105026"/>
              <a:ext cx="676275"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5"/>
            <p:cNvSpPr/>
            <p:nvPr/>
          </p:nvSpPr>
          <p:spPr bwMode="auto">
            <a:xfrm>
              <a:off x="5981701" y="4014788"/>
              <a:ext cx="577850"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26"/>
            <p:cNvSpPr/>
            <p:nvPr/>
          </p:nvSpPr>
          <p:spPr bwMode="auto">
            <a:xfrm>
              <a:off x="5835651"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27"/>
            <p:cNvSpPr>
              <a:spLocks noChangeArrowheads="1"/>
            </p:cNvSpPr>
            <p:nvPr/>
          </p:nvSpPr>
          <p:spPr bwMode="auto">
            <a:xfrm>
              <a:off x="6176963" y="3408363"/>
              <a:ext cx="187325" cy="661988"/>
            </a:xfrm>
            <a:prstGeom prst="rect">
              <a:avLst/>
            </a:pr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8"/>
            <p:cNvSpPr/>
            <p:nvPr/>
          </p:nvSpPr>
          <p:spPr bwMode="auto">
            <a:xfrm>
              <a:off x="5703888"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Oval 29"/>
            <p:cNvSpPr>
              <a:spLocks noChangeArrowheads="1"/>
            </p:cNvSpPr>
            <p:nvPr/>
          </p:nvSpPr>
          <p:spPr bwMode="auto">
            <a:xfrm>
              <a:off x="6102351" y="3367088"/>
              <a:ext cx="333375" cy="241300"/>
            </a:xfrm>
            <a:prstGeom prst="ellipse">
              <a:avLst/>
            </a:pr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0"/>
            <p:cNvSpPr>
              <a:spLocks noChangeArrowheads="1"/>
            </p:cNvSpPr>
            <p:nvPr/>
          </p:nvSpPr>
          <p:spPr bwMode="auto">
            <a:xfrm>
              <a:off x="5770563" y="4289426"/>
              <a:ext cx="1000125"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31"/>
            <p:cNvSpPr>
              <a:spLocks noChangeArrowheads="1"/>
            </p:cNvSpPr>
            <p:nvPr/>
          </p:nvSpPr>
          <p:spPr bwMode="auto">
            <a:xfrm>
              <a:off x="5646738" y="4459288"/>
              <a:ext cx="1247775"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2"/>
            <p:cNvSpPr/>
            <p:nvPr/>
          </p:nvSpPr>
          <p:spPr bwMode="auto">
            <a:xfrm>
              <a:off x="5984876"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CCCCC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Oval 33"/>
            <p:cNvSpPr>
              <a:spLocks noChangeArrowheads="1"/>
            </p:cNvSpPr>
            <p:nvPr/>
          </p:nvSpPr>
          <p:spPr bwMode="auto">
            <a:xfrm>
              <a:off x="6488113"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Oval 34"/>
            <p:cNvSpPr>
              <a:spLocks noChangeArrowheads="1"/>
            </p:cNvSpPr>
            <p:nvPr/>
          </p:nvSpPr>
          <p:spPr bwMode="auto">
            <a:xfrm>
              <a:off x="6488113"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35"/>
            <p:cNvSpPr>
              <a:spLocks noChangeArrowheads="1"/>
            </p:cNvSpPr>
            <p:nvPr/>
          </p:nvSpPr>
          <p:spPr bwMode="auto">
            <a:xfrm>
              <a:off x="6011863" y="45418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36"/>
            <p:cNvSpPr>
              <a:spLocks noChangeArrowheads="1"/>
            </p:cNvSpPr>
            <p:nvPr/>
          </p:nvSpPr>
          <p:spPr bwMode="auto">
            <a:xfrm>
              <a:off x="6011863" y="4706938"/>
              <a:ext cx="36513"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7"/>
            <p:cNvSpPr/>
            <p:nvPr/>
          </p:nvSpPr>
          <p:spPr bwMode="auto">
            <a:xfrm>
              <a:off x="6113463"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38"/>
            <p:cNvSpPr/>
            <p:nvPr/>
          </p:nvSpPr>
          <p:spPr bwMode="auto">
            <a:xfrm>
              <a:off x="5973763"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9"/>
            <p:cNvSpPr/>
            <p:nvPr/>
          </p:nvSpPr>
          <p:spPr bwMode="auto">
            <a:xfrm>
              <a:off x="6149976" y="3871913"/>
              <a:ext cx="241300"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40"/>
            <p:cNvSpPr/>
            <p:nvPr/>
          </p:nvSpPr>
          <p:spPr bwMode="auto">
            <a:xfrm>
              <a:off x="5635626"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C1C1C1"/>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60"/>
            <p:cNvSpPr>
              <a:spLocks noEditPoints="1"/>
            </p:cNvSpPr>
            <p:nvPr/>
          </p:nvSpPr>
          <p:spPr bwMode="auto">
            <a:xfrm>
              <a:off x="6270626"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
          <p:cNvGrpSpPr/>
          <p:nvPr/>
        </p:nvGrpSpPr>
        <p:grpSpPr>
          <a:xfrm>
            <a:off x="1821267" y="1504637"/>
            <a:ext cx="1737199" cy="2633077"/>
            <a:chOff x="7458076" y="2008188"/>
            <a:chExt cx="1768475" cy="2838450"/>
          </a:xfrm>
        </p:grpSpPr>
        <p:sp>
          <p:nvSpPr>
            <p:cNvPr id="13" name="Freeform 5"/>
            <p:cNvSpPr/>
            <p:nvPr/>
          </p:nvSpPr>
          <p:spPr bwMode="auto">
            <a:xfrm>
              <a:off x="7458076" y="2105026"/>
              <a:ext cx="676275" cy="1149350"/>
            </a:xfrm>
            <a:custGeom>
              <a:avLst/>
              <a:gdLst>
                <a:gd name="T0" fmla="*/ 170 w 180"/>
                <a:gd name="T1" fmla="*/ 305 h 305"/>
                <a:gd name="T2" fmla="*/ 4 w 180"/>
                <a:gd name="T3" fmla="*/ 94 h 305"/>
                <a:gd name="T4" fmla="*/ 20 w 180"/>
                <a:gd name="T5" fmla="*/ 32 h 305"/>
                <a:gd name="T6" fmla="*/ 128 w 180"/>
                <a:gd name="T7" fmla="*/ 59 h 305"/>
                <a:gd name="T8" fmla="*/ 109 w 180"/>
                <a:gd name="T9" fmla="*/ 79 h 305"/>
                <a:gd name="T10" fmla="*/ 36 w 180"/>
                <a:gd name="T11" fmla="*/ 55 h 305"/>
                <a:gd name="T12" fmla="*/ 32 w 180"/>
                <a:gd name="T13" fmla="*/ 91 h 305"/>
                <a:gd name="T14" fmla="*/ 180 w 180"/>
                <a:gd name="T15" fmla="*/ 279 h 305"/>
                <a:gd name="T16" fmla="*/ 17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70" y="305"/>
                  </a:moveTo>
                  <a:cubicBezTo>
                    <a:pt x="65" y="266"/>
                    <a:pt x="13" y="155"/>
                    <a:pt x="4" y="94"/>
                  </a:cubicBezTo>
                  <a:cubicBezTo>
                    <a:pt x="0" y="64"/>
                    <a:pt x="6" y="43"/>
                    <a:pt x="20" y="32"/>
                  </a:cubicBezTo>
                  <a:cubicBezTo>
                    <a:pt x="64" y="0"/>
                    <a:pt x="126" y="56"/>
                    <a:pt x="128" y="59"/>
                  </a:cubicBezTo>
                  <a:cubicBezTo>
                    <a:pt x="109" y="79"/>
                    <a:pt x="109" y="79"/>
                    <a:pt x="109" y="79"/>
                  </a:cubicBezTo>
                  <a:cubicBezTo>
                    <a:pt x="109" y="79"/>
                    <a:pt x="62" y="36"/>
                    <a:pt x="36" y="55"/>
                  </a:cubicBezTo>
                  <a:cubicBezTo>
                    <a:pt x="33" y="57"/>
                    <a:pt x="29" y="69"/>
                    <a:pt x="32" y="91"/>
                  </a:cubicBezTo>
                  <a:cubicBezTo>
                    <a:pt x="40" y="149"/>
                    <a:pt x="91" y="246"/>
                    <a:pt x="180" y="279"/>
                  </a:cubicBezTo>
                  <a:lnTo>
                    <a:pt x="170" y="305"/>
                  </a:ln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6"/>
            <p:cNvSpPr/>
            <p:nvPr/>
          </p:nvSpPr>
          <p:spPr bwMode="auto">
            <a:xfrm>
              <a:off x="8551863" y="2105026"/>
              <a:ext cx="674688" cy="1149350"/>
            </a:xfrm>
            <a:custGeom>
              <a:avLst/>
              <a:gdLst>
                <a:gd name="T0" fmla="*/ 10 w 180"/>
                <a:gd name="T1" fmla="*/ 305 h 305"/>
                <a:gd name="T2" fmla="*/ 0 w 180"/>
                <a:gd name="T3" fmla="*/ 279 h 305"/>
                <a:gd name="T4" fmla="*/ 148 w 180"/>
                <a:gd name="T5" fmla="*/ 91 h 305"/>
                <a:gd name="T6" fmla="*/ 144 w 180"/>
                <a:gd name="T7" fmla="*/ 55 h 305"/>
                <a:gd name="T8" fmla="*/ 71 w 180"/>
                <a:gd name="T9" fmla="*/ 79 h 305"/>
                <a:gd name="T10" fmla="*/ 52 w 180"/>
                <a:gd name="T11" fmla="*/ 59 h 305"/>
                <a:gd name="T12" fmla="*/ 161 w 180"/>
                <a:gd name="T13" fmla="*/ 32 h 305"/>
                <a:gd name="T14" fmla="*/ 176 w 180"/>
                <a:gd name="T15" fmla="*/ 94 h 305"/>
                <a:gd name="T16" fmla="*/ 10 w 180"/>
                <a:gd name="T17" fmla="*/ 30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 h="305">
                  <a:moveTo>
                    <a:pt x="10" y="305"/>
                  </a:moveTo>
                  <a:cubicBezTo>
                    <a:pt x="0" y="279"/>
                    <a:pt x="0" y="279"/>
                    <a:pt x="0" y="279"/>
                  </a:cubicBezTo>
                  <a:cubicBezTo>
                    <a:pt x="89" y="246"/>
                    <a:pt x="140" y="149"/>
                    <a:pt x="148" y="91"/>
                  </a:cubicBezTo>
                  <a:cubicBezTo>
                    <a:pt x="151" y="69"/>
                    <a:pt x="148" y="57"/>
                    <a:pt x="144" y="55"/>
                  </a:cubicBezTo>
                  <a:cubicBezTo>
                    <a:pt x="123" y="39"/>
                    <a:pt x="84" y="68"/>
                    <a:pt x="71" y="79"/>
                  </a:cubicBezTo>
                  <a:cubicBezTo>
                    <a:pt x="52" y="59"/>
                    <a:pt x="52" y="59"/>
                    <a:pt x="52" y="59"/>
                  </a:cubicBezTo>
                  <a:cubicBezTo>
                    <a:pt x="55" y="56"/>
                    <a:pt x="116" y="0"/>
                    <a:pt x="161" y="32"/>
                  </a:cubicBezTo>
                  <a:cubicBezTo>
                    <a:pt x="175" y="43"/>
                    <a:pt x="180" y="64"/>
                    <a:pt x="176" y="94"/>
                  </a:cubicBezTo>
                  <a:cubicBezTo>
                    <a:pt x="168" y="155"/>
                    <a:pt x="115" y="266"/>
                    <a:pt x="10" y="305"/>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7"/>
            <p:cNvSpPr/>
            <p:nvPr/>
          </p:nvSpPr>
          <p:spPr bwMode="auto">
            <a:xfrm>
              <a:off x="8054976" y="4014788"/>
              <a:ext cx="579438" cy="225425"/>
            </a:xfrm>
            <a:custGeom>
              <a:avLst/>
              <a:gdLst>
                <a:gd name="T0" fmla="*/ 154 w 154"/>
                <a:gd name="T1" fmla="*/ 46 h 60"/>
                <a:gd name="T2" fmla="*/ 140 w 154"/>
                <a:gd name="T3" fmla="*/ 60 h 60"/>
                <a:gd name="T4" fmla="*/ 14 w 154"/>
                <a:gd name="T5" fmla="*/ 60 h 60"/>
                <a:gd name="T6" fmla="*/ 0 w 154"/>
                <a:gd name="T7" fmla="*/ 46 h 60"/>
                <a:gd name="T8" fmla="*/ 0 w 154"/>
                <a:gd name="T9" fmla="*/ 14 h 60"/>
                <a:gd name="T10" fmla="*/ 14 w 154"/>
                <a:gd name="T11" fmla="*/ 0 h 60"/>
                <a:gd name="T12" fmla="*/ 140 w 154"/>
                <a:gd name="T13" fmla="*/ 0 h 60"/>
                <a:gd name="T14" fmla="*/ 154 w 154"/>
                <a:gd name="T15" fmla="*/ 14 h 60"/>
                <a:gd name="T16" fmla="*/ 154 w 154"/>
                <a:gd name="T17"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60">
                  <a:moveTo>
                    <a:pt x="154" y="46"/>
                  </a:moveTo>
                  <a:cubicBezTo>
                    <a:pt x="154" y="54"/>
                    <a:pt x="148" y="60"/>
                    <a:pt x="140" y="60"/>
                  </a:cubicBezTo>
                  <a:cubicBezTo>
                    <a:pt x="14" y="60"/>
                    <a:pt x="14" y="60"/>
                    <a:pt x="14" y="60"/>
                  </a:cubicBezTo>
                  <a:cubicBezTo>
                    <a:pt x="6" y="60"/>
                    <a:pt x="0" y="54"/>
                    <a:pt x="0" y="46"/>
                  </a:cubicBezTo>
                  <a:cubicBezTo>
                    <a:pt x="0" y="14"/>
                    <a:pt x="0" y="14"/>
                    <a:pt x="0" y="14"/>
                  </a:cubicBezTo>
                  <a:cubicBezTo>
                    <a:pt x="0" y="7"/>
                    <a:pt x="6" y="0"/>
                    <a:pt x="14" y="0"/>
                  </a:cubicBezTo>
                  <a:cubicBezTo>
                    <a:pt x="140" y="0"/>
                    <a:pt x="140" y="0"/>
                    <a:pt x="140" y="0"/>
                  </a:cubicBezTo>
                  <a:cubicBezTo>
                    <a:pt x="148" y="0"/>
                    <a:pt x="154" y="7"/>
                    <a:pt x="154" y="14"/>
                  </a:cubicBezTo>
                  <a:lnTo>
                    <a:pt x="154" y="46"/>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8"/>
            <p:cNvSpPr/>
            <p:nvPr/>
          </p:nvSpPr>
          <p:spPr bwMode="auto">
            <a:xfrm>
              <a:off x="7908926" y="4146551"/>
              <a:ext cx="871538" cy="387350"/>
            </a:xfrm>
            <a:custGeom>
              <a:avLst/>
              <a:gdLst>
                <a:gd name="T0" fmla="*/ 232 w 232"/>
                <a:gd name="T1" fmla="*/ 75 h 103"/>
                <a:gd name="T2" fmla="*/ 204 w 232"/>
                <a:gd name="T3" fmla="*/ 103 h 103"/>
                <a:gd name="T4" fmla="*/ 28 w 232"/>
                <a:gd name="T5" fmla="*/ 103 h 103"/>
                <a:gd name="T6" fmla="*/ 0 w 232"/>
                <a:gd name="T7" fmla="*/ 75 h 103"/>
                <a:gd name="T8" fmla="*/ 0 w 232"/>
                <a:gd name="T9" fmla="*/ 28 h 103"/>
                <a:gd name="T10" fmla="*/ 28 w 232"/>
                <a:gd name="T11" fmla="*/ 0 h 103"/>
                <a:gd name="T12" fmla="*/ 204 w 232"/>
                <a:gd name="T13" fmla="*/ 0 h 103"/>
                <a:gd name="T14" fmla="*/ 232 w 232"/>
                <a:gd name="T15" fmla="*/ 28 h 103"/>
                <a:gd name="T16" fmla="*/ 232 w 232"/>
                <a:gd name="T17" fmla="*/ 7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103">
                  <a:moveTo>
                    <a:pt x="232" y="75"/>
                  </a:moveTo>
                  <a:cubicBezTo>
                    <a:pt x="232" y="91"/>
                    <a:pt x="219" y="103"/>
                    <a:pt x="204" y="103"/>
                  </a:cubicBezTo>
                  <a:cubicBezTo>
                    <a:pt x="28" y="103"/>
                    <a:pt x="28" y="103"/>
                    <a:pt x="28" y="103"/>
                  </a:cubicBezTo>
                  <a:cubicBezTo>
                    <a:pt x="12" y="103"/>
                    <a:pt x="0" y="91"/>
                    <a:pt x="0" y="75"/>
                  </a:cubicBezTo>
                  <a:cubicBezTo>
                    <a:pt x="0" y="28"/>
                    <a:pt x="0" y="28"/>
                    <a:pt x="0" y="28"/>
                  </a:cubicBezTo>
                  <a:cubicBezTo>
                    <a:pt x="0" y="13"/>
                    <a:pt x="12" y="0"/>
                    <a:pt x="28" y="0"/>
                  </a:cubicBezTo>
                  <a:cubicBezTo>
                    <a:pt x="204" y="0"/>
                    <a:pt x="204" y="0"/>
                    <a:pt x="204" y="0"/>
                  </a:cubicBezTo>
                  <a:cubicBezTo>
                    <a:pt x="219" y="0"/>
                    <a:pt x="232" y="13"/>
                    <a:pt x="232" y="28"/>
                  </a:cubicBezTo>
                  <a:lnTo>
                    <a:pt x="232" y="75"/>
                  </a:ln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9"/>
            <p:cNvSpPr>
              <a:spLocks noChangeArrowheads="1"/>
            </p:cNvSpPr>
            <p:nvPr/>
          </p:nvSpPr>
          <p:spPr bwMode="auto">
            <a:xfrm>
              <a:off x="8250238" y="3408363"/>
              <a:ext cx="188913" cy="661988"/>
            </a:xfrm>
            <a:prstGeom prst="rect">
              <a:avLst/>
            </a:pr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p:nvPr/>
          </p:nvSpPr>
          <p:spPr bwMode="auto">
            <a:xfrm>
              <a:off x="7777163" y="2074863"/>
              <a:ext cx="1130300" cy="1322388"/>
            </a:xfrm>
            <a:custGeom>
              <a:avLst/>
              <a:gdLst>
                <a:gd name="T0" fmla="*/ 151 w 301"/>
                <a:gd name="T1" fmla="*/ 0 h 351"/>
                <a:gd name="T2" fmla="*/ 0 w 301"/>
                <a:gd name="T3" fmla="*/ 0 h 351"/>
                <a:gd name="T4" fmla="*/ 151 w 301"/>
                <a:gd name="T5" fmla="*/ 351 h 351"/>
                <a:gd name="T6" fmla="*/ 301 w 301"/>
                <a:gd name="T7" fmla="*/ 0 h 351"/>
                <a:gd name="T8" fmla="*/ 151 w 301"/>
                <a:gd name="T9" fmla="*/ 0 h 351"/>
              </a:gdLst>
              <a:ahLst/>
              <a:cxnLst>
                <a:cxn ang="0">
                  <a:pos x="T0" y="T1"/>
                </a:cxn>
                <a:cxn ang="0">
                  <a:pos x="T2" y="T3"/>
                </a:cxn>
                <a:cxn ang="0">
                  <a:pos x="T4" y="T5"/>
                </a:cxn>
                <a:cxn ang="0">
                  <a:pos x="T6" y="T7"/>
                </a:cxn>
                <a:cxn ang="0">
                  <a:pos x="T8" y="T9"/>
                </a:cxn>
              </a:cxnLst>
              <a:rect l="0" t="0" r="r" b="b"/>
              <a:pathLst>
                <a:path w="301" h="351">
                  <a:moveTo>
                    <a:pt x="151" y="0"/>
                  </a:moveTo>
                  <a:cubicBezTo>
                    <a:pt x="0" y="0"/>
                    <a:pt x="0" y="0"/>
                    <a:pt x="0" y="0"/>
                  </a:cubicBezTo>
                  <a:cubicBezTo>
                    <a:pt x="0" y="0"/>
                    <a:pt x="1" y="351"/>
                    <a:pt x="151" y="351"/>
                  </a:cubicBezTo>
                  <a:cubicBezTo>
                    <a:pt x="301" y="351"/>
                    <a:pt x="301" y="0"/>
                    <a:pt x="301" y="0"/>
                  </a:cubicBezTo>
                  <a:lnTo>
                    <a:pt x="151" y="0"/>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1"/>
            <p:cNvSpPr>
              <a:spLocks noChangeArrowheads="1"/>
            </p:cNvSpPr>
            <p:nvPr/>
          </p:nvSpPr>
          <p:spPr bwMode="auto">
            <a:xfrm>
              <a:off x="8175626" y="3367088"/>
              <a:ext cx="333375" cy="241300"/>
            </a:xfrm>
            <a:prstGeom prst="ellipse">
              <a:avLst/>
            </a:pr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2"/>
            <p:cNvSpPr>
              <a:spLocks noChangeArrowheads="1"/>
            </p:cNvSpPr>
            <p:nvPr/>
          </p:nvSpPr>
          <p:spPr bwMode="auto">
            <a:xfrm>
              <a:off x="7845426" y="4289426"/>
              <a:ext cx="998538" cy="384175"/>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3"/>
            <p:cNvSpPr>
              <a:spLocks noChangeArrowheads="1"/>
            </p:cNvSpPr>
            <p:nvPr/>
          </p:nvSpPr>
          <p:spPr bwMode="auto">
            <a:xfrm>
              <a:off x="7721601" y="4459288"/>
              <a:ext cx="1246188" cy="387350"/>
            </a:xfrm>
            <a:prstGeom prst="rect">
              <a:avLst/>
            </a:prstGeom>
            <a:solidFill>
              <a:srgbClr val="3C4C5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4"/>
            <p:cNvSpPr/>
            <p:nvPr/>
          </p:nvSpPr>
          <p:spPr bwMode="auto">
            <a:xfrm>
              <a:off x="8058151" y="4519613"/>
              <a:ext cx="568325" cy="252413"/>
            </a:xfrm>
            <a:custGeom>
              <a:avLst/>
              <a:gdLst>
                <a:gd name="T0" fmla="*/ 151 w 151"/>
                <a:gd name="T1" fmla="*/ 62 h 67"/>
                <a:gd name="T2" fmla="*/ 146 w 151"/>
                <a:gd name="T3" fmla="*/ 67 h 67"/>
                <a:gd name="T4" fmla="*/ 6 w 151"/>
                <a:gd name="T5" fmla="*/ 67 h 67"/>
                <a:gd name="T6" fmla="*/ 0 w 151"/>
                <a:gd name="T7" fmla="*/ 62 h 67"/>
                <a:gd name="T8" fmla="*/ 0 w 151"/>
                <a:gd name="T9" fmla="*/ 5 h 67"/>
                <a:gd name="T10" fmla="*/ 6 w 151"/>
                <a:gd name="T11" fmla="*/ 0 h 67"/>
                <a:gd name="T12" fmla="*/ 146 w 151"/>
                <a:gd name="T13" fmla="*/ 0 h 67"/>
                <a:gd name="T14" fmla="*/ 151 w 151"/>
                <a:gd name="T15" fmla="*/ 5 h 67"/>
                <a:gd name="T16" fmla="*/ 151 w 151"/>
                <a:gd name="T17" fmla="*/ 6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7">
                  <a:moveTo>
                    <a:pt x="151" y="62"/>
                  </a:moveTo>
                  <a:cubicBezTo>
                    <a:pt x="151" y="65"/>
                    <a:pt x="149" y="67"/>
                    <a:pt x="146" y="67"/>
                  </a:cubicBezTo>
                  <a:cubicBezTo>
                    <a:pt x="6" y="67"/>
                    <a:pt x="6" y="67"/>
                    <a:pt x="6" y="67"/>
                  </a:cubicBezTo>
                  <a:cubicBezTo>
                    <a:pt x="3" y="67"/>
                    <a:pt x="0" y="65"/>
                    <a:pt x="0" y="62"/>
                  </a:cubicBezTo>
                  <a:cubicBezTo>
                    <a:pt x="0" y="5"/>
                    <a:pt x="0" y="5"/>
                    <a:pt x="0" y="5"/>
                  </a:cubicBezTo>
                  <a:cubicBezTo>
                    <a:pt x="0" y="2"/>
                    <a:pt x="3" y="0"/>
                    <a:pt x="6" y="0"/>
                  </a:cubicBezTo>
                  <a:cubicBezTo>
                    <a:pt x="146" y="0"/>
                    <a:pt x="146" y="0"/>
                    <a:pt x="146" y="0"/>
                  </a:cubicBezTo>
                  <a:cubicBezTo>
                    <a:pt x="149" y="0"/>
                    <a:pt x="151" y="2"/>
                    <a:pt x="151" y="5"/>
                  </a:cubicBezTo>
                  <a:lnTo>
                    <a:pt x="151" y="62"/>
                  </a:lnTo>
                  <a:close/>
                </a:path>
              </a:pathLst>
            </a:custGeom>
            <a:solidFill>
              <a:srgbClr val="F8E21A"/>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Oval 15"/>
            <p:cNvSpPr>
              <a:spLocks noChangeArrowheads="1"/>
            </p:cNvSpPr>
            <p:nvPr/>
          </p:nvSpPr>
          <p:spPr bwMode="auto">
            <a:xfrm>
              <a:off x="8562976" y="45418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Oval 16"/>
            <p:cNvSpPr>
              <a:spLocks noChangeArrowheads="1"/>
            </p:cNvSpPr>
            <p:nvPr/>
          </p:nvSpPr>
          <p:spPr bwMode="auto">
            <a:xfrm>
              <a:off x="8562976" y="4706938"/>
              <a:ext cx="41275"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17"/>
            <p:cNvSpPr>
              <a:spLocks noChangeArrowheads="1"/>
            </p:cNvSpPr>
            <p:nvPr/>
          </p:nvSpPr>
          <p:spPr bwMode="auto">
            <a:xfrm>
              <a:off x="8085138" y="4541838"/>
              <a:ext cx="38100"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Oval 18"/>
            <p:cNvSpPr>
              <a:spLocks noChangeArrowheads="1"/>
            </p:cNvSpPr>
            <p:nvPr/>
          </p:nvSpPr>
          <p:spPr bwMode="auto">
            <a:xfrm>
              <a:off x="8085138" y="4706938"/>
              <a:ext cx="38100" cy="41275"/>
            </a:xfrm>
            <a:prstGeom prst="ellipse">
              <a:avLst/>
            </a:prstGeom>
            <a:solidFill>
              <a:srgbClr val="B5940E"/>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
            <p:cNvSpPr/>
            <p:nvPr/>
          </p:nvSpPr>
          <p:spPr bwMode="auto">
            <a:xfrm>
              <a:off x="8186738" y="3570288"/>
              <a:ext cx="311150" cy="79375"/>
            </a:xfrm>
            <a:custGeom>
              <a:avLst/>
              <a:gdLst>
                <a:gd name="T0" fmla="*/ 83 w 83"/>
                <a:gd name="T1" fmla="*/ 10 h 21"/>
                <a:gd name="T2" fmla="*/ 73 w 83"/>
                <a:gd name="T3" fmla="*/ 21 h 21"/>
                <a:gd name="T4" fmla="*/ 11 w 83"/>
                <a:gd name="T5" fmla="*/ 21 h 21"/>
                <a:gd name="T6" fmla="*/ 0 w 83"/>
                <a:gd name="T7" fmla="*/ 10 h 21"/>
                <a:gd name="T8" fmla="*/ 0 w 83"/>
                <a:gd name="T9" fmla="*/ 10 h 21"/>
                <a:gd name="T10" fmla="*/ 11 w 83"/>
                <a:gd name="T11" fmla="*/ 0 h 21"/>
                <a:gd name="T12" fmla="*/ 73 w 83"/>
                <a:gd name="T13" fmla="*/ 0 h 21"/>
                <a:gd name="T14" fmla="*/ 83 w 83"/>
                <a:gd name="T15" fmla="*/ 1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1">
                  <a:moveTo>
                    <a:pt x="83" y="10"/>
                  </a:moveTo>
                  <a:cubicBezTo>
                    <a:pt x="83" y="16"/>
                    <a:pt x="79" y="21"/>
                    <a:pt x="73" y="21"/>
                  </a:cubicBezTo>
                  <a:cubicBezTo>
                    <a:pt x="11" y="21"/>
                    <a:pt x="11" y="21"/>
                    <a:pt x="11" y="21"/>
                  </a:cubicBezTo>
                  <a:cubicBezTo>
                    <a:pt x="5" y="21"/>
                    <a:pt x="0" y="16"/>
                    <a:pt x="0" y="10"/>
                  </a:cubicBezTo>
                  <a:cubicBezTo>
                    <a:pt x="0" y="10"/>
                    <a:pt x="0" y="10"/>
                    <a:pt x="0" y="10"/>
                  </a:cubicBezTo>
                  <a:cubicBezTo>
                    <a:pt x="0" y="4"/>
                    <a:pt x="5" y="0"/>
                    <a:pt x="11" y="0"/>
                  </a:cubicBezTo>
                  <a:cubicBezTo>
                    <a:pt x="73" y="0"/>
                    <a:pt x="73" y="0"/>
                    <a:pt x="73" y="0"/>
                  </a:cubicBezTo>
                  <a:cubicBezTo>
                    <a:pt x="79" y="0"/>
                    <a:pt x="83" y="4"/>
                    <a:pt x="83" y="10"/>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20"/>
            <p:cNvSpPr/>
            <p:nvPr/>
          </p:nvSpPr>
          <p:spPr bwMode="auto">
            <a:xfrm>
              <a:off x="8047038" y="3309938"/>
              <a:ext cx="590550" cy="177800"/>
            </a:xfrm>
            <a:custGeom>
              <a:avLst/>
              <a:gdLst>
                <a:gd name="T0" fmla="*/ 157 w 157"/>
                <a:gd name="T1" fmla="*/ 23 h 47"/>
                <a:gd name="T2" fmla="*/ 134 w 157"/>
                <a:gd name="T3" fmla="*/ 47 h 47"/>
                <a:gd name="T4" fmla="*/ 24 w 157"/>
                <a:gd name="T5" fmla="*/ 47 h 47"/>
                <a:gd name="T6" fmla="*/ 0 w 157"/>
                <a:gd name="T7" fmla="*/ 23 h 47"/>
                <a:gd name="T8" fmla="*/ 0 w 157"/>
                <a:gd name="T9" fmla="*/ 23 h 47"/>
                <a:gd name="T10" fmla="*/ 24 w 157"/>
                <a:gd name="T11" fmla="*/ 0 h 47"/>
                <a:gd name="T12" fmla="*/ 134 w 157"/>
                <a:gd name="T13" fmla="*/ 0 h 47"/>
                <a:gd name="T14" fmla="*/ 157 w 157"/>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 h="47">
                  <a:moveTo>
                    <a:pt x="157" y="23"/>
                  </a:moveTo>
                  <a:cubicBezTo>
                    <a:pt x="157" y="36"/>
                    <a:pt x="147" y="47"/>
                    <a:pt x="134" y="47"/>
                  </a:cubicBezTo>
                  <a:cubicBezTo>
                    <a:pt x="24" y="47"/>
                    <a:pt x="24" y="47"/>
                    <a:pt x="24" y="47"/>
                  </a:cubicBezTo>
                  <a:cubicBezTo>
                    <a:pt x="11" y="47"/>
                    <a:pt x="0" y="36"/>
                    <a:pt x="0" y="23"/>
                  </a:cubicBezTo>
                  <a:cubicBezTo>
                    <a:pt x="0" y="23"/>
                    <a:pt x="0" y="23"/>
                    <a:pt x="0" y="23"/>
                  </a:cubicBezTo>
                  <a:cubicBezTo>
                    <a:pt x="0" y="11"/>
                    <a:pt x="11" y="0"/>
                    <a:pt x="24" y="0"/>
                  </a:cubicBezTo>
                  <a:cubicBezTo>
                    <a:pt x="134" y="0"/>
                    <a:pt x="134" y="0"/>
                    <a:pt x="134" y="0"/>
                  </a:cubicBezTo>
                  <a:cubicBezTo>
                    <a:pt x="147" y="0"/>
                    <a:pt x="157" y="11"/>
                    <a:pt x="157" y="23"/>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21"/>
            <p:cNvSpPr/>
            <p:nvPr/>
          </p:nvSpPr>
          <p:spPr bwMode="auto">
            <a:xfrm>
              <a:off x="8224838" y="3871913"/>
              <a:ext cx="239713" cy="44450"/>
            </a:xfrm>
            <a:custGeom>
              <a:avLst/>
              <a:gdLst>
                <a:gd name="T0" fmla="*/ 64 w 64"/>
                <a:gd name="T1" fmla="*/ 6 h 12"/>
                <a:gd name="T2" fmla="*/ 57 w 64"/>
                <a:gd name="T3" fmla="*/ 12 h 12"/>
                <a:gd name="T4" fmla="*/ 6 w 64"/>
                <a:gd name="T5" fmla="*/ 12 h 12"/>
                <a:gd name="T6" fmla="*/ 0 w 64"/>
                <a:gd name="T7" fmla="*/ 6 h 12"/>
                <a:gd name="T8" fmla="*/ 0 w 64"/>
                <a:gd name="T9" fmla="*/ 6 h 12"/>
                <a:gd name="T10" fmla="*/ 6 w 64"/>
                <a:gd name="T11" fmla="*/ 0 h 12"/>
                <a:gd name="T12" fmla="*/ 57 w 64"/>
                <a:gd name="T13" fmla="*/ 0 h 12"/>
                <a:gd name="T14" fmla="*/ 64 w 6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2">
                  <a:moveTo>
                    <a:pt x="64" y="6"/>
                  </a:moveTo>
                  <a:cubicBezTo>
                    <a:pt x="64" y="9"/>
                    <a:pt x="61" y="12"/>
                    <a:pt x="57" y="12"/>
                  </a:cubicBezTo>
                  <a:cubicBezTo>
                    <a:pt x="6" y="12"/>
                    <a:pt x="6" y="12"/>
                    <a:pt x="6" y="12"/>
                  </a:cubicBezTo>
                  <a:cubicBezTo>
                    <a:pt x="3" y="12"/>
                    <a:pt x="0" y="9"/>
                    <a:pt x="0" y="6"/>
                  </a:cubicBezTo>
                  <a:cubicBezTo>
                    <a:pt x="0" y="6"/>
                    <a:pt x="0" y="6"/>
                    <a:pt x="0" y="6"/>
                  </a:cubicBezTo>
                  <a:cubicBezTo>
                    <a:pt x="0" y="2"/>
                    <a:pt x="3" y="0"/>
                    <a:pt x="6" y="0"/>
                  </a:cubicBezTo>
                  <a:cubicBezTo>
                    <a:pt x="57" y="0"/>
                    <a:pt x="57" y="0"/>
                    <a:pt x="57" y="0"/>
                  </a:cubicBezTo>
                  <a:cubicBezTo>
                    <a:pt x="61" y="0"/>
                    <a:pt x="64" y="2"/>
                    <a:pt x="64" y="6"/>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2"/>
            <p:cNvSpPr/>
            <p:nvPr/>
          </p:nvSpPr>
          <p:spPr bwMode="auto">
            <a:xfrm>
              <a:off x="7708901" y="2008188"/>
              <a:ext cx="1270000" cy="134938"/>
            </a:xfrm>
            <a:custGeom>
              <a:avLst/>
              <a:gdLst>
                <a:gd name="T0" fmla="*/ 338 w 338"/>
                <a:gd name="T1" fmla="*/ 18 h 36"/>
                <a:gd name="T2" fmla="*/ 320 w 338"/>
                <a:gd name="T3" fmla="*/ 36 h 36"/>
                <a:gd name="T4" fmla="*/ 18 w 338"/>
                <a:gd name="T5" fmla="*/ 36 h 36"/>
                <a:gd name="T6" fmla="*/ 0 w 338"/>
                <a:gd name="T7" fmla="*/ 18 h 36"/>
                <a:gd name="T8" fmla="*/ 0 w 338"/>
                <a:gd name="T9" fmla="*/ 18 h 36"/>
                <a:gd name="T10" fmla="*/ 18 w 338"/>
                <a:gd name="T11" fmla="*/ 0 h 36"/>
                <a:gd name="T12" fmla="*/ 320 w 338"/>
                <a:gd name="T13" fmla="*/ 0 h 36"/>
                <a:gd name="T14" fmla="*/ 338 w 338"/>
                <a:gd name="T15" fmla="*/ 18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8" h="36">
                  <a:moveTo>
                    <a:pt x="338" y="18"/>
                  </a:moveTo>
                  <a:cubicBezTo>
                    <a:pt x="338" y="28"/>
                    <a:pt x="330" y="36"/>
                    <a:pt x="320" y="36"/>
                  </a:cubicBezTo>
                  <a:cubicBezTo>
                    <a:pt x="18" y="36"/>
                    <a:pt x="18" y="36"/>
                    <a:pt x="18" y="36"/>
                  </a:cubicBezTo>
                  <a:cubicBezTo>
                    <a:pt x="8" y="36"/>
                    <a:pt x="0" y="28"/>
                    <a:pt x="0" y="18"/>
                  </a:cubicBezTo>
                  <a:cubicBezTo>
                    <a:pt x="0" y="18"/>
                    <a:pt x="0" y="18"/>
                    <a:pt x="0" y="18"/>
                  </a:cubicBezTo>
                  <a:cubicBezTo>
                    <a:pt x="0" y="8"/>
                    <a:pt x="8" y="0"/>
                    <a:pt x="18" y="0"/>
                  </a:cubicBezTo>
                  <a:cubicBezTo>
                    <a:pt x="320" y="0"/>
                    <a:pt x="320" y="0"/>
                    <a:pt x="320" y="0"/>
                  </a:cubicBezTo>
                  <a:cubicBezTo>
                    <a:pt x="330" y="0"/>
                    <a:pt x="338" y="8"/>
                    <a:pt x="338" y="18"/>
                  </a:cubicBezTo>
                  <a:close/>
                </a:path>
              </a:pathLst>
            </a:custGeom>
            <a:solidFill>
              <a:srgbClr val="F7CD1C"/>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59"/>
            <p:cNvSpPr>
              <a:spLocks noEditPoints="1"/>
            </p:cNvSpPr>
            <p:nvPr/>
          </p:nvSpPr>
          <p:spPr bwMode="auto">
            <a:xfrm>
              <a:off x="8343901" y="2008188"/>
              <a:ext cx="882650" cy="2838450"/>
            </a:xfrm>
            <a:custGeom>
              <a:avLst/>
              <a:gdLst>
                <a:gd name="T0" fmla="*/ 216 w 235"/>
                <a:gd name="T1" fmla="*/ 58 h 754"/>
                <a:gd name="T2" fmla="*/ 149 w 235"/>
                <a:gd name="T3" fmla="*/ 57 h 754"/>
                <a:gd name="T4" fmla="*/ 150 w 235"/>
                <a:gd name="T5" fmla="*/ 36 h 754"/>
                <a:gd name="T6" fmla="*/ 151 w 235"/>
                <a:gd name="T7" fmla="*/ 36 h 754"/>
                <a:gd name="T8" fmla="*/ 169 w 235"/>
                <a:gd name="T9" fmla="*/ 18 h 754"/>
                <a:gd name="T10" fmla="*/ 151 w 235"/>
                <a:gd name="T11" fmla="*/ 0 h 754"/>
                <a:gd name="T12" fmla="*/ 0 w 235"/>
                <a:gd name="T13" fmla="*/ 0 h 754"/>
                <a:gd name="T14" fmla="*/ 0 w 235"/>
                <a:gd name="T15" fmla="*/ 754 h 754"/>
                <a:gd name="T16" fmla="*/ 166 w 235"/>
                <a:gd name="T17" fmla="*/ 754 h 754"/>
                <a:gd name="T18" fmla="*/ 166 w 235"/>
                <a:gd name="T19" fmla="*/ 651 h 754"/>
                <a:gd name="T20" fmla="*/ 133 w 235"/>
                <a:gd name="T21" fmla="*/ 651 h 754"/>
                <a:gd name="T22" fmla="*/ 133 w 235"/>
                <a:gd name="T23" fmla="*/ 606 h 754"/>
                <a:gd name="T24" fmla="*/ 116 w 235"/>
                <a:gd name="T25" fmla="*/ 606 h 754"/>
                <a:gd name="T26" fmla="*/ 116 w 235"/>
                <a:gd name="T27" fmla="*/ 596 h 754"/>
                <a:gd name="T28" fmla="*/ 88 w 235"/>
                <a:gd name="T29" fmla="*/ 568 h 754"/>
                <a:gd name="T30" fmla="*/ 77 w 235"/>
                <a:gd name="T31" fmla="*/ 568 h 754"/>
                <a:gd name="T32" fmla="*/ 77 w 235"/>
                <a:gd name="T33" fmla="*/ 547 h 754"/>
                <a:gd name="T34" fmla="*/ 63 w 235"/>
                <a:gd name="T35" fmla="*/ 533 h 754"/>
                <a:gd name="T36" fmla="*/ 25 w 235"/>
                <a:gd name="T37" fmla="*/ 533 h 754"/>
                <a:gd name="T38" fmla="*/ 25 w 235"/>
                <a:gd name="T39" fmla="*/ 507 h 754"/>
                <a:gd name="T40" fmla="*/ 25 w 235"/>
                <a:gd name="T41" fmla="*/ 507 h 754"/>
                <a:gd name="T42" fmla="*/ 32 w 235"/>
                <a:gd name="T43" fmla="*/ 501 h 754"/>
                <a:gd name="T44" fmla="*/ 25 w 235"/>
                <a:gd name="T45" fmla="*/ 495 h 754"/>
                <a:gd name="T46" fmla="*/ 25 w 235"/>
                <a:gd name="T47" fmla="*/ 495 h 754"/>
                <a:gd name="T48" fmla="*/ 25 w 235"/>
                <a:gd name="T49" fmla="*/ 436 h 754"/>
                <a:gd name="T50" fmla="*/ 31 w 235"/>
                <a:gd name="T51" fmla="*/ 436 h 754"/>
                <a:gd name="T52" fmla="*/ 41 w 235"/>
                <a:gd name="T53" fmla="*/ 425 h 754"/>
                <a:gd name="T54" fmla="*/ 33 w 235"/>
                <a:gd name="T55" fmla="*/ 415 h 754"/>
                <a:gd name="T56" fmla="*/ 44 w 235"/>
                <a:gd name="T57" fmla="*/ 393 h 754"/>
                <a:gd name="T58" fmla="*/ 44 w 235"/>
                <a:gd name="T59" fmla="*/ 393 h 754"/>
                <a:gd name="T60" fmla="*/ 55 w 235"/>
                <a:gd name="T61" fmla="*/ 393 h 754"/>
                <a:gd name="T62" fmla="*/ 78 w 235"/>
                <a:gd name="T63" fmla="*/ 369 h 754"/>
                <a:gd name="T64" fmla="*/ 59 w 235"/>
                <a:gd name="T65" fmla="*/ 347 h 754"/>
                <a:gd name="T66" fmla="*/ 79 w 235"/>
                <a:gd name="T67" fmla="*/ 326 h 754"/>
                <a:gd name="T68" fmla="*/ 231 w 235"/>
                <a:gd name="T69" fmla="*/ 120 h 754"/>
                <a:gd name="T70" fmla="*/ 216 w 235"/>
                <a:gd name="T71" fmla="*/ 58 h 754"/>
                <a:gd name="T72" fmla="*/ 203 w 235"/>
                <a:gd name="T73" fmla="*/ 117 h 754"/>
                <a:gd name="T74" fmla="*/ 106 w 235"/>
                <a:gd name="T75" fmla="*/ 277 h 754"/>
                <a:gd name="T76" fmla="*/ 146 w 235"/>
                <a:gd name="T77" fmla="*/ 90 h 754"/>
                <a:gd name="T78" fmla="*/ 199 w 235"/>
                <a:gd name="T79" fmla="*/ 81 h 754"/>
                <a:gd name="T80" fmla="*/ 203 w 235"/>
                <a:gd name="T81" fmla="*/ 11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5" h="754">
                  <a:moveTo>
                    <a:pt x="216" y="58"/>
                  </a:moveTo>
                  <a:cubicBezTo>
                    <a:pt x="195" y="43"/>
                    <a:pt x="169" y="48"/>
                    <a:pt x="149" y="57"/>
                  </a:cubicBezTo>
                  <a:cubicBezTo>
                    <a:pt x="149" y="49"/>
                    <a:pt x="149" y="42"/>
                    <a:pt x="150" y="36"/>
                  </a:cubicBezTo>
                  <a:cubicBezTo>
                    <a:pt x="151" y="36"/>
                    <a:pt x="151" y="36"/>
                    <a:pt x="151" y="36"/>
                  </a:cubicBezTo>
                  <a:cubicBezTo>
                    <a:pt x="161" y="36"/>
                    <a:pt x="169" y="28"/>
                    <a:pt x="169" y="18"/>
                  </a:cubicBezTo>
                  <a:cubicBezTo>
                    <a:pt x="169" y="8"/>
                    <a:pt x="161" y="0"/>
                    <a:pt x="151" y="0"/>
                  </a:cubicBezTo>
                  <a:cubicBezTo>
                    <a:pt x="0" y="0"/>
                    <a:pt x="0" y="0"/>
                    <a:pt x="0" y="0"/>
                  </a:cubicBezTo>
                  <a:cubicBezTo>
                    <a:pt x="0" y="754"/>
                    <a:pt x="0" y="754"/>
                    <a:pt x="0" y="754"/>
                  </a:cubicBezTo>
                  <a:cubicBezTo>
                    <a:pt x="166" y="754"/>
                    <a:pt x="166" y="754"/>
                    <a:pt x="166" y="754"/>
                  </a:cubicBezTo>
                  <a:cubicBezTo>
                    <a:pt x="166" y="651"/>
                    <a:pt x="166" y="651"/>
                    <a:pt x="166" y="651"/>
                  </a:cubicBezTo>
                  <a:cubicBezTo>
                    <a:pt x="133" y="651"/>
                    <a:pt x="133" y="651"/>
                    <a:pt x="133" y="651"/>
                  </a:cubicBezTo>
                  <a:cubicBezTo>
                    <a:pt x="133" y="606"/>
                    <a:pt x="133" y="606"/>
                    <a:pt x="133" y="606"/>
                  </a:cubicBezTo>
                  <a:cubicBezTo>
                    <a:pt x="116" y="606"/>
                    <a:pt x="116" y="606"/>
                    <a:pt x="116" y="606"/>
                  </a:cubicBezTo>
                  <a:cubicBezTo>
                    <a:pt x="116" y="596"/>
                    <a:pt x="116" y="596"/>
                    <a:pt x="116" y="596"/>
                  </a:cubicBezTo>
                  <a:cubicBezTo>
                    <a:pt x="116" y="581"/>
                    <a:pt x="103" y="568"/>
                    <a:pt x="88" y="568"/>
                  </a:cubicBezTo>
                  <a:cubicBezTo>
                    <a:pt x="77" y="568"/>
                    <a:pt x="77" y="568"/>
                    <a:pt x="77" y="568"/>
                  </a:cubicBezTo>
                  <a:cubicBezTo>
                    <a:pt x="77" y="547"/>
                    <a:pt x="77" y="547"/>
                    <a:pt x="77" y="547"/>
                  </a:cubicBezTo>
                  <a:cubicBezTo>
                    <a:pt x="77" y="540"/>
                    <a:pt x="71" y="533"/>
                    <a:pt x="63" y="533"/>
                  </a:cubicBezTo>
                  <a:cubicBezTo>
                    <a:pt x="25" y="533"/>
                    <a:pt x="25" y="533"/>
                    <a:pt x="25" y="533"/>
                  </a:cubicBezTo>
                  <a:cubicBezTo>
                    <a:pt x="25" y="507"/>
                    <a:pt x="25" y="507"/>
                    <a:pt x="25" y="507"/>
                  </a:cubicBezTo>
                  <a:cubicBezTo>
                    <a:pt x="25" y="507"/>
                    <a:pt x="25" y="507"/>
                    <a:pt x="25" y="507"/>
                  </a:cubicBezTo>
                  <a:cubicBezTo>
                    <a:pt x="29" y="507"/>
                    <a:pt x="32" y="504"/>
                    <a:pt x="32" y="501"/>
                  </a:cubicBezTo>
                  <a:cubicBezTo>
                    <a:pt x="32" y="497"/>
                    <a:pt x="29" y="495"/>
                    <a:pt x="25" y="495"/>
                  </a:cubicBezTo>
                  <a:cubicBezTo>
                    <a:pt x="25" y="495"/>
                    <a:pt x="25" y="495"/>
                    <a:pt x="25" y="495"/>
                  </a:cubicBezTo>
                  <a:cubicBezTo>
                    <a:pt x="25" y="436"/>
                    <a:pt x="25" y="436"/>
                    <a:pt x="25" y="436"/>
                  </a:cubicBezTo>
                  <a:cubicBezTo>
                    <a:pt x="31" y="436"/>
                    <a:pt x="31" y="436"/>
                    <a:pt x="31" y="436"/>
                  </a:cubicBezTo>
                  <a:cubicBezTo>
                    <a:pt x="37" y="436"/>
                    <a:pt x="41" y="431"/>
                    <a:pt x="41" y="425"/>
                  </a:cubicBezTo>
                  <a:cubicBezTo>
                    <a:pt x="41" y="420"/>
                    <a:pt x="38" y="416"/>
                    <a:pt x="33" y="415"/>
                  </a:cubicBezTo>
                  <a:cubicBezTo>
                    <a:pt x="40" y="409"/>
                    <a:pt x="44" y="402"/>
                    <a:pt x="44" y="393"/>
                  </a:cubicBezTo>
                  <a:cubicBezTo>
                    <a:pt x="44" y="393"/>
                    <a:pt x="44" y="393"/>
                    <a:pt x="44" y="393"/>
                  </a:cubicBezTo>
                  <a:cubicBezTo>
                    <a:pt x="55" y="393"/>
                    <a:pt x="55" y="393"/>
                    <a:pt x="55" y="393"/>
                  </a:cubicBezTo>
                  <a:cubicBezTo>
                    <a:pt x="68" y="393"/>
                    <a:pt x="78" y="382"/>
                    <a:pt x="78" y="369"/>
                  </a:cubicBezTo>
                  <a:cubicBezTo>
                    <a:pt x="78" y="358"/>
                    <a:pt x="70" y="349"/>
                    <a:pt x="59" y="347"/>
                  </a:cubicBezTo>
                  <a:cubicBezTo>
                    <a:pt x="66" y="341"/>
                    <a:pt x="73" y="334"/>
                    <a:pt x="79" y="326"/>
                  </a:cubicBezTo>
                  <a:cubicBezTo>
                    <a:pt x="175" y="282"/>
                    <a:pt x="223" y="178"/>
                    <a:pt x="231" y="120"/>
                  </a:cubicBezTo>
                  <a:cubicBezTo>
                    <a:pt x="235" y="90"/>
                    <a:pt x="230" y="69"/>
                    <a:pt x="216" y="58"/>
                  </a:cubicBezTo>
                  <a:close/>
                  <a:moveTo>
                    <a:pt x="203" y="117"/>
                  </a:moveTo>
                  <a:cubicBezTo>
                    <a:pt x="197" y="163"/>
                    <a:pt x="164" y="233"/>
                    <a:pt x="106" y="277"/>
                  </a:cubicBezTo>
                  <a:cubicBezTo>
                    <a:pt x="130" y="219"/>
                    <a:pt x="141" y="144"/>
                    <a:pt x="146" y="90"/>
                  </a:cubicBezTo>
                  <a:cubicBezTo>
                    <a:pt x="163" y="80"/>
                    <a:pt x="185" y="71"/>
                    <a:pt x="199" y="81"/>
                  </a:cubicBezTo>
                  <a:cubicBezTo>
                    <a:pt x="203" y="83"/>
                    <a:pt x="206" y="95"/>
                    <a:pt x="203" y="117"/>
                  </a:cubicBezTo>
                  <a:close/>
                </a:path>
              </a:pathLst>
            </a:custGeom>
            <a:solidFill>
              <a:schemeClr val="tx1">
                <a:lumMod val="95000"/>
                <a:lumOff val="5000"/>
                <a:alpha val="5000"/>
              </a:schemeClr>
            </a:solidFill>
            <a:ln>
              <a:noFill/>
            </a:ln>
          </p:spPr>
          <p:txBody>
            <a:bodyPr vert="horz" wrap="square" lIns="36159" tIns="18080" rIns="36159" bIns="18080" numCol="1" anchor="t" anchorCtr="0" compatLnSpc="1"/>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Rounded Rectangle 9"/>
          <p:cNvSpPr/>
          <p:nvPr/>
        </p:nvSpPr>
        <p:spPr>
          <a:xfrm>
            <a:off x="7308147" y="1621482"/>
            <a:ext cx="616549" cy="617373"/>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7"/>
          <p:cNvSpPr txBox="1"/>
          <p:nvPr/>
        </p:nvSpPr>
        <p:spPr>
          <a:xfrm>
            <a:off x="6231345" y="1563125"/>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 Placeholder 2"/>
          <p:cNvSpPr txBox="1"/>
          <p:nvPr/>
        </p:nvSpPr>
        <p:spPr>
          <a:xfrm>
            <a:off x="4775338" y="1830887"/>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ounded Rectangle 12"/>
          <p:cNvSpPr/>
          <p:nvPr/>
        </p:nvSpPr>
        <p:spPr>
          <a:xfrm>
            <a:off x="7308147" y="2502157"/>
            <a:ext cx="616549" cy="617373"/>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 Placeholder 7"/>
          <p:cNvSpPr txBox="1"/>
          <p:nvPr/>
        </p:nvSpPr>
        <p:spPr>
          <a:xfrm>
            <a:off x="6231345" y="2443800"/>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2"/>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 Placeholder 2"/>
          <p:cNvSpPr txBox="1"/>
          <p:nvPr/>
        </p:nvSpPr>
        <p:spPr>
          <a:xfrm>
            <a:off x="4775338" y="2711562"/>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Rounded Rectangle 15"/>
          <p:cNvSpPr/>
          <p:nvPr/>
        </p:nvSpPr>
        <p:spPr>
          <a:xfrm>
            <a:off x="7308147" y="3439288"/>
            <a:ext cx="616549" cy="617373"/>
          </a:xfrm>
          <a:prstGeom prst="round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7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 Placeholder 7"/>
          <p:cNvSpPr txBox="1"/>
          <p:nvPr/>
        </p:nvSpPr>
        <p:spPr>
          <a:xfrm>
            <a:off x="6231345" y="3380930"/>
            <a:ext cx="946923" cy="215444"/>
          </a:xfrm>
          <a:prstGeom prst="rect">
            <a:avLst/>
          </a:prstGeom>
        </p:spPr>
        <p:txBody>
          <a:bodyPr vert="horz" lIns="0" tIns="0" rIns="0" bIns="0" anchor="t" anchorCtr="0">
            <a:spAutoFit/>
          </a:bodyPr>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a:solidFill>
                  <a:schemeClr val="accent3"/>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 Placeholder 2"/>
          <p:cNvSpPr txBox="1"/>
          <p:nvPr/>
        </p:nvSpPr>
        <p:spPr>
          <a:xfrm>
            <a:off x="4775338" y="3648693"/>
            <a:ext cx="2402929" cy="369332"/>
          </a:xfrm>
          <a:prstGeom prst="rect">
            <a:avLst/>
          </a:prstGeom>
        </p:spPr>
        <p:txBody>
          <a:bodyPr vert="horz" lIns="0" tIns="0" rIns="0" bIns="0" anchor="t" anchorCtr="0">
            <a:spAutoFit/>
          </a:bodyPr>
          <a:lstStyle>
            <a:lvl1pPr marL="0" indent="0" algn="r" defTabSz="914400" rtl="0" eaLnBrk="1" latinLnBrk="0" hangingPunct="1">
              <a:lnSpc>
                <a:spcPct val="120000"/>
              </a:lnSpc>
              <a:spcBef>
                <a:spcPts val="0"/>
              </a:spcBef>
              <a:buFont typeface="Arial" panose="020B0604020202020204" pitchFamily="34" charset="0"/>
              <a:buNone/>
              <a:defRPr sz="1185"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 Placeholder 7"/>
          <p:cNvSpPr txBox="1"/>
          <p:nvPr/>
        </p:nvSpPr>
        <p:spPr>
          <a:xfrm>
            <a:off x="7429963" y="1732123"/>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01</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Text Placeholder 7"/>
          <p:cNvSpPr txBox="1"/>
          <p:nvPr/>
        </p:nvSpPr>
        <p:spPr>
          <a:xfrm>
            <a:off x="7429963" y="2622556"/>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02</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Text Placeholder 7"/>
          <p:cNvSpPr txBox="1"/>
          <p:nvPr/>
        </p:nvSpPr>
        <p:spPr>
          <a:xfrm>
            <a:off x="7429963" y="3554529"/>
            <a:ext cx="372918" cy="388964"/>
          </a:xfrm>
          <a:prstGeom prst="rect">
            <a:avLst/>
          </a:prstGeom>
        </p:spPr>
        <p:txBody>
          <a:bodyPr vert="horz" lIns="0" tIns="73882" rIns="0" bIns="73882" anchor="ctr"/>
          <a:lstStyle>
            <a:lvl1pPr marL="0" indent="0" algn="ctr" defTabSz="914400" rtl="0" eaLnBrk="1" latinLnBrk="0" hangingPunct="1">
              <a:lnSpc>
                <a:spcPct val="100000"/>
              </a:lnSpc>
              <a:spcBef>
                <a:spcPts val="0"/>
              </a:spcBef>
              <a:buFont typeface="Arial" panose="020B0604020202020204" pitchFamily="34" charset="0"/>
              <a:buNone/>
              <a:defRPr sz="17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z="1300" dirty="0">
                <a:latin typeface="Arial" panose="020B0604020202020204" pitchFamily="34" charset="0"/>
                <a:ea typeface="微软雅黑" panose="020B0503020204020204" pitchFamily="34" charset="-122"/>
                <a:sym typeface="Arial" panose="020B0604020202020204" pitchFamily="34" charset="0"/>
              </a:rPr>
              <a:t>03</a:t>
            </a:r>
            <a:endParaRPr lang="es-ES_tradnl" sz="13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53" presetClass="entr" presetSubtype="16" fill="hold" grpId="0" nodeType="withEffect">
                                  <p:stCondLst>
                                    <p:cond delay="200"/>
                                  </p:stCondLst>
                                  <p:childTnLst>
                                    <p:set>
                                      <p:cBhvr>
                                        <p:cTn id="21" dur="1" fill="hold">
                                          <p:stCondLst>
                                            <p:cond delay="0"/>
                                          </p:stCondLst>
                                        </p:cTn>
                                        <p:tgtEl>
                                          <p:spTgt spid="73">
                                            <p:txEl>
                                              <p:pRg st="0" end="0"/>
                                            </p:txEl>
                                          </p:spTgt>
                                        </p:tgtEl>
                                        <p:attrNameLst>
                                          <p:attrName>style.visibility</p:attrName>
                                        </p:attrNameLst>
                                      </p:cBhvr>
                                      <p:to>
                                        <p:strVal val="visible"/>
                                      </p:to>
                                    </p:set>
                                    <p:anim calcmode="lin" valueType="num">
                                      <p:cBhvr>
                                        <p:cTn id="22" dur="5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73">
                                            <p:txEl>
                                              <p:pRg st="0" end="0"/>
                                            </p:txEl>
                                          </p:spTgt>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72"/>
                                        </p:tgtEl>
                                        <p:attrNameLst>
                                          <p:attrName>style.visibility</p:attrName>
                                        </p:attrNameLst>
                                      </p:cBhvr>
                                      <p:to>
                                        <p:strVal val="visible"/>
                                      </p:to>
                                    </p:set>
                                    <p:anim calcmode="lin" valueType="num">
                                      <p:cBhvr>
                                        <p:cTn id="27" dur="500" fill="hold"/>
                                        <p:tgtEl>
                                          <p:spTgt spid="72"/>
                                        </p:tgtEl>
                                        <p:attrNameLst>
                                          <p:attrName>ppt_w</p:attrName>
                                        </p:attrNameLst>
                                      </p:cBhvr>
                                      <p:tavLst>
                                        <p:tav tm="0">
                                          <p:val>
                                            <p:fltVal val="0"/>
                                          </p:val>
                                        </p:tav>
                                        <p:tav tm="100000">
                                          <p:val>
                                            <p:strVal val="#ppt_w"/>
                                          </p:val>
                                        </p:tav>
                                      </p:tavLst>
                                    </p:anim>
                                    <p:anim calcmode="lin" valueType="num">
                                      <p:cBhvr>
                                        <p:cTn id="28" dur="500" fill="hold"/>
                                        <p:tgtEl>
                                          <p:spTgt spid="72"/>
                                        </p:tgtEl>
                                        <p:attrNameLst>
                                          <p:attrName>ppt_h</p:attrName>
                                        </p:attrNameLst>
                                      </p:cBhvr>
                                      <p:tavLst>
                                        <p:tav tm="0">
                                          <p:val>
                                            <p:fltVal val="0"/>
                                          </p:val>
                                        </p:tav>
                                        <p:tav tm="100000">
                                          <p:val>
                                            <p:strVal val="#ppt_h"/>
                                          </p:val>
                                        </p:tav>
                                      </p:tavLst>
                                    </p:anim>
                                    <p:animEffect transition="in" filter="fade">
                                      <p:cBhvr>
                                        <p:cTn id="29" dur="500"/>
                                        <p:tgtEl>
                                          <p:spTgt spid="72"/>
                                        </p:tgtEl>
                                      </p:cBhvr>
                                    </p:animEffect>
                                  </p:childTnLst>
                                </p:cTn>
                              </p:par>
                              <p:par>
                                <p:cTn id="30" presetID="23" presetClass="entr" presetSubtype="16" fill="hold" grpId="0" nodeType="withEffect">
                                  <p:stCondLst>
                                    <p:cond delay="200"/>
                                  </p:stCondLst>
                                  <p:childTnLst>
                                    <p:set>
                                      <p:cBhvr>
                                        <p:cTn id="31" dur="1" fill="hold">
                                          <p:stCondLst>
                                            <p:cond delay="0"/>
                                          </p:stCondLst>
                                        </p:cTn>
                                        <p:tgtEl>
                                          <p:spTgt spid="74">
                                            <p:txEl>
                                              <p:pRg st="0" end="0"/>
                                            </p:txEl>
                                          </p:spTgt>
                                        </p:tgtEl>
                                        <p:attrNameLst>
                                          <p:attrName>style.visibility</p:attrName>
                                        </p:attrNameLst>
                                      </p:cBhvr>
                                      <p:to>
                                        <p:strVal val="visible"/>
                                      </p:to>
                                    </p:set>
                                    <p:anim calcmode="lin" valueType="num">
                                      <p:cBhvr>
                                        <p:cTn id="32" dur="5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33" dur="500" fill="hold"/>
                                        <p:tgtEl>
                                          <p:spTgt spid="74">
                                            <p:txEl>
                                              <p:pRg st="0" end="0"/>
                                            </p:txEl>
                                          </p:spTgt>
                                        </p:tgtEl>
                                        <p:attrNameLst>
                                          <p:attrName>ppt_h</p:attrName>
                                        </p:attrNameLst>
                                      </p:cBhvr>
                                      <p:tavLst>
                                        <p:tav tm="0">
                                          <p:val>
                                            <p:fltVal val="0"/>
                                          </p:val>
                                        </p:tav>
                                        <p:tav tm="100000">
                                          <p:val>
                                            <p:strVal val="#ppt_h"/>
                                          </p:val>
                                        </p:tav>
                                      </p:tavLst>
                                    </p:anim>
                                  </p:childTnLst>
                                </p:cTn>
                              </p:par>
                              <p:par>
                                <p:cTn id="34" presetID="53" presetClass="entr" presetSubtype="16" fill="hold" grpId="0" nodeType="withEffect">
                                  <p:stCondLst>
                                    <p:cond delay="200"/>
                                  </p:stCondLst>
                                  <p:childTnLst>
                                    <p:set>
                                      <p:cBhvr>
                                        <p:cTn id="35" dur="1" fill="hold">
                                          <p:stCondLst>
                                            <p:cond delay="0"/>
                                          </p:stCondLst>
                                        </p:cTn>
                                        <p:tgtEl>
                                          <p:spTgt spid="76">
                                            <p:txEl>
                                              <p:pRg st="0" end="0"/>
                                            </p:txEl>
                                          </p:spTgt>
                                        </p:tgtEl>
                                        <p:attrNameLst>
                                          <p:attrName>style.visibility</p:attrName>
                                        </p:attrNameLst>
                                      </p:cBhvr>
                                      <p:to>
                                        <p:strVal val="visible"/>
                                      </p:to>
                                    </p:set>
                                    <p:anim calcmode="lin" valueType="num">
                                      <p:cBhvr>
                                        <p:cTn id="36" dur="5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76">
                                            <p:txEl>
                                              <p:pRg st="0" end="0"/>
                                            </p:txEl>
                                          </p:spTgt>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5"/>
                                        </p:tgtEl>
                                        <p:attrNameLst>
                                          <p:attrName>style.visibility</p:attrName>
                                        </p:attrNameLst>
                                      </p:cBhvr>
                                      <p:to>
                                        <p:strVal val="visible"/>
                                      </p:to>
                                    </p:set>
                                    <p:anim calcmode="lin" valueType="num">
                                      <p:cBhvr>
                                        <p:cTn id="41" dur="500" fill="hold"/>
                                        <p:tgtEl>
                                          <p:spTgt spid="75"/>
                                        </p:tgtEl>
                                        <p:attrNameLst>
                                          <p:attrName>ppt_w</p:attrName>
                                        </p:attrNameLst>
                                      </p:cBhvr>
                                      <p:tavLst>
                                        <p:tav tm="0">
                                          <p:val>
                                            <p:fltVal val="0"/>
                                          </p:val>
                                        </p:tav>
                                        <p:tav tm="100000">
                                          <p:val>
                                            <p:strVal val="#ppt_w"/>
                                          </p:val>
                                        </p:tav>
                                      </p:tavLst>
                                    </p:anim>
                                    <p:anim calcmode="lin" valueType="num">
                                      <p:cBhvr>
                                        <p:cTn id="42" dur="500" fill="hold"/>
                                        <p:tgtEl>
                                          <p:spTgt spid="75"/>
                                        </p:tgtEl>
                                        <p:attrNameLst>
                                          <p:attrName>ppt_h</p:attrName>
                                        </p:attrNameLst>
                                      </p:cBhvr>
                                      <p:tavLst>
                                        <p:tav tm="0">
                                          <p:val>
                                            <p:fltVal val="0"/>
                                          </p:val>
                                        </p:tav>
                                        <p:tav tm="100000">
                                          <p:val>
                                            <p:strVal val="#ppt_h"/>
                                          </p:val>
                                        </p:tav>
                                      </p:tavLst>
                                    </p:anim>
                                    <p:animEffect transition="in" filter="fade">
                                      <p:cBhvr>
                                        <p:cTn id="43" dur="500"/>
                                        <p:tgtEl>
                                          <p:spTgt spid="75"/>
                                        </p:tgtEl>
                                      </p:cBhvr>
                                    </p:animEffect>
                                  </p:childTnLst>
                                </p:cTn>
                              </p:par>
                              <p:par>
                                <p:cTn id="44" presetID="23" presetClass="entr" presetSubtype="16" fill="hold" grpId="0" nodeType="withEffect">
                                  <p:stCondLst>
                                    <p:cond delay="200"/>
                                  </p:stCondLst>
                                  <p:childTnLst>
                                    <p:set>
                                      <p:cBhvr>
                                        <p:cTn id="45" dur="1" fill="hold">
                                          <p:stCondLst>
                                            <p:cond delay="0"/>
                                          </p:stCondLst>
                                        </p:cTn>
                                        <p:tgtEl>
                                          <p:spTgt spid="77">
                                            <p:txEl>
                                              <p:pRg st="0" end="0"/>
                                            </p:txEl>
                                          </p:spTgt>
                                        </p:tgtEl>
                                        <p:attrNameLst>
                                          <p:attrName>style.visibility</p:attrName>
                                        </p:attrNameLst>
                                      </p:cBhvr>
                                      <p:to>
                                        <p:strVal val="visible"/>
                                      </p:to>
                                    </p:set>
                                    <p:anim calcmode="lin" valueType="num">
                                      <p:cBhvr>
                                        <p:cTn id="46" dur="5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47" dur="500" fill="hold"/>
                                        <p:tgtEl>
                                          <p:spTgt spid="77">
                                            <p:txEl>
                                              <p:pRg st="0" end="0"/>
                                            </p:txEl>
                                          </p:spTgt>
                                        </p:tgtEl>
                                        <p:attrNameLst>
                                          <p:attrName>ppt_h</p:attrName>
                                        </p:attrNameLst>
                                      </p:cBhvr>
                                      <p:tavLst>
                                        <p:tav tm="0">
                                          <p:val>
                                            <p:fltVal val="0"/>
                                          </p:val>
                                        </p:tav>
                                        <p:tav tm="100000">
                                          <p:val>
                                            <p:strVal val="#ppt_h"/>
                                          </p:val>
                                        </p:tav>
                                      </p:tavLst>
                                    </p:anim>
                                  </p:childTnLst>
                                </p:cTn>
                              </p:par>
                              <p:par>
                                <p:cTn id="48" presetID="53" presetClass="entr" presetSubtype="16" fill="hold" grpId="0" nodeType="withEffect">
                                  <p:stCondLst>
                                    <p:cond delay="200"/>
                                  </p:stCondLst>
                                  <p:childTnLst>
                                    <p:set>
                                      <p:cBhvr>
                                        <p:cTn id="49" dur="1" fill="hold">
                                          <p:stCondLst>
                                            <p:cond delay="0"/>
                                          </p:stCondLst>
                                        </p:cTn>
                                        <p:tgtEl>
                                          <p:spTgt spid="79">
                                            <p:txEl>
                                              <p:pRg st="0" end="0"/>
                                            </p:txEl>
                                          </p:spTgt>
                                        </p:tgtEl>
                                        <p:attrNameLst>
                                          <p:attrName>style.visibility</p:attrName>
                                        </p:attrNameLst>
                                      </p:cBhvr>
                                      <p:to>
                                        <p:strVal val="visible"/>
                                      </p:to>
                                    </p:set>
                                    <p:anim calcmode="lin" valueType="num">
                                      <p:cBhvr>
                                        <p:cTn id="50" dur="500" fill="hold"/>
                                        <p:tgtEl>
                                          <p:spTgt spid="79">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79">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79">
                                            <p:txEl>
                                              <p:pRg st="0" end="0"/>
                                            </p:txEl>
                                          </p:spTgt>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par>
                                <p:cTn id="58" presetID="23" presetClass="entr" presetSubtype="16" fill="hold" grpId="0" nodeType="withEffect">
                                  <p:stCondLst>
                                    <p:cond delay="200"/>
                                  </p:stCondLst>
                                  <p:childTnLst>
                                    <p:set>
                                      <p:cBhvr>
                                        <p:cTn id="59" dur="1" fill="hold">
                                          <p:stCondLst>
                                            <p:cond delay="0"/>
                                          </p:stCondLst>
                                        </p:cTn>
                                        <p:tgtEl>
                                          <p:spTgt spid="80">
                                            <p:txEl>
                                              <p:pRg st="0" end="0"/>
                                            </p:txEl>
                                          </p:spTgt>
                                        </p:tgtEl>
                                        <p:attrNameLst>
                                          <p:attrName>style.visibility</p:attrName>
                                        </p:attrNameLst>
                                      </p:cBhvr>
                                      <p:to>
                                        <p:strVal val="visible"/>
                                      </p:to>
                                    </p:set>
                                    <p:anim calcmode="lin" valueType="num">
                                      <p:cBhvr>
                                        <p:cTn id="60" dur="500" fill="hold"/>
                                        <p:tgtEl>
                                          <p:spTgt spid="80">
                                            <p:txEl>
                                              <p:pRg st="0" end="0"/>
                                            </p:txEl>
                                          </p:spTgt>
                                        </p:tgtEl>
                                        <p:attrNameLst>
                                          <p:attrName>ppt_w</p:attrName>
                                        </p:attrNameLst>
                                      </p:cBhvr>
                                      <p:tavLst>
                                        <p:tav tm="0">
                                          <p:val>
                                            <p:fltVal val="0"/>
                                          </p:val>
                                        </p:tav>
                                        <p:tav tm="100000">
                                          <p:val>
                                            <p:strVal val="#ppt_w"/>
                                          </p:val>
                                        </p:tav>
                                      </p:tavLst>
                                    </p:anim>
                                    <p:anim calcmode="lin" valueType="num">
                                      <p:cBhvr>
                                        <p:cTn id="61" dur="500" fill="hold"/>
                                        <p:tgtEl>
                                          <p:spTgt spid="80">
                                            <p:txEl>
                                              <p:pRg st="0" end="0"/>
                                            </p:txEl>
                                          </p:spTgt>
                                        </p:tgtEl>
                                        <p:attrNameLst>
                                          <p:attrName>ppt_h</p:attrName>
                                        </p:attrNameLst>
                                      </p:cBhvr>
                                      <p:tavLst>
                                        <p:tav tm="0">
                                          <p:val>
                                            <p:fltVal val="0"/>
                                          </p:val>
                                        </p:tav>
                                        <p:tav tm="100000">
                                          <p:val>
                                            <p:strVal val="#ppt_h"/>
                                          </p:val>
                                        </p:tav>
                                      </p:tavLst>
                                    </p:anim>
                                  </p:childTnLst>
                                </p:cTn>
                              </p:par>
                              <p:par>
                                <p:cTn id="62" presetID="53" presetClass="entr" presetSubtype="16" fill="hold" grpId="0" nodeType="withEffect">
                                  <p:stCondLst>
                                    <p:cond delay="200"/>
                                  </p:stCondLst>
                                  <p:childTnLst>
                                    <p:set>
                                      <p:cBhvr>
                                        <p:cTn id="63" dur="1" fill="hold">
                                          <p:stCondLst>
                                            <p:cond delay="0"/>
                                          </p:stCondLst>
                                        </p:cTn>
                                        <p:tgtEl>
                                          <p:spTgt spid="81">
                                            <p:txEl>
                                              <p:pRg st="0" end="0"/>
                                            </p:txEl>
                                          </p:spTgt>
                                        </p:tgtEl>
                                        <p:attrNameLst>
                                          <p:attrName>style.visibility</p:attrName>
                                        </p:attrNameLst>
                                      </p:cBhvr>
                                      <p:to>
                                        <p:strVal val="visible"/>
                                      </p:to>
                                    </p:set>
                                    <p:anim calcmode="lin" valueType="num">
                                      <p:cBhvr>
                                        <p:cTn id="64" dur="500" fill="hold"/>
                                        <p:tgtEl>
                                          <p:spTgt spid="81">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81">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81">
                                            <p:txEl>
                                              <p:pRg st="0" end="0"/>
                                            </p:txEl>
                                          </p:spTgt>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82">
                                            <p:txEl>
                                              <p:pRg st="0" end="0"/>
                                            </p:txEl>
                                          </p:spTgt>
                                        </p:tgtEl>
                                        <p:attrNameLst>
                                          <p:attrName>style.visibility</p:attrName>
                                        </p:attrNameLst>
                                      </p:cBhvr>
                                      <p:to>
                                        <p:strVal val="visible"/>
                                      </p:to>
                                    </p:set>
                                    <p:anim calcmode="lin" valueType="num">
                                      <p:cBhvr>
                                        <p:cTn id="69" dur="500" fill="hold"/>
                                        <p:tgtEl>
                                          <p:spTgt spid="82">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82">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82">
                                            <p:txEl>
                                              <p:pRg st="0" end="0"/>
                                            </p:txEl>
                                          </p:spTgt>
                                        </p:tgtEl>
                                      </p:cBhvr>
                                    </p:animEffect>
                                  </p:childTnLst>
                                </p:cTn>
                              </p:par>
                              <p:par>
                                <p:cTn id="72" presetID="53" presetClass="entr" presetSubtype="16" fill="hold" grpId="0" nodeType="withEffect">
                                  <p:stCondLst>
                                    <p:cond delay="200"/>
                                  </p:stCondLst>
                                  <p:childTnLst>
                                    <p:set>
                                      <p:cBhvr>
                                        <p:cTn id="73" dur="1" fill="hold">
                                          <p:stCondLst>
                                            <p:cond delay="0"/>
                                          </p:stCondLst>
                                        </p:cTn>
                                        <p:tgtEl>
                                          <p:spTgt spid="83">
                                            <p:txEl>
                                              <p:pRg st="0" end="0"/>
                                            </p:txEl>
                                          </p:spTgt>
                                        </p:tgtEl>
                                        <p:attrNameLst>
                                          <p:attrName>style.visibility</p:attrName>
                                        </p:attrNameLst>
                                      </p:cBhvr>
                                      <p:to>
                                        <p:strVal val="visible"/>
                                      </p:to>
                                    </p:set>
                                    <p:anim calcmode="lin" valueType="num">
                                      <p:cBhvr>
                                        <p:cTn id="74" dur="500" fill="hold"/>
                                        <p:tgtEl>
                                          <p:spTgt spid="83">
                                            <p:txEl>
                                              <p:pRg st="0" end="0"/>
                                            </p:txEl>
                                          </p:spTgt>
                                        </p:tgtEl>
                                        <p:attrNameLst>
                                          <p:attrName>ppt_w</p:attrName>
                                        </p:attrNameLst>
                                      </p:cBhvr>
                                      <p:tavLst>
                                        <p:tav tm="0">
                                          <p:val>
                                            <p:fltVal val="0"/>
                                          </p:val>
                                        </p:tav>
                                        <p:tav tm="100000">
                                          <p:val>
                                            <p:strVal val="#ppt_w"/>
                                          </p:val>
                                        </p:tav>
                                      </p:tavLst>
                                    </p:anim>
                                    <p:anim calcmode="lin" valueType="num">
                                      <p:cBhvr>
                                        <p:cTn id="75" dur="500" fill="hold"/>
                                        <p:tgtEl>
                                          <p:spTgt spid="83">
                                            <p:txEl>
                                              <p:pRg st="0" end="0"/>
                                            </p:txEl>
                                          </p:spTgt>
                                        </p:tgtEl>
                                        <p:attrNameLst>
                                          <p:attrName>ppt_h</p:attrName>
                                        </p:attrNameLst>
                                      </p:cBhvr>
                                      <p:tavLst>
                                        <p:tav tm="0">
                                          <p:val>
                                            <p:fltVal val="0"/>
                                          </p:val>
                                        </p:tav>
                                        <p:tav tm="100000">
                                          <p:val>
                                            <p:strVal val="#ppt_h"/>
                                          </p:val>
                                        </p:tav>
                                      </p:tavLst>
                                    </p:anim>
                                    <p:animEffect transition="in" filter="fade">
                                      <p:cBhvr>
                                        <p:cTn id="76"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build="p">
        <p:tmplLst>
          <p:tmpl lvl="1">
            <p:tnLst>
              <p:par>
                <p:cTn presetID="53" presetClass="entr" presetSubtype="16" fill="hold" nodeType="withEffect">
                  <p:stCondLst>
                    <p:cond delay="200"/>
                  </p:stCondLst>
                  <p:childTnLst>
                    <p:set>
                      <p:cBhvr>
                        <p:cTn dur="1" fill="hold">
                          <p:stCondLst>
                            <p:cond delay="0"/>
                          </p:stCondLst>
                        </p:cTn>
                        <p:tgtEl>
                          <p:spTgt spid="73"/>
                        </p:tgtEl>
                        <p:attrNameLst>
                          <p:attrName>style.visibility</p:attrName>
                        </p:attrNameLst>
                      </p:cBhvr>
                      <p:to>
                        <p:strVal val="visible"/>
                      </p:to>
                    </p:set>
                    <p:anim calcmode="lin" valueType="num">
                      <p:cBhvr>
                        <p:cTn dur="500" fill="hold"/>
                        <p:tgtEl>
                          <p:spTgt spid="73"/>
                        </p:tgtEl>
                        <p:attrNameLst>
                          <p:attrName>ppt_w</p:attrName>
                        </p:attrNameLst>
                      </p:cBhvr>
                      <p:tavLst>
                        <p:tav tm="0">
                          <p:val>
                            <p:fltVal val="0"/>
                          </p:val>
                        </p:tav>
                        <p:tav tm="100000">
                          <p:val>
                            <p:strVal val="#ppt_w"/>
                          </p:val>
                        </p:tav>
                      </p:tavLst>
                    </p:anim>
                    <p:anim calcmode="lin" valueType="num">
                      <p:cBhvr>
                        <p:cTn dur="500" fill="hold"/>
                        <p:tgtEl>
                          <p:spTgt spid="73"/>
                        </p:tgtEl>
                        <p:attrNameLst>
                          <p:attrName>ppt_h</p:attrName>
                        </p:attrNameLst>
                      </p:cBhvr>
                      <p:tavLst>
                        <p:tav tm="0">
                          <p:val>
                            <p:fltVal val="0"/>
                          </p:val>
                        </p:tav>
                        <p:tav tm="100000">
                          <p:val>
                            <p:strVal val="#ppt_h"/>
                          </p:val>
                        </p:tav>
                      </p:tavLst>
                    </p:anim>
                    <p:animEffect transition="in" filter="fade">
                      <p:cBhvr>
                        <p:cTn dur="500"/>
                        <p:tgtEl>
                          <p:spTgt spid="73"/>
                        </p:tgtEl>
                      </p:cBhvr>
                    </p:animEffect>
                  </p:childTnLst>
                </p:cTn>
              </p:par>
            </p:tnLst>
          </p:tmpl>
        </p:tmplLst>
      </p:bldP>
      <p:bldP spid="74" grpId="0" build="p">
        <p:tmplLst>
          <p:tmpl lvl="1">
            <p:tnLst>
              <p:par>
                <p:cTn presetID="23" presetClass="entr" presetSubtype="16" fill="hold" nodeType="withEffect">
                  <p:stCondLst>
                    <p:cond delay="200"/>
                  </p:stCondLst>
                  <p:childTnLst>
                    <p:set>
                      <p:cBhvr>
                        <p:cTn dur="1" fill="hold">
                          <p:stCondLst>
                            <p:cond delay="0"/>
                          </p:stCondLst>
                        </p:cTn>
                        <p:tgtEl>
                          <p:spTgt spid="74"/>
                        </p:tgtEl>
                        <p:attrNameLst>
                          <p:attrName>style.visibility</p:attrName>
                        </p:attrNameLst>
                      </p:cBhvr>
                      <p:to>
                        <p:strVal val="visible"/>
                      </p:to>
                    </p:set>
                    <p:anim calcmode="lin" valueType="num">
                      <p:cBhvr>
                        <p:cTn dur="500" fill="hold"/>
                        <p:tgtEl>
                          <p:spTgt spid="74"/>
                        </p:tgtEl>
                        <p:attrNameLst>
                          <p:attrName>ppt_w</p:attrName>
                        </p:attrNameLst>
                      </p:cBhvr>
                      <p:tavLst>
                        <p:tav tm="0">
                          <p:val>
                            <p:fltVal val="0"/>
                          </p:val>
                        </p:tav>
                        <p:tav tm="100000">
                          <p:val>
                            <p:strVal val="#ppt_w"/>
                          </p:val>
                        </p:tav>
                      </p:tavLst>
                    </p:anim>
                    <p:anim calcmode="lin" valueType="num">
                      <p:cBhvr>
                        <p:cTn dur="500" fill="hold"/>
                        <p:tgtEl>
                          <p:spTgt spid="74"/>
                        </p:tgtEl>
                        <p:attrNameLst>
                          <p:attrName>ppt_h</p:attrName>
                        </p:attrNameLst>
                      </p:cBhvr>
                      <p:tavLst>
                        <p:tav tm="0">
                          <p:val>
                            <p:fltVal val="0"/>
                          </p:val>
                        </p:tav>
                        <p:tav tm="100000">
                          <p:val>
                            <p:strVal val="#ppt_h"/>
                          </p:val>
                        </p:tav>
                      </p:tavLst>
                    </p:anim>
                  </p:childTnLst>
                </p:cTn>
              </p:par>
            </p:tnLst>
          </p:tmpl>
        </p:tmplLst>
      </p:bldP>
      <p:bldP spid="75" grpId="0" animBg="1"/>
      <p:bldP spid="76" grpId="0" build="p">
        <p:tmplLst>
          <p:tmpl lvl="1">
            <p:tnLst>
              <p:par>
                <p:cTn presetID="53" presetClass="entr" presetSubtype="16" fill="hold" nodeType="withEffect">
                  <p:stCondLst>
                    <p:cond delay="200"/>
                  </p:stCondLst>
                  <p:childTnLst>
                    <p:set>
                      <p:cBhvr>
                        <p:cTn dur="1" fill="hold">
                          <p:stCondLst>
                            <p:cond delay="0"/>
                          </p:stCondLst>
                        </p:cTn>
                        <p:tgtEl>
                          <p:spTgt spid="76"/>
                        </p:tgtEl>
                        <p:attrNameLst>
                          <p:attrName>style.visibility</p:attrName>
                        </p:attrNameLst>
                      </p:cBhvr>
                      <p:to>
                        <p:strVal val="visible"/>
                      </p:to>
                    </p:set>
                    <p:anim calcmode="lin" valueType="num">
                      <p:cBhvr>
                        <p:cTn dur="500" fill="hold"/>
                        <p:tgtEl>
                          <p:spTgt spid="76"/>
                        </p:tgtEl>
                        <p:attrNameLst>
                          <p:attrName>ppt_w</p:attrName>
                        </p:attrNameLst>
                      </p:cBhvr>
                      <p:tavLst>
                        <p:tav tm="0">
                          <p:val>
                            <p:fltVal val="0"/>
                          </p:val>
                        </p:tav>
                        <p:tav tm="100000">
                          <p:val>
                            <p:strVal val="#ppt_w"/>
                          </p:val>
                        </p:tav>
                      </p:tavLst>
                    </p:anim>
                    <p:anim calcmode="lin" valueType="num">
                      <p:cBhvr>
                        <p:cTn dur="500" fill="hold"/>
                        <p:tgtEl>
                          <p:spTgt spid="76"/>
                        </p:tgtEl>
                        <p:attrNameLst>
                          <p:attrName>ppt_h</p:attrName>
                        </p:attrNameLst>
                      </p:cBhvr>
                      <p:tavLst>
                        <p:tav tm="0">
                          <p:val>
                            <p:fltVal val="0"/>
                          </p:val>
                        </p:tav>
                        <p:tav tm="100000">
                          <p:val>
                            <p:strVal val="#ppt_h"/>
                          </p:val>
                        </p:tav>
                      </p:tavLst>
                    </p:anim>
                    <p:animEffect transition="in" filter="fade">
                      <p:cBhvr>
                        <p:cTn dur="500"/>
                        <p:tgtEl>
                          <p:spTgt spid="76"/>
                        </p:tgtEl>
                      </p:cBhvr>
                    </p:animEffect>
                  </p:childTnLst>
                </p:cTn>
              </p:par>
            </p:tnLst>
          </p:tmpl>
        </p:tmplLst>
      </p:bldP>
      <p:bldP spid="77" grpId="0" build="p">
        <p:tmplLst>
          <p:tmpl lvl="1">
            <p:tnLst>
              <p:par>
                <p:cTn presetID="23" presetClass="entr" presetSubtype="16" fill="hold" nodeType="withEffect">
                  <p:stCondLst>
                    <p:cond delay="200"/>
                  </p:stCondLst>
                  <p:childTnLst>
                    <p:set>
                      <p:cBhvr>
                        <p:cTn dur="1" fill="hold">
                          <p:stCondLst>
                            <p:cond delay="0"/>
                          </p:stCondLst>
                        </p:cTn>
                        <p:tgtEl>
                          <p:spTgt spid="77"/>
                        </p:tgtEl>
                        <p:attrNameLst>
                          <p:attrName>style.visibility</p:attrName>
                        </p:attrNameLst>
                      </p:cBhvr>
                      <p:to>
                        <p:strVal val="visible"/>
                      </p:to>
                    </p:set>
                    <p:anim calcmode="lin" valueType="num">
                      <p:cBhvr>
                        <p:cTn dur="500" fill="hold"/>
                        <p:tgtEl>
                          <p:spTgt spid="77"/>
                        </p:tgtEl>
                        <p:attrNameLst>
                          <p:attrName>ppt_w</p:attrName>
                        </p:attrNameLst>
                      </p:cBhvr>
                      <p:tavLst>
                        <p:tav tm="0">
                          <p:val>
                            <p:fltVal val="0"/>
                          </p:val>
                        </p:tav>
                        <p:tav tm="100000">
                          <p:val>
                            <p:strVal val="#ppt_w"/>
                          </p:val>
                        </p:tav>
                      </p:tavLst>
                    </p:anim>
                    <p:anim calcmode="lin" valueType="num">
                      <p:cBhvr>
                        <p:cTn dur="500" fill="hold"/>
                        <p:tgtEl>
                          <p:spTgt spid="77"/>
                        </p:tgtEl>
                        <p:attrNameLst>
                          <p:attrName>ppt_h</p:attrName>
                        </p:attrNameLst>
                      </p:cBhvr>
                      <p:tavLst>
                        <p:tav tm="0">
                          <p:val>
                            <p:fltVal val="0"/>
                          </p:val>
                        </p:tav>
                        <p:tav tm="100000">
                          <p:val>
                            <p:strVal val="#ppt_h"/>
                          </p:val>
                        </p:tav>
                      </p:tavLst>
                    </p:anim>
                  </p:childTnLst>
                </p:cTn>
              </p:par>
            </p:tnLst>
          </p:tmpl>
        </p:tmplLst>
      </p:bldP>
      <p:bldP spid="78" grpId="0" animBg="1"/>
      <p:bldP spid="79" grpId="0" build="p">
        <p:tmplLst>
          <p:tmpl lvl="1">
            <p:tnLst>
              <p:par>
                <p:cTn presetID="53" presetClass="entr" presetSubtype="16" fill="hold" nodeType="withEffect">
                  <p:stCondLst>
                    <p:cond delay="200"/>
                  </p:stCondLst>
                  <p:childTnLst>
                    <p:set>
                      <p:cBhvr>
                        <p:cTn dur="1" fill="hold">
                          <p:stCondLst>
                            <p:cond delay="0"/>
                          </p:stCondLst>
                        </p:cTn>
                        <p:tgtEl>
                          <p:spTgt spid="79"/>
                        </p:tgtEl>
                        <p:attrNameLst>
                          <p:attrName>style.visibility</p:attrName>
                        </p:attrNameLst>
                      </p:cBhvr>
                      <p:to>
                        <p:strVal val="visible"/>
                      </p:to>
                    </p:set>
                    <p:anim calcmode="lin" valueType="num">
                      <p:cBhvr>
                        <p:cTn dur="500" fill="hold"/>
                        <p:tgtEl>
                          <p:spTgt spid="79"/>
                        </p:tgtEl>
                        <p:attrNameLst>
                          <p:attrName>ppt_w</p:attrName>
                        </p:attrNameLst>
                      </p:cBhvr>
                      <p:tavLst>
                        <p:tav tm="0">
                          <p:val>
                            <p:fltVal val="0"/>
                          </p:val>
                        </p:tav>
                        <p:tav tm="100000">
                          <p:val>
                            <p:strVal val="#ppt_w"/>
                          </p:val>
                        </p:tav>
                      </p:tavLst>
                    </p:anim>
                    <p:anim calcmode="lin" valueType="num">
                      <p:cBhvr>
                        <p:cTn dur="500" fill="hold"/>
                        <p:tgtEl>
                          <p:spTgt spid="79"/>
                        </p:tgtEl>
                        <p:attrNameLst>
                          <p:attrName>ppt_h</p:attrName>
                        </p:attrNameLst>
                      </p:cBhvr>
                      <p:tavLst>
                        <p:tav tm="0">
                          <p:val>
                            <p:fltVal val="0"/>
                          </p:val>
                        </p:tav>
                        <p:tav tm="100000">
                          <p:val>
                            <p:strVal val="#ppt_h"/>
                          </p:val>
                        </p:tav>
                      </p:tavLst>
                    </p:anim>
                    <p:animEffect transition="in" filter="fade">
                      <p:cBhvr>
                        <p:cTn dur="500"/>
                        <p:tgtEl>
                          <p:spTgt spid="79"/>
                        </p:tgtEl>
                      </p:cBhvr>
                    </p:animEffect>
                  </p:childTnLst>
                </p:cTn>
              </p:par>
            </p:tnLst>
          </p:tmpl>
        </p:tmplLst>
      </p:bldP>
      <p:bldP spid="80" grpId="0" build="p">
        <p:tmplLst>
          <p:tmpl lvl="1">
            <p:tnLst>
              <p:par>
                <p:cTn presetID="23" presetClass="entr" presetSubtype="16" fill="hold" nodeType="withEffect">
                  <p:stCondLst>
                    <p:cond delay="200"/>
                  </p:stCondLst>
                  <p:childTnLst>
                    <p:set>
                      <p:cBhvr>
                        <p:cTn dur="1" fill="hold">
                          <p:stCondLst>
                            <p:cond delay="0"/>
                          </p:stCondLst>
                        </p:cTn>
                        <p:tgtEl>
                          <p:spTgt spid="80"/>
                        </p:tgtEl>
                        <p:attrNameLst>
                          <p:attrName>style.visibility</p:attrName>
                        </p:attrNameLst>
                      </p:cBhvr>
                      <p:to>
                        <p:strVal val="visible"/>
                      </p:to>
                    </p:set>
                    <p:anim calcmode="lin" valueType="num">
                      <p:cBhvr>
                        <p:cTn dur="500" fill="hold"/>
                        <p:tgtEl>
                          <p:spTgt spid="80"/>
                        </p:tgtEl>
                        <p:attrNameLst>
                          <p:attrName>ppt_w</p:attrName>
                        </p:attrNameLst>
                      </p:cBhvr>
                      <p:tavLst>
                        <p:tav tm="0">
                          <p:val>
                            <p:fltVal val="0"/>
                          </p:val>
                        </p:tav>
                        <p:tav tm="100000">
                          <p:val>
                            <p:strVal val="#ppt_w"/>
                          </p:val>
                        </p:tav>
                      </p:tavLst>
                    </p:anim>
                    <p:anim calcmode="lin" valueType="num">
                      <p:cBhvr>
                        <p:cTn dur="500" fill="hold"/>
                        <p:tgtEl>
                          <p:spTgt spid="80"/>
                        </p:tgtEl>
                        <p:attrNameLst>
                          <p:attrName>ppt_h</p:attrName>
                        </p:attrNameLst>
                      </p:cBhvr>
                      <p:tavLst>
                        <p:tav tm="0">
                          <p:val>
                            <p:fltVal val="0"/>
                          </p:val>
                        </p:tav>
                        <p:tav tm="100000">
                          <p:val>
                            <p:strVal val="#ppt_h"/>
                          </p:val>
                        </p:tav>
                      </p:tavLst>
                    </p:anim>
                  </p:childTnLst>
                </p:cTn>
              </p:par>
            </p:tnLst>
          </p:tmpl>
        </p:tmplLst>
      </p:bldP>
      <p:bldP spid="81" grpId="0" build="p">
        <p:tmplLst>
          <p:tmpl lvl="1">
            <p:tnLst>
              <p:par>
                <p:cTn presetID="53" presetClass="entr" presetSubtype="16" fill="hold" nodeType="withEffect">
                  <p:stCondLst>
                    <p:cond delay="200"/>
                  </p:stCondLst>
                  <p:childTnLst>
                    <p:set>
                      <p:cBhvr>
                        <p:cTn dur="1" fill="hold">
                          <p:stCondLst>
                            <p:cond delay="0"/>
                          </p:stCondLst>
                        </p:cTn>
                        <p:tgtEl>
                          <p:spTgt spid="81"/>
                        </p:tgtEl>
                        <p:attrNameLst>
                          <p:attrName>style.visibility</p:attrName>
                        </p:attrNameLst>
                      </p:cBhvr>
                      <p:to>
                        <p:strVal val="visible"/>
                      </p:to>
                    </p:set>
                    <p:anim calcmode="lin" valueType="num">
                      <p:cBhvr>
                        <p:cTn dur="500" fill="hold"/>
                        <p:tgtEl>
                          <p:spTgt spid="81"/>
                        </p:tgtEl>
                        <p:attrNameLst>
                          <p:attrName>ppt_w</p:attrName>
                        </p:attrNameLst>
                      </p:cBhvr>
                      <p:tavLst>
                        <p:tav tm="0">
                          <p:val>
                            <p:fltVal val="0"/>
                          </p:val>
                        </p:tav>
                        <p:tav tm="100000">
                          <p:val>
                            <p:strVal val="#ppt_w"/>
                          </p:val>
                        </p:tav>
                      </p:tavLst>
                    </p:anim>
                    <p:anim calcmode="lin" valueType="num">
                      <p:cBhvr>
                        <p:cTn dur="500" fill="hold"/>
                        <p:tgtEl>
                          <p:spTgt spid="81"/>
                        </p:tgtEl>
                        <p:attrNameLst>
                          <p:attrName>ppt_h</p:attrName>
                        </p:attrNameLst>
                      </p:cBhvr>
                      <p:tavLst>
                        <p:tav tm="0">
                          <p:val>
                            <p:fltVal val="0"/>
                          </p:val>
                        </p:tav>
                        <p:tav tm="100000">
                          <p:val>
                            <p:strVal val="#ppt_h"/>
                          </p:val>
                        </p:tav>
                      </p:tavLst>
                    </p:anim>
                    <p:animEffect transition="in" filter="fade">
                      <p:cBhvr>
                        <p:cTn dur="500"/>
                        <p:tgtEl>
                          <p:spTgt spid="81"/>
                        </p:tgtEl>
                      </p:cBhvr>
                    </p:animEffect>
                  </p:childTnLst>
                </p:cTn>
              </p:par>
            </p:tnLst>
          </p:tmpl>
        </p:tmplLst>
      </p:bldP>
      <p:bldP spid="82" grpId="0" build="p">
        <p:tmplLst>
          <p:tmpl lvl="1">
            <p:tnLst>
              <p:par>
                <p:cTn presetID="53" presetClass="entr" presetSubtype="16" fill="hold" nodeType="withEffect">
                  <p:stCondLst>
                    <p:cond delay="200"/>
                  </p:stCondLst>
                  <p:childTnLst>
                    <p:set>
                      <p:cBhvr>
                        <p:cTn dur="1" fill="hold">
                          <p:stCondLst>
                            <p:cond delay="0"/>
                          </p:stCondLst>
                        </p:cTn>
                        <p:tgtEl>
                          <p:spTgt spid="82"/>
                        </p:tgtEl>
                        <p:attrNameLst>
                          <p:attrName>style.visibility</p:attrName>
                        </p:attrNameLst>
                      </p:cBhvr>
                      <p:to>
                        <p:strVal val="visible"/>
                      </p:to>
                    </p:set>
                    <p:anim calcmode="lin" valueType="num">
                      <p:cBhvr>
                        <p:cTn dur="500" fill="hold"/>
                        <p:tgtEl>
                          <p:spTgt spid="82"/>
                        </p:tgtEl>
                        <p:attrNameLst>
                          <p:attrName>ppt_w</p:attrName>
                        </p:attrNameLst>
                      </p:cBhvr>
                      <p:tavLst>
                        <p:tav tm="0">
                          <p:val>
                            <p:fltVal val="0"/>
                          </p:val>
                        </p:tav>
                        <p:tav tm="100000">
                          <p:val>
                            <p:strVal val="#ppt_w"/>
                          </p:val>
                        </p:tav>
                      </p:tavLst>
                    </p:anim>
                    <p:anim calcmode="lin" valueType="num">
                      <p:cBhvr>
                        <p:cTn dur="500" fill="hold"/>
                        <p:tgtEl>
                          <p:spTgt spid="82"/>
                        </p:tgtEl>
                        <p:attrNameLst>
                          <p:attrName>ppt_h</p:attrName>
                        </p:attrNameLst>
                      </p:cBhvr>
                      <p:tavLst>
                        <p:tav tm="0">
                          <p:val>
                            <p:fltVal val="0"/>
                          </p:val>
                        </p:tav>
                        <p:tav tm="100000">
                          <p:val>
                            <p:strVal val="#ppt_h"/>
                          </p:val>
                        </p:tav>
                      </p:tavLst>
                    </p:anim>
                    <p:animEffect transition="in" filter="fade">
                      <p:cBhvr>
                        <p:cTn dur="500"/>
                        <p:tgtEl>
                          <p:spTgt spid="82"/>
                        </p:tgtEl>
                      </p:cBhvr>
                    </p:animEffect>
                  </p:childTnLst>
                </p:cTn>
              </p:par>
            </p:tnLst>
          </p:tmpl>
        </p:tmplLst>
      </p:bldP>
      <p:bldP spid="83" grpId="0" build="p">
        <p:tmplLst>
          <p:tmpl lvl="1">
            <p:tnLst>
              <p:par>
                <p:cTn presetID="53" presetClass="entr" presetSubtype="16" fill="hold" nodeType="withEffect">
                  <p:stCondLst>
                    <p:cond delay="200"/>
                  </p:stCondLst>
                  <p:childTnLst>
                    <p:set>
                      <p:cBhvr>
                        <p:cTn dur="1" fill="hold">
                          <p:stCondLst>
                            <p:cond delay="0"/>
                          </p:stCondLst>
                        </p:cTn>
                        <p:tgtEl>
                          <p:spTgt spid="83"/>
                        </p:tgtEl>
                        <p:attrNameLst>
                          <p:attrName>style.visibility</p:attrName>
                        </p:attrNameLst>
                      </p:cBhvr>
                      <p:to>
                        <p:strVal val="visible"/>
                      </p:to>
                    </p:set>
                    <p:anim calcmode="lin" valueType="num">
                      <p:cBhvr>
                        <p:cTn dur="500" fill="hold"/>
                        <p:tgtEl>
                          <p:spTgt spid="83"/>
                        </p:tgtEl>
                        <p:attrNameLst>
                          <p:attrName>ppt_w</p:attrName>
                        </p:attrNameLst>
                      </p:cBhvr>
                      <p:tavLst>
                        <p:tav tm="0">
                          <p:val>
                            <p:fltVal val="0"/>
                          </p:val>
                        </p:tav>
                        <p:tav tm="100000">
                          <p:val>
                            <p:strVal val="#ppt_w"/>
                          </p:val>
                        </p:tav>
                      </p:tavLst>
                    </p:anim>
                    <p:anim calcmode="lin" valueType="num">
                      <p:cBhvr>
                        <p:cTn dur="500" fill="hold"/>
                        <p:tgtEl>
                          <p:spTgt spid="83"/>
                        </p:tgtEl>
                        <p:attrNameLst>
                          <p:attrName>ppt_h</p:attrName>
                        </p:attrNameLst>
                      </p:cBhvr>
                      <p:tavLst>
                        <p:tav tm="0">
                          <p:val>
                            <p:fltVal val="0"/>
                          </p:val>
                        </p:tav>
                        <p:tav tm="100000">
                          <p:val>
                            <p:strVal val="#ppt_h"/>
                          </p:val>
                        </p:tav>
                      </p:tavLst>
                    </p:anim>
                    <p:animEffect transition="in" filter="fade">
                      <p:cBhvr>
                        <p:cTn dur="500"/>
                        <p:tgtEl>
                          <p:spTgt spid="83"/>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68"/>
          <p:cNvSpPr/>
          <p:nvPr/>
        </p:nvSpPr>
        <p:spPr>
          <a:xfrm>
            <a:off x="1696145" y="1485734"/>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7" rIns="52497" bIns="52498"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70"/>
          <p:cNvSpPr/>
          <p:nvPr/>
        </p:nvSpPr>
        <p:spPr>
          <a:xfrm>
            <a:off x="1696145" y="2499500"/>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8" rIns="52497" bIns="52497"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72"/>
          <p:cNvSpPr/>
          <p:nvPr/>
        </p:nvSpPr>
        <p:spPr>
          <a:xfrm>
            <a:off x="1696145" y="3513266"/>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8" rIns="52497" bIns="52497"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p:nvPr/>
        </p:nvSpPr>
        <p:spPr>
          <a:xfrm flipH="1">
            <a:off x="5029176" y="1485734"/>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7" rIns="52497" bIns="52498"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2"/>
          <p:cNvSpPr/>
          <p:nvPr/>
        </p:nvSpPr>
        <p:spPr>
          <a:xfrm flipH="1">
            <a:off x="5029176" y="2499500"/>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8" rIns="52497" bIns="52497"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64"/>
          <p:cNvSpPr/>
          <p:nvPr/>
        </p:nvSpPr>
        <p:spPr>
          <a:xfrm flipH="1">
            <a:off x="5029176" y="3513266"/>
            <a:ext cx="2418680" cy="789391"/>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tx1">
              <a:lumMod val="10000"/>
              <a:lumOff val="90000"/>
              <a:alpha val="90000"/>
            </a:schemeClr>
          </a:solidFill>
          <a:ln>
            <a:noFill/>
          </a:ln>
          <a:effectLst/>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76" tIns="52498" rIns="52497" bIns="52497" numCol="1" spcCol="903" anchor="ctr" anchorCtr="0">
            <a:noAutofit/>
          </a:bodyPr>
          <a:lstStyle/>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a:p>
            <a:pPr marL="228600" lvl="1" indent="-228600" defTabSz="977900">
              <a:lnSpc>
                <a:spcPct val="120000"/>
              </a:lnSpc>
              <a:spcAft>
                <a:spcPct val="15000"/>
              </a:spcAft>
              <a:buChar char="•"/>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Left-Right Arrow 61"/>
          <p:cNvSpPr/>
          <p:nvPr/>
        </p:nvSpPr>
        <p:spPr>
          <a:xfrm>
            <a:off x="4229926" y="1737005"/>
            <a:ext cx="724396" cy="286846"/>
          </a:xfrm>
          <a:prstGeom prst="leftRightArrow">
            <a:avLst>
              <a:gd name="adj1" fmla="val 50000"/>
              <a:gd name="adj2" fmla="val 650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Left-Right Arrow 65"/>
          <p:cNvSpPr/>
          <p:nvPr/>
        </p:nvSpPr>
        <p:spPr>
          <a:xfrm>
            <a:off x="4229926" y="2750770"/>
            <a:ext cx="724396" cy="286846"/>
          </a:xfrm>
          <a:prstGeom prst="leftRightArrow">
            <a:avLst>
              <a:gd name="adj1" fmla="val 50000"/>
              <a:gd name="adj2" fmla="val 650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Left-Right Arrow 66"/>
          <p:cNvSpPr/>
          <p:nvPr/>
        </p:nvSpPr>
        <p:spPr>
          <a:xfrm>
            <a:off x="4229926" y="3764536"/>
            <a:ext cx="724396" cy="286846"/>
          </a:xfrm>
          <a:prstGeom prst="leftRightArrow">
            <a:avLst>
              <a:gd name="adj1" fmla="val 50000"/>
              <a:gd name="adj2" fmla="val 6508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2206030" y="1631256"/>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4400">
              <a:lnSpc>
                <a:spcPct val="120000"/>
              </a:lnSpc>
              <a:spcBef>
                <a:spcPct val="20000"/>
              </a:spcBef>
              <a:defRPr/>
            </a:pP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45"/>
          <p:cNvSpPr>
            <a:spLocks noEditPoints="1"/>
          </p:cNvSpPr>
          <p:nvPr/>
        </p:nvSpPr>
        <p:spPr bwMode="auto">
          <a:xfrm>
            <a:off x="1809904" y="1750330"/>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 Placeholder 3"/>
          <p:cNvSpPr txBox="1"/>
          <p:nvPr/>
        </p:nvSpPr>
        <p:spPr>
          <a:xfrm>
            <a:off x="2206030" y="2641737"/>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4400">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45"/>
          <p:cNvSpPr>
            <a:spLocks noEditPoints="1"/>
          </p:cNvSpPr>
          <p:nvPr/>
        </p:nvSpPr>
        <p:spPr bwMode="auto">
          <a:xfrm>
            <a:off x="1809904" y="2760811"/>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 Placeholder 3"/>
          <p:cNvSpPr txBox="1"/>
          <p:nvPr/>
        </p:nvSpPr>
        <p:spPr>
          <a:xfrm>
            <a:off x="2206030" y="3664155"/>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l" defTabSz="914400">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45"/>
          <p:cNvSpPr>
            <a:spLocks noEditPoints="1"/>
          </p:cNvSpPr>
          <p:nvPr/>
        </p:nvSpPr>
        <p:spPr bwMode="auto">
          <a:xfrm>
            <a:off x="1809904" y="3783229"/>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45"/>
          <p:cNvSpPr>
            <a:spLocks noEditPoints="1"/>
          </p:cNvSpPr>
          <p:nvPr/>
        </p:nvSpPr>
        <p:spPr bwMode="auto">
          <a:xfrm>
            <a:off x="7004099" y="1750330"/>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p:nvPr/>
        </p:nvSpPr>
        <p:spPr>
          <a:xfrm>
            <a:off x="5253862" y="1631256"/>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4400">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7004099" y="2760811"/>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Text Placeholder 3"/>
          <p:cNvSpPr txBox="1"/>
          <p:nvPr/>
        </p:nvSpPr>
        <p:spPr>
          <a:xfrm>
            <a:off x="5253862" y="2641737"/>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4400">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5"/>
          <p:cNvSpPr>
            <a:spLocks noEditPoints="1"/>
          </p:cNvSpPr>
          <p:nvPr/>
        </p:nvSpPr>
        <p:spPr bwMode="auto">
          <a:xfrm>
            <a:off x="7004099" y="3792343"/>
            <a:ext cx="310951" cy="31106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ln>
        </p:spPr>
        <p:txBody>
          <a:bodyPr vert="horz" wrap="square" lIns="91446" tIns="45723" rIns="91446" bIns="45723"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 Placeholder 3"/>
          <p:cNvSpPr txBox="1"/>
          <p:nvPr/>
        </p:nvSpPr>
        <p:spPr>
          <a:xfrm>
            <a:off x="5253862" y="3673269"/>
            <a:ext cx="1680209" cy="68326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4400">
              <a:lnSpc>
                <a:spcPct val="120000"/>
              </a:lnSpc>
              <a:spcBef>
                <a:spcPct val="20000"/>
              </a:spcBef>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br>
              <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b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914400">
              <a:lnSpc>
                <a:spcPct val="120000"/>
              </a:lnSpc>
              <a:spcBef>
                <a:spcPct val="20000"/>
              </a:spcBef>
              <a:defRPr/>
            </a:pPr>
            <a:endPar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ounded Rectangle 67"/>
          <p:cNvSpPr/>
          <p:nvPr/>
        </p:nvSpPr>
        <p:spPr>
          <a:xfrm>
            <a:off x="686013" y="1429192"/>
            <a:ext cx="1018072" cy="908298"/>
          </a:xfrm>
          <a:prstGeom prst="roundRect">
            <a:avLst/>
          </a:pr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01</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ounded Rectangle 69"/>
          <p:cNvSpPr/>
          <p:nvPr/>
        </p:nvSpPr>
        <p:spPr>
          <a:xfrm>
            <a:off x="686013" y="2442960"/>
            <a:ext cx="1018072" cy="908296"/>
          </a:xfrm>
          <a:prstGeom prst="round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02</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ounded Rectangle 71"/>
          <p:cNvSpPr/>
          <p:nvPr/>
        </p:nvSpPr>
        <p:spPr>
          <a:xfrm>
            <a:off x="686013" y="3456726"/>
            <a:ext cx="1018072" cy="908296"/>
          </a:xfrm>
          <a:prstGeom prst="roundRect">
            <a:avLst/>
          </a:pr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03</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ounded Rectangle 44"/>
          <p:cNvSpPr/>
          <p:nvPr/>
        </p:nvSpPr>
        <p:spPr>
          <a:xfrm flipH="1">
            <a:off x="7439916" y="1429192"/>
            <a:ext cx="1018072" cy="908298"/>
          </a:xfrm>
          <a:prstGeom prst="roundRect">
            <a:avLst/>
          </a:pr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04</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ounded Rectangle 47"/>
          <p:cNvSpPr/>
          <p:nvPr/>
        </p:nvSpPr>
        <p:spPr>
          <a:xfrm flipH="1">
            <a:off x="7439916" y="2442960"/>
            <a:ext cx="1018072" cy="908296"/>
          </a:xfrm>
          <a:prstGeom prst="roundRect">
            <a:avLst/>
          </a:prstGeom>
          <a:solidFill>
            <a:schemeClr val="accent5"/>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05</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ounded Rectangle 63"/>
          <p:cNvSpPr/>
          <p:nvPr/>
        </p:nvSpPr>
        <p:spPr>
          <a:xfrm flipH="1">
            <a:off x="7439916" y="3456726"/>
            <a:ext cx="1018072" cy="908296"/>
          </a:xfrm>
          <a:prstGeom prst="roundRect">
            <a:avLst/>
          </a:prstGeom>
          <a:solidFill>
            <a:schemeClr val="accent6"/>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903" anchor="ctr" anchorCtr="0">
            <a:noAutofit/>
          </a:bodyPr>
          <a:lstStyle/>
          <a:p>
            <a:pPr algn="ctr" defTabSz="1022350">
              <a:lnSpc>
                <a:spcPct val="120000"/>
              </a:lnSpc>
              <a:spcAft>
                <a:spcPct val="35000"/>
              </a:spcAft>
            </a:pPr>
            <a:r>
              <a:rPr lang="en-US" sz="1400" dirty="0">
                <a:latin typeface="Arial" panose="020B0604020202020204" pitchFamily="34" charset="0"/>
                <a:ea typeface="微软雅黑" panose="020B0503020204020204" pitchFamily="34" charset="-122"/>
                <a:cs typeface="+mn-ea"/>
                <a:sym typeface="Arial" panose="020B0604020202020204" pitchFamily="34" charset="0"/>
              </a:rPr>
              <a:t>06</a:t>
            </a:r>
            <a:endParaRPr 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wipe(left)">
                                      <p:cBhvr>
                                        <p:cTn id="12" dur="500"/>
                                        <p:tgtEl>
                                          <p:spTgt spid="6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p:cTn id="16" dur="500" fill="hold"/>
                                        <p:tgtEl>
                                          <p:spTgt spid="75"/>
                                        </p:tgtEl>
                                        <p:attrNameLst>
                                          <p:attrName>ppt_w</p:attrName>
                                        </p:attrNameLst>
                                      </p:cBhvr>
                                      <p:tavLst>
                                        <p:tav tm="0">
                                          <p:val>
                                            <p:fltVal val="0"/>
                                          </p:val>
                                        </p:tav>
                                        <p:tav tm="100000">
                                          <p:val>
                                            <p:strVal val="#ppt_w"/>
                                          </p:val>
                                        </p:tav>
                                      </p:tavLst>
                                    </p:anim>
                                    <p:anim calcmode="lin" valueType="num">
                                      <p:cBhvr>
                                        <p:cTn id="17" dur="500" fill="hold"/>
                                        <p:tgtEl>
                                          <p:spTgt spid="75"/>
                                        </p:tgtEl>
                                        <p:attrNameLst>
                                          <p:attrName>ppt_h</p:attrName>
                                        </p:attrNameLst>
                                      </p:cBhvr>
                                      <p:tavLst>
                                        <p:tav tm="0">
                                          <p:val>
                                            <p:fltVal val="0"/>
                                          </p:val>
                                        </p:tav>
                                        <p:tav tm="100000">
                                          <p:val>
                                            <p:strVal val="#ppt_h"/>
                                          </p:val>
                                        </p:tav>
                                      </p:tavLst>
                                    </p:anim>
                                    <p:animEffect transition="in" filter="fade">
                                      <p:cBhvr>
                                        <p:cTn id="18" dur="500"/>
                                        <p:tgtEl>
                                          <p:spTgt spid="7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16" presetClass="entr" presetSubtype="37"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barn(outVertical)">
                                      <p:cBhvr>
                                        <p:cTn id="26" dur="500"/>
                                        <p:tgtEl>
                                          <p:spTgt spid="62"/>
                                        </p:tgtEl>
                                      </p:cBhvr>
                                    </p:animEffect>
                                  </p:childTnLst>
                                </p:cTn>
                              </p:par>
                            </p:childTnLst>
                          </p:cTn>
                        </p:par>
                        <p:par>
                          <p:cTn id="27" fill="hold">
                            <p:stCondLst>
                              <p:cond delay="2500"/>
                            </p:stCondLst>
                            <p:childTnLst>
                              <p:par>
                                <p:cTn id="28" presetID="2" presetClass="entr" presetSubtype="1" accel="50000" decel="50000"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fill="hold"/>
                                        <p:tgtEl>
                                          <p:spTgt spid="45"/>
                                        </p:tgtEl>
                                        <p:attrNameLst>
                                          <p:attrName>ppt_x</p:attrName>
                                        </p:attrNameLst>
                                      </p:cBhvr>
                                      <p:tavLst>
                                        <p:tav tm="0">
                                          <p:val>
                                            <p:strVal val="#ppt_x"/>
                                          </p:val>
                                        </p:tav>
                                        <p:tav tm="100000">
                                          <p:val>
                                            <p:strVal val="#ppt_x"/>
                                          </p:val>
                                        </p:tav>
                                      </p:tavLst>
                                    </p:anim>
                                    <p:anim calcmode="lin" valueType="num">
                                      <p:cBhvr additive="base">
                                        <p:cTn id="31" dur="500" fill="hold"/>
                                        <p:tgtEl>
                                          <p:spTgt spid="45"/>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2" presetClass="entr" presetSubtype="2"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right)">
                                      <p:cBhvr>
                                        <p:cTn id="35" dur="500"/>
                                        <p:tgtEl>
                                          <p:spTgt spid="46"/>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 calcmode="lin" valueType="num">
                                      <p:cBhvr>
                                        <p:cTn id="39" dur="500" fill="hold"/>
                                        <p:tgtEl>
                                          <p:spTgt spid="84"/>
                                        </p:tgtEl>
                                        <p:attrNameLst>
                                          <p:attrName>ppt_w</p:attrName>
                                        </p:attrNameLst>
                                      </p:cBhvr>
                                      <p:tavLst>
                                        <p:tav tm="0">
                                          <p:val>
                                            <p:fltVal val="0"/>
                                          </p:val>
                                        </p:tav>
                                        <p:tav tm="100000">
                                          <p:val>
                                            <p:strVal val="#ppt_w"/>
                                          </p:val>
                                        </p:tav>
                                      </p:tavLst>
                                    </p:anim>
                                    <p:anim calcmode="lin" valueType="num">
                                      <p:cBhvr>
                                        <p:cTn id="40" dur="500" fill="hold"/>
                                        <p:tgtEl>
                                          <p:spTgt spid="84"/>
                                        </p:tgtEl>
                                        <p:attrNameLst>
                                          <p:attrName>ppt_h</p:attrName>
                                        </p:attrNameLst>
                                      </p:cBhvr>
                                      <p:tavLst>
                                        <p:tav tm="0">
                                          <p:val>
                                            <p:fltVal val="0"/>
                                          </p:val>
                                        </p:tav>
                                        <p:tav tm="100000">
                                          <p:val>
                                            <p:strVal val="#ppt_h"/>
                                          </p:val>
                                        </p:tav>
                                      </p:tavLst>
                                    </p:anim>
                                    <p:animEffect transition="in" filter="fade">
                                      <p:cBhvr>
                                        <p:cTn id="41" dur="500"/>
                                        <p:tgtEl>
                                          <p:spTgt spid="8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ipe(right)">
                                      <p:cBhvr>
                                        <p:cTn id="45" dur="500"/>
                                        <p:tgtEl>
                                          <p:spTgt spid="87"/>
                                        </p:tgtEl>
                                      </p:cBhvr>
                                    </p:animEffect>
                                  </p:childTnLst>
                                </p:cTn>
                              </p:par>
                            </p:childTnLst>
                          </p:cTn>
                        </p:par>
                        <p:par>
                          <p:cTn id="46" fill="hold">
                            <p:stCondLst>
                              <p:cond delay="4500"/>
                            </p:stCondLst>
                            <p:childTnLst>
                              <p:par>
                                <p:cTn id="47" presetID="2" presetClass="entr" presetSubtype="1" accel="50000" decel="5000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ppt_x"/>
                                          </p:val>
                                        </p:tav>
                                        <p:tav tm="100000">
                                          <p:val>
                                            <p:strVal val="#ppt_x"/>
                                          </p:val>
                                        </p:tav>
                                      </p:tavLst>
                                    </p:anim>
                                    <p:anim calcmode="lin" valueType="num">
                                      <p:cBhvr additive="base">
                                        <p:cTn id="50" dur="5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wipe(left)">
                                      <p:cBhvr>
                                        <p:cTn id="54" dur="500"/>
                                        <p:tgtEl>
                                          <p:spTgt spid="71"/>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Effect transition="in" filter="wipe(left)">
                                      <p:cBhvr>
                                        <p:cTn id="64" dur="500"/>
                                        <p:tgtEl>
                                          <p:spTgt spid="78"/>
                                        </p:tgtEl>
                                      </p:cBhvr>
                                    </p:animEffect>
                                  </p:childTnLst>
                                </p:cTn>
                              </p:par>
                            </p:childTnLst>
                          </p:cTn>
                        </p:par>
                        <p:par>
                          <p:cTn id="65" fill="hold">
                            <p:stCondLst>
                              <p:cond delay="6500"/>
                            </p:stCondLst>
                            <p:childTnLst>
                              <p:par>
                                <p:cTn id="66" presetID="16" presetClass="entr" presetSubtype="37"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barn(outVertical)">
                                      <p:cBhvr>
                                        <p:cTn id="68" dur="500"/>
                                        <p:tgtEl>
                                          <p:spTgt spid="66"/>
                                        </p:tgtEl>
                                      </p:cBhvr>
                                    </p:animEffect>
                                  </p:childTnLst>
                                </p:cTn>
                              </p:par>
                            </p:childTnLst>
                          </p:cTn>
                        </p:par>
                        <p:par>
                          <p:cTn id="69" fill="hold">
                            <p:stCondLst>
                              <p:cond delay="7000"/>
                            </p:stCondLst>
                            <p:childTnLst>
                              <p:par>
                                <p:cTn id="70" presetID="2" presetClass="entr" presetSubtype="1" accel="50000" decel="5000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ppt_x"/>
                                          </p:val>
                                        </p:tav>
                                        <p:tav tm="100000">
                                          <p:val>
                                            <p:strVal val="#ppt_x"/>
                                          </p:val>
                                        </p:tav>
                                      </p:tavLst>
                                    </p:anim>
                                    <p:anim calcmode="lin" valueType="num">
                                      <p:cBhvr additive="base">
                                        <p:cTn id="73" dur="500" fill="hold"/>
                                        <p:tgtEl>
                                          <p:spTgt spid="48"/>
                                        </p:tgtEl>
                                        <p:attrNameLst>
                                          <p:attrName>ppt_y</p:attrName>
                                        </p:attrNameLst>
                                      </p:cBhvr>
                                      <p:tavLst>
                                        <p:tav tm="0">
                                          <p:val>
                                            <p:strVal val="0-#ppt_h/2"/>
                                          </p:val>
                                        </p:tav>
                                        <p:tav tm="100000">
                                          <p:val>
                                            <p:strVal val="#ppt_y"/>
                                          </p:val>
                                        </p:tav>
                                      </p:tavLst>
                                    </p:anim>
                                  </p:childTnLst>
                                </p:cTn>
                              </p:par>
                            </p:childTnLst>
                          </p:cTn>
                        </p:par>
                        <p:par>
                          <p:cTn id="74" fill="hold">
                            <p:stCondLst>
                              <p:cond delay="7500"/>
                            </p:stCondLst>
                            <p:childTnLst>
                              <p:par>
                                <p:cTn id="75" presetID="22" presetClass="entr" presetSubtype="2"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right)">
                                      <p:cBhvr>
                                        <p:cTn id="77" dur="500"/>
                                        <p:tgtEl>
                                          <p:spTgt spid="63"/>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 calcmode="lin" valueType="num">
                                      <p:cBhvr>
                                        <p:cTn id="81" dur="500" fill="hold"/>
                                        <p:tgtEl>
                                          <p:spTgt spid="90"/>
                                        </p:tgtEl>
                                        <p:attrNameLst>
                                          <p:attrName>ppt_w</p:attrName>
                                        </p:attrNameLst>
                                      </p:cBhvr>
                                      <p:tavLst>
                                        <p:tav tm="0">
                                          <p:val>
                                            <p:fltVal val="0"/>
                                          </p:val>
                                        </p:tav>
                                        <p:tav tm="100000">
                                          <p:val>
                                            <p:strVal val="#ppt_w"/>
                                          </p:val>
                                        </p:tav>
                                      </p:tavLst>
                                    </p:anim>
                                    <p:anim calcmode="lin" valueType="num">
                                      <p:cBhvr>
                                        <p:cTn id="82" dur="500" fill="hold"/>
                                        <p:tgtEl>
                                          <p:spTgt spid="90"/>
                                        </p:tgtEl>
                                        <p:attrNameLst>
                                          <p:attrName>ppt_h</p:attrName>
                                        </p:attrNameLst>
                                      </p:cBhvr>
                                      <p:tavLst>
                                        <p:tav tm="0">
                                          <p:val>
                                            <p:fltVal val="0"/>
                                          </p:val>
                                        </p:tav>
                                        <p:tav tm="100000">
                                          <p:val>
                                            <p:strVal val="#ppt_h"/>
                                          </p:val>
                                        </p:tav>
                                      </p:tavLst>
                                    </p:anim>
                                    <p:animEffect transition="in" filter="fade">
                                      <p:cBhvr>
                                        <p:cTn id="83" dur="500"/>
                                        <p:tgtEl>
                                          <p:spTgt spid="90"/>
                                        </p:tgtEl>
                                      </p:cBhvr>
                                    </p:animEffect>
                                  </p:childTnLst>
                                </p:cTn>
                              </p:par>
                            </p:childTnLst>
                          </p:cTn>
                        </p:par>
                        <p:par>
                          <p:cTn id="84" fill="hold">
                            <p:stCondLst>
                              <p:cond delay="8500"/>
                            </p:stCondLst>
                            <p:childTnLst>
                              <p:par>
                                <p:cTn id="85" presetID="22" presetClass="entr" presetSubtype="2"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right)">
                                      <p:cBhvr>
                                        <p:cTn id="87" dur="500"/>
                                        <p:tgtEl>
                                          <p:spTgt spid="91"/>
                                        </p:tgtEl>
                                      </p:cBhvr>
                                    </p:animEffect>
                                  </p:childTnLst>
                                </p:cTn>
                              </p:par>
                            </p:childTnLst>
                          </p:cTn>
                        </p:par>
                        <p:par>
                          <p:cTn id="88" fill="hold">
                            <p:stCondLst>
                              <p:cond delay="9000"/>
                            </p:stCondLst>
                            <p:childTnLst>
                              <p:par>
                                <p:cTn id="89" presetID="2" presetClass="entr" presetSubtype="1" accel="50000" decel="50000" fill="hold" grpId="0" nodeType="after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ppt_x"/>
                                          </p:val>
                                        </p:tav>
                                        <p:tav tm="100000">
                                          <p:val>
                                            <p:strVal val="#ppt_x"/>
                                          </p:val>
                                        </p:tav>
                                      </p:tavLst>
                                    </p:anim>
                                    <p:anim calcmode="lin" valueType="num">
                                      <p:cBhvr additive="base">
                                        <p:cTn id="92" dur="500" fill="hold"/>
                                        <p:tgtEl>
                                          <p:spTgt spid="72"/>
                                        </p:tgtEl>
                                        <p:attrNameLst>
                                          <p:attrName>ppt_y</p:attrName>
                                        </p:attrNameLst>
                                      </p:cBhvr>
                                      <p:tavLst>
                                        <p:tav tm="0">
                                          <p:val>
                                            <p:strVal val="0-#ppt_h/2"/>
                                          </p:val>
                                        </p:tav>
                                        <p:tav tm="100000">
                                          <p:val>
                                            <p:strVal val="#ppt_y"/>
                                          </p:val>
                                        </p:tav>
                                      </p:tavLst>
                                    </p:anim>
                                  </p:childTnLst>
                                </p:cTn>
                              </p:par>
                            </p:childTnLst>
                          </p:cTn>
                        </p:par>
                        <p:par>
                          <p:cTn id="93" fill="hold">
                            <p:stCondLst>
                              <p:cond delay="9500"/>
                            </p:stCondLst>
                            <p:childTnLst>
                              <p:par>
                                <p:cTn id="94" presetID="22" presetClass="entr" presetSubtype="8"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childTnLst>
                          </p:cTn>
                        </p:par>
                        <p:par>
                          <p:cTn id="97" fill="hold">
                            <p:stCondLst>
                              <p:cond delay="10000"/>
                            </p:stCondLst>
                            <p:childTnLst>
                              <p:par>
                                <p:cTn id="98" presetID="53" presetClass="entr" presetSubtype="16" fill="hold" grpId="0" nodeType="afterEffect">
                                  <p:stCondLst>
                                    <p:cond delay="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500" fill="hold"/>
                                        <p:tgtEl>
                                          <p:spTgt spid="81"/>
                                        </p:tgtEl>
                                        <p:attrNameLst>
                                          <p:attrName>ppt_w</p:attrName>
                                        </p:attrNameLst>
                                      </p:cBhvr>
                                      <p:tavLst>
                                        <p:tav tm="0">
                                          <p:val>
                                            <p:fltVal val="0"/>
                                          </p:val>
                                        </p:tav>
                                        <p:tav tm="100000">
                                          <p:val>
                                            <p:strVal val="#ppt_w"/>
                                          </p:val>
                                        </p:tav>
                                      </p:tavLst>
                                    </p:anim>
                                    <p:anim calcmode="lin" valueType="num">
                                      <p:cBhvr>
                                        <p:cTn id="101" dur="500" fill="hold"/>
                                        <p:tgtEl>
                                          <p:spTgt spid="81"/>
                                        </p:tgtEl>
                                        <p:attrNameLst>
                                          <p:attrName>ppt_h</p:attrName>
                                        </p:attrNameLst>
                                      </p:cBhvr>
                                      <p:tavLst>
                                        <p:tav tm="0">
                                          <p:val>
                                            <p:fltVal val="0"/>
                                          </p:val>
                                        </p:tav>
                                        <p:tav tm="100000">
                                          <p:val>
                                            <p:strVal val="#ppt_h"/>
                                          </p:val>
                                        </p:tav>
                                      </p:tavLst>
                                    </p:anim>
                                    <p:animEffect transition="in" filter="fade">
                                      <p:cBhvr>
                                        <p:cTn id="102" dur="500"/>
                                        <p:tgtEl>
                                          <p:spTgt spid="81"/>
                                        </p:tgtEl>
                                      </p:cBhvr>
                                    </p:animEffect>
                                  </p:childTnLst>
                                </p:cTn>
                              </p:par>
                            </p:childTnLst>
                          </p:cTn>
                        </p:par>
                        <p:par>
                          <p:cTn id="103" fill="hold">
                            <p:stCondLst>
                              <p:cond delay="10500"/>
                            </p:stCondLst>
                            <p:childTnLst>
                              <p:par>
                                <p:cTn id="104" presetID="22" presetClass="entr" presetSubtype="8" fill="hold" grpId="0" nodeType="afterEffect">
                                  <p:stCondLst>
                                    <p:cond delay="0"/>
                                  </p:stCondLst>
                                  <p:childTnLst>
                                    <p:set>
                                      <p:cBhvr>
                                        <p:cTn id="105" dur="1" fill="hold">
                                          <p:stCondLst>
                                            <p:cond delay="0"/>
                                          </p:stCondLst>
                                        </p:cTn>
                                        <p:tgtEl>
                                          <p:spTgt spid="80"/>
                                        </p:tgtEl>
                                        <p:attrNameLst>
                                          <p:attrName>style.visibility</p:attrName>
                                        </p:attrNameLst>
                                      </p:cBhvr>
                                      <p:to>
                                        <p:strVal val="visible"/>
                                      </p:to>
                                    </p:set>
                                    <p:animEffect transition="in" filter="wipe(left)">
                                      <p:cBhvr>
                                        <p:cTn id="106" dur="500"/>
                                        <p:tgtEl>
                                          <p:spTgt spid="80"/>
                                        </p:tgtEl>
                                      </p:cBhvr>
                                    </p:animEffect>
                                  </p:childTnLst>
                                </p:cTn>
                              </p:par>
                            </p:childTnLst>
                          </p:cTn>
                        </p:par>
                        <p:par>
                          <p:cTn id="107" fill="hold">
                            <p:stCondLst>
                              <p:cond delay="11000"/>
                            </p:stCondLst>
                            <p:childTnLst>
                              <p:par>
                                <p:cTn id="108" presetID="16" presetClass="entr" presetSubtype="37"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barn(outVertical)">
                                      <p:cBhvr>
                                        <p:cTn id="110" dur="500"/>
                                        <p:tgtEl>
                                          <p:spTgt spid="67"/>
                                        </p:tgtEl>
                                      </p:cBhvr>
                                    </p:animEffect>
                                  </p:childTnLst>
                                </p:cTn>
                              </p:par>
                            </p:childTnLst>
                          </p:cTn>
                        </p:par>
                        <p:par>
                          <p:cTn id="111" fill="hold">
                            <p:stCondLst>
                              <p:cond delay="11500"/>
                            </p:stCondLst>
                            <p:childTnLst>
                              <p:par>
                                <p:cTn id="112" presetID="2" presetClass="entr" presetSubtype="1" accel="50000" decel="50000" fill="hold" grpId="0" nodeType="after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ppt_x"/>
                                          </p:val>
                                        </p:tav>
                                        <p:tav tm="100000">
                                          <p:val>
                                            <p:strVal val="#ppt_x"/>
                                          </p:val>
                                        </p:tav>
                                      </p:tavLst>
                                    </p:anim>
                                    <p:anim calcmode="lin" valueType="num">
                                      <p:cBhvr additive="base">
                                        <p:cTn id="115" dur="500" fill="hold"/>
                                        <p:tgtEl>
                                          <p:spTgt spid="64"/>
                                        </p:tgtEl>
                                        <p:attrNameLst>
                                          <p:attrName>ppt_y</p:attrName>
                                        </p:attrNameLst>
                                      </p:cBhvr>
                                      <p:tavLst>
                                        <p:tav tm="0">
                                          <p:val>
                                            <p:strVal val="0-#ppt_h/2"/>
                                          </p:val>
                                        </p:tav>
                                        <p:tav tm="100000">
                                          <p:val>
                                            <p:strVal val="#ppt_y"/>
                                          </p:val>
                                        </p:tav>
                                      </p:tavLst>
                                    </p:anim>
                                  </p:childTnLst>
                                </p:cTn>
                              </p:par>
                            </p:childTnLst>
                          </p:cTn>
                        </p:par>
                        <p:par>
                          <p:cTn id="116" fill="hold">
                            <p:stCondLst>
                              <p:cond delay="12000"/>
                            </p:stCondLst>
                            <p:childTnLst>
                              <p:par>
                                <p:cTn id="117" presetID="22" presetClass="entr" presetSubtype="2"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wipe(right)">
                                      <p:cBhvr>
                                        <p:cTn id="119" dur="500"/>
                                        <p:tgtEl>
                                          <p:spTgt spid="65"/>
                                        </p:tgtEl>
                                      </p:cBhvr>
                                    </p:animEffect>
                                  </p:childTnLst>
                                </p:cTn>
                              </p:par>
                            </p:childTnLst>
                          </p:cTn>
                        </p:par>
                        <p:par>
                          <p:cTn id="120" fill="hold">
                            <p:stCondLst>
                              <p:cond delay="12500"/>
                            </p:stCondLst>
                            <p:childTnLst>
                              <p:par>
                                <p:cTn id="121" presetID="53" presetClass="entr" presetSubtype="16" fill="hold" grpId="0" nodeType="afterEffect">
                                  <p:stCondLst>
                                    <p:cond delay="0"/>
                                  </p:stCondLst>
                                  <p:childTnLst>
                                    <p:set>
                                      <p:cBhvr>
                                        <p:cTn id="122" dur="1" fill="hold">
                                          <p:stCondLst>
                                            <p:cond delay="0"/>
                                          </p:stCondLst>
                                        </p:cTn>
                                        <p:tgtEl>
                                          <p:spTgt spid="92"/>
                                        </p:tgtEl>
                                        <p:attrNameLst>
                                          <p:attrName>style.visibility</p:attrName>
                                        </p:attrNameLst>
                                      </p:cBhvr>
                                      <p:to>
                                        <p:strVal val="visible"/>
                                      </p:to>
                                    </p:set>
                                    <p:anim calcmode="lin" valueType="num">
                                      <p:cBhvr>
                                        <p:cTn id="123" dur="500" fill="hold"/>
                                        <p:tgtEl>
                                          <p:spTgt spid="92"/>
                                        </p:tgtEl>
                                        <p:attrNameLst>
                                          <p:attrName>ppt_w</p:attrName>
                                        </p:attrNameLst>
                                      </p:cBhvr>
                                      <p:tavLst>
                                        <p:tav tm="0">
                                          <p:val>
                                            <p:fltVal val="0"/>
                                          </p:val>
                                        </p:tav>
                                        <p:tav tm="100000">
                                          <p:val>
                                            <p:strVal val="#ppt_w"/>
                                          </p:val>
                                        </p:tav>
                                      </p:tavLst>
                                    </p:anim>
                                    <p:anim calcmode="lin" valueType="num">
                                      <p:cBhvr>
                                        <p:cTn id="124" dur="500" fill="hold"/>
                                        <p:tgtEl>
                                          <p:spTgt spid="92"/>
                                        </p:tgtEl>
                                        <p:attrNameLst>
                                          <p:attrName>ppt_h</p:attrName>
                                        </p:attrNameLst>
                                      </p:cBhvr>
                                      <p:tavLst>
                                        <p:tav tm="0">
                                          <p:val>
                                            <p:fltVal val="0"/>
                                          </p:val>
                                        </p:tav>
                                        <p:tav tm="100000">
                                          <p:val>
                                            <p:strVal val="#ppt_h"/>
                                          </p:val>
                                        </p:tav>
                                      </p:tavLst>
                                    </p:anim>
                                    <p:animEffect transition="in" filter="fade">
                                      <p:cBhvr>
                                        <p:cTn id="125" dur="500"/>
                                        <p:tgtEl>
                                          <p:spTgt spid="92"/>
                                        </p:tgtEl>
                                      </p:cBhvr>
                                    </p:animEffect>
                                  </p:childTnLst>
                                </p:cTn>
                              </p:par>
                            </p:childTnLst>
                          </p:cTn>
                        </p:par>
                        <p:par>
                          <p:cTn id="126" fill="hold">
                            <p:stCondLst>
                              <p:cond delay="13000"/>
                            </p:stCondLst>
                            <p:childTnLst>
                              <p:par>
                                <p:cTn id="127" presetID="22" presetClass="entr" presetSubtype="2"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wipe(right)">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3" grpId="0" animBg="1"/>
      <p:bldP spid="46" grpId="0" animBg="1"/>
      <p:bldP spid="63" grpId="0" animBg="1"/>
      <p:bldP spid="65" grpId="0" animBg="1"/>
      <p:bldP spid="62" grpId="0" animBg="1"/>
      <p:bldP spid="66" grpId="0" animBg="1"/>
      <p:bldP spid="67" grpId="0" animBg="1"/>
      <p:bldP spid="74" grpId="0"/>
      <p:bldP spid="75" grpId="0" animBg="1"/>
      <p:bldP spid="78" grpId="0"/>
      <p:bldP spid="79" grpId="0" animBg="1"/>
      <p:bldP spid="80" grpId="0"/>
      <p:bldP spid="81" grpId="0" animBg="1"/>
      <p:bldP spid="84" grpId="0" animBg="1"/>
      <p:bldP spid="87" grpId="0"/>
      <p:bldP spid="90" grpId="0" animBg="1"/>
      <p:bldP spid="91" grpId="0"/>
      <p:bldP spid="92" grpId="0" animBg="1"/>
      <p:bldP spid="93" grpId="0"/>
      <p:bldP spid="68" grpId="0" animBg="1"/>
      <p:bldP spid="70" grpId="0" animBg="1"/>
      <p:bldP spid="72" grpId="0" animBg="1"/>
      <p:bldP spid="45" grpId="0" animBg="1"/>
      <p:bldP spid="48" grpId="0" animBg="1"/>
      <p:bldP spid="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a:spLocks noChangeArrowheads="1"/>
          </p:cNvSpPr>
          <p:nvPr/>
        </p:nvSpPr>
        <p:spPr bwMode="auto">
          <a:xfrm>
            <a:off x="3491880" y="2104492"/>
            <a:ext cx="1512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400" b="1" dirty="0">
                <a:solidFill>
                  <a:schemeClr val="accent1"/>
                </a:solidFill>
                <a:ea typeface="微软雅黑" panose="020B0503020204020204" pitchFamily="34" charset="-122"/>
              </a:rPr>
              <a:t>教学分析</a:t>
            </a:r>
            <a:endParaRPr lang="zh-CN" altLang="en-US" sz="2400" b="1" dirty="0">
              <a:solidFill>
                <a:schemeClr val="accent1"/>
              </a:solidFill>
              <a:ea typeface="微软雅黑" panose="020B0503020204020204" pitchFamily="34" charset="-122"/>
            </a:endParaRPr>
          </a:p>
        </p:txBody>
      </p:sp>
      <p:cxnSp>
        <p:nvCxnSpPr>
          <p:cNvPr id="10" name="直接连接符 9"/>
          <p:cNvCxnSpPr/>
          <p:nvPr/>
        </p:nvCxnSpPr>
        <p:spPr>
          <a:xfrm>
            <a:off x="3605703" y="2572544"/>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00261" y="2592493"/>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9497" y="3112604"/>
            <a:ext cx="1111558" cy="18863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3" name="Text Box 7"/>
          <p:cNvSpPr txBox="1">
            <a:spLocks noChangeArrowheads="1"/>
          </p:cNvSpPr>
          <p:nvPr/>
        </p:nvSpPr>
        <p:spPr bwMode="auto">
          <a:xfrm>
            <a:off x="1763688" y="1979347"/>
            <a:ext cx="855362" cy="1277273"/>
          </a:xfrm>
          <a:prstGeom prst="rect">
            <a:avLst/>
          </a:prstGeom>
          <a:noFill/>
          <a:ln w="9525">
            <a:noFill/>
            <a:miter lim="800000"/>
          </a:ln>
        </p:spPr>
        <p:txBody>
          <a:bodyPr wrap="none" lIns="45720" tIns="22860" rIns="45720" bIns="22860">
            <a:spAutoFit/>
          </a:bodyPr>
          <a:lstStyle/>
          <a:p>
            <a:pPr algn="ctr" defTabSz="815975"/>
            <a:r>
              <a:rPr lang="en-US" altLang="zh-CN" sz="8000" kern="0" dirty="0">
                <a:solidFill>
                  <a:schemeClr val="accent1"/>
                </a:solidFill>
                <a:effectLst>
                  <a:outerShdw blurRad="38100" dist="38100" dir="2700000" algn="tl">
                    <a:srgbClr val="000000">
                      <a:alpha val="43137"/>
                    </a:srgbClr>
                  </a:outerShdw>
                </a:effectLst>
                <a:latin typeface="IrisUPC" panose="020B0604020202020204" pitchFamily="34" charset="-34"/>
                <a:cs typeface="IrisUPC" panose="020B0604020202020204" pitchFamily="34" charset="-34"/>
              </a:rPr>
              <a:t>02</a:t>
            </a:r>
            <a:endParaRPr lang="en-CA" sz="8000" spc="-113" dirty="0">
              <a:solidFill>
                <a:schemeClr val="accent1"/>
              </a:solidFill>
              <a:effectLst>
                <a:outerShdw blurRad="38100" dist="38100" dir="2700000" algn="tl">
                  <a:srgbClr val="000000">
                    <a:alpha val="43137"/>
                  </a:srgbClr>
                </a:outerShdw>
              </a:effectLst>
              <a:latin typeface="IrisUPC" panose="020B0604020202020204" pitchFamily="34" charset="-34"/>
              <a:ea typeface="微软雅黑" panose="020B0503020204020204" pitchFamily="34" charset="-122"/>
              <a:cs typeface="IrisUPC" panose="020B0604020202020204" pitchFamily="34" charset="-3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700"/>
                                        <p:tgtEl>
                                          <p:spTgt spid="13"/>
                                        </p:tgtEl>
                                      </p:cBhvr>
                                    </p:animEffect>
                                  </p:childTnLst>
                                </p:cTn>
                              </p:par>
                            </p:childTnLst>
                          </p:cTn>
                        </p:par>
                        <p:par>
                          <p:cTn id="8" fill="hold">
                            <p:stCondLst>
                              <p:cond delay="1300"/>
                            </p:stCondLst>
                            <p:childTnLst>
                              <p:par>
                                <p:cTn id="9" presetID="1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800"/>
                            </p:stCondLst>
                            <p:childTnLst>
                              <p:par>
                                <p:cTn id="13" presetID="17"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strVal val="#ppt_h"/>
                                          </p:val>
                                        </p:tav>
                                        <p:tav tm="100000">
                                          <p:val>
                                            <p:strVal val="#ppt_h"/>
                                          </p:val>
                                        </p:tav>
                                      </p:tavLst>
                                    </p:anim>
                                  </p:childTnLst>
                                </p:cTn>
                              </p:par>
                            </p:childTnLst>
                          </p:cTn>
                        </p:par>
                        <p:par>
                          <p:cTn id="17" fill="hold">
                            <p:stCondLst>
                              <p:cond delay="2300"/>
                            </p:stCondLst>
                            <p:childTnLst>
                              <p:par>
                                <p:cTn id="18" presetID="39" presetClass="entr" presetSubtype="0" ac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rot="2686389">
            <a:off x="3213294" y="1685300"/>
            <a:ext cx="2717415" cy="2724298"/>
            <a:chOff x="4095409" y="3126757"/>
            <a:chExt cx="2045437" cy="2049874"/>
          </a:xfrm>
        </p:grpSpPr>
        <p:sp>
          <p:nvSpPr>
            <p:cNvPr id="5" name="Freeform 4"/>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30" tIns="48216" rIns="96430" bIns="48216"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30" tIns="48216" rIns="96430" bIns="48216"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30" tIns="48216" rIns="96430" bIns="48216"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30" tIns="48216" rIns="96430" bIns="48216" numCol="1" anchor="t" anchorCtr="0" compatLnSpc="1"/>
            <a:lstStyle/>
            <a:p>
              <a:pPr algn="just">
                <a:lnSpc>
                  <a:spcPct val="1200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33"/>
          <p:cNvSpPr>
            <a:spLocks noEditPoints="1"/>
          </p:cNvSpPr>
          <p:nvPr/>
        </p:nvSpPr>
        <p:spPr bwMode="auto">
          <a:xfrm>
            <a:off x="4186142" y="2514463"/>
            <a:ext cx="754537" cy="85365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68581" tIns="34291" rIns="68581" bIns="34291"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3940009" y="3409631"/>
            <a:ext cx="1246807" cy="398066"/>
          </a:xfrm>
          <a:prstGeom prst="rect">
            <a:avLst/>
          </a:prstGeom>
          <a:noFill/>
        </p:spPr>
        <p:txBody>
          <a:bodyPr wrap="none" lIns="65032" tIns="32516" rIns="65032" bIns="32516" rtlCol="0">
            <a:spAutoFit/>
          </a:bodyPr>
          <a:lstStyle/>
          <a:p>
            <a:pPr algn="just">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41"/>
          <p:cNvGrpSpPr/>
          <p:nvPr/>
        </p:nvGrpSpPr>
        <p:grpSpPr>
          <a:xfrm>
            <a:off x="1346042" y="1871643"/>
            <a:ext cx="1718294" cy="932829"/>
            <a:chOff x="1753214" y="2748569"/>
            <a:chExt cx="2321808" cy="1243461"/>
          </a:xfrm>
        </p:grpSpPr>
        <p:sp>
          <p:nvSpPr>
            <p:cNvPr id="40" name="TextBox 39"/>
            <p:cNvSpPr txBox="1"/>
            <p:nvPr/>
          </p:nvSpPr>
          <p:spPr>
            <a:xfrm>
              <a:off x="1760542" y="2748569"/>
              <a:ext cx="1219904" cy="467703"/>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1753214" y="3130471"/>
              <a:ext cx="2321808" cy="861559"/>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42"/>
          <p:cNvGrpSpPr/>
          <p:nvPr/>
        </p:nvGrpSpPr>
        <p:grpSpPr>
          <a:xfrm>
            <a:off x="1346042" y="3704765"/>
            <a:ext cx="1718294" cy="971915"/>
            <a:chOff x="1753214" y="2730264"/>
            <a:chExt cx="2321808" cy="1295558"/>
          </a:xfrm>
        </p:grpSpPr>
        <p:sp>
          <p:nvSpPr>
            <p:cNvPr id="44" name="TextBox 43"/>
            <p:cNvSpPr txBox="1"/>
            <p:nvPr/>
          </p:nvSpPr>
          <p:spPr>
            <a:xfrm>
              <a:off x="1760542" y="2730264"/>
              <a:ext cx="1219904" cy="467701"/>
            </a:xfrm>
            <a:prstGeom prst="rect">
              <a:avLst/>
            </a:prstGeom>
            <a:noFill/>
          </p:spPr>
          <p:txBody>
            <a:bodyPr wrap="none"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753214" y="3164266"/>
              <a:ext cx="2321808" cy="861556"/>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45"/>
          <p:cNvGrpSpPr/>
          <p:nvPr/>
        </p:nvGrpSpPr>
        <p:grpSpPr>
          <a:xfrm flipH="1">
            <a:off x="5903348" y="3668886"/>
            <a:ext cx="1670704" cy="1007793"/>
            <a:chOff x="1753214" y="2688243"/>
            <a:chExt cx="2321808" cy="1343380"/>
          </a:xfrm>
        </p:grpSpPr>
        <p:sp>
          <p:nvSpPr>
            <p:cNvPr id="47" name="TextBox 46"/>
            <p:cNvSpPr txBox="1"/>
            <p:nvPr/>
          </p:nvSpPr>
          <p:spPr>
            <a:xfrm>
              <a:off x="1825346" y="2688243"/>
              <a:ext cx="1254653" cy="467700"/>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1753214" y="3170069"/>
              <a:ext cx="2321808" cy="861554"/>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48"/>
          <p:cNvGrpSpPr/>
          <p:nvPr/>
        </p:nvGrpSpPr>
        <p:grpSpPr>
          <a:xfrm flipH="1">
            <a:off x="5903348" y="1871642"/>
            <a:ext cx="1670704" cy="932829"/>
            <a:chOff x="1753214" y="2748570"/>
            <a:chExt cx="2321808" cy="1243461"/>
          </a:xfrm>
        </p:grpSpPr>
        <p:sp>
          <p:nvSpPr>
            <p:cNvPr id="50" name="TextBox 49"/>
            <p:cNvSpPr txBox="1"/>
            <p:nvPr/>
          </p:nvSpPr>
          <p:spPr>
            <a:xfrm>
              <a:off x="1753214" y="2748570"/>
              <a:ext cx="1254653" cy="467703"/>
            </a:xfrm>
            <a:prstGeom prst="rect">
              <a:avLst/>
            </a:prstGeom>
            <a:noFill/>
          </p:spPr>
          <p:txBody>
            <a:bodyPr wrap="none" rtlCol="0">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1753214" y="3130472"/>
              <a:ext cx="2321808" cy="861559"/>
            </a:xfrm>
            <a:prstGeom prst="rect">
              <a:avLst/>
            </a:prstGeom>
          </p:spPr>
          <p:txBody>
            <a:bodyPr wrap="square">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2"/>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828679" y="3315724"/>
            <a:ext cx="2666854" cy="762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137"/>
          <p:cNvGrpSpPr/>
          <p:nvPr/>
        </p:nvGrpSpPr>
        <p:grpSpPr>
          <a:xfrm>
            <a:off x="1068251" y="1638807"/>
            <a:ext cx="214299" cy="1648330"/>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38"/>
          <p:cNvGrpSpPr/>
          <p:nvPr/>
        </p:nvGrpSpPr>
        <p:grpSpPr>
          <a:xfrm>
            <a:off x="1447707" y="1638807"/>
            <a:ext cx="214299" cy="1648330"/>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39"/>
          <p:cNvGrpSpPr/>
          <p:nvPr/>
        </p:nvGrpSpPr>
        <p:grpSpPr>
          <a:xfrm>
            <a:off x="1827166" y="1638807"/>
            <a:ext cx="214299" cy="1648330"/>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40"/>
          <p:cNvGrpSpPr/>
          <p:nvPr/>
        </p:nvGrpSpPr>
        <p:grpSpPr>
          <a:xfrm>
            <a:off x="2206623" y="1638807"/>
            <a:ext cx="214299" cy="1648330"/>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41"/>
          <p:cNvGrpSpPr/>
          <p:nvPr/>
        </p:nvGrpSpPr>
        <p:grpSpPr>
          <a:xfrm>
            <a:off x="2586080" y="1638807"/>
            <a:ext cx="214299" cy="1648330"/>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2"/>
          <p:cNvGrpSpPr/>
          <p:nvPr/>
        </p:nvGrpSpPr>
        <p:grpSpPr>
          <a:xfrm>
            <a:off x="2965539" y="1638807"/>
            <a:ext cx="214299" cy="1648330"/>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092413"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Rectangle 144"/>
          <p:cNvSpPr/>
          <p:nvPr/>
        </p:nvSpPr>
        <p:spPr>
          <a:xfrm>
            <a:off x="1475184"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Rectangle 145"/>
          <p:cNvSpPr/>
          <p:nvPr/>
        </p:nvSpPr>
        <p:spPr>
          <a:xfrm>
            <a:off x="1857954"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Rectangle 146"/>
          <p:cNvSpPr/>
          <p:nvPr/>
        </p:nvSpPr>
        <p:spPr>
          <a:xfrm>
            <a:off x="2240725"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Rectangle 147"/>
          <p:cNvSpPr/>
          <p:nvPr/>
        </p:nvSpPr>
        <p:spPr>
          <a:xfrm>
            <a:off x="2623495"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Rectangle 148"/>
          <p:cNvSpPr/>
          <p:nvPr/>
        </p:nvSpPr>
        <p:spPr>
          <a:xfrm>
            <a:off x="3006266" y="3421877"/>
            <a:ext cx="157067" cy="203133"/>
          </a:xfrm>
          <a:prstGeom prst="rect">
            <a:avLst/>
          </a:prstGeom>
        </p:spPr>
        <p:txBody>
          <a:bodyPr wrap="none" lIns="0" tIns="0" rIns="0" bIns="0">
            <a:spAutoFit/>
          </a:bodyPr>
          <a:lstStyle/>
          <a:p>
            <a:pPr algn="ctr">
              <a:lnSpc>
                <a:spcPct val="120000"/>
              </a:lnSpc>
            </a:pPr>
            <a:r>
              <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149"/>
          <p:cNvGrpSpPr/>
          <p:nvPr/>
        </p:nvGrpSpPr>
        <p:grpSpPr>
          <a:xfrm>
            <a:off x="4543598" y="1640006"/>
            <a:ext cx="1486817" cy="644504"/>
            <a:chOff x="4597686" y="3155878"/>
            <a:chExt cx="1583966" cy="644306"/>
          </a:xfrm>
        </p:grpSpPr>
        <p:sp>
          <p:nvSpPr>
            <p:cNvPr id="151" name="TextBox 150"/>
            <p:cNvSpPr txBox="1"/>
            <p:nvPr/>
          </p:nvSpPr>
          <p:spPr>
            <a:xfrm>
              <a:off x="4597686" y="3155878"/>
              <a:ext cx="1542506" cy="258453"/>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430966"/>
              <a:ext cx="1583966" cy="369218"/>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152"/>
          <p:cNvGrpSpPr/>
          <p:nvPr/>
        </p:nvGrpSpPr>
        <p:grpSpPr>
          <a:xfrm>
            <a:off x="6674940" y="1640006"/>
            <a:ext cx="1447901" cy="644504"/>
            <a:chOff x="6978976" y="3155878"/>
            <a:chExt cx="1542507" cy="644306"/>
          </a:xfrm>
        </p:grpSpPr>
        <p:sp>
          <p:nvSpPr>
            <p:cNvPr id="154" name="TextBox 153"/>
            <p:cNvSpPr txBox="1"/>
            <p:nvPr/>
          </p:nvSpPr>
          <p:spPr>
            <a:xfrm>
              <a:off x="6978977" y="3155878"/>
              <a:ext cx="1542506" cy="258453"/>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430966"/>
              <a:ext cx="1542507" cy="369218"/>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55"/>
          <p:cNvGrpSpPr/>
          <p:nvPr/>
        </p:nvGrpSpPr>
        <p:grpSpPr>
          <a:xfrm>
            <a:off x="4543598" y="2285950"/>
            <a:ext cx="1447901" cy="655925"/>
            <a:chOff x="4597685" y="3914329"/>
            <a:chExt cx="1542507" cy="655721"/>
          </a:xfrm>
        </p:grpSpPr>
        <p:sp>
          <p:nvSpPr>
            <p:cNvPr id="157" name="TextBox 156"/>
            <p:cNvSpPr txBox="1"/>
            <p:nvPr/>
          </p:nvSpPr>
          <p:spPr>
            <a:xfrm>
              <a:off x="4597686" y="3914329"/>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200833"/>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58"/>
          <p:cNvGrpSpPr/>
          <p:nvPr/>
        </p:nvGrpSpPr>
        <p:grpSpPr>
          <a:xfrm>
            <a:off x="6674940" y="2285949"/>
            <a:ext cx="1447901" cy="646633"/>
            <a:chOff x="6978976" y="3914330"/>
            <a:chExt cx="1542507" cy="646432"/>
          </a:xfrm>
        </p:grpSpPr>
        <p:sp>
          <p:nvSpPr>
            <p:cNvPr id="160" name="TextBox 159"/>
            <p:cNvSpPr txBox="1"/>
            <p:nvPr/>
          </p:nvSpPr>
          <p:spPr>
            <a:xfrm>
              <a:off x="6978977" y="3914330"/>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91545"/>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61"/>
          <p:cNvGrpSpPr/>
          <p:nvPr/>
        </p:nvGrpSpPr>
        <p:grpSpPr>
          <a:xfrm>
            <a:off x="4543598" y="3015617"/>
            <a:ext cx="1447901" cy="637046"/>
            <a:chOff x="4597685" y="3914329"/>
            <a:chExt cx="1542507" cy="636848"/>
          </a:xfrm>
        </p:grpSpPr>
        <p:sp>
          <p:nvSpPr>
            <p:cNvPr id="163" name="TextBox 162"/>
            <p:cNvSpPr txBox="1"/>
            <p:nvPr/>
          </p:nvSpPr>
          <p:spPr>
            <a:xfrm>
              <a:off x="4597686" y="3914329"/>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81960"/>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64"/>
          <p:cNvGrpSpPr/>
          <p:nvPr/>
        </p:nvGrpSpPr>
        <p:grpSpPr>
          <a:xfrm>
            <a:off x="6674940" y="3015619"/>
            <a:ext cx="1447901" cy="637045"/>
            <a:chOff x="6978976" y="3914330"/>
            <a:chExt cx="1542507" cy="636847"/>
          </a:xfrm>
        </p:grpSpPr>
        <p:sp>
          <p:nvSpPr>
            <p:cNvPr id="166" name="TextBox 165"/>
            <p:cNvSpPr txBox="1"/>
            <p:nvPr/>
          </p:nvSpPr>
          <p:spPr>
            <a:xfrm>
              <a:off x="6978977" y="3914330"/>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81960"/>
              <a:ext cx="1542507" cy="369217"/>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167"/>
          <p:cNvGrpSpPr/>
          <p:nvPr/>
        </p:nvGrpSpPr>
        <p:grpSpPr>
          <a:xfrm>
            <a:off x="6168762" y="2998927"/>
            <a:ext cx="468996" cy="45573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70"/>
          <p:cNvGrpSpPr/>
          <p:nvPr/>
        </p:nvGrpSpPr>
        <p:grpSpPr>
          <a:xfrm>
            <a:off x="4016691" y="1620005"/>
            <a:ext cx="468996" cy="45573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73"/>
          <p:cNvGrpSpPr/>
          <p:nvPr/>
        </p:nvGrpSpPr>
        <p:grpSpPr>
          <a:xfrm>
            <a:off x="4016691" y="2998927"/>
            <a:ext cx="468996" cy="455734"/>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6"/>
          <p:cNvGrpSpPr/>
          <p:nvPr/>
        </p:nvGrpSpPr>
        <p:grpSpPr>
          <a:xfrm>
            <a:off x="4016691" y="2297262"/>
            <a:ext cx="468996" cy="45573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9"/>
          <p:cNvGrpSpPr/>
          <p:nvPr/>
        </p:nvGrpSpPr>
        <p:grpSpPr>
          <a:xfrm>
            <a:off x="6168762" y="2297262"/>
            <a:ext cx="468996" cy="45573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2"/>
          <p:cNvGrpSpPr/>
          <p:nvPr/>
        </p:nvGrpSpPr>
        <p:grpSpPr>
          <a:xfrm>
            <a:off x="6168762" y="1620005"/>
            <a:ext cx="468996" cy="45573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692270" y="4014837"/>
            <a:ext cx="7759463" cy="313932"/>
          </a:xfrm>
          <a:prstGeom prst="rect">
            <a:avLst/>
          </a:prstGeom>
          <a:noFill/>
        </p:spPr>
        <p:txBody>
          <a:bodyPr wrap="square" lIns="0" tIns="0" rIns="0" bIns="0" rtlCol="0">
            <a:spAutoFit/>
          </a:bodyPr>
          <a:lstStyle/>
          <a:p>
            <a:pPr>
              <a:lnSpc>
                <a:spcPct val="120000"/>
              </a:lnSpc>
            </a:pPr>
            <a:r>
              <a:rPr lang="zh-CN" altLang="en-US" sz="11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686014" y="3881344"/>
            <a:ext cx="777197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Bottom)">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slide(fromBottom)">
                                      <p:cBhvr>
                                        <p:cTn id="18" dur="500"/>
                                        <p:tgtEl>
                                          <p:spTgt spid="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slide(fromBottom)">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slide(fromBottom)">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lide(fromBottom)">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slide(fromBottom)">
                                      <p:cBhvr>
                                        <p:cTn id="46" dur="500"/>
                                        <p:tgtEl>
                                          <p:spTgt spid="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fill="hold"/>
                                        <p:tgtEl>
                                          <p:spTgt spid="8"/>
                                        </p:tgtEl>
                                        <p:attrNameLst>
                                          <p:attrName>ppt_x</p:attrName>
                                        </p:attrNameLst>
                                      </p:cBhvr>
                                      <p:tavLst>
                                        <p:tav tm="0">
                                          <p:val>
                                            <p:strVal val="#ppt_x"/>
                                          </p:val>
                                        </p:tav>
                                        <p:tav tm="100000">
                                          <p:val>
                                            <p:strVal val="#ppt_x"/>
                                          </p:val>
                                        </p:tav>
                                      </p:tavLst>
                                    </p:anim>
                                    <p:anim calcmode="lin" valueType="num">
                                      <p:cBhvr additive="base">
                                        <p:cTn id="59" dur="500" fill="hold"/>
                                        <p:tgtEl>
                                          <p:spTgt spid="8"/>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additive="base">
                                        <p:cTn id="68" dur="500" fill="hold"/>
                                        <p:tgtEl>
                                          <p:spTgt spid="9"/>
                                        </p:tgtEl>
                                        <p:attrNameLst>
                                          <p:attrName>ppt_x</p:attrName>
                                        </p:attrNameLst>
                                      </p:cBhvr>
                                      <p:tavLst>
                                        <p:tav tm="0">
                                          <p:val>
                                            <p:strVal val="#ppt_x"/>
                                          </p:val>
                                        </p:tav>
                                        <p:tav tm="100000">
                                          <p:val>
                                            <p:strVal val="#ppt_x"/>
                                          </p:val>
                                        </p:tav>
                                      </p:tavLst>
                                    </p:anim>
                                    <p:anim calcmode="lin" valueType="num">
                                      <p:cBhvr additive="base">
                                        <p:cTn id="69" dur="500" fill="hold"/>
                                        <p:tgtEl>
                                          <p:spTgt spid="9"/>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500" fill="hold"/>
                                        <p:tgtEl>
                                          <p:spTgt spid="10"/>
                                        </p:tgtEl>
                                        <p:attrNameLst>
                                          <p:attrName>ppt_x</p:attrName>
                                        </p:attrNameLst>
                                      </p:cBhvr>
                                      <p:tavLst>
                                        <p:tav tm="0">
                                          <p:val>
                                            <p:strVal val="#ppt_x"/>
                                          </p:val>
                                        </p:tav>
                                        <p:tav tm="100000">
                                          <p:val>
                                            <p:strVal val="#ppt_x"/>
                                          </p:val>
                                        </p:tav>
                                      </p:tavLst>
                                    </p:anim>
                                    <p:anim calcmode="lin" valueType="num">
                                      <p:cBhvr additive="base">
                                        <p:cTn id="79" dur="500" fill="hold"/>
                                        <p:tgtEl>
                                          <p:spTgt spid="10"/>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Effect transition="in" filter="fade">
                                      <p:cBhvr>
                                        <p:cTn id="85" dur="500"/>
                                        <p:tgtEl>
                                          <p:spTgt spid="18"/>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additive="base">
                                        <p:cTn id="88" dur="500" fill="hold"/>
                                        <p:tgtEl>
                                          <p:spTgt spid="11"/>
                                        </p:tgtEl>
                                        <p:attrNameLst>
                                          <p:attrName>ppt_x</p:attrName>
                                        </p:attrNameLst>
                                      </p:cBhvr>
                                      <p:tavLst>
                                        <p:tav tm="0">
                                          <p:val>
                                            <p:strVal val="#ppt_x"/>
                                          </p:val>
                                        </p:tav>
                                        <p:tav tm="100000">
                                          <p:val>
                                            <p:strVal val="#ppt_x"/>
                                          </p:val>
                                        </p:tav>
                                      </p:tavLst>
                                    </p:anim>
                                    <p:anim calcmode="lin" valueType="num">
                                      <p:cBhvr additive="base">
                                        <p:cTn id="89" dur="500" fill="hold"/>
                                        <p:tgtEl>
                                          <p:spTgt spid="11"/>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Effect transition="in" filter="fade">
                                      <p:cBhvr>
                                        <p:cTn id="95" dur="500"/>
                                        <p:tgtEl>
                                          <p:spTgt spid="16"/>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2"/>
                                        </p:tgtEl>
                                        <p:attrNameLst>
                                          <p:attrName>style.visibility</p:attrName>
                                        </p:attrNameLst>
                                      </p:cBhvr>
                                      <p:to>
                                        <p:strVal val="visible"/>
                                      </p:to>
                                    </p:set>
                                    <p:anim calcmode="lin" valueType="num">
                                      <p:cBhvr additive="base">
                                        <p:cTn id="98" dur="500" fill="hold"/>
                                        <p:tgtEl>
                                          <p:spTgt spid="12"/>
                                        </p:tgtEl>
                                        <p:attrNameLst>
                                          <p:attrName>ppt_x</p:attrName>
                                        </p:attrNameLst>
                                      </p:cBhvr>
                                      <p:tavLst>
                                        <p:tav tm="0">
                                          <p:val>
                                            <p:strVal val="#ppt_x"/>
                                          </p:val>
                                        </p:tav>
                                        <p:tav tm="100000">
                                          <p:val>
                                            <p:strVal val="#ppt_x"/>
                                          </p:val>
                                        </p:tav>
                                      </p:tavLst>
                                    </p:anim>
                                    <p:anim calcmode="lin" valueType="num">
                                      <p:cBhvr additive="base">
                                        <p:cTn id="99" dur="500" fill="hold"/>
                                        <p:tgtEl>
                                          <p:spTgt spid="12"/>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4"/>
                                        </p:tgtEl>
                                        <p:attrNameLst>
                                          <p:attrName>style.visibility</p:attrName>
                                        </p:attrNameLst>
                                      </p:cBhvr>
                                      <p:to>
                                        <p:strVal val="visible"/>
                                      </p:to>
                                    </p:set>
                                    <p:anim calcmode="lin" valueType="num">
                                      <p:cBhvr>
                                        <p:cTn id="103" dur="500" fill="hold"/>
                                        <p:tgtEl>
                                          <p:spTgt spid="14"/>
                                        </p:tgtEl>
                                        <p:attrNameLst>
                                          <p:attrName>ppt_w</p:attrName>
                                        </p:attrNameLst>
                                      </p:cBhvr>
                                      <p:tavLst>
                                        <p:tav tm="0">
                                          <p:val>
                                            <p:fltVal val="0"/>
                                          </p:val>
                                        </p:tav>
                                        <p:tav tm="100000">
                                          <p:val>
                                            <p:strVal val="#ppt_w"/>
                                          </p:val>
                                        </p:tav>
                                      </p:tavLst>
                                    </p:anim>
                                    <p:anim calcmode="lin" valueType="num">
                                      <p:cBhvr>
                                        <p:cTn id="104" dur="500" fill="hold"/>
                                        <p:tgtEl>
                                          <p:spTgt spid="14"/>
                                        </p:tgtEl>
                                        <p:attrNameLst>
                                          <p:attrName>ppt_h</p:attrName>
                                        </p:attrNameLst>
                                      </p:cBhvr>
                                      <p:tavLst>
                                        <p:tav tm="0">
                                          <p:val>
                                            <p:fltVal val="0"/>
                                          </p:val>
                                        </p:tav>
                                        <p:tav tm="100000">
                                          <p:val>
                                            <p:strVal val="#ppt_h"/>
                                          </p:val>
                                        </p:tav>
                                      </p:tavLst>
                                    </p:anim>
                                    <p:animEffect transition="in" filter="fade">
                                      <p:cBhvr>
                                        <p:cTn id="105" dur="500"/>
                                        <p:tgtEl>
                                          <p:spTgt spid="14"/>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3"/>
                                        </p:tgtEl>
                                        <p:attrNameLst>
                                          <p:attrName>style.visibility</p:attrName>
                                        </p:attrNameLst>
                                      </p:cBhvr>
                                      <p:to>
                                        <p:strVal val="visible"/>
                                      </p:to>
                                    </p:set>
                                    <p:anim calcmode="lin" valueType="num">
                                      <p:cBhvr additive="base">
                                        <p:cTn id="108" dur="500" fill="hold"/>
                                        <p:tgtEl>
                                          <p:spTgt spid="13"/>
                                        </p:tgtEl>
                                        <p:attrNameLst>
                                          <p:attrName>ppt_x</p:attrName>
                                        </p:attrNameLst>
                                      </p:cBhvr>
                                      <p:tavLst>
                                        <p:tav tm="0">
                                          <p:val>
                                            <p:strVal val="#ppt_x"/>
                                          </p:val>
                                        </p:tav>
                                        <p:tav tm="100000">
                                          <p:val>
                                            <p:strVal val="#ppt_x"/>
                                          </p:val>
                                        </p:tav>
                                      </p:tavLst>
                                    </p:anim>
                                    <p:anim calcmode="lin" valueType="num">
                                      <p:cBhvr additive="base">
                                        <p:cTn id="109" dur="500" fill="hold"/>
                                        <p:tgtEl>
                                          <p:spTgt spid="13"/>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7952" y="1816460"/>
            <a:ext cx="2475825" cy="2371071"/>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26" name="矩形 25"/>
          <p:cNvSpPr/>
          <p:nvPr/>
        </p:nvSpPr>
        <p:spPr>
          <a:xfrm>
            <a:off x="3726959" y="1672444"/>
            <a:ext cx="2325751" cy="2515086"/>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
        <p:nvSpPr>
          <p:cNvPr id="34817" name="AutoShape 1"/>
          <p:cNvSpPr/>
          <p:nvPr/>
        </p:nvSpPr>
        <p:spPr bwMode="auto">
          <a:xfrm>
            <a:off x="2670279" y="4187532"/>
            <a:ext cx="1854098" cy="9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18" name="AutoShape 2"/>
          <p:cNvSpPr/>
          <p:nvPr/>
        </p:nvSpPr>
        <p:spPr bwMode="auto">
          <a:xfrm>
            <a:off x="6051469" y="1348408"/>
            <a:ext cx="2975426" cy="2839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0" name="AutoShape 4"/>
          <p:cNvSpPr/>
          <p:nvPr/>
        </p:nvSpPr>
        <p:spPr bwMode="auto">
          <a:xfrm>
            <a:off x="2717903" y="2143787"/>
            <a:ext cx="1812823" cy="2043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2" name="AutoShape 6"/>
          <p:cNvSpPr/>
          <p:nvPr/>
        </p:nvSpPr>
        <p:spPr bwMode="auto">
          <a:xfrm>
            <a:off x="1241610" y="4187532"/>
            <a:ext cx="1501692" cy="9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3" name="AutoShape 7"/>
          <p:cNvSpPr/>
          <p:nvPr/>
        </p:nvSpPr>
        <p:spPr bwMode="auto">
          <a:xfrm>
            <a:off x="4527554" y="4187532"/>
            <a:ext cx="1539791" cy="9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4" name="AutoShape 8"/>
          <p:cNvSpPr/>
          <p:nvPr/>
        </p:nvSpPr>
        <p:spPr bwMode="auto">
          <a:xfrm>
            <a:off x="6060994" y="4187532"/>
            <a:ext cx="1816000" cy="857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p:spPr>
        <p:txBody>
          <a:bodyPr lIns="0" tIns="0" rIns="0" bIns="0"/>
          <a:lstStyle/>
          <a:p>
            <a:pPr>
              <a:defRPr/>
            </a:pPr>
            <a:endParaRPr lang="es-ES" sz="1900" dirty="0">
              <a:cs typeface="Calibri" panose="020F0502020204030204" pitchFamily="34" charset="0"/>
            </a:endParaRPr>
          </a:p>
        </p:txBody>
      </p:sp>
      <p:sp>
        <p:nvSpPr>
          <p:cNvPr id="34825" name="AutoShape 9"/>
          <p:cNvSpPr/>
          <p:nvPr/>
        </p:nvSpPr>
        <p:spPr bwMode="auto">
          <a:xfrm>
            <a:off x="2867120" y="3272849"/>
            <a:ext cx="1547728" cy="508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nSpc>
                <a:spcPct val="150000"/>
              </a:lnSpc>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6" name="AutoShape 10"/>
          <p:cNvSpPr/>
          <p:nvPr/>
        </p:nvSpPr>
        <p:spPr bwMode="auto">
          <a:xfrm>
            <a:off x="2838546" y="3120402"/>
            <a:ext cx="1509630" cy="127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700"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1900" dirty="0">
              <a:cs typeface="Calibri" panose="020F0502020204030204" pitchFamily="34" charset="0"/>
            </a:endParaRPr>
          </a:p>
        </p:txBody>
      </p:sp>
      <p:sp>
        <p:nvSpPr>
          <p:cNvPr id="34827" name="AutoShape 11"/>
          <p:cNvSpPr/>
          <p:nvPr/>
        </p:nvSpPr>
        <p:spPr bwMode="auto">
          <a:xfrm>
            <a:off x="6213385" y="3272849"/>
            <a:ext cx="1549315" cy="508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28" name="AutoShape 12"/>
          <p:cNvSpPr/>
          <p:nvPr/>
        </p:nvSpPr>
        <p:spPr bwMode="auto">
          <a:xfrm>
            <a:off x="6186400" y="3120402"/>
            <a:ext cx="1509629" cy="127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pPr>
              <a:defRPr/>
            </a:pPr>
            <a:r>
              <a:rPr lang="es-ES" sz="700" dirty="0">
                <a:solidFill>
                  <a:srgbClr val="FFFFFF"/>
                </a:solidFill>
                <a:latin typeface="Verdana" panose="020B0604030504040204" charset="0"/>
                <a:cs typeface="Verdana" panose="020B0604030504040204" charset="0"/>
                <a:sym typeface="Verdana" panose="020B0604030504040204" charset="0"/>
              </a:rPr>
              <a:t>SUBTITLE OF THIS ARTICLE</a:t>
            </a:r>
            <a:endParaRPr lang="es-ES" sz="1900" dirty="0">
              <a:cs typeface="Calibri" panose="020F0502020204030204" pitchFamily="34" charset="0"/>
            </a:endParaRPr>
          </a:p>
        </p:txBody>
      </p:sp>
      <p:sp>
        <p:nvSpPr>
          <p:cNvPr id="34832" name="AutoShape 16"/>
          <p:cNvSpPr/>
          <p:nvPr/>
        </p:nvSpPr>
        <p:spPr bwMode="auto">
          <a:xfrm>
            <a:off x="2838545" y="2871087"/>
            <a:ext cx="1221398" cy="203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833" name="AutoShape 17"/>
          <p:cNvSpPr/>
          <p:nvPr/>
        </p:nvSpPr>
        <p:spPr bwMode="auto">
          <a:xfrm>
            <a:off x="6186399" y="2871087"/>
            <a:ext cx="1221398" cy="203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p>
            <a:r>
              <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4820"/>
                                        </p:tgtEl>
                                        <p:attrNameLst>
                                          <p:attrName>style.visibility</p:attrName>
                                        </p:attrNameLst>
                                      </p:cBhvr>
                                      <p:to>
                                        <p:strVal val="visible"/>
                                      </p:to>
                                    </p:set>
                                    <p:anim calcmode="lin" valueType="num">
                                      <p:cBhvr additive="base">
                                        <p:cTn id="12" dur="500" fill="hold"/>
                                        <p:tgtEl>
                                          <p:spTgt spid="34820"/>
                                        </p:tgtEl>
                                        <p:attrNameLst>
                                          <p:attrName>ppt_x</p:attrName>
                                        </p:attrNameLst>
                                      </p:cBhvr>
                                      <p:tavLst>
                                        <p:tav tm="0">
                                          <p:val>
                                            <p:strVal val="1+#ppt_w/2"/>
                                          </p:val>
                                        </p:tav>
                                        <p:tav tm="100000">
                                          <p:val>
                                            <p:strVal val="#ppt_x"/>
                                          </p:val>
                                        </p:tav>
                                      </p:tavLst>
                                    </p:anim>
                                    <p:anim calcmode="lin" valueType="num">
                                      <p:cBhvr additive="base">
                                        <p:cTn id="13" dur="500" fill="hold"/>
                                        <p:tgtEl>
                                          <p:spTgt spid="348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4818"/>
                                        </p:tgtEl>
                                        <p:attrNameLst>
                                          <p:attrName>style.visibility</p:attrName>
                                        </p:attrNameLst>
                                      </p:cBhvr>
                                      <p:to>
                                        <p:strVal val="visible"/>
                                      </p:to>
                                    </p:set>
                                    <p:anim calcmode="lin" valueType="num">
                                      <p:cBhvr additive="base">
                                        <p:cTn id="22" dur="500" fill="hold"/>
                                        <p:tgtEl>
                                          <p:spTgt spid="34818"/>
                                        </p:tgtEl>
                                        <p:attrNameLst>
                                          <p:attrName>ppt_x</p:attrName>
                                        </p:attrNameLst>
                                      </p:cBhvr>
                                      <p:tavLst>
                                        <p:tav tm="0">
                                          <p:val>
                                            <p:strVal val="1+#ppt_w/2"/>
                                          </p:val>
                                        </p:tav>
                                        <p:tav tm="100000">
                                          <p:val>
                                            <p:strVal val="#ppt_x"/>
                                          </p:val>
                                        </p:tav>
                                      </p:tavLst>
                                    </p:anim>
                                    <p:anim calcmode="lin" valueType="num">
                                      <p:cBhvr additive="base">
                                        <p:cTn id="23" dur="500" fill="hold"/>
                                        <p:tgtEl>
                                          <p:spTgt spid="348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34832"/>
                                        </p:tgtEl>
                                        <p:attrNameLst>
                                          <p:attrName>style.visibility</p:attrName>
                                        </p:attrNameLst>
                                      </p:cBhvr>
                                      <p:to>
                                        <p:strVal val="visible"/>
                                      </p:to>
                                    </p:set>
                                    <p:anim calcmode="lin" valueType="num">
                                      <p:cBhvr additive="base">
                                        <p:cTn id="27" dur="500" fill="hold"/>
                                        <p:tgtEl>
                                          <p:spTgt spid="34832"/>
                                        </p:tgtEl>
                                        <p:attrNameLst>
                                          <p:attrName>ppt_x</p:attrName>
                                        </p:attrNameLst>
                                      </p:cBhvr>
                                      <p:tavLst>
                                        <p:tav tm="0">
                                          <p:val>
                                            <p:strVal val="1+#ppt_w/2"/>
                                          </p:val>
                                        </p:tav>
                                        <p:tav tm="100000">
                                          <p:val>
                                            <p:strVal val="#ppt_x"/>
                                          </p:val>
                                        </p:tav>
                                      </p:tavLst>
                                    </p:anim>
                                    <p:anim calcmode="lin" valueType="num">
                                      <p:cBhvr additive="base">
                                        <p:cTn id="28" dur="500" fill="hold"/>
                                        <p:tgtEl>
                                          <p:spTgt spid="3483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34826"/>
                                        </p:tgtEl>
                                        <p:attrNameLst>
                                          <p:attrName>style.visibility</p:attrName>
                                        </p:attrNameLst>
                                      </p:cBhvr>
                                      <p:to>
                                        <p:strVal val="visible"/>
                                      </p:to>
                                    </p:set>
                                    <p:animEffect transition="in" filter="fade">
                                      <p:cBhvr>
                                        <p:cTn id="32" dur="500"/>
                                        <p:tgtEl>
                                          <p:spTgt spid="34826"/>
                                        </p:tgtEl>
                                      </p:cBhvr>
                                    </p:animEffect>
                                    <p:anim calcmode="lin" valueType="num">
                                      <p:cBhvr>
                                        <p:cTn id="33" dur="500" fill="hold"/>
                                        <p:tgtEl>
                                          <p:spTgt spid="34826"/>
                                        </p:tgtEl>
                                        <p:attrNameLst>
                                          <p:attrName>ppt_x</p:attrName>
                                        </p:attrNameLst>
                                      </p:cBhvr>
                                      <p:tavLst>
                                        <p:tav tm="0">
                                          <p:val>
                                            <p:strVal val="#ppt_x"/>
                                          </p:val>
                                        </p:tav>
                                        <p:tav tm="100000">
                                          <p:val>
                                            <p:strVal val="#ppt_x"/>
                                          </p:val>
                                        </p:tav>
                                      </p:tavLst>
                                    </p:anim>
                                    <p:anim calcmode="lin" valueType="num">
                                      <p:cBhvr>
                                        <p:cTn id="34" dur="500" fill="hold"/>
                                        <p:tgtEl>
                                          <p:spTgt spid="348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4825"/>
                                        </p:tgtEl>
                                        <p:attrNameLst>
                                          <p:attrName>style.visibility</p:attrName>
                                        </p:attrNameLst>
                                      </p:cBhvr>
                                      <p:to>
                                        <p:strVal val="visible"/>
                                      </p:to>
                                    </p:set>
                                    <p:animEffect transition="in" filter="fade">
                                      <p:cBhvr>
                                        <p:cTn id="37" dur="500"/>
                                        <p:tgtEl>
                                          <p:spTgt spid="34825"/>
                                        </p:tgtEl>
                                      </p:cBhvr>
                                    </p:animEffect>
                                    <p:anim calcmode="lin" valueType="num">
                                      <p:cBhvr>
                                        <p:cTn id="38" dur="500" fill="hold"/>
                                        <p:tgtEl>
                                          <p:spTgt spid="34825"/>
                                        </p:tgtEl>
                                        <p:attrNameLst>
                                          <p:attrName>ppt_x</p:attrName>
                                        </p:attrNameLst>
                                      </p:cBhvr>
                                      <p:tavLst>
                                        <p:tav tm="0">
                                          <p:val>
                                            <p:strVal val="#ppt_x"/>
                                          </p:val>
                                        </p:tav>
                                        <p:tav tm="100000">
                                          <p:val>
                                            <p:strVal val="#ppt_x"/>
                                          </p:val>
                                        </p:tav>
                                      </p:tavLst>
                                    </p:anim>
                                    <p:anim calcmode="lin" valueType="num">
                                      <p:cBhvr>
                                        <p:cTn id="39" dur="500" fill="hold"/>
                                        <p:tgtEl>
                                          <p:spTgt spid="34825"/>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grpId="0" nodeType="afterEffect">
                                  <p:stCondLst>
                                    <p:cond delay="0"/>
                                  </p:stCondLst>
                                  <p:childTnLst>
                                    <p:set>
                                      <p:cBhvr>
                                        <p:cTn id="42" dur="1" fill="hold">
                                          <p:stCondLst>
                                            <p:cond delay="0"/>
                                          </p:stCondLst>
                                        </p:cTn>
                                        <p:tgtEl>
                                          <p:spTgt spid="34833"/>
                                        </p:tgtEl>
                                        <p:attrNameLst>
                                          <p:attrName>style.visibility</p:attrName>
                                        </p:attrNameLst>
                                      </p:cBhvr>
                                      <p:to>
                                        <p:strVal val="visible"/>
                                      </p:to>
                                    </p:set>
                                    <p:anim calcmode="lin" valueType="num">
                                      <p:cBhvr additive="base">
                                        <p:cTn id="43" dur="500" fill="hold"/>
                                        <p:tgtEl>
                                          <p:spTgt spid="34833"/>
                                        </p:tgtEl>
                                        <p:attrNameLst>
                                          <p:attrName>ppt_x</p:attrName>
                                        </p:attrNameLst>
                                      </p:cBhvr>
                                      <p:tavLst>
                                        <p:tav tm="0">
                                          <p:val>
                                            <p:strVal val="1+#ppt_w/2"/>
                                          </p:val>
                                        </p:tav>
                                        <p:tav tm="100000">
                                          <p:val>
                                            <p:strVal val="#ppt_x"/>
                                          </p:val>
                                        </p:tav>
                                      </p:tavLst>
                                    </p:anim>
                                    <p:anim calcmode="lin" valueType="num">
                                      <p:cBhvr additive="base">
                                        <p:cTn id="44" dur="500" fill="hold"/>
                                        <p:tgtEl>
                                          <p:spTgt spid="34833"/>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42" presetClass="entr" presetSubtype="0" fill="hold" grpId="0" nodeType="afterEffect">
                                  <p:stCondLst>
                                    <p:cond delay="0"/>
                                  </p:stCondLst>
                                  <p:childTnLst>
                                    <p:set>
                                      <p:cBhvr>
                                        <p:cTn id="47" dur="1" fill="hold">
                                          <p:stCondLst>
                                            <p:cond delay="0"/>
                                          </p:stCondLst>
                                        </p:cTn>
                                        <p:tgtEl>
                                          <p:spTgt spid="34828"/>
                                        </p:tgtEl>
                                        <p:attrNameLst>
                                          <p:attrName>style.visibility</p:attrName>
                                        </p:attrNameLst>
                                      </p:cBhvr>
                                      <p:to>
                                        <p:strVal val="visible"/>
                                      </p:to>
                                    </p:set>
                                    <p:animEffect transition="in" filter="fade">
                                      <p:cBhvr>
                                        <p:cTn id="48" dur="500"/>
                                        <p:tgtEl>
                                          <p:spTgt spid="34828"/>
                                        </p:tgtEl>
                                      </p:cBhvr>
                                    </p:animEffect>
                                    <p:anim calcmode="lin" valueType="num">
                                      <p:cBhvr>
                                        <p:cTn id="49" dur="500" fill="hold"/>
                                        <p:tgtEl>
                                          <p:spTgt spid="34828"/>
                                        </p:tgtEl>
                                        <p:attrNameLst>
                                          <p:attrName>ppt_x</p:attrName>
                                        </p:attrNameLst>
                                      </p:cBhvr>
                                      <p:tavLst>
                                        <p:tav tm="0">
                                          <p:val>
                                            <p:strVal val="#ppt_x"/>
                                          </p:val>
                                        </p:tav>
                                        <p:tav tm="100000">
                                          <p:val>
                                            <p:strVal val="#ppt_x"/>
                                          </p:val>
                                        </p:tav>
                                      </p:tavLst>
                                    </p:anim>
                                    <p:anim calcmode="lin" valueType="num">
                                      <p:cBhvr>
                                        <p:cTn id="50" dur="500" fill="hold"/>
                                        <p:tgtEl>
                                          <p:spTgt spid="3482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4827"/>
                                        </p:tgtEl>
                                        <p:attrNameLst>
                                          <p:attrName>style.visibility</p:attrName>
                                        </p:attrNameLst>
                                      </p:cBhvr>
                                      <p:to>
                                        <p:strVal val="visible"/>
                                      </p:to>
                                    </p:set>
                                    <p:animEffect transition="in" filter="fade">
                                      <p:cBhvr>
                                        <p:cTn id="53" dur="500"/>
                                        <p:tgtEl>
                                          <p:spTgt spid="34827"/>
                                        </p:tgtEl>
                                      </p:cBhvr>
                                    </p:animEffect>
                                    <p:anim calcmode="lin" valueType="num">
                                      <p:cBhvr>
                                        <p:cTn id="54" dur="500" fill="hold"/>
                                        <p:tgtEl>
                                          <p:spTgt spid="34827"/>
                                        </p:tgtEl>
                                        <p:attrNameLst>
                                          <p:attrName>ppt_x</p:attrName>
                                        </p:attrNameLst>
                                      </p:cBhvr>
                                      <p:tavLst>
                                        <p:tav tm="0">
                                          <p:val>
                                            <p:strVal val="#ppt_x"/>
                                          </p:val>
                                        </p:tav>
                                        <p:tav tm="100000">
                                          <p:val>
                                            <p:strVal val="#ppt_x"/>
                                          </p:val>
                                        </p:tav>
                                      </p:tavLst>
                                    </p:anim>
                                    <p:anim calcmode="lin" valueType="num">
                                      <p:cBhvr>
                                        <p:cTn id="55" dur="500" fill="hold"/>
                                        <p:tgtEl>
                                          <p:spTgt spid="34827"/>
                                        </p:tgtEl>
                                        <p:attrNameLst>
                                          <p:attrName>ppt_y</p:attrName>
                                        </p:attrNameLst>
                                      </p:cBhvr>
                                      <p:tavLst>
                                        <p:tav tm="0">
                                          <p:val>
                                            <p:strVal val="#ppt_y+.1"/>
                                          </p:val>
                                        </p:tav>
                                        <p:tav tm="100000">
                                          <p:val>
                                            <p:strVal val="#ppt_y"/>
                                          </p:val>
                                        </p:tav>
                                      </p:tavLst>
                                    </p:anim>
                                  </p:childTnLst>
                                </p:cTn>
                              </p:par>
                            </p:childTnLst>
                          </p:cTn>
                        </p:par>
                        <p:par>
                          <p:cTn id="56" fill="hold">
                            <p:stCondLst>
                              <p:cond delay="4000"/>
                            </p:stCondLst>
                            <p:childTnLst>
                              <p:par>
                                <p:cTn id="57" presetID="2" presetClass="entr" presetSubtype="2" fill="hold" nodeType="afterEffect">
                                  <p:stCondLst>
                                    <p:cond delay="0"/>
                                  </p:stCondLst>
                                  <p:childTnLst>
                                    <p:set>
                                      <p:cBhvr>
                                        <p:cTn id="58" dur="1" fill="hold">
                                          <p:stCondLst>
                                            <p:cond delay="0"/>
                                          </p:stCondLst>
                                        </p:cTn>
                                        <p:tgtEl>
                                          <p:spTgt spid="34822"/>
                                        </p:tgtEl>
                                        <p:attrNameLst>
                                          <p:attrName>style.visibility</p:attrName>
                                        </p:attrNameLst>
                                      </p:cBhvr>
                                      <p:to>
                                        <p:strVal val="visible"/>
                                      </p:to>
                                    </p:set>
                                    <p:anim calcmode="lin" valueType="num">
                                      <p:cBhvr additive="base">
                                        <p:cTn id="59" dur="500" fill="hold"/>
                                        <p:tgtEl>
                                          <p:spTgt spid="34822"/>
                                        </p:tgtEl>
                                        <p:attrNameLst>
                                          <p:attrName>ppt_x</p:attrName>
                                        </p:attrNameLst>
                                      </p:cBhvr>
                                      <p:tavLst>
                                        <p:tav tm="0">
                                          <p:val>
                                            <p:strVal val="1+#ppt_w/2"/>
                                          </p:val>
                                        </p:tav>
                                        <p:tav tm="100000">
                                          <p:val>
                                            <p:strVal val="#ppt_x"/>
                                          </p:val>
                                        </p:tav>
                                      </p:tavLst>
                                    </p:anim>
                                    <p:anim calcmode="lin" valueType="num">
                                      <p:cBhvr additive="base">
                                        <p:cTn id="60" dur="500" fill="hold"/>
                                        <p:tgtEl>
                                          <p:spTgt spid="3482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fill="hold" nodeType="afterEffect">
                                  <p:stCondLst>
                                    <p:cond delay="0"/>
                                  </p:stCondLst>
                                  <p:childTnLst>
                                    <p:set>
                                      <p:cBhvr>
                                        <p:cTn id="63" dur="1" fill="hold">
                                          <p:stCondLst>
                                            <p:cond delay="0"/>
                                          </p:stCondLst>
                                        </p:cTn>
                                        <p:tgtEl>
                                          <p:spTgt spid="34817"/>
                                        </p:tgtEl>
                                        <p:attrNameLst>
                                          <p:attrName>style.visibility</p:attrName>
                                        </p:attrNameLst>
                                      </p:cBhvr>
                                      <p:to>
                                        <p:strVal val="visible"/>
                                      </p:to>
                                    </p:set>
                                    <p:anim calcmode="lin" valueType="num">
                                      <p:cBhvr additive="base">
                                        <p:cTn id="64" dur="500" fill="hold"/>
                                        <p:tgtEl>
                                          <p:spTgt spid="34817"/>
                                        </p:tgtEl>
                                        <p:attrNameLst>
                                          <p:attrName>ppt_x</p:attrName>
                                        </p:attrNameLst>
                                      </p:cBhvr>
                                      <p:tavLst>
                                        <p:tav tm="0">
                                          <p:val>
                                            <p:strVal val="1+#ppt_w/2"/>
                                          </p:val>
                                        </p:tav>
                                        <p:tav tm="100000">
                                          <p:val>
                                            <p:strVal val="#ppt_x"/>
                                          </p:val>
                                        </p:tav>
                                      </p:tavLst>
                                    </p:anim>
                                    <p:anim calcmode="lin" valueType="num">
                                      <p:cBhvr additive="base">
                                        <p:cTn id="65" dur="500" fill="hold"/>
                                        <p:tgtEl>
                                          <p:spTgt spid="34817"/>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2" presetClass="entr" presetSubtype="2" fill="hold" nodeType="afterEffect">
                                  <p:stCondLst>
                                    <p:cond delay="0"/>
                                  </p:stCondLst>
                                  <p:childTnLst>
                                    <p:set>
                                      <p:cBhvr>
                                        <p:cTn id="68" dur="1" fill="hold">
                                          <p:stCondLst>
                                            <p:cond delay="0"/>
                                          </p:stCondLst>
                                        </p:cTn>
                                        <p:tgtEl>
                                          <p:spTgt spid="34823"/>
                                        </p:tgtEl>
                                        <p:attrNameLst>
                                          <p:attrName>style.visibility</p:attrName>
                                        </p:attrNameLst>
                                      </p:cBhvr>
                                      <p:to>
                                        <p:strVal val="visible"/>
                                      </p:to>
                                    </p:set>
                                    <p:anim calcmode="lin" valueType="num">
                                      <p:cBhvr additive="base">
                                        <p:cTn id="69" dur="500" fill="hold"/>
                                        <p:tgtEl>
                                          <p:spTgt spid="34823"/>
                                        </p:tgtEl>
                                        <p:attrNameLst>
                                          <p:attrName>ppt_x</p:attrName>
                                        </p:attrNameLst>
                                      </p:cBhvr>
                                      <p:tavLst>
                                        <p:tav tm="0">
                                          <p:val>
                                            <p:strVal val="1+#ppt_w/2"/>
                                          </p:val>
                                        </p:tav>
                                        <p:tav tm="100000">
                                          <p:val>
                                            <p:strVal val="#ppt_x"/>
                                          </p:val>
                                        </p:tav>
                                      </p:tavLst>
                                    </p:anim>
                                    <p:anim calcmode="lin" valueType="num">
                                      <p:cBhvr additive="base">
                                        <p:cTn id="70" dur="500" fill="hold"/>
                                        <p:tgtEl>
                                          <p:spTgt spid="34823"/>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 presetClass="entr" presetSubtype="2" fill="hold" nodeType="afterEffect">
                                  <p:stCondLst>
                                    <p:cond delay="0"/>
                                  </p:stCondLst>
                                  <p:childTnLst>
                                    <p:set>
                                      <p:cBhvr>
                                        <p:cTn id="73" dur="1" fill="hold">
                                          <p:stCondLst>
                                            <p:cond delay="0"/>
                                          </p:stCondLst>
                                        </p:cTn>
                                        <p:tgtEl>
                                          <p:spTgt spid="34824"/>
                                        </p:tgtEl>
                                        <p:attrNameLst>
                                          <p:attrName>style.visibility</p:attrName>
                                        </p:attrNameLst>
                                      </p:cBhvr>
                                      <p:to>
                                        <p:strVal val="visible"/>
                                      </p:to>
                                    </p:set>
                                    <p:anim calcmode="lin" valueType="num">
                                      <p:cBhvr additive="base">
                                        <p:cTn id="74" dur="500" fill="hold"/>
                                        <p:tgtEl>
                                          <p:spTgt spid="34824"/>
                                        </p:tgtEl>
                                        <p:attrNameLst>
                                          <p:attrName>ppt_x</p:attrName>
                                        </p:attrNameLst>
                                      </p:cBhvr>
                                      <p:tavLst>
                                        <p:tav tm="0">
                                          <p:val>
                                            <p:strVal val="1+#ppt_w/2"/>
                                          </p:val>
                                        </p:tav>
                                        <p:tav tm="100000">
                                          <p:val>
                                            <p:strVal val="#ppt_x"/>
                                          </p:val>
                                        </p:tav>
                                      </p:tavLst>
                                    </p:anim>
                                    <p:anim calcmode="lin" valueType="num">
                                      <p:cBhvr additive="base">
                                        <p:cTn id="75" dur="500" fill="hold"/>
                                        <p:tgtEl>
                                          <p:spTgt spid="348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825" grpId="0"/>
      <p:bldP spid="34826" grpId="0"/>
      <p:bldP spid="34827" grpId="0"/>
      <p:bldP spid="34828" grpId="0"/>
      <p:bldP spid="34832" grpId="0" autoUpdateAnimBg="0"/>
      <p:bldP spid="34833"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1418385" y="1358962"/>
            <a:ext cx="1585717" cy="2195865"/>
            <a:chOff x="580606" y="1131575"/>
            <a:chExt cx="2339350" cy="3238299"/>
          </a:xfrm>
          <a:solidFill>
            <a:schemeClr val="accent1"/>
          </a:solidFill>
        </p:grpSpPr>
        <p:sp>
          <p:nvSpPr>
            <p:cNvPr id="10"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3"/>
          <p:cNvGrpSpPr/>
          <p:nvPr/>
        </p:nvGrpSpPr>
        <p:grpSpPr>
          <a:xfrm rot="1521600">
            <a:off x="2695852" y="2071005"/>
            <a:ext cx="211222" cy="211299"/>
            <a:chOff x="3765502" y="2110894"/>
            <a:chExt cx="403249" cy="403249"/>
          </a:xfrm>
        </p:grpSpPr>
        <p:sp>
          <p:nvSpPr>
            <p:cNvPr id="12" name="Oval 11"/>
            <p:cNvSpPr/>
            <p:nvPr/>
          </p:nvSpPr>
          <p:spPr>
            <a:xfrm>
              <a:off x="3765502" y="2110894"/>
              <a:ext cx="403249" cy="4032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9"/>
          <p:cNvGrpSpPr/>
          <p:nvPr/>
        </p:nvGrpSpPr>
        <p:grpSpPr>
          <a:xfrm rot="10800000">
            <a:off x="4655854" y="3005046"/>
            <a:ext cx="110582" cy="433539"/>
            <a:chOff x="4514393" y="1036303"/>
            <a:chExt cx="115214" cy="1487365"/>
          </a:xfrm>
        </p:grpSpPr>
        <p:cxnSp>
          <p:nvCxnSpPr>
            <p:cNvPr id="21" name="Straight Connector 20"/>
            <p:cNvCxnSpPr/>
            <p:nvPr/>
          </p:nvCxnSpPr>
          <p:spPr>
            <a:xfrm flipV="1">
              <a:off x="4629607" y="1041066"/>
              <a:ext cx="0" cy="1482602"/>
            </a:xfrm>
            <a:prstGeom prst="line">
              <a:avLst/>
            </a:prstGeom>
            <a:ln w="19050" cap="rnd">
              <a:solidFill>
                <a:schemeClr val="accent3"/>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514393" y="1036303"/>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514393" y="2523668"/>
              <a:ext cx="115214" cy="0"/>
            </a:xfrm>
            <a:prstGeom prst="line">
              <a:avLst/>
            </a:prstGeom>
            <a:ln w="19050" cap="rnd">
              <a:solidFill>
                <a:schemeClr val="accent3"/>
              </a:solidFill>
              <a:prstDash val="solid"/>
            </a:ln>
          </p:spPr>
          <p:style>
            <a:lnRef idx="1">
              <a:schemeClr val="accent1"/>
            </a:lnRef>
            <a:fillRef idx="0">
              <a:schemeClr val="accent1"/>
            </a:fillRef>
            <a:effectRef idx="0">
              <a:schemeClr val="accent1"/>
            </a:effectRef>
            <a:fontRef idx="minor">
              <a:schemeClr val="tx1"/>
            </a:fontRef>
          </p:style>
        </p:cxnSp>
      </p:grpSp>
      <p:grpSp>
        <p:nvGrpSpPr>
          <p:cNvPr id="5" name="Group 23"/>
          <p:cNvGrpSpPr/>
          <p:nvPr/>
        </p:nvGrpSpPr>
        <p:grpSpPr>
          <a:xfrm rot="10800000">
            <a:off x="4655854" y="2388738"/>
            <a:ext cx="110582" cy="433539"/>
            <a:chOff x="4514393" y="1036303"/>
            <a:chExt cx="115214" cy="1487365"/>
          </a:xfrm>
        </p:grpSpPr>
        <p:cxnSp>
          <p:nvCxnSpPr>
            <p:cNvPr id="25" name="Straight Connector 24"/>
            <p:cNvCxnSpPr/>
            <p:nvPr/>
          </p:nvCxnSpPr>
          <p:spPr>
            <a:xfrm flipV="1">
              <a:off x="4629607" y="1041066"/>
              <a:ext cx="0" cy="1482602"/>
            </a:xfrm>
            <a:prstGeom prst="line">
              <a:avLst/>
            </a:prstGeom>
            <a:ln w="19050" cap="rnd">
              <a:solidFill>
                <a:schemeClr val="accent2"/>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514393" y="1036303"/>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514393" y="2523668"/>
              <a:ext cx="115214" cy="0"/>
            </a:xfrm>
            <a:prstGeom prst="line">
              <a:avLst/>
            </a:prstGeom>
            <a:ln w="19050" cap="rnd">
              <a:solidFill>
                <a:schemeClr val="accent2"/>
              </a:solidFill>
              <a:prstDash val="solid"/>
            </a:ln>
          </p:spPr>
          <p:style>
            <a:lnRef idx="1">
              <a:schemeClr val="accent1"/>
            </a:lnRef>
            <a:fillRef idx="0">
              <a:schemeClr val="accent1"/>
            </a:fillRef>
            <a:effectRef idx="0">
              <a:schemeClr val="accent1"/>
            </a:effectRef>
            <a:fontRef idx="minor">
              <a:schemeClr val="tx1"/>
            </a:fontRef>
          </p:style>
        </p:cxnSp>
      </p:grpSp>
      <p:grpSp>
        <p:nvGrpSpPr>
          <p:cNvPr id="6" name="Group 27"/>
          <p:cNvGrpSpPr/>
          <p:nvPr/>
        </p:nvGrpSpPr>
        <p:grpSpPr>
          <a:xfrm rot="10800000">
            <a:off x="4655854" y="1709681"/>
            <a:ext cx="110582" cy="433539"/>
            <a:chOff x="4514393" y="1036303"/>
            <a:chExt cx="115214" cy="1487365"/>
          </a:xfrm>
        </p:grpSpPr>
        <p:cxnSp>
          <p:nvCxnSpPr>
            <p:cNvPr id="29" name="Straight Connector 28"/>
            <p:cNvCxnSpPr/>
            <p:nvPr/>
          </p:nvCxnSpPr>
          <p:spPr>
            <a:xfrm flipV="1">
              <a:off x="4629607" y="1041066"/>
              <a:ext cx="0" cy="1482602"/>
            </a:xfrm>
            <a:prstGeom prst="line">
              <a:avLst/>
            </a:prstGeom>
            <a:ln w="19050" cap="rnd">
              <a:solidFill>
                <a:schemeClr val="accent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514393" y="1036303"/>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514393" y="2523668"/>
              <a:ext cx="115214" cy="0"/>
            </a:xfrm>
            <a:prstGeom prst="line">
              <a:avLst/>
            </a:prstGeom>
            <a:ln w="19050" cap="rnd">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cxnSp>
        <p:nvCxnSpPr>
          <p:cNvPr id="33" name="Straight Connector 32"/>
          <p:cNvCxnSpPr/>
          <p:nvPr/>
        </p:nvCxnSpPr>
        <p:spPr>
          <a:xfrm>
            <a:off x="3133287" y="1917825"/>
            <a:ext cx="1522579"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Elbow Connector 33"/>
          <p:cNvCxnSpPr/>
          <p:nvPr/>
        </p:nvCxnSpPr>
        <p:spPr>
          <a:xfrm>
            <a:off x="3133087" y="2117025"/>
            <a:ext cx="1522784" cy="489178"/>
          </a:xfrm>
          <a:prstGeom prst="bentConnector3">
            <a:avLst>
              <a:gd name="adj1" fmla="val 79927"/>
            </a:avLst>
          </a:prstGeom>
          <a:ln w="19050" cmpd="sng">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5" name="Elbow Connector 34"/>
          <p:cNvCxnSpPr/>
          <p:nvPr/>
        </p:nvCxnSpPr>
        <p:spPr>
          <a:xfrm>
            <a:off x="3133287" y="2333096"/>
            <a:ext cx="1522579" cy="895694"/>
          </a:xfrm>
          <a:prstGeom prst="bentConnector3">
            <a:avLst>
              <a:gd name="adj1" fmla="val 65448"/>
            </a:avLst>
          </a:prstGeom>
          <a:ln w="19050" cmpd="sng">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7" name="Group 179"/>
          <p:cNvGrpSpPr/>
          <p:nvPr/>
        </p:nvGrpSpPr>
        <p:grpSpPr>
          <a:xfrm>
            <a:off x="4879460" y="1714571"/>
            <a:ext cx="154415" cy="395340"/>
            <a:chOff x="5054600" y="1652588"/>
            <a:chExt cx="187325" cy="479424"/>
          </a:xfrm>
          <a:solidFill>
            <a:schemeClr val="accent1"/>
          </a:solidFill>
        </p:grpSpPr>
        <p:sp>
          <p:nvSpPr>
            <p:cNvPr id="4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Oval 97"/>
            <p:cNvSpPr>
              <a:spLocks noChangeArrowheads="1"/>
            </p:cNvSpPr>
            <p:nvPr/>
          </p:nvSpPr>
          <p:spPr bwMode="auto">
            <a:xfrm>
              <a:off x="5110163" y="1652588"/>
              <a:ext cx="74613" cy="76200"/>
            </a:xfrm>
            <a:prstGeom prst="ellipse">
              <a:avLst/>
            </a:pr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259"/>
          <p:cNvGrpSpPr/>
          <p:nvPr/>
        </p:nvGrpSpPr>
        <p:grpSpPr>
          <a:xfrm>
            <a:off x="4856877" y="2368812"/>
            <a:ext cx="199611" cy="428691"/>
            <a:chOff x="6913466" y="1930294"/>
            <a:chExt cx="328336" cy="704884"/>
          </a:xfrm>
          <a:solidFill>
            <a:schemeClr val="accent2"/>
          </a:solidFill>
        </p:grpSpPr>
        <p:sp>
          <p:nvSpPr>
            <p:cNvPr id="56" name="Oval 98"/>
            <p:cNvSpPr>
              <a:spLocks noChangeArrowheads="1"/>
            </p:cNvSpPr>
            <p:nvPr/>
          </p:nvSpPr>
          <p:spPr bwMode="auto">
            <a:xfrm>
              <a:off x="7025973" y="1930294"/>
              <a:ext cx="105618" cy="105618"/>
            </a:xfrm>
            <a:prstGeom prst="ellipse">
              <a:avLst/>
            </a:pr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99"/>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79"/>
          <p:cNvGrpSpPr/>
          <p:nvPr/>
        </p:nvGrpSpPr>
        <p:grpSpPr>
          <a:xfrm>
            <a:off x="4903329" y="3101177"/>
            <a:ext cx="106665" cy="273090"/>
            <a:chOff x="5054600" y="1652588"/>
            <a:chExt cx="187325" cy="479424"/>
          </a:xfrm>
          <a:solidFill>
            <a:schemeClr val="accent3"/>
          </a:solidFill>
        </p:grpSpPr>
        <p:sp>
          <p:nvSpPr>
            <p:cNvPr id="6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Oval 97"/>
            <p:cNvSpPr>
              <a:spLocks noChangeArrowheads="1"/>
            </p:cNvSpPr>
            <p:nvPr/>
          </p:nvSpPr>
          <p:spPr bwMode="auto">
            <a:xfrm>
              <a:off x="5110163" y="1652588"/>
              <a:ext cx="74613" cy="76200"/>
            </a:xfrm>
            <a:prstGeom prst="ellipse">
              <a:avLst/>
            </a:prstGeom>
            <a:grpFill/>
            <a:ln w="9525">
              <a:noFill/>
              <a:round/>
            </a:ln>
          </p:spPr>
          <p:txBody>
            <a:bodyPr vert="horz" wrap="square" lIns="99229" tIns="49615" rIns="99229" bIns="49615" numCol="1" anchor="t" anchorCtr="0" compatLnSpc="1"/>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TextBox 63"/>
          <p:cNvSpPr txBox="1"/>
          <p:nvPr/>
        </p:nvSpPr>
        <p:spPr>
          <a:xfrm>
            <a:off x="5981623" y="3084616"/>
            <a:ext cx="2043099" cy="369332"/>
          </a:xfrm>
          <a:prstGeom prst="rect">
            <a:avLst/>
          </a:prstGeom>
          <a:noFill/>
        </p:spPr>
        <p:txBody>
          <a:bodyPr wrap="square" lIns="0" tIns="0" rIns="0" bIns="0"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5981623" y="1732169"/>
            <a:ext cx="2043099" cy="369332"/>
          </a:xfrm>
          <a:prstGeom prst="rect">
            <a:avLst/>
          </a:prstGeom>
          <a:noFill/>
        </p:spPr>
        <p:txBody>
          <a:bodyPr wrap="square" lIns="0" tIns="0" rIns="0" bIns="0"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5981624" y="2408393"/>
            <a:ext cx="2043100" cy="369332"/>
          </a:xfrm>
          <a:prstGeom prst="rect">
            <a:avLst/>
          </a:prstGeom>
          <a:noFill/>
        </p:spPr>
        <p:txBody>
          <a:bodyPr wrap="square" lIns="0" tIns="0" rIns="0" bIns="0"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3"/>
          <p:cNvSpPr txBox="1"/>
          <p:nvPr/>
        </p:nvSpPr>
        <p:spPr>
          <a:xfrm>
            <a:off x="5104123" y="1664503"/>
            <a:ext cx="668337" cy="4801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35%</a:t>
            </a:r>
            <a:endParaRPr lang="en-US" sz="2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 Placeholder 3"/>
          <p:cNvSpPr txBox="1"/>
          <p:nvPr/>
        </p:nvSpPr>
        <p:spPr>
          <a:xfrm>
            <a:off x="5122636" y="2326383"/>
            <a:ext cx="668337" cy="4801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en-US" sz="2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2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 Placeholder 3"/>
          <p:cNvSpPr txBox="1"/>
          <p:nvPr/>
        </p:nvSpPr>
        <p:spPr>
          <a:xfrm>
            <a:off x="5078535" y="2989042"/>
            <a:ext cx="668337" cy="4801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spcBef>
                <a:spcPct val="20000"/>
              </a:spcBef>
              <a:defRPr/>
            </a:pPr>
            <a:r>
              <a:rPr lang="en-US" sz="2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15%</a:t>
            </a:r>
            <a:endParaRPr lang="en-US" sz="2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Text Placeholder 3"/>
          <p:cNvSpPr txBox="1"/>
          <p:nvPr/>
        </p:nvSpPr>
        <p:spPr>
          <a:xfrm>
            <a:off x="2084664" y="3847378"/>
            <a:ext cx="718145" cy="2585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defRPr/>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 Placeholder 3"/>
          <p:cNvSpPr txBox="1"/>
          <p:nvPr/>
        </p:nvSpPr>
        <p:spPr>
          <a:xfrm>
            <a:off x="2084679" y="4114729"/>
            <a:ext cx="1438955" cy="5539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Text Placeholder 3"/>
          <p:cNvSpPr txBox="1"/>
          <p:nvPr/>
        </p:nvSpPr>
        <p:spPr>
          <a:xfrm>
            <a:off x="1682956" y="4099652"/>
            <a:ext cx="326956" cy="3539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spcBef>
                <a:spcPct val="20000"/>
              </a:spcBef>
              <a:defRPr/>
            </a:pPr>
            <a:r>
              <a:rPr lang="en-US" sz="23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2300" b="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Text Placeholder 3"/>
          <p:cNvSpPr txBox="1"/>
          <p:nvPr/>
        </p:nvSpPr>
        <p:spPr>
          <a:xfrm>
            <a:off x="4151645" y="3847378"/>
            <a:ext cx="718145" cy="2585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defRPr/>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Text Placeholder 3"/>
          <p:cNvSpPr txBox="1"/>
          <p:nvPr/>
        </p:nvSpPr>
        <p:spPr>
          <a:xfrm>
            <a:off x="4151653" y="4114729"/>
            <a:ext cx="1438955" cy="5539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3"/>
          <p:cNvSpPr txBox="1"/>
          <p:nvPr/>
        </p:nvSpPr>
        <p:spPr>
          <a:xfrm>
            <a:off x="3691849" y="4099652"/>
            <a:ext cx="326956" cy="3539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spcBef>
                <a:spcPct val="20000"/>
              </a:spcBef>
              <a:defRPr/>
            </a:pPr>
            <a:r>
              <a:rPr lang="en-US" sz="23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2300" b="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Text Placeholder 3"/>
          <p:cNvSpPr txBox="1"/>
          <p:nvPr/>
        </p:nvSpPr>
        <p:spPr>
          <a:xfrm>
            <a:off x="6207552" y="3847378"/>
            <a:ext cx="718145" cy="25853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05485">
              <a:lnSpc>
                <a:spcPct val="120000"/>
              </a:lnSpc>
              <a:defRPr/>
            </a:pPr>
            <a:r>
              <a:rPr lang="zh-CN" alt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Text Placeholder 3"/>
          <p:cNvSpPr txBox="1"/>
          <p:nvPr/>
        </p:nvSpPr>
        <p:spPr>
          <a:xfrm>
            <a:off x="6207559" y="4114729"/>
            <a:ext cx="1438955" cy="5539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Text Placeholder 3"/>
          <p:cNvSpPr txBox="1"/>
          <p:nvPr/>
        </p:nvSpPr>
        <p:spPr>
          <a:xfrm>
            <a:off x="5755106" y="4099652"/>
            <a:ext cx="326956" cy="3539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05485">
              <a:spcBef>
                <a:spcPct val="20000"/>
              </a:spcBef>
              <a:defRPr/>
            </a:pPr>
            <a:r>
              <a:rPr lang="en-US" sz="23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2300" b="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4*#ppt_w"/>
                                          </p:val>
                                        </p:tav>
                                        <p:tav tm="100000">
                                          <p:val>
                                            <p:strVal val="#ppt_w"/>
                                          </p:val>
                                        </p:tav>
                                      </p:tavLst>
                                    </p:anim>
                                    <p:anim calcmode="lin" valueType="num">
                                      <p:cBhvr>
                                        <p:cTn id="13" dur="500" fill="hold"/>
                                        <p:tgtEl>
                                          <p:spTgt spid="3"/>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8" presetClass="entr" presetSubtype="6"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strips(downRight)">
                                      <p:cBhvr>
                                        <p:cTn id="17" dur="500"/>
                                        <p:tgtEl>
                                          <p:spTgt spid="33"/>
                                        </p:tgtEl>
                                      </p:cBhvr>
                                    </p:animEffect>
                                  </p:childTnLst>
                                </p:cTn>
                              </p:par>
                              <p:par>
                                <p:cTn id="18" presetID="2" presetClass="entr" presetSubtype="2" accel="50000" decel="5000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accel="50000" decel="5000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Effect transition="in" filter="fade">
                                      <p:cBhvr>
                                        <p:cTn id="32" dur="500"/>
                                        <p:tgtEl>
                                          <p:spTgt spid="72"/>
                                        </p:tgtEl>
                                      </p:cBhvr>
                                    </p:animEffect>
                                  </p:childTnLst>
                                </p:cTn>
                              </p:par>
                              <p:par>
                                <p:cTn id="33" presetID="2" presetClass="entr" presetSubtype="2" accel="50000" decel="50000"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1+#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8" presetClass="entr" presetSubtype="6"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strips(downRight)">
                                      <p:cBhvr>
                                        <p:cTn id="40" dur="500"/>
                                        <p:tgtEl>
                                          <p:spTgt spid="34"/>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1+#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decel="50000"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additive="base">
                                        <p:cTn id="48" dur="500" fill="hold"/>
                                        <p:tgtEl>
                                          <p:spTgt spid="8"/>
                                        </p:tgtEl>
                                        <p:attrNameLst>
                                          <p:attrName>ppt_x</p:attrName>
                                        </p:attrNameLst>
                                      </p:cBhvr>
                                      <p:tavLst>
                                        <p:tav tm="0">
                                          <p:val>
                                            <p:strVal val="1+#ppt_w/2"/>
                                          </p:val>
                                        </p:tav>
                                        <p:tav tm="100000">
                                          <p:val>
                                            <p:strVal val="#ppt_x"/>
                                          </p:val>
                                        </p:tav>
                                      </p:tavLst>
                                    </p:anim>
                                    <p:anim calcmode="lin" valueType="num">
                                      <p:cBhvr additive="base">
                                        <p:cTn id="49" dur="500" fill="hold"/>
                                        <p:tgtEl>
                                          <p:spTgt spid="8"/>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p:cTn id="53" dur="500" fill="hold"/>
                                        <p:tgtEl>
                                          <p:spTgt spid="73"/>
                                        </p:tgtEl>
                                        <p:attrNameLst>
                                          <p:attrName>ppt_w</p:attrName>
                                        </p:attrNameLst>
                                      </p:cBhvr>
                                      <p:tavLst>
                                        <p:tav tm="0">
                                          <p:val>
                                            <p:fltVal val="0"/>
                                          </p:val>
                                        </p:tav>
                                        <p:tav tm="100000">
                                          <p:val>
                                            <p:strVal val="#ppt_w"/>
                                          </p:val>
                                        </p:tav>
                                      </p:tavLst>
                                    </p:anim>
                                    <p:anim calcmode="lin" valueType="num">
                                      <p:cBhvr>
                                        <p:cTn id="54" dur="500" fill="hold"/>
                                        <p:tgtEl>
                                          <p:spTgt spid="73"/>
                                        </p:tgtEl>
                                        <p:attrNameLst>
                                          <p:attrName>ppt_h</p:attrName>
                                        </p:attrNameLst>
                                      </p:cBhvr>
                                      <p:tavLst>
                                        <p:tav tm="0">
                                          <p:val>
                                            <p:fltVal val="0"/>
                                          </p:val>
                                        </p:tav>
                                        <p:tav tm="100000">
                                          <p:val>
                                            <p:strVal val="#ppt_h"/>
                                          </p:val>
                                        </p:tav>
                                      </p:tavLst>
                                    </p:anim>
                                    <p:animEffect transition="in" filter="fade">
                                      <p:cBhvr>
                                        <p:cTn id="55" dur="500"/>
                                        <p:tgtEl>
                                          <p:spTgt spid="73"/>
                                        </p:tgtEl>
                                      </p:cBhvr>
                                    </p:animEffect>
                                  </p:childTnLst>
                                </p:cTn>
                              </p:par>
                              <p:par>
                                <p:cTn id="56" presetID="2" presetClass="entr" presetSubtype="2" accel="50000" decel="50000"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500" fill="hold"/>
                                        <p:tgtEl>
                                          <p:spTgt spid="70"/>
                                        </p:tgtEl>
                                        <p:attrNameLst>
                                          <p:attrName>ppt_x</p:attrName>
                                        </p:attrNameLst>
                                      </p:cBhvr>
                                      <p:tavLst>
                                        <p:tav tm="0">
                                          <p:val>
                                            <p:strVal val="1+#ppt_w/2"/>
                                          </p:val>
                                        </p:tav>
                                        <p:tav tm="100000">
                                          <p:val>
                                            <p:strVal val="#ppt_x"/>
                                          </p:val>
                                        </p:tav>
                                      </p:tavLst>
                                    </p:anim>
                                    <p:anim calcmode="lin" valueType="num">
                                      <p:cBhvr additive="base">
                                        <p:cTn id="59" dur="500" fill="hold"/>
                                        <p:tgtEl>
                                          <p:spTgt spid="70"/>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8" presetClass="entr" presetSubtype="6" fill="hold" nodeType="after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strips(downRight)">
                                      <p:cBhvr>
                                        <p:cTn id="63" dur="500"/>
                                        <p:tgtEl>
                                          <p:spTgt spid="35"/>
                                        </p:tgtEl>
                                      </p:cBhvr>
                                    </p:animEffect>
                                  </p:childTnLst>
                                </p:cTn>
                              </p:par>
                              <p:par>
                                <p:cTn id="64" presetID="2" presetClass="entr" presetSubtype="2" accel="50000" decel="50000"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additive="base">
                                        <p:cTn id="66" dur="500" fill="hold"/>
                                        <p:tgtEl>
                                          <p:spTgt spid="4"/>
                                        </p:tgtEl>
                                        <p:attrNameLst>
                                          <p:attrName>ppt_x</p:attrName>
                                        </p:attrNameLst>
                                      </p:cBhvr>
                                      <p:tavLst>
                                        <p:tav tm="0">
                                          <p:val>
                                            <p:strVal val="1+#ppt_w/2"/>
                                          </p:val>
                                        </p:tav>
                                        <p:tav tm="100000">
                                          <p:val>
                                            <p:strVal val="#ppt_x"/>
                                          </p:val>
                                        </p:tav>
                                      </p:tavLst>
                                    </p:anim>
                                    <p:anim calcmode="lin" valueType="num">
                                      <p:cBhvr additive="base">
                                        <p:cTn id="67" dur="500" fill="hold"/>
                                        <p:tgtEl>
                                          <p:spTgt spid="4"/>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2" presetClass="entr" presetSubtype="2" accel="50000" decel="50000" fill="hold" nodeType="after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additive="base">
                                        <p:cTn id="71" dur="500" fill="hold"/>
                                        <p:tgtEl>
                                          <p:spTgt spid="9"/>
                                        </p:tgtEl>
                                        <p:attrNameLst>
                                          <p:attrName>ppt_x</p:attrName>
                                        </p:attrNameLst>
                                      </p:cBhvr>
                                      <p:tavLst>
                                        <p:tav tm="0">
                                          <p:val>
                                            <p:strVal val="1+#ppt_w/2"/>
                                          </p:val>
                                        </p:tav>
                                        <p:tav tm="100000">
                                          <p:val>
                                            <p:strVal val="#ppt_x"/>
                                          </p:val>
                                        </p:tav>
                                      </p:tavLst>
                                    </p:anim>
                                    <p:anim calcmode="lin" valueType="num">
                                      <p:cBhvr additive="base">
                                        <p:cTn id="72" dur="500" fill="hold"/>
                                        <p:tgtEl>
                                          <p:spTgt spid="9"/>
                                        </p:tgtEl>
                                        <p:attrNameLst>
                                          <p:attrName>ppt_y</p:attrName>
                                        </p:attrNameLst>
                                      </p:cBhvr>
                                      <p:tavLst>
                                        <p:tav tm="0">
                                          <p:val>
                                            <p:strVal val="#ppt_y"/>
                                          </p:val>
                                        </p:tav>
                                        <p:tav tm="100000">
                                          <p:val>
                                            <p:strVal val="#ppt_y"/>
                                          </p:val>
                                        </p:tav>
                                      </p:tavLst>
                                    </p:anim>
                                  </p:childTnLst>
                                </p:cTn>
                              </p:par>
                            </p:childTnLst>
                          </p:cTn>
                        </p:par>
                        <p:par>
                          <p:cTn id="73" fill="hold">
                            <p:stCondLst>
                              <p:cond delay="5000"/>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par>
                                <p:cTn id="79" presetID="2" presetClass="entr" presetSubtype="2" accel="50000" decel="5000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 calcmode="lin" valueType="num">
                                      <p:cBhvr additive="base">
                                        <p:cTn id="81" dur="500" fill="hold"/>
                                        <p:tgtEl>
                                          <p:spTgt spid="64"/>
                                        </p:tgtEl>
                                        <p:attrNameLst>
                                          <p:attrName>ppt_x</p:attrName>
                                        </p:attrNameLst>
                                      </p:cBhvr>
                                      <p:tavLst>
                                        <p:tav tm="0">
                                          <p:val>
                                            <p:strVal val="1+#ppt_w/2"/>
                                          </p:val>
                                        </p:tav>
                                        <p:tav tm="100000">
                                          <p:val>
                                            <p:strVal val="#ppt_x"/>
                                          </p:val>
                                        </p:tav>
                                      </p:tavLst>
                                    </p:anim>
                                    <p:anim calcmode="lin" valueType="num">
                                      <p:cBhvr additive="base">
                                        <p:cTn id="82" dur="500" fill="hold"/>
                                        <p:tgtEl>
                                          <p:spTgt spid="64"/>
                                        </p:tgtEl>
                                        <p:attrNameLst>
                                          <p:attrName>ppt_y</p:attrName>
                                        </p:attrNameLst>
                                      </p:cBhvr>
                                      <p:tavLst>
                                        <p:tav tm="0">
                                          <p:val>
                                            <p:strVal val="#ppt_y"/>
                                          </p:val>
                                        </p:tav>
                                        <p:tav tm="100000">
                                          <p:val>
                                            <p:strVal val="#ppt_y"/>
                                          </p:val>
                                        </p:tav>
                                      </p:tavLst>
                                    </p:anim>
                                  </p:childTnLst>
                                </p:cTn>
                              </p:par>
                            </p:childTnLst>
                          </p:cTn>
                        </p:par>
                        <p:par>
                          <p:cTn id="83" fill="hold">
                            <p:stCondLst>
                              <p:cond delay="5500"/>
                            </p:stCondLst>
                            <p:childTnLst>
                              <p:par>
                                <p:cTn id="84" presetID="2" presetClass="entr" presetSubtype="4" accel="50000" decel="50000" fill="hold" grpId="0" nodeType="afterEffect">
                                  <p:stCondLst>
                                    <p:cond delay="0"/>
                                  </p:stCondLst>
                                  <p:childTnLst>
                                    <p:set>
                                      <p:cBhvr>
                                        <p:cTn id="85" dur="1" fill="hold">
                                          <p:stCondLst>
                                            <p:cond delay="0"/>
                                          </p:stCondLst>
                                        </p:cTn>
                                        <p:tgtEl>
                                          <p:spTgt spid="114"/>
                                        </p:tgtEl>
                                        <p:attrNameLst>
                                          <p:attrName>style.visibility</p:attrName>
                                        </p:attrNameLst>
                                      </p:cBhvr>
                                      <p:to>
                                        <p:strVal val="visible"/>
                                      </p:to>
                                    </p:set>
                                    <p:anim calcmode="lin" valueType="num">
                                      <p:cBhvr additive="base">
                                        <p:cTn id="86" dur="500" fill="hold"/>
                                        <p:tgtEl>
                                          <p:spTgt spid="114"/>
                                        </p:tgtEl>
                                        <p:attrNameLst>
                                          <p:attrName>ppt_x</p:attrName>
                                        </p:attrNameLst>
                                      </p:cBhvr>
                                      <p:tavLst>
                                        <p:tav tm="0">
                                          <p:val>
                                            <p:strVal val="#ppt_x"/>
                                          </p:val>
                                        </p:tav>
                                        <p:tav tm="100000">
                                          <p:val>
                                            <p:strVal val="#ppt_x"/>
                                          </p:val>
                                        </p:tav>
                                      </p:tavLst>
                                    </p:anim>
                                    <p:anim calcmode="lin" valueType="num">
                                      <p:cBhvr additive="base">
                                        <p:cTn id="87" dur="500" fill="hold"/>
                                        <p:tgtEl>
                                          <p:spTgt spid="114"/>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2" presetClass="entr" presetSubtype="2" accel="50000" decel="50000" fill="hold" grpId="0" nodeType="after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1+#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4" accel="50000" decel="50000"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ppt_x"/>
                                          </p:val>
                                        </p:tav>
                                        <p:tav tm="100000">
                                          <p:val>
                                            <p:strVal val="#ppt_x"/>
                                          </p:val>
                                        </p:tav>
                                      </p:tavLst>
                                    </p:anim>
                                    <p:anim calcmode="lin" valueType="num">
                                      <p:cBhvr additive="base">
                                        <p:cTn id="96" dur="500" fill="hold"/>
                                        <p:tgtEl>
                                          <p:spTgt spid="113"/>
                                        </p:tgtEl>
                                        <p:attrNameLst>
                                          <p:attrName>ppt_y</p:attrName>
                                        </p:attrNameLst>
                                      </p:cBhvr>
                                      <p:tavLst>
                                        <p:tav tm="0">
                                          <p:val>
                                            <p:strVal val="1+#ppt_h/2"/>
                                          </p:val>
                                        </p:tav>
                                        <p:tav tm="100000">
                                          <p:val>
                                            <p:strVal val="#ppt_y"/>
                                          </p:val>
                                        </p:tav>
                                      </p:tavLst>
                                    </p:anim>
                                  </p:childTnLst>
                                </p:cTn>
                              </p:par>
                            </p:childTnLst>
                          </p:cTn>
                        </p:par>
                        <p:par>
                          <p:cTn id="97" fill="hold">
                            <p:stCondLst>
                              <p:cond delay="65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117"/>
                                        </p:tgtEl>
                                        <p:attrNameLst>
                                          <p:attrName>style.visibility</p:attrName>
                                        </p:attrNameLst>
                                      </p:cBhvr>
                                      <p:to>
                                        <p:strVal val="visible"/>
                                      </p:to>
                                    </p:set>
                                    <p:anim calcmode="lin" valueType="num">
                                      <p:cBhvr additive="base">
                                        <p:cTn id="100" dur="500" fill="hold"/>
                                        <p:tgtEl>
                                          <p:spTgt spid="117"/>
                                        </p:tgtEl>
                                        <p:attrNameLst>
                                          <p:attrName>ppt_x</p:attrName>
                                        </p:attrNameLst>
                                      </p:cBhvr>
                                      <p:tavLst>
                                        <p:tav tm="0">
                                          <p:val>
                                            <p:strVal val="#ppt_x"/>
                                          </p:val>
                                        </p:tav>
                                        <p:tav tm="100000">
                                          <p:val>
                                            <p:strVal val="#ppt_x"/>
                                          </p:val>
                                        </p:tav>
                                      </p:tavLst>
                                    </p:anim>
                                    <p:anim calcmode="lin" valueType="num">
                                      <p:cBhvr additive="base">
                                        <p:cTn id="101" dur="500" fill="hold"/>
                                        <p:tgtEl>
                                          <p:spTgt spid="117"/>
                                        </p:tgtEl>
                                        <p:attrNameLst>
                                          <p:attrName>ppt_y</p:attrName>
                                        </p:attrNameLst>
                                      </p:cBhvr>
                                      <p:tavLst>
                                        <p:tav tm="0">
                                          <p:val>
                                            <p:strVal val="1+#ppt_h/2"/>
                                          </p:val>
                                        </p:tav>
                                        <p:tav tm="100000">
                                          <p:val>
                                            <p:strVal val="#ppt_y"/>
                                          </p:val>
                                        </p:tav>
                                      </p:tavLst>
                                    </p:anim>
                                  </p:childTnLst>
                                </p:cTn>
                              </p:par>
                            </p:childTnLst>
                          </p:cTn>
                        </p:par>
                        <p:par>
                          <p:cTn id="102" fill="hold">
                            <p:stCondLst>
                              <p:cond delay="7000"/>
                            </p:stCondLst>
                            <p:childTnLst>
                              <p:par>
                                <p:cTn id="103" presetID="2" presetClass="entr" presetSubtype="2" accel="50000" decel="50000" fill="hold" grpId="0" nodeType="afterEffect">
                                  <p:stCondLst>
                                    <p:cond delay="0"/>
                                  </p:stCondLst>
                                  <p:childTnLst>
                                    <p:set>
                                      <p:cBhvr>
                                        <p:cTn id="104" dur="1" fill="hold">
                                          <p:stCondLst>
                                            <p:cond delay="0"/>
                                          </p:stCondLst>
                                        </p:cTn>
                                        <p:tgtEl>
                                          <p:spTgt spid="115"/>
                                        </p:tgtEl>
                                        <p:attrNameLst>
                                          <p:attrName>style.visibility</p:attrName>
                                        </p:attrNameLst>
                                      </p:cBhvr>
                                      <p:to>
                                        <p:strVal val="visible"/>
                                      </p:to>
                                    </p:set>
                                    <p:anim calcmode="lin" valueType="num">
                                      <p:cBhvr additive="base">
                                        <p:cTn id="105" dur="500" fill="hold"/>
                                        <p:tgtEl>
                                          <p:spTgt spid="115"/>
                                        </p:tgtEl>
                                        <p:attrNameLst>
                                          <p:attrName>ppt_x</p:attrName>
                                        </p:attrNameLst>
                                      </p:cBhvr>
                                      <p:tavLst>
                                        <p:tav tm="0">
                                          <p:val>
                                            <p:strVal val="1+#ppt_w/2"/>
                                          </p:val>
                                        </p:tav>
                                        <p:tav tm="100000">
                                          <p:val>
                                            <p:strVal val="#ppt_x"/>
                                          </p:val>
                                        </p:tav>
                                      </p:tavLst>
                                    </p:anim>
                                    <p:anim calcmode="lin" valueType="num">
                                      <p:cBhvr additive="base">
                                        <p:cTn id="106" dur="500" fill="hold"/>
                                        <p:tgtEl>
                                          <p:spTgt spid="115"/>
                                        </p:tgtEl>
                                        <p:attrNameLst>
                                          <p:attrName>ppt_y</p:attrName>
                                        </p:attrNameLst>
                                      </p:cBhvr>
                                      <p:tavLst>
                                        <p:tav tm="0">
                                          <p:val>
                                            <p:strVal val="#ppt_y"/>
                                          </p:val>
                                        </p:tav>
                                        <p:tav tm="100000">
                                          <p:val>
                                            <p:strVal val="#ppt_y"/>
                                          </p:val>
                                        </p:tav>
                                      </p:tavLst>
                                    </p:anim>
                                  </p:childTnLst>
                                </p:cTn>
                              </p:par>
                              <p:par>
                                <p:cTn id="107" presetID="2" presetClass="entr" presetSubtype="4" accel="50000" decel="50000" fill="hold" grpId="0" nodeType="withEffect">
                                  <p:stCondLst>
                                    <p:cond delay="0"/>
                                  </p:stCondLst>
                                  <p:childTnLst>
                                    <p:set>
                                      <p:cBhvr>
                                        <p:cTn id="108" dur="1" fill="hold">
                                          <p:stCondLst>
                                            <p:cond delay="0"/>
                                          </p:stCondLst>
                                        </p:cTn>
                                        <p:tgtEl>
                                          <p:spTgt spid="116"/>
                                        </p:tgtEl>
                                        <p:attrNameLst>
                                          <p:attrName>style.visibility</p:attrName>
                                        </p:attrNameLst>
                                      </p:cBhvr>
                                      <p:to>
                                        <p:strVal val="visible"/>
                                      </p:to>
                                    </p:set>
                                    <p:anim calcmode="lin" valueType="num">
                                      <p:cBhvr additive="base">
                                        <p:cTn id="109" dur="500" fill="hold"/>
                                        <p:tgtEl>
                                          <p:spTgt spid="116"/>
                                        </p:tgtEl>
                                        <p:attrNameLst>
                                          <p:attrName>ppt_x</p:attrName>
                                        </p:attrNameLst>
                                      </p:cBhvr>
                                      <p:tavLst>
                                        <p:tav tm="0">
                                          <p:val>
                                            <p:strVal val="#ppt_x"/>
                                          </p:val>
                                        </p:tav>
                                        <p:tav tm="100000">
                                          <p:val>
                                            <p:strVal val="#ppt_x"/>
                                          </p:val>
                                        </p:tav>
                                      </p:tavLst>
                                    </p:anim>
                                    <p:anim calcmode="lin" valueType="num">
                                      <p:cBhvr additive="base">
                                        <p:cTn id="110" dur="500" fill="hold"/>
                                        <p:tgtEl>
                                          <p:spTgt spid="116"/>
                                        </p:tgtEl>
                                        <p:attrNameLst>
                                          <p:attrName>ppt_y</p:attrName>
                                        </p:attrNameLst>
                                      </p:cBhvr>
                                      <p:tavLst>
                                        <p:tav tm="0">
                                          <p:val>
                                            <p:strVal val="1+#ppt_h/2"/>
                                          </p:val>
                                        </p:tav>
                                        <p:tav tm="100000">
                                          <p:val>
                                            <p:strVal val="#ppt_y"/>
                                          </p:val>
                                        </p:tav>
                                      </p:tavLst>
                                    </p:anim>
                                  </p:childTnLst>
                                </p:cTn>
                              </p:par>
                            </p:childTnLst>
                          </p:cTn>
                        </p:par>
                        <p:par>
                          <p:cTn id="111" fill="hold">
                            <p:stCondLst>
                              <p:cond delay="7500"/>
                            </p:stCondLst>
                            <p:childTnLst>
                              <p:par>
                                <p:cTn id="112" presetID="2" presetClass="entr" presetSubtype="4" accel="50000" decel="50000" fill="hold" grpId="0" nodeType="afterEffect">
                                  <p:stCondLst>
                                    <p:cond delay="0"/>
                                  </p:stCondLst>
                                  <p:childTnLst>
                                    <p:set>
                                      <p:cBhvr>
                                        <p:cTn id="113" dur="1" fill="hold">
                                          <p:stCondLst>
                                            <p:cond delay="0"/>
                                          </p:stCondLst>
                                        </p:cTn>
                                        <p:tgtEl>
                                          <p:spTgt spid="120"/>
                                        </p:tgtEl>
                                        <p:attrNameLst>
                                          <p:attrName>style.visibility</p:attrName>
                                        </p:attrNameLst>
                                      </p:cBhvr>
                                      <p:to>
                                        <p:strVal val="visible"/>
                                      </p:to>
                                    </p:set>
                                    <p:anim calcmode="lin" valueType="num">
                                      <p:cBhvr additive="base">
                                        <p:cTn id="114" dur="500" fill="hold"/>
                                        <p:tgtEl>
                                          <p:spTgt spid="120"/>
                                        </p:tgtEl>
                                        <p:attrNameLst>
                                          <p:attrName>ppt_x</p:attrName>
                                        </p:attrNameLst>
                                      </p:cBhvr>
                                      <p:tavLst>
                                        <p:tav tm="0">
                                          <p:val>
                                            <p:strVal val="#ppt_x"/>
                                          </p:val>
                                        </p:tav>
                                        <p:tav tm="100000">
                                          <p:val>
                                            <p:strVal val="#ppt_x"/>
                                          </p:val>
                                        </p:tav>
                                      </p:tavLst>
                                    </p:anim>
                                    <p:anim calcmode="lin" valueType="num">
                                      <p:cBhvr additive="base">
                                        <p:cTn id="115" dur="500" fill="hold"/>
                                        <p:tgtEl>
                                          <p:spTgt spid="120"/>
                                        </p:tgtEl>
                                        <p:attrNameLst>
                                          <p:attrName>ppt_y</p:attrName>
                                        </p:attrNameLst>
                                      </p:cBhvr>
                                      <p:tavLst>
                                        <p:tav tm="0">
                                          <p:val>
                                            <p:strVal val="1+#ppt_h/2"/>
                                          </p:val>
                                        </p:tav>
                                        <p:tav tm="100000">
                                          <p:val>
                                            <p:strVal val="#ppt_y"/>
                                          </p:val>
                                        </p:tav>
                                      </p:tavLst>
                                    </p:anim>
                                  </p:childTnLst>
                                </p:cTn>
                              </p:par>
                            </p:childTnLst>
                          </p:cTn>
                        </p:par>
                        <p:par>
                          <p:cTn id="116" fill="hold">
                            <p:stCondLst>
                              <p:cond delay="8000"/>
                            </p:stCondLst>
                            <p:childTnLst>
                              <p:par>
                                <p:cTn id="117" presetID="2" presetClass="entr" presetSubtype="2" accel="50000" decel="50000" fill="hold" grpId="0" nodeType="afterEffect">
                                  <p:stCondLst>
                                    <p:cond delay="0"/>
                                  </p:stCondLst>
                                  <p:childTnLst>
                                    <p:set>
                                      <p:cBhvr>
                                        <p:cTn id="118" dur="1" fill="hold">
                                          <p:stCondLst>
                                            <p:cond delay="0"/>
                                          </p:stCondLst>
                                        </p:cTn>
                                        <p:tgtEl>
                                          <p:spTgt spid="118"/>
                                        </p:tgtEl>
                                        <p:attrNameLst>
                                          <p:attrName>style.visibility</p:attrName>
                                        </p:attrNameLst>
                                      </p:cBhvr>
                                      <p:to>
                                        <p:strVal val="visible"/>
                                      </p:to>
                                    </p:set>
                                    <p:anim calcmode="lin" valueType="num">
                                      <p:cBhvr additive="base">
                                        <p:cTn id="119" dur="500" fill="hold"/>
                                        <p:tgtEl>
                                          <p:spTgt spid="118"/>
                                        </p:tgtEl>
                                        <p:attrNameLst>
                                          <p:attrName>ppt_x</p:attrName>
                                        </p:attrNameLst>
                                      </p:cBhvr>
                                      <p:tavLst>
                                        <p:tav tm="0">
                                          <p:val>
                                            <p:strVal val="1+#ppt_w/2"/>
                                          </p:val>
                                        </p:tav>
                                        <p:tav tm="100000">
                                          <p:val>
                                            <p:strVal val="#ppt_x"/>
                                          </p:val>
                                        </p:tav>
                                      </p:tavLst>
                                    </p:anim>
                                    <p:anim calcmode="lin" valueType="num">
                                      <p:cBhvr additive="base">
                                        <p:cTn id="120" dur="500" fill="hold"/>
                                        <p:tgtEl>
                                          <p:spTgt spid="118"/>
                                        </p:tgtEl>
                                        <p:attrNameLst>
                                          <p:attrName>ppt_y</p:attrName>
                                        </p:attrNameLst>
                                      </p:cBhvr>
                                      <p:tavLst>
                                        <p:tav tm="0">
                                          <p:val>
                                            <p:strVal val="#ppt_y"/>
                                          </p:val>
                                        </p:tav>
                                        <p:tav tm="100000">
                                          <p:val>
                                            <p:strVal val="#ppt_y"/>
                                          </p:val>
                                        </p:tav>
                                      </p:tavLst>
                                    </p:anim>
                                  </p:childTnLst>
                                </p:cTn>
                              </p:par>
                              <p:par>
                                <p:cTn id="121" presetID="2" presetClass="entr" presetSubtype="4" accel="50000" decel="50000" fill="hold" grpId="0" nodeType="withEffect">
                                  <p:stCondLst>
                                    <p:cond delay="0"/>
                                  </p:stCondLst>
                                  <p:childTnLst>
                                    <p:set>
                                      <p:cBhvr>
                                        <p:cTn id="122" dur="1" fill="hold">
                                          <p:stCondLst>
                                            <p:cond delay="0"/>
                                          </p:stCondLst>
                                        </p:cTn>
                                        <p:tgtEl>
                                          <p:spTgt spid="119"/>
                                        </p:tgtEl>
                                        <p:attrNameLst>
                                          <p:attrName>style.visibility</p:attrName>
                                        </p:attrNameLst>
                                      </p:cBhvr>
                                      <p:to>
                                        <p:strVal val="visible"/>
                                      </p:to>
                                    </p:set>
                                    <p:anim calcmode="lin" valueType="num">
                                      <p:cBhvr additive="base">
                                        <p:cTn id="123" dur="500" fill="hold"/>
                                        <p:tgtEl>
                                          <p:spTgt spid="119"/>
                                        </p:tgtEl>
                                        <p:attrNameLst>
                                          <p:attrName>ppt_x</p:attrName>
                                        </p:attrNameLst>
                                      </p:cBhvr>
                                      <p:tavLst>
                                        <p:tav tm="0">
                                          <p:val>
                                            <p:strVal val="#ppt_x"/>
                                          </p:val>
                                        </p:tav>
                                        <p:tav tm="100000">
                                          <p:val>
                                            <p:strVal val="#ppt_x"/>
                                          </p:val>
                                        </p:tav>
                                      </p:tavLst>
                                    </p:anim>
                                    <p:anim calcmode="lin" valueType="num">
                                      <p:cBhvr additive="base">
                                        <p:cTn id="124" dur="500" fill="hold"/>
                                        <p:tgtEl>
                                          <p:spTgt spid="1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p:bldP spid="70" grpId="0"/>
      <p:bldP spid="72" grpId="0"/>
      <p:bldP spid="73" grpId="0"/>
      <p:bldP spid="74" grpId="0"/>
      <p:bldP spid="112" grpId="0"/>
      <p:bldP spid="113" grpId="0"/>
      <p:bldP spid="114" grpId="0"/>
      <p:bldP spid="115" grpId="0"/>
      <p:bldP spid="116" grpId="0"/>
      <p:bldP spid="117" grpId="0"/>
      <p:bldP spid="118" grpId="0"/>
      <p:bldP spid="119" grpId="0"/>
      <p:bldP spid="1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a:spLocks noChangeArrowheads="1"/>
          </p:cNvSpPr>
          <p:nvPr/>
        </p:nvSpPr>
        <p:spPr bwMode="auto">
          <a:xfrm>
            <a:off x="3491880" y="2104492"/>
            <a:ext cx="1512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400" b="1" dirty="0">
                <a:solidFill>
                  <a:schemeClr val="accent1"/>
                </a:solidFill>
                <a:ea typeface="微软雅黑" panose="020B0503020204020204" pitchFamily="34" charset="-122"/>
              </a:rPr>
              <a:t>教学过程</a:t>
            </a:r>
            <a:endParaRPr lang="zh-CN" altLang="en-US" sz="2400" b="1" dirty="0">
              <a:solidFill>
                <a:schemeClr val="accent1"/>
              </a:solidFill>
              <a:ea typeface="微软雅黑" panose="020B0503020204020204" pitchFamily="34" charset="-122"/>
            </a:endParaRPr>
          </a:p>
        </p:txBody>
      </p:sp>
      <p:cxnSp>
        <p:nvCxnSpPr>
          <p:cNvPr id="10" name="直接连接符 9"/>
          <p:cNvCxnSpPr/>
          <p:nvPr/>
        </p:nvCxnSpPr>
        <p:spPr>
          <a:xfrm>
            <a:off x="3605703" y="2572544"/>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00261" y="2592493"/>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9497" y="3112604"/>
            <a:ext cx="1111558" cy="18863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3" name="Text Box 7"/>
          <p:cNvSpPr txBox="1">
            <a:spLocks noChangeArrowheads="1"/>
          </p:cNvSpPr>
          <p:nvPr/>
        </p:nvSpPr>
        <p:spPr bwMode="auto">
          <a:xfrm>
            <a:off x="1763688" y="1979347"/>
            <a:ext cx="855362" cy="1277273"/>
          </a:xfrm>
          <a:prstGeom prst="rect">
            <a:avLst/>
          </a:prstGeom>
          <a:noFill/>
          <a:ln w="9525">
            <a:noFill/>
            <a:miter lim="800000"/>
          </a:ln>
        </p:spPr>
        <p:txBody>
          <a:bodyPr wrap="none" lIns="45720" tIns="22860" rIns="45720" bIns="22860">
            <a:spAutoFit/>
          </a:bodyPr>
          <a:lstStyle/>
          <a:p>
            <a:pPr algn="ctr" defTabSz="815975"/>
            <a:r>
              <a:rPr lang="en-US" altLang="zh-CN" sz="8000" kern="0" dirty="0">
                <a:solidFill>
                  <a:schemeClr val="accent1"/>
                </a:solidFill>
                <a:effectLst>
                  <a:outerShdw blurRad="38100" dist="38100" dir="2700000" algn="tl">
                    <a:srgbClr val="000000">
                      <a:alpha val="43137"/>
                    </a:srgbClr>
                  </a:outerShdw>
                </a:effectLst>
                <a:latin typeface="IrisUPC" panose="020B0604020202020204" pitchFamily="34" charset="-34"/>
                <a:cs typeface="IrisUPC" panose="020B0604020202020204" pitchFamily="34" charset="-34"/>
              </a:rPr>
              <a:t>03</a:t>
            </a:r>
            <a:endParaRPr lang="en-CA" sz="8000" spc="-113" dirty="0">
              <a:solidFill>
                <a:schemeClr val="accent1"/>
              </a:solidFill>
              <a:effectLst>
                <a:outerShdw blurRad="38100" dist="38100" dir="2700000" algn="tl">
                  <a:srgbClr val="000000">
                    <a:alpha val="43137"/>
                  </a:srgbClr>
                </a:outerShdw>
              </a:effectLst>
              <a:latin typeface="IrisUPC" panose="020B0604020202020204" pitchFamily="34" charset="-34"/>
              <a:ea typeface="微软雅黑" panose="020B0503020204020204" pitchFamily="34" charset="-122"/>
              <a:cs typeface="IrisUPC" panose="020B0604020202020204" pitchFamily="34" charset="-3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700"/>
                                        <p:tgtEl>
                                          <p:spTgt spid="13"/>
                                        </p:tgtEl>
                                      </p:cBhvr>
                                    </p:animEffect>
                                  </p:childTnLst>
                                </p:cTn>
                              </p:par>
                            </p:childTnLst>
                          </p:cTn>
                        </p:par>
                        <p:par>
                          <p:cTn id="8" fill="hold">
                            <p:stCondLst>
                              <p:cond delay="1300"/>
                            </p:stCondLst>
                            <p:childTnLst>
                              <p:par>
                                <p:cTn id="9" presetID="1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800"/>
                            </p:stCondLst>
                            <p:childTnLst>
                              <p:par>
                                <p:cTn id="13" presetID="17"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strVal val="#ppt_h"/>
                                          </p:val>
                                        </p:tav>
                                        <p:tav tm="100000">
                                          <p:val>
                                            <p:strVal val="#ppt_h"/>
                                          </p:val>
                                        </p:tav>
                                      </p:tavLst>
                                    </p:anim>
                                  </p:childTnLst>
                                </p:cTn>
                              </p:par>
                            </p:childTnLst>
                          </p:cTn>
                        </p:par>
                        <p:par>
                          <p:cTn id="17" fill="hold">
                            <p:stCondLst>
                              <p:cond delay="2300"/>
                            </p:stCondLst>
                            <p:childTnLst>
                              <p:par>
                                <p:cTn id="18" presetID="39" presetClass="entr" presetSubtype="0" ac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bwMode="auto">
          <a:xfrm>
            <a:off x="1694021" y="1429192"/>
            <a:ext cx="520672" cy="520861"/>
            <a:chOff x="0" y="0"/>
            <a:chExt cx="520701" cy="520701"/>
          </a:xfrm>
        </p:grpSpPr>
        <p:sp>
          <p:nvSpPr>
            <p:cNvPr id="20486" name="AutoShape 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0" tIns="0" rIns="0" bIns="0"/>
            <a:lstStyle/>
            <a:p>
              <a:pPr>
                <a:defRPr/>
              </a:pPr>
              <a:endParaRPr lang="es-ES" sz="1900" dirty="0">
                <a:cs typeface="Calibri" panose="020F0502020204030204" pitchFamily="34" charset="0"/>
              </a:endParaRPr>
            </a:p>
          </p:txBody>
        </p:sp>
        <p:sp>
          <p:nvSpPr>
            <p:cNvPr id="20487" name="AutoShape 7"/>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p:spPr>
          <p:txBody>
            <a:bodyPr lIns="0" tIns="0" rIns="0" bIns="0"/>
            <a:lstStyle/>
            <a:p>
              <a:pPr>
                <a:defRPr/>
              </a:pPr>
              <a:endParaRPr lang="es-ES" sz="1900" dirty="0">
                <a:cs typeface="Calibri" panose="020F0502020204030204" pitchFamily="34" charset="0"/>
              </a:endParaRPr>
            </a:p>
          </p:txBody>
        </p:sp>
        <p:sp>
          <p:nvSpPr>
            <p:cNvPr id="20488" name="AutoShape 8"/>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p:spPr>
          <p:txBody>
            <a:bodyPr lIns="0" tIns="0" rIns="0" bIns="0"/>
            <a:lstStyle/>
            <a:p>
              <a:pPr>
                <a:defRPr/>
              </a:pPr>
              <a:endParaRPr lang="es-ES" sz="1900" dirty="0">
                <a:cs typeface="Calibri" panose="020F0502020204030204" pitchFamily="34" charset="0"/>
              </a:endParaRPr>
            </a:p>
          </p:txBody>
        </p:sp>
        <p:sp>
          <p:nvSpPr>
            <p:cNvPr id="20489" name="AutoShape 9"/>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p:spPr>
          <p:txBody>
            <a:bodyPr lIns="0" tIns="0" rIns="0" bIns="0"/>
            <a:lstStyle/>
            <a:p>
              <a:pPr>
                <a:defRPr/>
              </a:pPr>
              <a:endParaRPr lang="es-ES" sz="1900" dirty="0">
                <a:cs typeface="Calibri" panose="020F0502020204030204" pitchFamily="34" charset="0"/>
              </a:endParaRPr>
            </a:p>
          </p:txBody>
        </p:sp>
      </p:grpSp>
      <p:grpSp>
        <p:nvGrpSpPr>
          <p:cNvPr id="6" name="Group 10"/>
          <p:cNvGrpSpPr/>
          <p:nvPr/>
        </p:nvGrpSpPr>
        <p:grpSpPr bwMode="auto">
          <a:xfrm>
            <a:off x="1682909" y="3029886"/>
            <a:ext cx="522259" cy="520861"/>
            <a:chOff x="-1" y="0"/>
            <a:chExt cx="522289" cy="520701"/>
          </a:xfrm>
        </p:grpSpPr>
        <p:sp>
          <p:nvSpPr>
            <p:cNvPr id="2" name="AutoShape 11"/>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0" tIns="0" rIns="0" bIns="0"/>
            <a:lstStyle/>
            <a:p>
              <a:pPr>
                <a:defRPr/>
              </a:pPr>
              <a:endParaRPr lang="es-ES" sz="1900" dirty="0">
                <a:cs typeface="Calibri" panose="020F0502020204030204" pitchFamily="34" charset="0"/>
              </a:endParaRPr>
            </a:p>
          </p:txBody>
        </p:sp>
        <p:sp>
          <p:nvSpPr>
            <p:cNvPr id="20492" name="AutoShape 12"/>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p:spPr>
          <p:txBody>
            <a:bodyPr lIns="0" tIns="0" rIns="0" bIns="0"/>
            <a:lstStyle/>
            <a:p>
              <a:pPr>
                <a:defRPr/>
              </a:pPr>
              <a:endParaRPr lang="es-ES" sz="1900" dirty="0">
                <a:cs typeface="Calibri" panose="020F0502020204030204" pitchFamily="34" charset="0"/>
              </a:endParaRPr>
            </a:p>
          </p:txBody>
        </p:sp>
        <p:sp>
          <p:nvSpPr>
            <p:cNvPr id="20493" name="AutoShape 13"/>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p:spPr>
          <p:txBody>
            <a:bodyPr lIns="0" tIns="0" rIns="0" bIns="0"/>
            <a:lstStyle/>
            <a:p>
              <a:pPr>
                <a:defRPr/>
              </a:pPr>
              <a:endParaRPr lang="es-ES" sz="1900" dirty="0">
                <a:cs typeface="Calibri" panose="020F0502020204030204" pitchFamily="34" charset="0"/>
              </a:endParaRPr>
            </a:p>
          </p:txBody>
        </p:sp>
        <p:sp>
          <p:nvSpPr>
            <p:cNvPr id="20494" name="AutoShape 14"/>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p:spPr>
          <p:txBody>
            <a:bodyPr lIns="0" tIns="0" rIns="0" bIns="0"/>
            <a:lstStyle/>
            <a:p>
              <a:pPr>
                <a:defRPr/>
              </a:pPr>
              <a:endParaRPr lang="es-ES" sz="1900" dirty="0">
                <a:cs typeface="Calibri" panose="020F0502020204030204" pitchFamily="34" charset="0"/>
              </a:endParaRPr>
            </a:p>
          </p:txBody>
        </p:sp>
      </p:grpSp>
      <p:grpSp>
        <p:nvGrpSpPr>
          <p:cNvPr id="7" name="Group 15"/>
          <p:cNvGrpSpPr/>
          <p:nvPr/>
        </p:nvGrpSpPr>
        <p:grpSpPr bwMode="auto">
          <a:xfrm>
            <a:off x="6705482" y="1429192"/>
            <a:ext cx="520672" cy="520861"/>
            <a:chOff x="0" y="0"/>
            <a:chExt cx="520701" cy="520701"/>
          </a:xfrm>
        </p:grpSpPr>
        <p:sp>
          <p:nvSpPr>
            <p:cNvPr id="20496" name="AutoShape 16"/>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0" tIns="0" rIns="0" bIns="0"/>
            <a:lstStyle/>
            <a:p>
              <a:pPr>
                <a:defRPr/>
              </a:pPr>
              <a:endParaRPr lang="es-ES" sz="1900" dirty="0">
                <a:cs typeface="Calibri" panose="020F0502020204030204" pitchFamily="34" charset="0"/>
              </a:endParaRPr>
            </a:p>
          </p:txBody>
        </p:sp>
        <p:sp>
          <p:nvSpPr>
            <p:cNvPr id="20497" name="AutoShape 17"/>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p:spPr>
          <p:txBody>
            <a:bodyPr lIns="0" tIns="0" rIns="0" bIns="0"/>
            <a:lstStyle/>
            <a:p>
              <a:pPr>
                <a:defRPr/>
              </a:pPr>
              <a:endParaRPr lang="es-ES" sz="1900" dirty="0">
                <a:cs typeface="Calibri" panose="020F0502020204030204" pitchFamily="34" charset="0"/>
              </a:endParaRPr>
            </a:p>
          </p:txBody>
        </p:sp>
        <p:sp>
          <p:nvSpPr>
            <p:cNvPr id="20498" name="AutoShape 18"/>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p:spPr>
          <p:txBody>
            <a:bodyPr lIns="0" tIns="0" rIns="0" bIns="0"/>
            <a:lstStyle/>
            <a:p>
              <a:pPr>
                <a:defRPr/>
              </a:pPr>
              <a:endParaRPr lang="es-ES" sz="1900" dirty="0">
                <a:cs typeface="Calibri" panose="020F0502020204030204" pitchFamily="34" charset="0"/>
              </a:endParaRPr>
            </a:p>
          </p:txBody>
        </p:sp>
        <p:sp>
          <p:nvSpPr>
            <p:cNvPr id="20499" name="AutoShape 19"/>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p:spPr>
          <p:txBody>
            <a:bodyPr lIns="0" tIns="0" rIns="0" bIns="0"/>
            <a:lstStyle/>
            <a:p>
              <a:pPr>
                <a:defRPr/>
              </a:pPr>
              <a:endParaRPr lang="es-ES" sz="1900" dirty="0">
                <a:cs typeface="Calibri" panose="020F0502020204030204" pitchFamily="34" charset="0"/>
              </a:endParaRPr>
            </a:p>
          </p:txBody>
        </p:sp>
        <p:sp>
          <p:nvSpPr>
            <p:cNvPr id="20500" name="AutoShape 20"/>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p:spPr>
          <p:txBody>
            <a:bodyPr lIns="0" tIns="0" rIns="0" bIns="0"/>
            <a:lstStyle/>
            <a:p>
              <a:pPr>
                <a:defRPr/>
              </a:pPr>
              <a:endParaRPr lang="es-ES" sz="1900" dirty="0">
                <a:cs typeface="Calibri" panose="020F0502020204030204" pitchFamily="34" charset="0"/>
              </a:endParaRPr>
            </a:p>
          </p:txBody>
        </p:sp>
      </p:grpSp>
      <p:grpSp>
        <p:nvGrpSpPr>
          <p:cNvPr id="8" name="Group 21"/>
          <p:cNvGrpSpPr/>
          <p:nvPr/>
        </p:nvGrpSpPr>
        <p:grpSpPr bwMode="auto">
          <a:xfrm>
            <a:off x="6703897" y="3028297"/>
            <a:ext cx="531783" cy="531976"/>
            <a:chOff x="-1" y="-1"/>
            <a:chExt cx="530228" cy="530228"/>
          </a:xfrm>
        </p:grpSpPr>
        <p:sp>
          <p:nvSpPr>
            <p:cNvPr id="3" name="AutoShape 22"/>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0" tIns="0" rIns="0" bIns="0"/>
            <a:lstStyle/>
            <a:p>
              <a:pPr>
                <a:defRPr/>
              </a:pPr>
              <a:endParaRPr lang="es-ES" sz="1900" dirty="0">
                <a:cs typeface="Calibri" panose="020F0502020204030204" pitchFamily="34" charset="0"/>
              </a:endParaRPr>
            </a:p>
          </p:txBody>
        </p:sp>
        <p:sp>
          <p:nvSpPr>
            <p:cNvPr id="20503" name="AutoShape 23"/>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p:spPr>
          <p:txBody>
            <a:bodyPr lIns="0" tIns="0" rIns="0" bIns="0"/>
            <a:lstStyle/>
            <a:p>
              <a:pPr>
                <a:defRPr/>
              </a:pPr>
              <a:endParaRPr lang="es-ES" sz="1900" dirty="0">
                <a:cs typeface="Calibri" panose="020F0502020204030204" pitchFamily="34" charset="0"/>
              </a:endParaRPr>
            </a:p>
          </p:txBody>
        </p:sp>
        <p:sp>
          <p:nvSpPr>
            <p:cNvPr id="20504" name="AutoShape 24"/>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p:spPr>
          <p:txBody>
            <a:bodyPr lIns="0" tIns="0" rIns="0" bIns="0"/>
            <a:lstStyle/>
            <a:p>
              <a:pPr>
                <a:defRPr/>
              </a:pPr>
              <a:endParaRPr lang="es-ES" sz="1900" dirty="0">
                <a:cs typeface="Calibri" panose="020F0502020204030204" pitchFamily="34" charset="0"/>
              </a:endParaRPr>
            </a:p>
          </p:txBody>
        </p:sp>
      </p:grpSp>
      <p:grpSp>
        <p:nvGrpSpPr>
          <p:cNvPr id="9" name="Group 25"/>
          <p:cNvGrpSpPr/>
          <p:nvPr/>
        </p:nvGrpSpPr>
        <p:grpSpPr bwMode="auto">
          <a:xfrm>
            <a:off x="3210000" y="1232280"/>
            <a:ext cx="2500176" cy="3245852"/>
            <a:chOff x="-1" y="0"/>
            <a:chExt cx="2500315" cy="3244407"/>
          </a:xfrm>
        </p:grpSpPr>
        <p:grpSp>
          <p:nvGrpSpPr>
            <p:cNvPr id="10" name="Group 27"/>
            <p:cNvGrpSpPr/>
            <p:nvPr/>
          </p:nvGrpSpPr>
          <p:grpSpPr bwMode="auto">
            <a:xfrm>
              <a:off x="-1" y="0"/>
              <a:ext cx="2500315" cy="3244407"/>
              <a:chOff x="-1" y="0"/>
              <a:chExt cx="2500315" cy="3244407"/>
            </a:xfrm>
          </p:grpSpPr>
          <p:sp>
            <p:nvSpPr>
              <p:cNvPr id="20508" name="AutoShape 28"/>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p:spPr>
            <p:txBody>
              <a:bodyPr lIns="0" tIns="0" rIns="0" bIns="0"/>
              <a:lstStyle/>
              <a:p>
                <a:pPr>
                  <a:defRPr/>
                </a:pPr>
                <a:endParaRPr lang="es-ES" sz="1900" dirty="0">
                  <a:cs typeface="Calibri" panose="020F0502020204030204" pitchFamily="34" charset="0"/>
                </a:endParaRPr>
              </a:p>
            </p:txBody>
          </p:sp>
          <p:sp>
            <p:nvSpPr>
              <p:cNvPr id="20509" name="AutoShape 29"/>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1900" dirty="0">
                  <a:cs typeface="Calibri" panose="020F0502020204030204" pitchFamily="34" charset="0"/>
                </a:endParaRPr>
              </a:p>
            </p:txBody>
          </p:sp>
          <p:sp>
            <p:nvSpPr>
              <p:cNvPr id="20510" name="AutoShape 30"/>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p:spPr>
            <p:txBody>
              <a:bodyPr lIns="0" tIns="0" rIns="0" bIns="0"/>
              <a:lstStyle/>
              <a:p>
                <a:pPr>
                  <a:defRPr/>
                </a:pPr>
                <a:endParaRPr lang="es-ES" sz="1900" dirty="0">
                  <a:cs typeface="Calibri" panose="020F0502020204030204" pitchFamily="34" charset="0"/>
                </a:endParaRPr>
              </a:p>
            </p:txBody>
          </p:sp>
        </p:grpSp>
        <p:sp>
          <p:nvSpPr>
            <p:cNvPr id="20511" name="AutoShape 31"/>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p:spPr>
          <p:txBody>
            <a:bodyPr lIns="0" tIns="0" rIns="0" bIns="0" anchor="ctr"/>
            <a:lstStyle/>
            <a:p>
              <a:pPr algn="ctr">
                <a:defRPr/>
              </a:pPr>
              <a:endParaRPr lang="es-ES" sz="1900" dirty="0">
                <a:solidFill>
                  <a:srgbClr val="FFFFFF"/>
                </a:solidFill>
                <a:cs typeface="Calibri" panose="020F0502020204030204" pitchFamily="34" charset="0"/>
              </a:endParaRPr>
            </a:p>
          </p:txBody>
        </p:sp>
      </p:grpSp>
      <p:sp>
        <p:nvSpPr>
          <p:cNvPr id="4" name="矩形 3"/>
          <p:cNvSpPr/>
          <p:nvPr/>
        </p:nvSpPr>
        <p:spPr>
          <a:xfrm>
            <a:off x="3445475" y="1456420"/>
            <a:ext cx="2048227" cy="2743815"/>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grpSp>
        <p:nvGrpSpPr>
          <p:cNvPr id="11" name="Group 32"/>
          <p:cNvGrpSpPr/>
          <p:nvPr/>
        </p:nvGrpSpPr>
        <p:grpSpPr bwMode="auto">
          <a:xfrm>
            <a:off x="3586219" y="3639674"/>
            <a:ext cx="763544" cy="1505415"/>
            <a:chOff x="0" y="0"/>
            <a:chExt cx="762745" cy="1504951"/>
          </a:xfrm>
        </p:grpSpPr>
        <p:sp>
          <p:nvSpPr>
            <p:cNvPr id="20513" name="AutoShape 33"/>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p:spPr>
          <p:txBody>
            <a:bodyPr lIns="0" tIns="0" rIns="0" bIns="0"/>
            <a:lstStyle/>
            <a:p>
              <a:pPr>
                <a:defRPr/>
              </a:pPr>
              <a:endParaRPr lang="es-ES" sz="1900" dirty="0">
                <a:cs typeface="Calibri" panose="020F0502020204030204" pitchFamily="34" charset="0"/>
              </a:endParaRPr>
            </a:p>
          </p:txBody>
        </p:sp>
        <p:sp>
          <p:nvSpPr>
            <p:cNvPr id="20514" name="AutoShape 34"/>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p:spPr>
          <p:txBody>
            <a:bodyPr lIns="0" tIns="0" rIns="0" bIns="0"/>
            <a:lstStyle/>
            <a:p>
              <a:pPr>
                <a:defRPr/>
              </a:pPr>
              <a:endParaRPr lang="es-ES" sz="1900" dirty="0">
                <a:cs typeface="Calibri" panose="020F0502020204030204" pitchFamily="34" charset="0"/>
              </a:endParaRPr>
            </a:p>
          </p:txBody>
        </p:sp>
      </p:grpSp>
      <p:sp>
        <p:nvSpPr>
          <p:cNvPr id="45" name="TextBox 15"/>
          <p:cNvSpPr txBox="1"/>
          <p:nvPr/>
        </p:nvSpPr>
        <p:spPr>
          <a:xfrm>
            <a:off x="752426" y="2278737"/>
            <a:ext cx="1927062" cy="440587"/>
          </a:xfrm>
          <a:prstGeom prst="rect">
            <a:avLst/>
          </a:prstGeom>
          <a:noFill/>
        </p:spPr>
        <p:txBody>
          <a:bodyPr wrap="square" lIns="70565" tIns="35283" rIns="70565" bIns="35283" rtlCol="0">
            <a:spAutoFit/>
          </a:bodyPr>
          <a:lstStyle/>
          <a:p>
            <a:pPr algn="r">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6"/>
          <p:cNvSpPr txBox="1"/>
          <p:nvPr/>
        </p:nvSpPr>
        <p:spPr>
          <a:xfrm>
            <a:off x="1818984" y="2050579"/>
            <a:ext cx="860505" cy="286699"/>
          </a:xfrm>
          <a:prstGeom prst="rect">
            <a:avLst/>
          </a:prstGeom>
          <a:noFill/>
        </p:spPr>
        <p:txBody>
          <a:bodyPr wrap="none" lIns="70565" tIns="35283" rIns="70565" bIns="35283" rtlCol="0">
            <a:spAutoFit/>
          </a:bodyPr>
          <a:lstStyle/>
          <a:p>
            <a:pPr algn="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6488780" y="2278737"/>
            <a:ext cx="1927062" cy="671419"/>
          </a:xfrm>
          <a:prstGeom prst="rect">
            <a:avLst/>
          </a:prstGeom>
          <a:noFill/>
        </p:spPr>
        <p:txBody>
          <a:bodyPr wrap="square" lIns="70565" tIns="35283" rIns="70565" bIns="35283" rtlCol="0">
            <a:spAutoFit/>
          </a:bodyPr>
          <a:lstStyle/>
          <a:p>
            <a:pPr>
              <a:lnSpc>
                <a:spcPct val="15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6"/>
          <p:cNvSpPr txBox="1"/>
          <p:nvPr/>
        </p:nvSpPr>
        <p:spPr>
          <a:xfrm>
            <a:off x="6488779" y="2050579"/>
            <a:ext cx="860505" cy="286699"/>
          </a:xfrm>
          <a:prstGeom prst="rect">
            <a:avLst/>
          </a:prstGeom>
          <a:noFill/>
        </p:spPr>
        <p:txBody>
          <a:bodyPr wrap="none" lIns="70565" tIns="35283" rIns="70565" bIns="35283" rtlCol="0">
            <a:spAutoFit/>
          </a:bodyPr>
          <a:lstStyle/>
          <a:p>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752426" y="3959135"/>
            <a:ext cx="1927062" cy="671419"/>
          </a:xfrm>
          <a:prstGeom prst="rect">
            <a:avLst/>
          </a:prstGeom>
          <a:noFill/>
        </p:spPr>
        <p:txBody>
          <a:bodyPr wrap="square" lIns="70565" tIns="35283" rIns="70565" bIns="35283" rtlCol="0">
            <a:spAutoFit/>
          </a:bodyPr>
          <a:lstStyle/>
          <a:p>
            <a:pPr algn="r">
              <a:lnSpc>
                <a:spcPct val="15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6"/>
          <p:cNvSpPr txBox="1"/>
          <p:nvPr/>
        </p:nvSpPr>
        <p:spPr>
          <a:xfrm>
            <a:off x="1818984" y="3730977"/>
            <a:ext cx="860505" cy="286699"/>
          </a:xfrm>
          <a:prstGeom prst="rect">
            <a:avLst/>
          </a:prstGeom>
          <a:noFill/>
        </p:spPr>
        <p:txBody>
          <a:bodyPr wrap="none" lIns="70565" tIns="35283" rIns="70565" bIns="35283" rtlCol="0">
            <a:spAutoFit/>
          </a:bodyPr>
          <a:lstStyle/>
          <a:p>
            <a:pPr algn="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6488780" y="3959135"/>
            <a:ext cx="1927062" cy="440587"/>
          </a:xfrm>
          <a:prstGeom prst="rect">
            <a:avLst/>
          </a:prstGeom>
          <a:noFill/>
        </p:spPr>
        <p:txBody>
          <a:bodyPr wrap="square" lIns="70565" tIns="35283" rIns="70565" bIns="35283" rtlCol="0">
            <a:spAutoFit/>
          </a:body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6"/>
          <p:cNvSpPr txBox="1"/>
          <p:nvPr/>
        </p:nvSpPr>
        <p:spPr>
          <a:xfrm>
            <a:off x="6488779" y="3730977"/>
            <a:ext cx="860505" cy="286699"/>
          </a:xfrm>
          <a:prstGeom prst="rect">
            <a:avLst/>
          </a:prstGeom>
          <a:noFill/>
        </p:spPr>
        <p:txBody>
          <a:bodyPr wrap="none" lIns="70565" tIns="35283" rIns="70565" bIns="35283" rtlCol="0">
            <a:spAutoFit/>
          </a:bodyPr>
          <a:lstStyle/>
          <a:p>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12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par>
                          <p:cTn id="17" fill="hold">
                            <p:stCondLst>
                              <p:cond delay="2700"/>
                            </p:stCondLst>
                            <p:childTnLst>
                              <p:par>
                                <p:cTn id="18" presetID="2" presetClass="entr" presetSubtype="8" fill="hold" nodeType="afterEffect">
                                  <p:stCondLst>
                                    <p:cond delay="25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4500"/>
                            </p:stCondLst>
                            <p:childTnLst>
                              <p:par>
                                <p:cTn id="34" presetID="2" presetClass="entr" presetSubtype="8" fill="hold" nodeType="afterEffect">
                                  <p:stCondLst>
                                    <p:cond delay="50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0-#ppt_w/2"/>
                                          </p:val>
                                        </p:tav>
                                        <p:tav tm="100000">
                                          <p:val>
                                            <p:strVal val="#ppt_x"/>
                                          </p:val>
                                        </p:tav>
                                      </p:tavLst>
                                    </p:anim>
                                    <p:anim calcmode="lin" valueType="num">
                                      <p:cBhvr additive="base">
                                        <p:cTn id="37" dur="500" fill="hold"/>
                                        <p:tgtEl>
                                          <p:spTgt spid="6"/>
                                        </p:tgtEl>
                                        <p:attrNameLst>
                                          <p:attrName>ppt_y</p:attrName>
                                        </p:attrNameLst>
                                      </p:cBhvr>
                                      <p:tavLst>
                                        <p:tav tm="0">
                                          <p:val>
                                            <p:strVal val="#ppt_y"/>
                                          </p:val>
                                        </p:tav>
                                        <p:tav tm="100000">
                                          <p:val>
                                            <p:strVal val="#ppt_y"/>
                                          </p:val>
                                        </p:tav>
                                      </p:tavLst>
                                    </p:anim>
                                  </p:childTnLst>
                                </p:cTn>
                              </p:par>
                            </p:childTnLst>
                          </p:cTn>
                        </p:par>
                        <p:par>
                          <p:cTn id="38" fill="hold">
                            <p:stCondLst>
                              <p:cond delay="55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6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6550"/>
                            </p:stCondLst>
                            <p:childTnLst>
                              <p:par>
                                <p:cTn id="50" presetID="2" presetClass="entr" presetSubtype="2" fill="hold" nodeType="afterEffect">
                                  <p:stCondLst>
                                    <p:cond delay="75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500" fill="hold"/>
                                        <p:tgtEl>
                                          <p:spTgt spid="7"/>
                                        </p:tgtEl>
                                        <p:attrNameLst>
                                          <p:attrName>ppt_x</p:attrName>
                                        </p:attrNameLst>
                                      </p:cBhvr>
                                      <p:tavLst>
                                        <p:tav tm="0">
                                          <p:val>
                                            <p:strVal val="1+#ppt_w/2"/>
                                          </p:val>
                                        </p:tav>
                                        <p:tav tm="100000">
                                          <p:val>
                                            <p:strVal val="#ppt_x"/>
                                          </p:val>
                                        </p:tav>
                                      </p:tavLst>
                                    </p:anim>
                                    <p:anim calcmode="lin" valueType="num">
                                      <p:cBhvr additive="base">
                                        <p:cTn id="53" dur="500" fill="hold"/>
                                        <p:tgtEl>
                                          <p:spTgt spid="7"/>
                                        </p:tgtEl>
                                        <p:attrNameLst>
                                          <p:attrName>ppt_y</p:attrName>
                                        </p:attrNameLst>
                                      </p:cBhvr>
                                      <p:tavLst>
                                        <p:tav tm="0">
                                          <p:val>
                                            <p:strVal val="#ppt_y"/>
                                          </p:val>
                                        </p:tav>
                                        <p:tav tm="100000">
                                          <p:val>
                                            <p:strVal val="#ppt_y"/>
                                          </p:val>
                                        </p:tav>
                                      </p:tavLst>
                                    </p:anim>
                                  </p:childTnLst>
                                </p:cTn>
                              </p:par>
                            </p:childTnLst>
                          </p:cTn>
                        </p:par>
                        <p:par>
                          <p:cTn id="54" fill="hold">
                            <p:stCondLst>
                              <p:cond delay="7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83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8850"/>
                            </p:stCondLst>
                            <p:childTnLst>
                              <p:par>
                                <p:cTn id="66" presetID="2" presetClass="entr" presetSubtype="2" fill="hold" nodeType="afterEffect">
                                  <p:stCondLst>
                                    <p:cond delay="1000"/>
                                  </p:stCondLst>
                                  <p:childTnLst>
                                    <p:set>
                                      <p:cBhvr>
                                        <p:cTn id="67" dur="1" fill="hold">
                                          <p:stCondLst>
                                            <p:cond delay="0"/>
                                          </p:stCondLst>
                                        </p:cTn>
                                        <p:tgtEl>
                                          <p:spTgt spid="8"/>
                                        </p:tgtEl>
                                        <p:attrNameLst>
                                          <p:attrName>style.visibility</p:attrName>
                                        </p:attrNameLst>
                                      </p:cBhvr>
                                      <p:to>
                                        <p:strVal val="visible"/>
                                      </p:to>
                                    </p:set>
                                    <p:anim calcmode="lin" valueType="num">
                                      <p:cBhvr additive="base">
                                        <p:cTn id="68" dur="500" fill="hold"/>
                                        <p:tgtEl>
                                          <p:spTgt spid="8"/>
                                        </p:tgtEl>
                                        <p:attrNameLst>
                                          <p:attrName>ppt_x</p:attrName>
                                        </p:attrNameLst>
                                      </p:cBhvr>
                                      <p:tavLst>
                                        <p:tav tm="0">
                                          <p:val>
                                            <p:strVal val="1+#ppt_w/2"/>
                                          </p:val>
                                        </p:tav>
                                        <p:tav tm="100000">
                                          <p:val>
                                            <p:strVal val="#ppt_x"/>
                                          </p:val>
                                        </p:tav>
                                      </p:tavLst>
                                    </p:anim>
                                    <p:anim calcmode="lin" valueType="num">
                                      <p:cBhvr additive="base">
                                        <p:cTn id="69" dur="500" fill="hold"/>
                                        <p:tgtEl>
                                          <p:spTgt spid="8"/>
                                        </p:tgtEl>
                                        <p:attrNameLst>
                                          <p:attrName>ppt_y</p:attrName>
                                        </p:attrNameLst>
                                      </p:cBhvr>
                                      <p:tavLst>
                                        <p:tav tm="0">
                                          <p:val>
                                            <p:strVal val="#ppt_y"/>
                                          </p:val>
                                        </p:tav>
                                        <p:tav tm="100000">
                                          <p:val>
                                            <p:strVal val="#ppt_y"/>
                                          </p:val>
                                        </p:tav>
                                      </p:tavLst>
                                    </p:anim>
                                  </p:childTnLst>
                                </p:cTn>
                              </p:par>
                            </p:childTnLst>
                          </p:cTn>
                        </p:par>
                        <p:par>
                          <p:cTn id="70" fill="hold">
                            <p:stCondLst>
                              <p:cond delay="103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0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1464525" y="1060376"/>
            <a:ext cx="3618001" cy="592329"/>
            <a:chOff x="3377946" y="1632519"/>
            <a:chExt cx="4823374" cy="789528"/>
          </a:xfrm>
        </p:grpSpPr>
        <p:sp>
          <p:nvSpPr>
            <p:cNvPr id="54" name="矩形 31"/>
            <p:cNvSpPr>
              <a:spLocks noChangeArrowheads="1"/>
            </p:cNvSpPr>
            <p:nvPr/>
          </p:nvSpPr>
          <p:spPr bwMode="auto">
            <a:xfrm>
              <a:off x="3377946" y="1912850"/>
              <a:ext cx="1669599" cy="509197"/>
            </a:xfrm>
            <a:prstGeom prst="rect">
              <a:avLst/>
            </a:prstGeom>
            <a:solidFill>
              <a:schemeClr val="accent1"/>
            </a:solidFill>
            <a:ln>
              <a:noFill/>
            </a:ln>
          </p:spPr>
          <p:txBody>
            <a:bodyPr lIns="91432" tIns="45716" rIns="91432" bIns="45716"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五边形 32"/>
            <p:cNvSpPr>
              <a:spLocks noChangeArrowheads="1"/>
            </p:cNvSpPr>
            <p:nvPr/>
          </p:nvSpPr>
          <p:spPr bwMode="auto">
            <a:xfrm>
              <a:off x="4769302" y="1632519"/>
              <a:ext cx="3432018" cy="509197"/>
            </a:xfrm>
            <a:prstGeom prst="homePlate">
              <a:avLst>
                <a:gd name="adj" fmla="val 146165"/>
              </a:avLst>
            </a:prstGeom>
            <a:solidFill>
              <a:schemeClr val="accent1"/>
            </a:solidFill>
            <a:ln>
              <a:noFill/>
            </a:ln>
          </p:spPr>
          <p:txBody>
            <a:bodyPr lIns="91432" tIns="45716" rIns="91432" bIns="45716" anchor="ct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角三角形 33"/>
            <p:cNvSpPr>
              <a:spLocks noChangeArrowheads="1"/>
            </p:cNvSpPr>
            <p:nvPr/>
          </p:nvSpPr>
          <p:spPr bwMode="auto">
            <a:xfrm rot="10800000">
              <a:off x="4769306" y="2144301"/>
              <a:ext cx="278241" cy="277744"/>
            </a:xfrm>
            <a:prstGeom prst="rtTriangle">
              <a:avLst/>
            </a:prstGeom>
            <a:solidFill>
              <a:schemeClr val="bg1">
                <a:lumMod val="50000"/>
              </a:schemeClr>
            </a:solidFill>
            <a:ln>
              <a:no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57" name="矩形 34"/>
            <p:cNvSpPr>
              <a:spLocks noChangeArrowheads="1"/>
            </p:cNvSpPr>
            <p:nvPr/>
          </p:nvSpPr>
          <p:spPr bwMode="auto">
            <a:xfrm>
              <a:off x="3470702" y="1989354"/>
              <a:ext cx="776159"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1</a:t>
              </a:r>
              <a:endParaRPr lang="zh-CN" altLang="en-US" sz="1200" dirty="0">
                <a:solidFill>
                  <a:schemeClr val="bg1"/>
                </a:solidFill>
                <a:sym typeface="微软雅黑" panose="020B0503020204020204" pitchFamily="34" charset="-122"/>
              </a:endParaRPr>
            </a:p>
          </p:txBody>
        </p:sp>
        <p:sp>
          <p:nvSpPr>
            <p:cNvPr id="58" name="TextBox 62"/>
            <p:cNvSpPr>
              <a:spLocks noChangeArrowheads="1"/>
            </p:cNvSpPr>
            <p:nvPr/>
          </p:nvSpPr>
          <p:spPr bwMode="auto">
            <a:xfrm>
              <a:off x="4858101" y="1709023"/>
              <a:ext cx="2598618"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59" name="TextBox 63"/>
          <p:cNvSpPr>
            <a:spLocks noChangeArrowheads="1"/>
          </p:cNvSpPr>
          <p:nvPr/>
        </p:nvSpPr>
        <p:spPr bwMode="auto">
          <a:xfrm>
            <a:off x="5082528" y="1076005"/>
            <a:ext cx="83433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2" rIns="68583"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52%</a:t>
            </a:r>
            <a:endParaRPr lang="zh-CN" altLang="en-US" sz="1400" dirty="0">
              <a:solidFill>
                <a:schemeClr val="tx1">
                  <a:lumMod val="75000"/>
                  <a:lumOff val="25000"/>
                </a:schemeClr>
              </a:solidFill>
              <a:sym typeface="微软雅黑" panose="020B0503020204020204" pitchFamily="34" charset="-122"/>
            </a:endParaRPr>
          </a:p>
        </p:txBody>
      </p:sp>
      <p:grpSp>
        <p:nvGrpSpPr>
          <p:cNvPr id="3" name="组合 80"/>
          <p:cNvGrpSpPr/>
          <p:nvPr/>
        </p:nvGrpSpPr>
        <p:grpSpPr>
          <a:xfrm>
            <a:off x="1464525" y="1783138"/>
            <a:ext cx="3059479" cy="593866"/>
            <a:chOff x="3377946" y="2595903"/>
            <a:chExt cx="4078775" cy="791577"/>
          </a:xfrm>
        </p:grpSpPr>
        <p:sp>
          <p:nvSpPr>
            <p:cNvPr id="60" name="矩形 65"/>
            <p:cNvSpPr>
              <a:spLocks noChangeArrowheads="1"/>
            </p:cNvSpPr>
            <p:nvPr/>
          </p:nvSpPr>
          <p:spPr bwMode="auto">
            <a:xfrm>
              <a:off x="3377946" y="2876960"/>
              <a:ext cx="1668952" cy="510516"/>
            </a:xfrm>
            <a:prstGeom prst="rect">
              <a:avLst/>
            </a:prstGeom>
            <a:solidFill>
              <a:schemeClr val="accent2"/>
            </a:solidFill>
            <a:ln>
              <a:noFill/>
            </a:ln>
          </p:spPr>
          <p:txBody>
            <a:bodyPr lIns="91432" tIns="45716" rIns="91432" bIns="45716"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五边形 66"/>
            <p:cNvSpPr>
              <a:spLocks noChangeArrowheads="1"/>
            </p:cNvSpPr>
            <p:nvPr/>
          </p:nvSpPr>
          <p:spPr bwMode="auto">
            <a:xfrm>
              <a:off x="4768769" y="2595903"/>
              <a:ext cx="2687952" cy="510516"/>
            </a:xfrm>
            <a:prstGeom prst="homePlate">
              <a:avLst>
                <a:gd name="adj" fmla="val 140925"/>
              </a:avLst>
            </a:prstGeom>
            <a:solidFill>
              <a:schemeClr val="accent2"/>
            </a:solidFill>
            <a:ln>
              <a:noFill/>
            </a:ln>
          </p:spPr>
          <p:txBody>
            <a:bodyPr lIns="91432" tIns="45716" rIns="91432" bIns="45716" anchor="ctr"/>
            <a:lstStyle/>
            <a:p>
              <a:pPr algn="ctr">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直角三角形 67"/>
            <p:cNvSpPr>
              <a:spLocks noChangeArrowheads="1"/>
            </p:cNvSpPr>
            <p:nvPr/>
          </p:nvSpPr>
          <p:spPr bwMode="auto">
            <a:xfrm rot="10800000">
              <a:off x="4768768" y="3109017"/>
              <a:ext cx="278133" cy="278463"/>
            </a:xfrm>
            <a:prstGeom prst="rtTriangle">
              <a:avLst/>
            </a:prstGeom>
            <a:solidFill>
              <a:schemeClr val="bg1">
                <a:lumMod val="50000"/>
              </a:schemeClr>
            </a:solidFill>
            <a:ln>
              <a:no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3" name="矩形 68"/>
            <p:cNvSpPr>
              <a:spLocks noChangeArrowheads="1"/>
            </p:cNvSpPr>
            <p:nvPr/>
          </p:nvSpPr>
          <p:spPr bwMode="auto">
            <a:xfrm>
              <a:off x="3470667" y="2953667"/>
              <a:ext cx="83599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 2</a:t>
              </a:r>
              <a:endParaRPr lang="zh-CN" altLang="en-US" sz="1200" dirty="0">
                <a:solidFill>
                  <a:schemeClr val="bg1"/>
                </a:solidFill>
                <a:sym typeface="微软雅黑" panose="020B0503020204020204" pitchFamily="34" charset="-122"/>
              </a:endParaRPr>
            </a:p>
          </p:txBody>
        </p:sp>
        <p:sp>
          <p:nvSpPr>
            <p:cNvPr id="64" name="TextBox 69"/>
            <p:cNvSpPr>
              <a:spLocks noChangeArrowheads="1"/>
            </p:cNvSpPr>
            <p:nvPr/>
          </p:nvSpPr>
          <p:spPr bwMode="auto">
            <a:xfrm>
              <a:off x="4857526" y="2672613"/>
              <a:ext cx="2597613"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65" name="TextBox 70"/>
          <p:cNvSpPr>
            <a:spLocks noChangeArrowheads="1"/>
          </p:cNvSpPr>
          <p:nvPr/>
        </p:nvSpPr>
        <p:spPr bwMode="auto">
          <a:xfrm>
            <a:off x="4663826" y="1791096"/>
            <a:ext cx="835868"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2" rIns="68583"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43%</a:t>
            </a:r>
            <a:endParaRPr lang="zh-CN" altLang="en-US" sz="1400" dirty="0">
              <a:solidFill>
                <a:schemeClr val="tx1">
                  <a:lumMod val="75000"/>
                  <a:lumOff val="25000"/>
                </a:schemeClr>
              </a:solidFill>
              <a:sym typeface="微软雅黑" panose="020B0503020204020204" pitchFamily="34" charset="-122"/>
            </a:endParaRPr>
          </a:p>
        </p:txBody>
      </p:sp>
      <p:grpSp>
        <p:nvGrpSpPr>
          <p:cNvPr id="4" name="组合 84"/>
          <p:cNvGrpSpPr/>
          <p:nvPr/>
        </p:nvGrpSpPr>
        <p:grpSpPr>
          <a:xfrm>
            <a:off x="1464525" y="2507437"/>
            <a:ext cx="5617353" cy="593865"/>
            <a:chOff x="3377946" y="3561338"/>
            <a:chExt cx="7488829" cy="791575"/>
          </a:xfrm>
        </p:grpSpPr>
        <p:sp>
          <p:nvSpPr>
            <p:cNvPr id="66" name="矩形 72"/>
            <p:cNvSpPr>
              <a:spLocks noChangeArrowheads="1"/>
            </p:cNvSpPr>
            <p:nvPr/>
          </p:nvSpPr>
          <p:spPr bwMode="auto">
            <a:xfrm>
              <a:off x="3377946" y="3842396"/>
              <a:ext cx="1669273" cy="510516"/>
            </a:xfrm>
            <a:prstGeom prst="rect">
              <a:avLst/>
            </a:prstGeom>
            <a:solidFill>
              <a:schemeClr val="accent3"/>
            </a:solidFill>
            <a:ln>
              <a:solidFill>
                <a:schemeClr val="bg1"/>
              </a:solid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7" name="五边形 73"/>
            <p:cNvSpPr>
              <a:spLocks noChangeArrowheads="1"/>
            </p:cNvSpPr>
            <p:nvPr/>
          </p:nvSpPr>
          <p:spPr bwMode="auto">
            <a:xfrm>
              <a:off x="4769032" y="3561338"/>
              <a:ext cx="6097743" cy="510516"/>
            </a:xfrm>
            <a:prstGeom prst="homePlate">
              <a:avLst>
                <a:gd name="adj" fmla="val 158375"/>
              </a:avLst>
            </a:prstGeom>
            <a:solidFill>
              <a:schemeClr val="accent3"/>
            </a:solidFill>
            <a:ln>
              <a:no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400" dirty="0">
                <a:solidFill>
                  <a:srgbClr val="FFFFFF"/>
                </a:solidFill>
                <a:sym typeface="微软雅黑" panose="020B0503020204020204" pitchFamily="34" charset="-122"/>
              </a:endParaRPr>
            </a:p>
          </p:txBody>
        </p:sp>
        <p:sp>
          <p:nvSpPr>
            <p:cNvPr id="68" name="直角三角形 74"/>
            <p:cNvSpPr>
              <a:spLocks noChangeArrowheads="1"/>
            </p:cNvSpPr>
            <p:nvPr/>
          </p:nvSpPr>
          <p:spPr bwMode="auto">
            <a:xfrm rot="10800000">
              <a:off x="4769032" y="4074450"/>
              <a:ext cx="278186" cy="278463"/>
            </a:xfrm>
            <a:prstGeom prst="rtTriangle">
              <a:avLst/>
            </a:prstGeom>
            <a:solidFill>
              <a:schemeClr val="bg1">
                <a:lumMod val="50000"/>
              </a:schemeClr>
            </a:solidFill>
            <a:ln>
              <a:no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69" name="矩形 75"/>
            <p:cNvSpPr>
              <a:spLocks noChangeArrowheads="1"/>
            </p:cNvSpPr>
            <p:nvPr/>
          </p:nvSpPr>
          <p:spPr bwMode="auto">
            <a:xfrm>
              <a:off x="3470683" y="3919101"/>
              <a:ext cx="912930"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t 3</a:t>
              </a:r>
              <a:endParaRPr lang="zh-CN" altLang="en-US" sz="1200" dirty="0">
                <a:solidFill>
                  <a:schemeClr val="bg1"/>
                </a:solidFill>
                <a:sym typeface="微软雅黑" panose="020B0503020204020204" pitchFamily="34" charset="-122"/>
              </a:endParaRPr>
            </a:p>
          </p:txBody>
        </p:sp>
        <p:sp>
          <p:nvSpPr>
            <p:cNvPr id="70" name="TextBox 76"/>
            <p:cNvSpPr>
              <a:spLocks noChangeArrowheads="1"/>
            </p:cNvSpPr>
            <p:nvPr/>
          </p:nvSpPr>
          <p:spPr bwMode="auto">
            <a:xfrm>
              <a:off x="4857811" y="3638045"/>
              <a:ext cx="2598112"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71" name="TextBox 77"/>
          <p:cNvSpPr>
            <a:spLocks noChangeArrowheads="1"/>
          </p:cNvSpPr>
          <p:nvPr/>
        </p:nvSpPr>
        <p:spPr bwMode="auto">
          <a:xfrm>
            <a:off x="7106295" y="2523067"/>
            <a:ext cx="510402"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3" tIns="34292" rIns="68583"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93%</a:t>
            </a:r>
            <a:endParaRPr lang="zh-CN" altLang="en-US" sz="1400" dirty="0">
              <a:solidFill>
                <a:schemeClr val="tx1">
                  <a:lumMod val="75000"/>
                  <a:lumOff val="25000"/>
                </a:schemeClr>
              </a:solidFill>
              <a:sym typeface="微软雅黑" panose="020B0503020204020204" pitchFamily="34" charset="-122"/>
            </a:endParaRPr>
          </a:p>
        </p:txBody>
      </p:sp>
      <p:grpSp>
        <p:nvGrpSpPr>
          <p:cNvPr id="5" name="组合 85"/>
          <p:cNvGrpSpPr/>
          <p:nvPr/>
        </p:nvGrpSpPr>
        <p:grpSpPr>
          <a:xfrm>
            <a:off x="1464525" y="3231736"/>
            <a:ext cx="4660921" cy="593865"/>
            <a:chOff x="3377946" y="4526771"/>
            <a:chExt cx="6213753" cy="791575"/>
          </a:xfrm>
        </p:grpSpPr>
        <p:sp>
          <p:nvSpPr>
            <p:cNvPr id="72" name="矩形 79"/>
            <p:cNvSpPr>
              <a:spLocks noChangeArrowheads="1"/>
            </p:cNvSpPr>
            <p:nvPr/>
          </p:nvSpPr>
          <p:spPr bwMode="auto">
            <a:xfrm>
              <a:off x="3377946" y="4807828"/>
              <a:ext cx="1669335" cy="510516"/>
            </a:xfrm>
            <a:prstGeom prst="rect">
              <a:avLst/>
            </a:prstGeom>
            <a:solidFill>
              <a:schemeClr val="accent4"/>
            </a:solidFill>
            <a:ln>
              <a:noFill/>
            </a:ln>
          </p:spPr>
          <p:txBody>
            <a:bodyPr lIns="91432" tIns="45716" rIns="91432" bIns="45716"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五边形 80"/>
            <p:cNvSpPr>
              <a:spLocks noChangeArrowheads="1"/>
            </p:cNvSpPr>
            <p:nvPr/>
          </p:nvSpPr>
          <p:spPr bwMode="auto">
            <a:xfrm>
              <a:off x="4769085" y="4526771"/>
              <a:ext cx="4822614" cy="510516"/>
            </a:xfrm>
            <a:prstGeom prst="homePlate">
              <a:avLst>
                <a:gd name="adj" fmla="val 162212"/>
              </a:avLst>
            </a:prstGeom>
            <a:solidFill>
              <a:schemeClr val="accent4"/>
            </a:solidFill>
            <a:ln>
              <a:noFill/>
            </a:ln>
          </p:spPr>
          <p:txBody>
            <a:bodyPr lIns="91432" tIns="45716" rIns="91432" bIns="45716" anchor="ctr"/>
            <a:lstStyle/>
            <a:p>
              <a:pPr algn="ctr">
                <a:buFont typeface="Arial" panose="020B0604020202020204" pitchFamily="34" charset="0"/>
                <a:buNone/>
              </a:pPr>
              <a:endParaRPr lang="zh-CN"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直角三角形 81"/>
            <p:cNvSpPr>
              <a:spLocks noChangeArrowheads="1"/>
            </p:cNvSpPr>
            <p:nvPr/>
          </p:nvSpPr>
          <p:spPr bwMode="auto">
            <a:xfrm rot="10800000">
              <a:off x="4769083" y="5039883"/>
              <a:ext cx="278196" cy="278463"/>
            </a:xfrm>
            <a:prstGeom prst="rtTriangle">
              <a:avLst/>
            </a:prstGeom>
            <a:solidFill>
              <a:schemeClr val="bg1">
                <a:lumMod val="50000"/>
              </a:schemeClr>
            </a:solidFill>
            <a:ln>
              <a:noFill/>
            </a:ln>
          </p:spPr>
          <p:txBody>
            <a:bodyPr lIns="91432" tIns="45716" rIns="91432"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dirty="0">
                <a:solidFill>
                  <a:srgbClr val="FFFFFF"/>
                </a:solidFill>
                <a:sym typeface="微软雅黑" panose="020B0503020204020204" pitchFamily="34" charset="-122"/>
              </a:endParaRPr>
            </a:p>
          </p:txBody>
        </p:sp>
        <p:sp>
          <p:nvSpPr>
            <p:cNvPr id="75" name="矩形 82"/>
            <p:cNvSpPr>
              <a:spLocks noChangeArrowheads="1"/>
            </p:cNvSpPr>
            <p:nvPr/>
          </p:nvSpPr>
          <p:spPr bwMode="auto">
            <a:xfrm>
              <a:off x="3470690" y="4884534"/>
              <a:ext cx="83599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chemeClr val="bg1"/>
                  </a:solidFill>
                  <a:sym typeface="微软雅黑" panose="020B0503020204020204" pitchFamily="34" charset="-122"/>
                </a:rPr>
                <a:t>标题</a:t>
              </a:r>
              <a:r>
                <a:rPr lang="en-US" altLang="zh-CN" sz="1200" dirty="0">
                  <a:solidFill>
                    <a:schemeClr val="bg1"/>
                  </a:solidFill>
                  <a:sym typeface="微软雅黑" panose="020B0503020204020204" pitchFamily="34" charset="-122"/>
                </a:rPr>
                <a:t> 4</a:t>
              </a:r>
              <a:endParaRPr lang="zh-CN" altLang="en-US" sz="1200" dirty="0">
                <a:solidFill>
                  <a:schemeClr val="bg1"/>
                </a:solidFill>
                <a:sym typeface="微软雅黑" panose="020B0503020204020204" pitchFamily="34" charset="-122"/>
              </a:endParaRPr>
            </a:p>
          </p:txBody>
        </p:sp>
        <p:sp>
          <p:nvSpPr>
            <p:cNvPr id="76" name="TextBox 83"/>
            <p:cNvSpPr>
              <a:spLocks noChangeArrowheads="1"/>
            </p:cNvSpPr>
            <p:nvPr/>
          </p:nvSpPr>
          <p:spPr bwMode="auto">
            <a:xfrm>
              <a:off x="4857865" y="4603479"/>
              <a:ext cx="2598207" cy="36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200" dirty="0">
                  <a:solidFill>
                    <a:srgbClr val="FFFFFF"/>
                  </a:solidFill>
                  <a:sym typeface="微软雅黑" panose="020B0503020204020204" pitchFamily="34" charset="-122"/>
                </a:rPr>
                <a:t>添加描述，关键词</a:t>
              </a:r>
              <a:endParaRPr lang="zh-CN" altLang="en-US" sz="1200" dirty="0">
                <a:solidFill>
                  <a:srgbClr val="FFFFFF"/>
                </a:solidFill>
                <a:sym typeface="微软雅黑" panose="020B0503020204020204" pitchFamily="34" charset="-122"/>
              </a:endParaRPr>
            </a:p>
          </p:txBody>
        </p:sp>
      </p:grpSp>
      <p:sp>
        <p:nvSpPr>
          <p:cNvPr id="77" name="TextBox 84"/>
          <p:cNvSpPr>
            <a:spLocks noChangeArrowheads="1"/>
          </p:cNvSpPr>
          <p:nvPr/>
        </p:nvSpPr>
        <p:spPr bwMode="auto">
          <a:xfrm>
            <a:off x="6156507" y="3247366"/>
            <a:ext cx="510402"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3" tIns="34292" rIns="68583" bIns="3429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en-US" altLang="zh-CN" sz="1400" dirty="0">
                <a:solidFill>
                  <a:schemeClr val="tx1">
                    <a:lumMod val="75000"/>
                    <a:lumOff val="25000"/>
                  </a:schemeClr>
                </a:solidFill>
                <a:sym typeface="微软雅黑" panose="020B0503020204020204" pitchFamily="34" charset="-122"/>
              </a:rPr>
              <a:t>81%</a:t>
            </a:r>
            <a:endParaRPr lang="zh-CN" altLang="en-US" sz="1400" dirty="0">
              <a:solidFill>
                <a:schemeClr val="tx1">
                  <a:lumMod val="75000"/>
                  <a:lumOff val="25000"/>
                </a:schemeClr>
              </a:solidFill>
              <a:sym typeface="微软雅黑" panose="020B0503020204020204" pitchFamily="34" charset="-122"/>
            </a:endParaRPr>
          </a:p>
        </p:txBody>
      </p:sp>
      <p:sp>
        <p:nvSpPr>
          <p:cNvPr id="78" name="矩形 47"/>
          <p:cNvSpPr>
            <a:spLocks noChangeArrowheads="1"/>
          </p:cNvSpPr>
          <p:nvPr/>
        </p:nvSpPr>
        <p:spPr bwMode="auto">
          <a:xfrm>
            <a:off x="1439652" y="3992074"/>
            <a:ext cx="6459319" cy="41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5" tIns="25718" rIns="51435" bIns="257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900" dirty="0">
                <a:solidFill>
                  <a:schemeClr val="tx1">
                    <a:lumMod val="50000"/>
                    <a:lumOff val="50000"/>
                  </a:schemeClr>
                </a:solidFill>
                <a:sym typeface="微软雅黑" panose="020B0503020204020204"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1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3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8" fill="hold" nodeType="withEffect">
                                  <p:stCondLst>
                                    <p:cond delay="45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1+#ppt_w/2"/>
                                          </p:val>
                                        </p:tav>
                                        <p:tav tm="100000">
                                          <p:val>
                                            <p:strVal val="#ppt_x"/>
                                          </p:val>
                                        </p:tav>
                                      </p:tavLst>
                                    </p:anim>
                                    <p:anim calcmode="lin" valueType="num">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1+#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additive="base">
                                        <p:cTn id="28" dur="500" fill="hold"/>
                                        <p:tgtEl>
                                          <p:spTgt spid="71"/>
                                        </p:tgtEl>
                                        <p:attrNameLst>
                                          <p:attrName>ppt_x</p:attrName>
                                        </p:attrNameLst>
                                      </p:cBhvr>
                                      <p:tavLst>
                                        <p:tav tm="0">
                                          <p:val>
                                            <p:strVal val="1+#ppt_w/2"/>
                                          </p:val>
                                        </p:tav>
                                        <p:tav tm="100000">
                                          <p:val>
                                            <p:strVal val="#ppt_x"/>
                                          </p:val>
                                        </p:tav>
                                      </p:tavLst>
                                    </p:anim>
                                    <p:anim calcmode="lin" valueType="num">
                                      <p:cBhvr additive="base">
                                        <p:cTn id="29" dur="500" fill="hold"/>
                                        <p:tgtEl>
                                          <p:spTgt spid="7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1+#ppt_w/2"/>
                                          </p:val>
                                        </p:tav>
                                        <p:tav tm="100000">
                                          <p:val>
                                            <p:strVal val="#ppt_x"/>
                                          </p:val>
                                        </p:tav>
                                      </p:tavLst>
                                    </p:anim>
                                    <p:anim calcmode="lin" valueType="num">
                                      <p:cBhvr additive="base">
                                        <p:cTn id="33" dur="500" fill="hold"/>
                                        <p:tgtEl>
                                          <p:spTgt spid="77"/>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2" presetClass="entr" presetSubtype="0" fill="hold" grpId="0" nodeType="after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1000"/>
                                        <p:tgtEl>
                                          <p:spTgt spid="78"/>
                                        </p:tgtEl>
                                      </p:cBhvr>
                                    </p:animEffect>
                                    <p:anim calcmode="lin" valueType="num">
                                      <p:cBhvr>
                                        <p:cTn id="38" dur="1000" fill="hold"/>
                                        <p:tgtEl>
                                          <p:spTgt spid="78"/>
                                        </p:tgtEl>
                                        <p:attrNameLst>
                                          <p:attrName>ppt_x</p:attrName>
                                        </p:attrNameLst>
                                      </p:cBhvr>
                                      <p:tavLst>
                                        <p:tav tm="0">
                                          <p:val>
                                            <p:strVal val="#ppt_x"/>
                                          </p:val>
                                        </p:tav>
                                        <p:tav tm="100000">
                                          <p:val>
                                            <p:strVal val="#ppt_x"/>
                                          </p:val>
                                        </p:tav>
                                      </p:tavLst>
                                    </p:anim>
                                    <p:anim calcmode="lin" valueType="num">
                                      <p:cBhvr>
                                        <p:cTn id="39"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5" grpId="0"/>
      <p:bldP spid="71" grpId="0"/>
      <p:bldP spid="77" grpId="0"/>
      <p:bldP spid="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TextBox 115"/>
          <p:cNvSpPr txBox="1"/>
          <p:nvPr/>
        </p:nvSpPr>
        <p:spPr>
          <a:xfrm>
            <a:off x="10733572" y="1132412"/>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9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10901958" y="786058"/>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9" name="TextBox 118"/>
          <p:cNvSpPr txBox="1"/>
          <p:nvPr/>
        </p:nvSpPr>
        <p:spPr>
          <a:xfrm>
            <a:off x="13766088" y="792244"/>
            <a:ext cx="1330707" cy="346249"/>
          </a:xfrm>
          <a:prstGeom prst="rect">
            <a:avLst/>
          </a:prstGeom>
          <a:noFill/>
        </p:spPr>
        <p:txBody>
          <a:bodyPr wrap="square" lIns="68573" tIns="0" rIns="68573" bIns="0" rtlCol="0" anchor="t">
            <a:spAutoFit/>
          </a:bodyPr>
          <a:lstStyle/>
          <a:p>
            <a:pPr algn="ctr">
              <a:lnSpc>
                <a:spcPct val="150000"/>
              </a:lnSpc>
            </a:pPr>
            <a:r>
              <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500" dirty="0">
              <a:solidFill>
                <a:schemeClr val="bg1">
                  <a:lumMod val="7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4" name="TextBox 123"/>
          <p:cNvSpPr txBox="1"/>
          <p:nvPr/>
        </p:nvSpPr>
        <p:spPr>
          <a:xfrm>
            <a:off x="13624713" y="1138594"/>
            <a:ext cx="1674186" cy="429340"/>
          </a:xfrm>
          <a:prstGeom prst="rect">
            <a:avLst/>
          </a:prstGeom>
          <a:noFill/>
        </p:spPr>
        <p:txBody>
          <a:bodyPr wrap="square" lIns="68573" tIns="34286" rIns="68573" bIns="34286" rtlCol="0">
            <a:spAutoFit/>
          </a:bodyPr>
          <a:lstStyle/>
          <a:p>
            <a:pPr algn="ctr">
              <a:lnSpc>
                <a:spcPct val="130000"/>
              </a:lnSpc>
            </a:pPr>
            <a:r>
              <a:rPr lang="zh-CN" altLang="en-US" sz="900" dirty="0">
                <a:solidFill>
                  <a:schemeClr val="bg1">
                    <a:lumMod val="75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900" dirty="0">
              <a:solidFill>
                <a:schemeClr val="bg1">
                  <a:lumMod val="75000"/>
                </a:schemeClr>
              </a:solidFill>
              <a:latin typeface="微软雅黑" panose="020B0503020204020204" pitchFamily="34" charset="-122"/>
              <a:ea typeface="微软雅黑" panose="020B0503020204020204" pitchFamily="34" charset="-122"/>
            </a:endParaRPr>
          </a:p>
        </p:txBody>
      </p:sp>
      <p:grpSp>
        <p:nvGrpSpPr>
          <p:cNvPr id="2" name="组合 3"/>
          <p:cNvGrpSpPr/>
          <p:nvPr/>
        </p:nvGrpSpPr>
        <p:grpSpPr>
          <a:xfrm>
            <a:off x="1095045" y="1586366"/>
            <a:ext cx="2725193" cy="2085906"/>
            <a:chOff x="1061987" y="1994163"/>
            <a:chExt cx="4169575" cy="2964259"/>
          </a:xfrm>
        </p:grpSpPr>
        <p:sp>
          <p:nvSpPr>
            <p:cNvPr id="80" name="矩形 79"/>
            <p:cNvSpPr/>
            <p:nvPr/>
          </p:nvSpPr>
          <p:spPr>
            <a:xfrm rot="16200000">
              <a:off x="4044692" y="3940802"/>
              <a:ext cx="92907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81" name="矩形 80"/>
            <p:cNvSpPr/>
            <p:nvPr/>
          </p:nvSpPr>
          <p:spPr>
            <a:xfrm rot="16200000">
              <a:off x="2915758" y="3570745"/>
              <a:ext cx="1668414"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89" name="矩形 88"/>
            <p:cNvSpPr/>
            <p:nvPr/>
          </p:nvSpPr>
          <p:spPr>
            <a:xfrm rot="16200000">
              <a:off x="1953189"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90" name="矩形 89"/>
            <p:cNvSpPr/>
            <p:nvPr/>
          </p:nvSpPr>
          <p:spPr>
            <a:xfrm rot="16200000">
              <a:off x="1540667" y="3714190"/>
              <a:ext cx="1381522"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96" name="TextBox 95"/>
            <p:cNvSpPr txBox="1"/>
            <p:nvPr/>
          </p:nvSpPr>
          <p:spPr>
            <a:xfrm>
              <a:off x="1988380" y="2915204"/>
              <a:ext cx="669579" cy="360826"/>
            </a:xfrm>
            <a:prstGeom prst="rect">
              <a:avLst/>
            </a:prstGeom>
            <a:noFill/>
          </p:spPr>
          <p:txBody>
            <a:bodyPr wrap="square" lIns="68573" tIns="34286" rIns="68573" bIns="34286" rtlCol="0">
              <a:spAutoFit/>
            </a:bodyPr>
            <a:lstStyle/>
            <a:p>
              <a:r>
                <a:rPr lang="en-US" altLang="zh-CN" sz="1200" spc="-113" dirty="0">
                  <a:solidFill>
                    <a:schemeClr val="bg1">
                      <a:lumMod val="50000"/>
                    </a:schemeClr>
                  </a:solidFill>
                  <a:latin typeface="微软雅黑" panose="020B0503020204020204" pitchFamily="34" charset="-122"/>
                  <a:ea typeface="微软雅黑" panose="020B0503020204020204" pitchFamily="34" charset="-122"/>
                </a:rPr>
                <a:t>66%</a:t>
              </a:r>
              <a:endParaRPr lang="zh-CN" altLang="en-US" sz="1200" spc="-1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3512306" y="2634257"/>
              <a:ext cx="669579" cy="393629"/>
            </a:xfrm>
            <a:prstGeom prst="rect">
              <a:avLst/>
            </a:prstGeom>
            <a:noFill/>
          </p:spPr>
          <p:txBody>
            <a:bodyPr wrap="square" lIns="68573" tIns="34286" rIns="68573" bIns="34286" rtlCol="0">
              <a:spAutoFit/>
            </a:bodyPr>
            <a:lstStyle/>
            <a:p>
              <a:r>
                <a:rPr lang="en-US" altLang="zh-CN" sz="1350" spc="-113" dirty="0">
                  <a:solidFill>
                    <a:schemeClr val="bg1">
                      <a:lumMod val="50000"/>
                    </a:schemeClr>
                  </a:solidFill>
                </a:rPr>
                <a:t>79%</a:t>
              </a:r>
              <a:endParaRPr lang="zh-CN" altLang="en-US" sz="1350" spc="-113" dirty="0">
                <a:solidFill>
                  <a:schemeClr val="bg1">
                    <a:lumMod val="50000"/>
                  </a:schemeClr>
                </a:solidFill>
              </a:endParaRPr>
            </a:p>
          </p:txBody>
        </p:sp>
        <p:sp>
          <p:nvSpPr>
            <p:cNvPr id="104" name="TextBox 103"/>
            <p:cNvSpPr txBox="1"/>
            <p:nvPr/>
          </p:nvSpPr>
          <p:spPr>
            <a:xfrm>
              <a:off x="4259099" y="3364067"/>
              <a:ext cx="669579" cy="393629"/>
            </a:xfrm>
            <a:prstGeom prst="rect">
              <a:avLst/>
            </a:prstGeom>
            <a:noFill/>
          </p:spPr>
          <p:txBody>
            <a:bodyPr wrap="square" lIns="68573" tIns="34286" rIns="68573" bIns="34286" rtlCol="0">
              <a:spAutoFit/>
            </a:bodyPr>
            <a:lstStyle/>
            <a:p>
              <a:r>
                <a:rPr lang="en-US" altLang="zh-CN" sz="1350" spc="-113" dirty="0">
                  <a:solidFill>
                    <a:schemeClr val="bg1">
                      <a:lumMod val="50000"/>
                    </a:schemeClr>
                  </a:solidFill>
                </a:rPr>
                <a:t>43%</a:t>
              </a:r>
              <a:endParaRPr lang="zh-CN" altLang="en-US" sz="1350" spc="-113" dirty="0">
                <a:solidFill>
                  <a:schemeClr val="bg1">
                    <a:lumMod val="50000"/>
                  </a:schemeClr>
                </a:solidFill>
              </a:endParaRPr>
            </a:p>
          </p:txBody>
        </p:sp>
        <p:sp>
          <p:nvSpPr>
            <p:cNvPr id="105" name="TextBox 104"/>
            <p:cNvSpPr txBox="1"/>
            <p:nvPr/>
          </p:nvSpPr>
          <p:spPr>
            <a:xfrm>
              <a:off x="2751607" y="2243684"/>
              <a:ext cx="669579" cy="360826"/>
            </a:xfrm>
            <a:prstGeom prst="rect">
              <a:avLst/>
            </a:prstGeom>
            <a:noFill/>
          </p:spPr>
          <p:txBody>
            <a:bodyPr wrap="square" lIns="68573" tIns="34286" rIns="68573" bIns="34286"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48" name="TextBox 147"/>
            <p:cNvSpPr txBox="1"/>
            <p:nvPr/>
          </p:nvSpPr>
          <p:spPr>
            <a:xfrm>
              <a:off x="1989161" y="4663798"/>
              <a:ext cx="555929" cy="294624"/>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2826646" y="4663797"/>
              <a:ext cx="555929" cy="294625"/>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3496225" y="4663797"/>
              <a:ext cx="555929" cy="294625"/>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1" name="TextBox 150"/>
            <p:cNvSpPr txBox="1"/>
            <p:nvPr/>
          </p:nvSpPr>
          <p:spPr>
            <a:xfrm>
              <a:off x="4309946" y="4663797"/>
              <a:ext cx="555929" cy="294625"/>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61987" y="1994163"/>
              <a:ext cx="4169575" cy="2597744"/>
              <a:chOff x="1061987" y="1994163"/>
              <a:chExt cx="4169575" cy="2597744"/>
            </a:xfrm>
          </p:grpSpPr>
          <p:cxnSp>
            <p:nvCxnSpPr>
              <p:cNvPr id="91" name="直接箭头连接符 90"/>
              <p:cNvCxnSpPr/>
              <p:nvPr/>
            </p:nvCxnSpPr>
            <p:spPr>
              <a:xfrm flipV="1">
                <a:off x="1650042" y="1994163"/>
                <a:ext cx="0" cy="25977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a:off x="1610809" y="4591453"/>
                <a:ext cx="362075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061987" y="4318602"/>
                <a:ext cx="406320" cy="256355"/>
              </a:xfrm>
              <a:prstGeom prst="rect">
                <a:avLst/>
              </a:prstGeom>
              <a:noFill/>
            </p:spPr>
            <p:txBody>
              <a:bodyPr wrap="none" lIns="52918" tIns="26459" rIns="52918" bIns="26459" rtlCol="0">
                <a:spAutoFit/>
              </a:bodyPr>
              <a:lstStyle/>
              <a:p>
                <a:r>
                  <a:rPr lang="en-US" altLang="zh-CN" sz="825"/>
                  <a:t>100</a:t>
                </a:r>
                <a:endParaRPr lang="zh-CN" altLang="en-US" sz="825"/>
              </a:p>
            </p:txBody>
          </p:sp>
          <p:sp>
            <p:nvSpPr>
              <p:cNvPr id="132" name="TextBox 131"/>
              <p:cNvSpPr txBox="1"/>
              <p:nvPr/>
            </p:nvSpPr>
            <p:spPr>
              <a:xfrm>
                <a:off x="1061987" y="4109017"/>
                <a:ext cx="406320" cy="256355"/>
              </a:xfrm>
              <a:prstGeom prst="rect">
                <a:avLst/>
              </a:prstGeom>
              <a:noFill/>
            </p:spPr>
            <p:txBody>
              <a:bodyPr wrap="none" lIns="52918" tIns="26459" rIns="52918" bIns="26459" rtlCol="0">
                <a:spAutoFit/>
              </a:bodyPr>
              <a:lstStyle/>
              <a:p>
                <a:r>
                  <a:rPr lang="en-US" altLang="zh-CN" sz="825"/>
                  <a:t>200</a:t>
                </a:r>
                <a:endParaRPr lang="zh-CN" altLang="en-US" sz="825"/>
              </a:p>
            </p:txBody>
          </p:sp>
          <p:sp>
            <p:nvSpPr>
              <p:cNvPr id="143" name="TextBox 142"/>
              <p:cNvSpPr txBox="1"/>
              <p:nvPr/>
            </p:nvSpPr>
            <p:spPr>
              <a:xfrm>
                <a:off x="1061987" y="3871787"/>
                <a:ext cx="406320" cy="256355"/>
              </a:xfrm>
              <a:prstGeom prst="rect">
                <a:avLst/>
              </a:prstGeom>
              <a:noFill/>
            </p:spPr>
            <p:txBody>
              <a:bodyPr wrap="none" lIns="52918" tIns="26459" rIns="52918" bIns="26459" rtlCol="0">
                <a:spAutoFit/>
              </a:bodyPr>
              <a:lstStyle/>
              <a:p>
                <a:r>
                  <a:rPr lang="en-US" altLang="zh-CN" sz="825"/>
                  <a:t>300</a:t>
                </a:r>
                <a:endParaRPr lang="zh-CN" altLang="en-US" sz="825"/>
              </a:p>
            </p:txBody>
          </p:sp>
          <p:sp>
            <p:nvSpPr>
              <p:cNvPr id="144" name="TextBox 143"/>
              <p:cNvSpPr txBox="1"/>
              <p:nvPr/>
            </p:nvSpPr>
            <p:spPr>
              <a:xfrm>
                <a:off x="1061987" y="3634565"/>
                <a:ext cx="406320" cy="256355"/>
              </a:xfrm>
              <a:prstGeom prst="rect">
                <a:avLst/>
              </a:prstGeom>
              <a:noFill/>
            </p:spPr>
            <p:txBody>
              <a:bodyPr wrap="none" lIns="52918" tIns="26459" rIns="52918" bIns="26459" rtlCol="0">
                <a:spAutoFit/>
              </a:bodyPr>
              <a:lstStyle/>
              <a:p>
                <a:r>
                  <a:rPr lang="en-US" altLang="zh-CN" sz="825"/>
                  <a:t>400</a:t>
                </a:r>
                <a:endParaRPr lang="zh-CN" altLang="en-US" sz="825"/>
              </a:p>
            </p:txBody>
          </p:sp>
          <p:sp>
            <p:nvSpPr>
              <p:cNvPr id="145" name="TextBox 144"/>
              <p:cNvSpPr txBox="1"/>
              <p:nvPr/>
            </p:nvSpPr>
            <p:spPr>
              <a:xfrm>
                <a:off x="1061987" y="3397339"/>
                <a:ext cx="406320" cy="256355"/>
              </a:xfrm>
              <a:prstGeom prst="rect">
                <a:avLst/>
              </a:prstGeom>
              <a:noFill/>
            </p:spPr>
            <p:txBody>
              <a:bodyPr wrap="none" lIns="52918" tIns="26459" rIns="52918" bIns="26459" rtlCol="0">
                <a:spAutoFit/>
              </a:bodyPr>
              <a:lstStyle/>
              <a:p>
                <a:r>
                  <a:rPr lang="en-US" altLang="zh-CN" sz="825"/>
                  <a:t>500</a:t>
                </a:r>
                <a:endParaRPr lang="zh-CN" altLang="en-US" sz="825"/>
              </a:p>
            </p:txBody>
          </p:sp>
          <p:sp>
            <p:nvSpPr>
              <p:cNvPr id="146" name="TextBox 145"/>
              <p:cNvSpPr txBox="1"/>
              <p:nvPr/>
            </p:nvSpPr>
            <p:spPr>
              <a:xfrm>
                <a:off x="1061987" y="3160111"/>
                <a:ext cx="406320" cy="256355"/>
              </a:xfrm>
              <a:prstGeom prst="rect">
                <a:avLst/>
              </a:prstGeom>
              <a:noFill/>
            </p:spPr>
            <p:txBody>
              <a:bodyPr wrap="none" lIns="52918" tIns="26459" rIns="52918" bIns="26459" rtlCol="0">
                <a:spAutoFit/>
              </a:bodyPr>
              <a:lstStyle/>
              <a:p>
                <a:r>
                  <a:rPr lang="en-US" altLang="zh-CN" sz="825"/>
                  <a:t>600</a:t>
                </a:r>
                <a:endParaRPr lang="zh-CN" altLang="en-US" sz="825"/>
              </a:p>
            </p:txBody>
          </p:sp>
          <p:sp>
            <p:nvSpPr>
              <p:cNvPr id="147" name="TextBox 146"/>
              <p:cNvSpPr txBox="1"/>
              <p:nvPr/>
            </p:nvSpPr>
            <p:spPr>
              <a:xfrm>
                <a:off x="1061987" y="2922886"/>
                <a:ext cx="406320" cy="256355"/>
              </a:xfrm>
              <a:prstGeom prst="rect">
                <a:avLst/>
              </a:prstGeom>
              <a:noFill/>
            </p:spPr>
            <p:txBody>
              <a:bodyPr wrap="none" lIns="52918" tIns="26459" rIns="52918" bIns="26459" rtlCol="0">
                <a:spAutoFit/>
              </a:bodyPr>
              <a:lstStyle/>
              <a:p>
                <a:r>
                  <a:rPr lang="en-US" altLang="zh-CN" sz="825"/>
                  <a:t>700</a:t>
                </a:r>
                <a:endParaRPr lang="zh-CN" altLang="en-US" sz="825"/>
              </a:p>
            </p:txBody>
          </p:sp>
          <p:sp>
            <p:nvSpPr>
              <p:cNvPr id="180" name="TextBox 179"/>
              <p:cNvSpPr txBox="1"/>
              <p:nvPr/>
            </p:nvSpPr>
            <p:spPr>
              <a:xfrm>
                <a:off x="1061987" y="2695449"/>
                <a:ext cx="406320" cy="256355"/>
              </a:xfrm>
              <a:prstGeom prst="rect">
                <a:avLst/>
              </a:prstGeom>
              <a:noFill/>
            </p:spPr>
            <p:txBody>
              <a:bodyPr wrap="none" lIns="52918" tIns="26459" rIns="52918" bIns="26459" rtlCol="0">
                <a:spAutoFit/>
              </a:bodyPr>
              <a:lstStyle/>
              <a:p>
                <a:r>
                  <a:rPr lang="en-US" altLang="zh-CN" sz="825" dirty="0"/>
                  <a:t>800</a:t>
                </a:r>
                <a:endParaRPr lang="zh-CN" altLang="en-US" sz="825" dirty="0"/>
              </a:p>
            </p:txBody>
          </p:sp>
          <p:sp>
            <p:nvSpPr>
              <p:cNvPr id="181" name="TextBox 180"/>
              <p:cNvSpPr txBox="1"/>
              <p:nvPr/>
            </p:nvSpPr>
            <p:spPr>
              <a:xfrm>
                <a:off x="1061987" y="2516281"/>
                <a:ext cx="406320" cy="256355"/>
              </a:xfrm>
              <a:prstGeom prst="rect">
                <a:avLst/>
              </a:prstGeom>
              <a:noFill/>
            </p:spPr>
            <p:txBody>
              <a:bodyPr wrap="none" lIns="52918" tIns="26459" rIns="52918" bIns="26459" rtlCol="0">
                <a:spAutoFit/>
              </a:bodyPr>
              <a:lstStyle/>
              <a:p>
                <a:r>
                  <a:rPr lang="en-US" altLang="zh-CN" sz="825" dirty="0"/>
                  <a:t>900</a:t>
                </a:r>
                <a:endParaRPr lang="zh-CN" altLang="en-US" sz="825" dirty="0"/>
              </a:p>
            </p:txBody>
          </p:sp>
          <p:sp>
            <p:nvSpPr>
              <p:cNvPr id="182" name="TextBox 181"/>
              <p:cNvSpPr txBox="1"/>
              <p:nvPr/>
            </p:nvSpPr>
            <p:spPr>
              <a:xfrm>
                <a:off x="1061987" y="2326314"/>
                <a:ext cx="487256" cy="256355"/>
              </a:xfrm>
              <a:prstGeom prst="rect">
                <a:avLst/>
              </a:prstGeom>
              <a:noFill/>
            </p:spPr>
            <p:txBody>
              <a:bodyPr wrap="none" lIns="52918" tIns="26459" rIns="52918" bIns="26459" rtlCol="0">
                <a:spAutoFit/>
              </a:bodyPr>
              <a:lstStyle/>
              <a:p>
                <a:r>
                  <a:rPr lang="en-US" altLang="zh-CN" sz="825" dirty="0"/>
                  <a:t>1000</a:t>
                </a:r>
                <a:endParaRPr lang="zh-CN" altLang="en-US" sz="825" dirty="0"/>
              </a:p>
            </p:txBody>
          </p:sp>
          <p:sp>
            <p:nvSpPr>
              <p:cNvPr id="106" name="Line 6"/>
              <p:cNvSpPr>
                <a:spLocks noChangeShapeType="1"/>
              </p:cNvSpPr>
              <p:nvPr/>
            </p:nvSpPr>
            <p:spPr bwMode="auto">
              <a:xfrm>
                <a:off x="1396955" y="3081174"/>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07" name="Line 7"/>
              <p:cNvSpPr>
                <a:spLocks noChangeShapeType="1"/>
              </p:cNvSpPr>
              <p:nvPr/>
            </p:nvSpPr>
            <p:spPr bwMode="auto">
              <a:xfrm>
                <a:off x="1396955" y="3310689"/>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08" name="Line 8"/>
              <p:cNvSpPr>
                <a:spLocks noChangeShapeType="1"/>
              </p:cNvSpPr>
              <p:nvPr/>
            </p:nvSpPr>
            <p:spPr bwMode="auto">
              <a:xfrm>
                <a:off x="1396955" y="3534805"/>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09" name="Line 9"/>
              <p:cNvSpPr>
                <a:spLocks noChangeShapeType="1"/>
              </p:cNvSpPr>
              <p:nvPr/>
            </p:nvSpPr>
            <p:spPr bwMode="auto">
              <a:xfrm>
                <a:off x="1396955" y="3764321"/>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10" name="Line 10"/>
              <p:cNvSpPr>
                <a:spLocks noChangeShapeType="1"/>
              </p:cNvSpPr>
              <p:nvPr/>
            </p:nvSpPr>
            <p:spPr bwMode="auto">
              <a:xfrm>
                <a:off x="1396955" y="3993837"/>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11" name="Line 11"/>
              <p:cNvSpPr>
                <a:spLocks noChangeShapeType="1"/>
              </p:cNvSpPr>
              <p:nvPr/>
            </p:nvSpPr>
            <p:spPr bwMode="auto">
              <a:xfrm>
                <a:off x="1396955" y="4223352"/>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21" name="Line 12"/>
              <p:cNvSpPr>
                <a:spLocks noChangeShapeType="1"/>
              </p:cNvSpPr>
              <p:nvPr/>
            </p:nvSpPr>
            <p:spPr bwMode="auto">
              <a:xfrm>
                <a:off x="1396955" y="4426304"/>
                <a:ext cx="369119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77" name="Line 10"/>
              <p:cNvSpPr>
                <a:spLocks noChangeShapeType="1"/>
              </p:cNvSpPr>
              <p:nvPr/>
            </p:nvSpPr>
            <p:spPr bwMode="auto">
              <a:xfrm>
                <a:off x="1540366" y="2411492"/>
                <a:ext cx="3547788"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78" name="Line 11"/>
              <p:cNvSpPr>
                <a:spLocks noChangeShapeType="1"/>
              </p:cNvSpPr>
              <p:nvPr/>
            </p:nvSpPr>
            <p:spPr bwMode="auto">
              <a:xfrm>
                <a:off x="1540365" y="2641008"/>
                <a:ext cx="3547787"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79" name="Line 12"/>
              <p:cNvSpPr>
                <a:spLocks noChangeShapeType="1"/>
              </p:cNvSpPr>
              <p:nvPr/>
            </p:nvSpPr>
            <p:spPr bwMode="auto">
              <a:xfrm>
                <a:off x="1509073" y="2843960"/>
                <a:ext cx="3579080"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183" name="Line 10"/>
              <p:cNvSpPr>
                <a:spLocks noChangeShapeType="1"/>
              </p:cNvSpPr>
              <p:nvPr/>
            </p:nvSpPr>
            <p:spPr bwMode="auto">
              <a:xfrm>
                <a:off x="1540366" y="2172083"/>
                <a:ext cx="3547788" cy="0"/>
              </a:xfrm>
              <a:prstGeom prst="line">
                <a:avLst/>
              </a:prstGeom>
              <a:noFill/>
              <a:ln w="5" cap="flat">
                <a:solidFill>
                  <a:schemeClr val="bg1">
                    <a:lumMod val="50000"/>
                    <a:alpha val="25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grpSp>
      </p:grpSp>
      <p:grpSp>
        <p:nvGrpSpPr>
          <p:cNvPr id="4" name="组合 4"/>
          <p:cNvGrpSpPr/>
          <p:nvPr/>
        </p:nvGrpSpPr>
        <p:grpSpPr>
          <a:xfrm>
            <a:off x="5577208" y="1586365"/>
            <a:ext cx="2725193" cy="2093602"/>
            <a:chOff x="7038199" y="1994163"/>
            <a:chExt cx="4169575" cy="2975194"/>
          </a:xfrm>
        </p:grpSpPr>
        <p:sp>
          <p:nvSpPr>
            <p:cNvPr id="185" name="矩形 184"/>
            <p:cNvSpPr/>
            <p:nvPr/>
          </p:nvSpPr>
          <p:spPr>
            <a:xfrm rot="16200000">
              <a:off x="9537325" y="3457222"/>
              <a:ext cx="189623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186" name="矩形 185"/>
            <p:cNvSpPr/>
            <p:nvPr/>
          </p:nvSpPr>
          <p:spPr>
            <a:xfrm rot="16200000">
              <a:off x="9010585" y="3689357"/>
              <a:ext cx="1431187"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187" name="矩形 186"/>
            <p:cNvSpPr/>
            <p:nvPr/>
          </p:nvSpPr>
          <p:spPr>
            <a:xfrm rot="16200000">
              <a:off x="7929401"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sp>
          <p:nvSpPr>
            <p:cNvPr id="188" name="矩形 187"/>
            <p:cNvSpPr/>
            <p:nvPr/>
          </p:nvSpPr>
          <p:spPr>
            <a:xfrm rot="16200000">
              <a:off x="7124673" y="3321984"/>
              <a:ext cx="2165935"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spcCol="0" rtlCol="0" anchor="ctr"/>
            <a:lstStyle/>
            <a:p>
              <a:pPr algn="ctr"/>
              <a:endParaRPr lang="zh-CN" altLang="en-US"/>
            </a:p>
          </p:txBody>
        </p:sp>
        <p:cxnSp>
          <p:nvCxnSpPr>
            <p:cNvPr id="189" name="直接箭头连接符 188"/>
            <p:cNvCxnSpPr/>
            <p:nvPr/>
          </p:nvCxnSpPr>
          <p:spPr>
            <a:xfrm flipV="1">
              <a:off x="7626254" y="1994163"/>
              <a:ext cx="0" cy="25977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p:nvPr/>
          </p:nvCxnSpPr>
          <p:spPr>
            <a:xfrm>
              <a:off x="7587021" y="4591453"/>
              <a:ext cx="3620753"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7953435" y="2133288"/>
              <a:ext cx="669579" cy="360826"/>
            </a:xfrm>
            <a:prstGeom prst="rect">
              <a:avLst/>
            </a:prstGeom>
            <a:noFill/>
          </p:spPr>
          <p:txBody>
            <a:bodyPr wrap="square" lIns="68573" tIns="34286" rIns="68573" bIns="34286" rtlCol="0">
              <a:spAutoFit/>
            </a:bodyPr>
            <a:lstStyle/>
            <a:p>
              <a:r>
                <a:rPr lang="en-US" altLang="zh-CN" sz="1200" spc="-113" dirty="0">
                  <a:solidFill>
                    <a:schemeClr val="bg1">
                      <a:lumMod val="50000"/>
                    </a:schemeClr>
                  </a:solidFill>
                  <a:latin typeface="微软雅黑" panose="020B0503020204020204" pitchFamily="34" charset="-122"/>
                  <a:ea typeface="微软雅黑" panose="020B0503020204020204" pitchFamily="34" charset="-122"/>
                </a:rPr>
                <a:t>99%</a:t>
              </a:r>
              <a:endParaRPr lang="zh-CN" altLang="en-US" sz="1200" spc="-113"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2" name="TextBox 191"/>
            <p:cNvSpPr txBox="1"/>
            <p:nvPr/>
          </p:nvSpPr>
          <p:spPr>
            <a:xfrm>
              <a:off x="9459489" y="2839694"/>
              <a:ext cx="669579" cy="393629"/>
            </a:xfrm>
            <a:prstGeom prst="rect">
              <a:avLst/>
            </a:prstGeom>
            <a:noFill/>
          </p:spPr>
          <p:txBody>
            <a:bodyPr wrap="square" lIns="68573" tIns="34286" rIns="68573" bIns="34286" rtlCol="0">
              <a:spAutoFit/>
            </a:bodyPr>
            <a:lstStyle/>
            <a:p>
              <a:r>
                <a:rPr lang="en-US" altLang="zh-CN" sz="1350" spc="-113" dirty="0">
                  <a:solidFill>
                    <a:schemeClr val="bg1">
                      <a:lumMod val="50000"/>
                    </a:schemeClr>
                  </a:solidFill>
                </a:rPr>
                <a:t>69%</a:t>
              </a:r>
              <a:endParaRPr lang="zh-CN" altLang="en-US" sz="1350" spc="-113" dirty="0">
                <a:solidFill>
                  <a:schemeClr val="bg1">
                    <a:lumMod val="50000"/>
                  </a:schemeClr>
                </a:solidFill>
              </a:endParaRPr>
            </a:p>
          </p:txBody>
        </p:sp>
        <p:sp>
          <p:nvSpPr>
            <p:cNvPr id="193" name="TextBox 192"/>
            <p:cNvSpPr txBox="1"/>
            <p:nvPr/>
          </p:nvSpPr>
          <p:spPr>
            <a:xfrm>
              <a:off x="10207190" y="2401664"/>
              <a:ext cx="669579" cy="393629"/>
            </a:xfrm>
            <a:prstGeom prst="rect">
              <a:avLst/>
            </a:prstGeom>
            <a:noFill/>
          </p:spPr>
          <p:txBody>
            <a:bodyPr wrap="square" lIns="68573" tIns="34286" rIns="68573" bIns="34286" rtlCol="0">
              <a:spAutoFit/>
            </a:bodyPr>
            <a:lstStyle/>
            <a:p>
              <a:r>
                <a:rPr lang="en-US" altLang="zh-CN" sz="1350" spc="-113" dirty="0">
                  <a:solidFill>
                    <a:schemeClr val="bg1">
                      <a:lumMod val="50000"/>
                    </a:schemeClr>
                  </a:solidFill>
                </a:rPr>
                <a:t>88%</a:t>
              </a:r>
              <a:endParaRPr lang="zh-CN" altLang="en-US" sz="1350" spc="-113" dirty="0">
                <a:solidFill>
                  <a:schemeClr val="bg1">
                    <a:lumMod val="50000"/>
                  </a:schemeClr>
                </a:solidFill>
              </a:endParaRPr>
            </a:p>
          </p:txBody>
        </p:sp>
        <p:sp>
          <p:nvSpPr>
            <p:cNvPr id="194" name="TextBox 193"/>
            <p:cNvSpPr txBox="1"/>
            <p:nvPr/>
          </p:nvSpPr>
          <p:spPr>
            <a:xfrm>
              <a:off x="8727819" y="2243683"/>
              <a:ext cx="669579" cy="360826"/>
            </a:xfrm>
            <a:prstGeom prst="rect">
              <a:avLst/>
            </a:prstGeom>
            <a:noFill/>
          </p:spPr>
          <p:txBody>
            <a:bodyPr wrap="square" lIns="68573" tIns="34286" rIns="68573" bIns="34286"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95" name="TextBox 194"/>
            <p:cNvSpPr txBox="1"/>
            <p:nvPr/>
          </p:nvSpPr>
          <p:spPr>
            <a:xfrm>
              <a:off x="7038199" y="4318602"/>
              <a:ext cx="406320" cy="256354"/>
            </a:xfrm>
            <a:prstGeom prst="rect">
              <a:avLst/>
            </a:prstGeom>
            <a:noFill/>
          </p:spPr>
          <p:txBody>
            <a:bodyPr wrap="none" lIns="52918" tIns="26459" rIns="52918" bIns="26459" rtlCol="0">
              <a:spAutoFit/>
            </a:bodyPr>
            <a:lstStyle/>
            <a:p>
              <a:r>
                <a:rPr lang="en-US" altLang="zh-CN" sz="825"/>
                <a:t>100</a:t>
              </a:r>
              <a:endParaRPr lang="zh-CN" altLang="en-US" sz="825"/>
            </a:p>
          </p:txBody>
        </p:sp>
        <p:sp>
          <p:nvSpPr>
            <p:cNvPr id="196" name="TextBox 195"/>
            <p:cNvSpPr txBox="1"/>
            <p:nvPr/>
          </p:nvSpPr>
          <p:spPr>
            <a:xfrm>
              <a:off x="7038199" y="4109017"/>
              <a:ext cx="406320" cy="256354"/>
            </a:xfrm>
            <a:prstGeom prst="rect">
              <a:avLst/>
            </a:prstGeom>
            <a:noFill/>
          </p:spPr>
          <p:txBody>
            <a:bodyPr wrap="none" lIns="52918" tIns="26459" rIns="52918" bIns="26459" rtlCol="0">
              <a:spAutoFit/>
            </a:bodyPr>
            <a:lstStyle/>
            <a:p>
              <a:r>
                <a:rPr lang="en-US" altLang="zh-CN" sz="825" dirty="0"/>
                <a:t>200</a:t>
              </a:r>
              <a:endParaRPr lang="zh-CN" altLang="en-US" sz="825" dirty="0"/>
            </a:p>
          </p:txBody>
        </p:sp>
        <p:sp>
          <p:nvSpPr>
            <p:cNvPr id="197" name="TextBox 196"/>
            <p:cNvSpPr txBox="1"/>
            <p:nvPr/>
          </p:nvSpPr>
          <p:spPr>
            <a:xfrm>
              <a:off x="7038199" y="3871789"/>
              <a:ext cx="406320" cy="256354"/>
            </a:xfrm>
            <a:prstGeom prst="rect">
              <a:avLst/>
            </a:prstGeom>
            <a:noFill/>
          </p:spPr>
          <p:txBody>
            <a:bodyPr wrap="none" lIns="52918" tIns="26459" rIns="52918" bIns="26459" rtlCol="0">
              <a:spAutoFit/>
            </a:bodyPr>
            <a:lstStyle/>
            <a:p>
              <a:r>
                <a:rPr lang="en-US" altLang="zh-CN" sz="825"/>
                <a:t>300</a:t>
              </a:r>
              <a:endParaRPr lang="zh-CN" altLang="en-US" sz="825"/>
            </a:p>
          </p:txBody>
        </p:sp>
        <p:sp>
          <p:nvSpPr>
            <p:cNvPr id="198" name="TextBox 197"/>
            <p:cNvSpPr txBox="1"/>
            <p:nvPr/>
          </p:nvSpPr>
          <p:spPr>
            <a:xfrm>
              <a:off x="7038199" y="3634563"/>
              <a:ext cx="406320" cy="256354"/>
            </a:xfrm>
            <a:prstGeom prst="rect">
              <a:avLst/>
            </a:prstGeom>
            <a:noFill/>
          </p:spPr>
          <p:txBody>
            <a:bodyPr wrap="none" lIns="52918" tIns="26459" rIns="52918" bIns="26459" rtlCol="0">
              <a:spAutoFit/>
            </a:bodyPr>
            <a:lstStyle/>
            <a:p>
              <a:r>
                <a:rPr lang="en-US" altLang="zh-CN" sz="825"/>
                <a:t>400</a:t>
              </a:r>
              <a:endParaRPr lang="zh-CN" altLang="en-US" sz="825"/>
            </a:p>
          </p:txBody>
        </p:sp>
        <p:sp>
          <p:nvSpPr>
            <p:cNvPr id="199" name="TextBox 198"/>
            <p:cNvSpPr txBox="1"/>
            <p:nvPr/>
          </p:nvSpPr>
          <p:spPr>
            <a:xfrm>
              <a:off x="7038199" y="3397336"/>
              <a:ext cx="406320" cy="256354"/>
            </a:xfrm>
            <a:prstGeom prst="rect">
              <a:avLst/>
            </a:prstGeom>
            <a:noFill/>
          </p:spPr>
          <p:txBody>
            <a:bodyPr wrap="none" lIns="52918" tIns="26459" rIns="52918" bIns="26459" rtlCol="0">
              <a:spAutoFit/>
            </a:bodyPr>
            <a:lstStyle/>
            <a:p>
              <a:r>
                <a:rPr lang="en-US" altLang="zh-CN" sz="825"/>
                <a:t>500</a:t>
              </a:r>
              <a:endParaRPr lang="zh-CN" altLang="en-US" sz="825"/>
            </a:p>
          </p:txBody>
        </p:sp>
        <p:sp>
          <p:nvSpPr>
            <p:cNvPr id="200" name="TextBox 199"/>
            <p:cNvSpPr txBox="1"/>
            <p:nvPr/>
          </p:nvSpPr>
          <p:spPr>
            <a:xfrm>
              <a:off x="7038199" y="3160111"/>
              <a:ext cx="406320" cy="256354"/>
            </a:xfrm>
            <a:prstGeom prst="rect">
              <a:avLst/>
            </a:prstGeom>
            <a:noFill/>
          </p:spPr>
          <p:txBody>
            <a:bodyPr wrap="none" lIns="52918" tIns="26459" rIns="52918" bIns="26459" rtlCol="0">
              <a:spAutoFit/>
            </a:bodyPr>
            <a:lstStyle/>
            <a:p>
              <a:r>
                <a:rPr lang="en-US" altLang="zh-CN" sz="825"/>
                <a:t>600</a:t>
              </a:r>
              <a:endParaRPr lang="zh-CN" altLang="en-US" sz="825"/>
            </a:p>
          </p:txBody>
        </p:sp>
        <p:sp>
          <p:nvSpPr>
            <p:cNvPr id="201" name="TextBox 200"/>
            <p:cNvSpPr txBox="1"/>
            <p:nvPr/>
          </p:nvSpPr>
          <p:spPr>
            <a:xfrm>
              <a:off x="7038199" y="2922884"/>
              <a:ext cx="406320" cy="256354"/>
            </a:xfrm>
            <a:prstGeom prst="rect">
              <a:avLst/>
            </a:prstGeom>
            <a:noFill/>
          </p:spPr>
          <p:txBody>
            <a:bodyPr wrap="none" lIns="52918" tIns="26459" rIns="52918" bIns="26459" rtlCol="0">
              <a:spAutoFit/>
            </a:bodyPr>
            <a:lstStyle/>
            <a:p>
              <a:r>
                <a:rPr lang="en-US" altLang="zh-CN" sz="825"/>
                <a:t>700</a:t>
              </a:r>
              <a:endParaRPr lang="zh-CN" altLang="en-US" sz="825"/>
            </a:p>
          </p:txBody>
        </p:sp>
        <p:sp>
          <p:nvSpPr>
            <p:cNvPr id="202" name="TextBox 201"/>
            <p:cNvSpPr txBox="1"/>
            <p:nvPr/>
          </p:nvSpPr>
          <p:spPr>
            <a:xfrm>
              <a:off x="7965373" y="4663799"/>
              <a:ext cx="555929" cy="294624"/>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3" name="TextBox 202"/>
            <p:cNvSpPr txBox="1"/>
            <p:nvPr/>
          </p:nvSpPr>
          <p:spPr>
            <a:xfrm>
              <a:off x="8802858" y="4663797"/>
              <a:ext cx="555929" cy="294624"/>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4" name="TextBox 203"/>
            <p:cNvSpPr txBox="1"/>
            <p:nvPr/>
          </p:nvSpPr>
          <p:spPr>
            <a:xfrm>
              <a:off x="9466452" y="4674733"/>
              <a:ext cx="555929" cy="294624"/>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5" name="TextBox 204"/>
            <p:cNvSpPr txBox="1"/>
            <p:nvPr/>
          </p:nvSpPr>
          <p:spPr>
            <a:xfrm>
              <a:off x="10286158" y="4663797"/>
              <a:ext cx="555929" cy="294624"/>
            </a:xfrm>
            <a:prstGeom prst="rect">
              <a:avLst/>
            </a:prstGeom>
            <a:noFill/>
          </p:spPr>
          <p:txBody>
            <a:bodyPr wrap="none" lIns="52918" tIns="26459" rIns="52918" bIns="26459"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6" name="TextBox 205"/>
            <p:cNvSpPr txBox="1"/>
            <p:nvPr/>
          </p:nvSpPr>
          <p:spPr>
            <a:xfrm>
              <a:off x="7038199" y="2695449"/>
              <a:ext cx="406320" cy="256354"/>
            </a:xfrm>
            <a:prstGeom prst="rect">
              <a:avLst/>
            </a:prstGeom>
            <a:noFill/>
          </p:spPr>
          <p:txBody>
            <a:bodyPr wrap="none" lIns="52918" tIns="26459" rIns="52918" bIns="26459" rtlCol="0">
              <a:spAutoFit/>
            </a:bodyPr>
            <a:lstStyle/>
            <a:p>
              <a:r>
                <a:rPr lang="en-US" altLang="zh-CN" sz="825" dirty="0"/>
                <a:t>800</a:t>
              </a:r>
              <a:endParaRPr lang="zh-CN" altLang="en-US" sz="825" dirty="0"/>
            </a:p>
          </p:txBody>
        </p:sp>
        <p:sp>
          <p:nvSpPr>
            <p:cNvPr id="207" name="TextBox 206"/>
            <p:cNvSpPr txBox="1"/>
            <p:nvPr/>
          </p:nvSpPr>
          <p:spPr>
            <a:xfrm>
              <a:off x="7038199" y="2516281"/>
              <a:ext cx="406320" cy="256354"/>
            </a:xfrm>
            <a:prstGeom prst="rect">
              <a:avLst/>
            </a:prstGeom>
            <a:noFill/>
          </p:spPr>
          <p:txBody>
            <a:bodyPr wrap="none" lIns="52918" tIns="26459" rIns="52918" bIns="26459" rtlCol="0">
              <a:spAutoFit/>
            </a:bodyPr>
            <a:lstStyle/>
            <a:p>
              <a:r>
                <a:rPr lang="en-US" altLang="zh-CN" sz="825" dirty="0"/>
                <a:t>900</a:t>
              </a:r>
              <a:endParaRPr lang="zh-CN" altLang="en-US" sz="825" dirty="0"/>
            </a:p>
          </p:txBody>
        </p:sp>
        <p:sp>
          <p:nvSpPr>
            <p:cNvPr id="208" name="TextBox 207"/>
            <p:cNvSpPr txBox="1"/>
            <p:nvPr/>
          </p:nvSpPr>
          <p:spPr>
            <a:xfrm>
              <a:off x="7038199" y="2326314"/>
              <a:ext cx="487256" cy="256354"/>
            </a:xfrm>
            <a:prstGeom prst="rect">
              <a:avLst/>
            </a:prstGeom>
            <a:noFill/>
          </p:spPr>
          <p:txBody>
            <a:bodyPr wrap="none" lIns="52918" tIns="26459" rIns="52918" bIns="26459" rtlCol="0">
              <a:spAutoFit/>
            </a:bodyPr>
            <a:lstStyle/>
            <a:p>
              <a:r>
                <a:rPr lang="en-US" altLang="zh-CN" sz="825" dirty="0"/>
                <a:t>1000</a:t>
              </a:r>
              <a:endParaRPr lang="zh-CN" altLang="en-US" sz="825" dirty="0"/>
            </a:p>
          </p:txBody>
        </p:sp>
        <p:sp>
          <p:nvSpPr>
            <p:cNvPr id="209" name="Line 6"/>
            <p:cNvSpPr>
              <a:spLocks noChangeShapeType="1"/>
            </p:cNvSpPr>
            <p:nvPr/>
          </p:nvSpPr>
          <p:spPr bwMode="auto">
            <a:xfrm>
              <a:off x="7373167" y="3081174"/>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0" name="Line 7"/>
            <p:cNvSpPr>
              <a:spLocks noChangeShapeType="1"/>
            </p:cNvSpPr>
            <p:nvPr/>
          </p:nvSpPr>
          <p:spPr bwMode="auto">
            <a:xfrm>
              <a:off x="7373167" y="3310689"/>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1" name="Line 8"/>
            <p:cNvSpPr>
              <a:spLocks noChangeShapeType="1"/>
            </p:cNvSpPr>
            <p:nvPr/>
          </p:nvSpPr>
          <p:spPr bwMode="auto">
            <a:xfrm>
              <a:off x="7373167" y="3534805"/>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2" name="Line 9"/>
            <p:cNvSpPr>
              <a:spLocks noChangeShapeType="1"/>
            </p:cNvSpPr>
            <p:nvPr/>
          </p:nvSpPr>
          <p:spPr bwMode="auto">
            <a:xfrm>
              <a:off x="7373167" y="3764321"/>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3" name="Line 10"/>
            <p:cNvSpPr>
              <a:spLocks noChangeShapeType="1"/>
            </p:cNvSpPr>
            <p:nvPr/>
          </p:nvSpPr>
          <p:spPr bwMode="auto">
            <a:xfrm>
              <a:off x="7373167" y="3993837"/>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4" name="Line 11"/>
            <p:cNvSpPr>
              <a:spLocks noChangeShapeType="1"/>
            </p:cNvSpPr>
            <p:nvPr/>
          </p:nvSpPr>
          <p:spPr bwMode="auto">
            <a:xfrm>
              <a:off x="7373167" y="4223352"/>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5" name="Line 12"/>
            <p:cNvSpPr>
              <a:spLocks noChangeShapeType="1"/>
            </p:cNvSpPr>
            <p:nvPr/>
          </p:nvSpPr>
          <p:spPr bwMode="auto">
            <a:xfrm>
              <a:off x="7373167" y="4426304"/>
              <a:ext cx="369119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6" name="Line 10"/>
            <p:cNvSpPr>
              <a:spLocks noChangeShapeType="1"/>
            </p:cNvSpPr>
            <p:nvPr/>
          </p:nvSpPr>
          <p:spPr bwMode="auto">
            <a:xfrm>
              <a:off x="7516578" y="2411492"/>
              <a:ext cx="3547788"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7" name="Line 11"/>
            <p:cNvSpPr>
              <a:spLocks noChangeShapeType="1"/>
            </p:cNvSpPr>
            <p:nvPr/>
          </p:nvSpPr>
          <p:spPr bwMode="auto">
            <a:xfrm>
              <a:off x="7516577" y="2641008"/>
              <a:ext cx="3547787"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8" name="Line 12"/>
            <p:cNvSpPr>
              <a:spLocks noChangeShapeType="1"/>
            </p:cNvSpPr>
            <p:nvPr/>
          </p:nvSpPr>
          <p:spPr bwMode="auto">
            <a:xfrm>
              <a:off x="7485285" y="2843960"/>
              <a:ext cx="3579080"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219" name="Line 10"/>
            <p:cNvSpPr>
              <a:spLocks noChangeShapeType="1"/>
            </p:cNvSpPr>
            <p:nvPr/>
          </p:nvSpPr>
          <p:spPr bwMode="auto">
            <a:xfrm>
              <a:off x="7516578" y="2172083"/>
              <a:ext cx="3547788" cy="0"/>
            </a:xfrm>
            <a:prstGeom prst="line">
              <a:avLst/>
            </a:prstGeom>
            <a:noFill/>
            <a:ln w="5" cap="flat">
              <a:solidFill>
                <a:schemeClr val="bg1">
                  <a:lumMod val="50000"/>
                  <a:alpha val="21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grpSp>
      <p:grpSp>
        <p:nvGrpSpPr>
          <p:cNvPr id="5" name="组合 6"/>
          <p:cNvGrpSpPr/>
          <p:nvPr/>
        </p:nvGrpSpPr>
        <p:grpSpPr>
          <a:xfrm>
            <a:off x="4416039" y="1526358"/>
            <a:ext cx="790649" cy="1987873"/>
            <a:chOff x="5489974" y="1916832"/>
            <a:chExt cx="1209702" cy="2824944"/>
          </a:xfrm>
          <a:solidFill>
            <a:schemeClr val="accent1"/>
          </a:solidFill>
        </p:grpSpPr>
        <p:cxnSp>
          <p:nvCxnSpPr>
            <p:cNvPr id="20" name="直接连接符 19"/>
            <p:cNvCxnSpPr/>
            <p:nvPr/>
          </p:nvCxnSpPr>
          <p:spPr>
            <a:xfrm>
              <a:off x="6102733" y="1916832"/>
              <a:ext cx="0" cy="2824944"/>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489974" y="2562739"/>
              <a:ext cx="1209702" cy="1147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TextBox 15"/>
          <p:cNvSpPr txBox="1"/>
          <p:nvPr/>
        </p:nvSpPr>
        <p:spPr>
          <a:xfrm>
            <a:off x="4416039" y="1929237"/>
            <a:ext cx="894211" cy="854080"/>
          </a:xfrm>
          <a:prstGeom prst="rect">
            <a:avLst/>
          </a:prstGeom>
          <a:noFill/>
        </p:spPr>
        <p:txBody>
          <a:bodyPr wrap="square" rtlCol="0">
            <a:spAutoFit/>
          </a:bodyPr>
          <a:lstStyle/>
          <a:p>
            <a:r>
              <a:rPr lang="en-US" altLang="zh-CN" sz="4950" dirty="0" err="1">
                <a:solidFill>
                  <a:schemeClr val="bg1"/>
                </a:solidFill>
                <a:latin typeface="方正大黑_GBK" pitchFamily="65" charset="-122"/>
                <a:ea typeface="方正大黑_GBK" pitchFamily="65" charset="-122"/>
              </a:rPr>
              <a:t>vs</a:t>
            </a:r>
            <a:endParaRPr lang="zh-CN" altLang="en-US" sz="4950" dirty="0">
              <a:solidFill>
                <a:schemeClr val="bg1"/>
              </a:solidFill>
              <a:latin typeface="方正大黑_GBK" pitchFamily="65" charset="-122"/>
              <a:ea typeface="方正大黑_GBK" pitchFamily="65" charset="-122"/>
            </a:endParaRPr>
          </a:p>
        </p:txBody>
      </p:sp>
      <p:sp>
        <p:nvSpPr>
          <p:cNvPr id="222" name="TextBox 221"/>
          <p:cNvSpPr txBox="1"/>
          <p:nvPr/>
        </p:nvSpPr>
        <p:spPr>
          <a:xfrm>
            <a:off x="6042814" y="4032581"/>
            <a:ext cx="1757063" cy="389329"/>
          </a:xfrm>
          <a:prstGeom prst="rect">
            <a:avLst/>
          </a:prstGeom>
          <a:noFill/>
        </p:spPr>
        <p:txBody>
          <a:bodyPr wrap="square" lIns="68573" tIns="34286" rIns="68573" bIns="34286" rtlCol="0">
            <a:spAutoFit/>
          </a:bodyPr>
          <a:lstStyle/>
          <a:p>
            <a:pPr>
              <a:lnSpc>
                <a:spcPct val="13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3" name="TextBox 222"/>
          <p:cNvSpPr txBox="1"/>
          <p:nvPr/>
        </p:nvSpPr>
        <p:spPr>
          <a:xfrm>
            <a:off x="6076208" y="3733636"/>
            <a:ext cx="902648" cy="346249"/>
          </a:xfrm>
          <a:prstGeom prst="rect">
            <a:avLst/>
          </a:prstGeom>
          <a:noFill/>
        </p:spPr>
        <p:txBody>
          <a:bodyPr wrap="square" lIns="68573" tIns="0" rIns="68573" bIns="0" rtlCol="0" anchor="t">
            <a:spAutoFit/>
          </a:bodyPr>
          <a:lstStyle/>
          <a:p>
            <a:pPr>
              <a:lnSpc>
                <a:spcPct val="150000"/>
              </a:lnSpc>
            </a:pPr>
            <a:r>
              <a:rPr lang="en-US" altLang="zh-CN" sz="1500" dirty="0">
                <a:solidFill>
                  <a:schemeClr val="accent1"/>
                </a:solidFill>
                <a:latin typeface="方正黑体_GBK" pitchFamily="65" charset="-122"/>
                <a:ea typeface="方正黑体_GBK" pitchFamily="65" charset="-122"/>
                <a:cs typeface="华文黑体" pitchFamily="2" charset="-122"/>
              </a:rPr>
              <a:t>2017</a:t>
            </a:r>
            <a:r>
              <a:rPr lang="zh-CN" altLang="en-US" sz="1500" dirty="0">
                <a:solidFill>
                  <a:schemeClr val="accent1"/>
                </a:solidFill>
                <a:latin typeface="方正黑体_GBK" pitchFamily="65" charset="-122"/>
                <a:ea typeface="方正黑体_GBK" pitchFamily="65" charset="-122"/>
                <a:cs typeface="华文黑体" pitchFamily="2" charset="-122"/>
              </a:rPr>
              <a:t>年</a:t>
            </a:r>
            <a:endParaRPr lang="zh-CN" altLang="en-US" sz="1500" dirty="0">
              <a:solidFill>
                <a:schemeClr val="accent1"/>
              </a:solidFill>
              <a:latin typeface="方正黑体_GBK" pitchFamily="65" charset="-122"/>
              <a:ea typeface="方正黑体_GBK" pitchFamily="65" charset="-122"/>
              <a:cs typeface="华文黑体" pitchFamily="2" charset="-122"/>
            </a:endParaRPr>
          </a:p>
        </p:txBody>
      </p:sp>
      <p:sp>
        <p:nvSpPr>
          <p:cNvPr id="224" name="圆角矩形 223"/>
          <p:cNvSpPr/>
          <p:nvPr/>
        </p:nvSpPr>
        <p:spPr>
          <a:xfrm>
            <a:off x="5572041" y="3825001"/>
            <a:ext cx="514325" cy="19587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zh-CN" altLang="en-US" sz="1050" dirty="0">
                <a:solidFill>
                  <a:prstClr val="white"/>
                </a:solidFill>
                <a:latin typeface="微软雅黑" panose="020B0503020204020204" pitchFamily="34" charset="-122"/>
                <a:ea typeface="微软雅黑" panose="020B0503020204020204" pitchFamily="34" charset="-122"/>
              </a:rPr>
              <a:t>去年</a:t>
            </a:r>
            <a:endParaRPr lang="zh-CN" altLang="en-US" sz="1050" dirty="0">
              <a:solidFill>
                <a:prstClr val="white"/>
              </a:solidFill>
              <a:latin typeface="微软雅黑" panose="020B0503020204020204" pitchFamily="34" charset="-122"/>
              <a:ea typeface="微软雅黑" panose="020B0503020204020204" pitchFamily="34" charset="-122"/>
            </a:endParaRPr>
          </a:p>
        </p:txBody>
      </p:sp>
      <p:sp>
        <p:nvSpPr>
          <p:cNvPr id="228" name="TextBox 227"/>
          <p:cNvSpPr txBox="1"/>
          <p:nvPr/>
        </p:nvSpPr>
        <p:spPr>
          <a:xfrm>
            <a:off x="1625741" y="4032580"/>
            <a:ext cx="1757063" cy="429340"/>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9" name="TextBox 228"/>
          <p:cNvSpPr txBox="1"/>
          <p:nvPr/>
        </p:nvSpPr>
        <p:spPr>
          <a:xfrm>
            <a:off x="1664461" y="3733636"/>
            <a:ext cx="902648" cy="346249"/>
          </a:xfrm>
          <a:prstGeom prst="rect">
            <a:avLst/>
          </a:prstGeom>
          <a:noFill/>
        </p:spPr>
        <p:txBody>
          <a:bodyPr wrap="square" lIns="68573" tIns="0" rIns="68573" bIns="0" rtlCol="0" anchor="t">
            <a:spAutoFit/>
          </a:bodyPr>
          <a:lstStyle/>
          <a:p>
            <a:pPr>
              <a:lnSpc>
                <a:spcPct val="150000"/>
              </a:lnSpc>
            </a:pPr>
            <a:r>
              <a:rPr lang="en-US" altLang="zh-CN" sz="1500" dirty="0">
                <a:solidFill>
                  <a:schemeClr val="accent1"/>
                </a:solidFill>
                <a:latin typeface="方正黑体_GBK" pitchFamily="65" charset="-122"/>
                <a:ea typeface="方正黑体_GBK" pitchFamily="65" charset="-122"/>
                <a:cs typeface="华文黑体" pitchFamily="2" charset="-122"/>
              </a:rPr>
              <a:t>2016</a:t>
            </a:r>
            <a:r>
              <a:rPr lang="zh-CN" altLang="en-US" sz="1500" dirty="0">
                <a:solidFill>
                  <a:schemeClr val="accent1"/>
                </a:solidFill>
                <a:latin typeface="方正黑体_GBK" pitchFamily="65" charset="-122"/>
                <a:ea typeface="方正黑体_GBK" pitchFamily="65" charset="-122"/>
                <a:cs typeface="华文黑体" pitchFamily="2" charset="-122"/>
              </a:rPr>
              <a:t>年</a:t>
            </a:r>
            <a:endParaRPr lang="zh-CN" altLang="en-US" sz="1500" dirty="0">
              <a:solidFill>
                <a:schemeClr val="accent1"/>
              </a:solidFill>
              <a:latin typeface="方正黑体_GBK" pitchFamily="65" charset="-122"/>
              <a:ea typeface="方正黑体_GBK" pitchFamily="65" charset="-122"/>
              <a:cs typeface="华文黑体" pitchFamily="2" charset="-122"/>
            </a:endParaRPr>
          </a:p>
        </p:txBody>
      </p:sp>
      <p:sp>
        <p:nvSpPr>
          <p:cNvPr id="230" name="圆角矩形 229"/>
          <p:cNvSpPr/>
          <p:nvPr/>
        </p:nvSpPr>
        <p:spPr>
          <a:xfrm>
            <a:off x="1082456" y="3825001"/>
            <a:ext cx="573225" cy="19587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r>
              <a:rPr lang="zh-CN" altLang="en-US" sz="1050" dirty="0">
                <a:solidFill>
                  <a:prstClr val="white"/>
                </a:solidFill>
                <a:latin typeface="微软雅黑" panose="020B0503020204020204" pitchFamily="34" charset="-122"/>
                <a:ea typeface="微软雅黑" panose="020B0503020204020204" pitchFamily="34" charset="-122"/>
              </a:rPr>
              <a:t>今年</a:t>
            </a:r>
            <a:endParaRPr lang="zh-CN" altLang="en-US" sz="105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500"/>
                                        <p:tgtEl>
                                          <p:spTgt spid="223"/>
                                        </p:tgtEl>
                                        <p:attrNameLst>
                                          <p:attrName>ppt_x</p:attrName>
                                        </p:attrNameLst>
                                      </p:cBhvr>
                                      <p:tavLst>
                                        <p:tav tm="0">
                                          <p:val>
                                            <p:strVal val="#ppt_x+#ppt_w*1.125000"/>
                                          </p:val>
                                        </p:tav>
                                        <p:tav tm="100000">
                                          <p:val>
                                            <p:strVal val="#ppt_x"/>
                                          </p:val>
                                        </p:tav>
                                      </p:tavLst>
                                    </p:anim>
                                    <p:animEffect transition="in" filter="wipe(left)">
                                      <p:cBhvr>
                                        <p:cTn id="8" dur="500"/>
                                        <p:tgtEl>
                                          <p:spTgt spid="22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ppt_x</p:attrName>
                                        </p:attrNameLst>
                                      </p:cBhvr>
                                      <p:tavLst>
                                        <p:tav tm="0">
                                          <p:val>
                                            <p:strVal val="#ppt_x+#ppt_w*1.125000"/>
                                          </p:val>
                                        </p:tav>
                                        <p:tav tm="100000">
                                          <p:val>
                                            <p:strVal val="#ppt_x"/>
                                          </p:val>
                                        </p:tav>
                                      </p:tavLst>
                                    </p:anim>
                                    <p:animEffect transition="in" filter="wipe(left)">
                                      <p:cBhvr>
                                        <p:cTn id="12" dur="500"/>
                                        <p:tgtEl>
                                          <p:spTgt spid="22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ppt_w</p:attrName>
                                        </p:attrNameLst>
                                      </p:cBhvr>
                                      <p:tavLst>
                                        <p:tav tm="0">
                                          <p:val>
                                            <p:fltVal val="0"/>
                                          </p:val>
                                        </p:tav>
                                        <p:tav tm="100000">
                                          <p:val>
                                            <p:strVal val="#ppt_w"/>
                                          </p:val>
                                        </p:tav>
                                      </p:tavLst>
                                    </p:anim>
                                    <p:anim calcmode="lin" valueType="num">
                                      <p:cBhvr>
                                        <p:cTn id="16" dur="500" fill="hold"/>
                                        <p:tgtEl>
                                          <p:spTgt spid="224"/>
                                        </p:tgtEl>
                                        <p:attrNameLst>
                                          <p:attrName>ppt_h</p:attrName>
                                        </p:attrNameLst>
                                      </p:cBhvr>
                                      <p:tavLst>
                                        <p:tav tm="0">
                                          <p:val>
                                            <p:fltVal val="0"/>
                                          </p:val>
                                        </p:tav>
                                        <p:tav tm="100000">
                                          <p:val>
                                            <p:strVal val="#ppt_h"/>
                                          </p:val>
                                        </p:tav>
                                      </p:tavLst>
                                    </p:anim>
                                    <p:animEffect transition="in" filter="fade">
                                      <p:cBhvr>
                                        <p:cTn id="17" dur="500"/>
                                        <p:tgtEl>
                                          <p:spTgt spid="224"/>
                                        </p:tgtEl>
                                      </p:cBhvr>
                                    </p:animEffect>
                                  </p:childTnLst>
                                </p:cTn>
                              </p:par>
                            </p:childTnLst>
                          </p:cTn>
                        </p:par>
                        <p:par>
                          <p:cTn id="18" fill="hold">
                            <p:stCondLst>
                              <p:cond delay="500"/>
                            </p:stCondLst>
                            <p:childTnLst>
                              <p:par>
                                <p:cTn id="19" presetID="12" presetClass="entr" presetSubtype="2" fill="hold" grpId="0" nodeType="afterEffect">
                                  <p:stCondLst>
                                    <p:cond delay="0"/>
                                  </p:stCondLst>
                                  <p:childTnLst>
                                    <p:set>
                                      <p:cBhvr>
                                        <p:cTn id="20" dur="1" fill="hold">
                                          <p:stCondLst>
                                            <p:cond delay="0"/>
                                          </p:stCondLst>
                                        </p:cTn>
                                        <p:tgtEl>
                                          <p:spTgt spid="229"/>
                                        </p:tgtEl>
                                        <p:attrNameLst>
                                          <p:attrName>style.visibility</p:attrName>
                                        </p:attrNameLst>
                                      </p:cBhvr>
                                      <p:to>
                                        <p:strVal val="visible"/>
                                      </p:to>
                                    </p:set>
                                    <p:anim calcmode="lin" valueType="num">
                                      <p:cBhvr additive="base">
                                        <p:cTn id="21" dur="500"/>
                                        <p:tgtEl>
                                          <p:spTgt spid="229"/>
                                        </p:tgtEl>
                                        <p:attrNameLst>
                                          <p:attrName>ppt_x</p:attrName>
                                        </p:attrNameLst>
                                      </p:cBhvr>
                                      <p:tavLst>
                                        <p:tav tm="0">
                                          <p:val>
                                            <p:strVal val="#ppt_x+#ppt_w*1.125000"/>
                                          </p:val>
                                        </p:tav>
                                        <p:tav tm="100000">
                                          <p:val>
                                            <p:strVal val="#ppt_x"/>
                                          </p:val>
                                        </p:tav>
                                      </p:tavLst>
                                    </p:anim>
                                    <p:animEffect transition="in" filter="wipe(left)">
                                      <p:cBhvr>
                                        <p:cTn id="22" dur="500"/>
                                        <p:tgtEl>
                                          <p:spTgt spid="229"/>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228"/>
                                        </p:tgtEl>
                                        <p:attrNameLst>
                                          <p:attrName>style.visibility</p:attrName>
                                        </p:attrNameLst>
                                      </p:cBhvr>
                                      <p:to>
                                        <p:strVal val="visible"/>
                                      </p:to>
                                    </p:set>
                                    <p:anim calcmode="lin" valueType="num">
                                      <p:cBhvr additive="base">
                                        <p:cTn id="25" dur="500"/>
                                        <p:tgtEl>
                                          <p:spTgt spid="228"/>
                                        </p:tgtEl>
                                        <p:attrNameLst>
                                          <p:attrName>ppt_x</p:attrName>
                                        </p:attrNameLst>
                                      </p:cBhvr>
                                      <p:tavLst>
                                        <p:tav tm="0">
                                          <p:val>
                                            <p:strVal val="#ppt_x+#ppt_w*1.125000"/>
                                          </p:val>
                                        </p:tav>
                                        <p:tav tm="100000">
                                          <p:val>
                                            <p:strVal val="#ppt_x"/>
                                          </p:val>
                                        </p:tav>
                                      </p:tavLst>
                                    </p:anim>
                                    <p:animEffect transition="in" filter="wipe(left)">
                                      <p:cBhvr>
                                        <p:cTn id="26" dur="500"/>
                                        <p:tgtEl>
                                          <p:spTgt spid="22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p:cTn id="29" dur="500" fill="hold"/>
                                        <p:tgtEl>
                                          <p:spTgt spid="230"/>
                                        </p:tgtEl>
                                        <p:attrNameLst>
                                          <p:attrName>ppt_w</p:attrName>
                                        </p:attrNameLst>
                                      </p:cBhvr>
                                      <p:tavLst>
                                        <p:tav tm="0">
                                          <p:val>
                                            <p:fltVal val="0"/>
                                          </p:val>
                                        </p:tav>
                                        <p:tav tm="100000">
                                          <p:val>
                                            <p:strVal val="#ppt_w"/>
                                          </p:val>
                                        </p:tav>
                                      </p:tavLst>
                                    </p:anim>
                                    <p:anim calcmode="lin" valueType="num">
                                      <p:cBhvr>
                                        <p:cTn id="30" dur="500" fill="hold"/>
                                        <p:tgtEl>
                                          <p:spTgt spid="230"/>
                                        </p:tgtEl>
                                        <p:attrNameLst>
                                          <p:attrName>ppt_h</p:attrName>
                                        </p:attrNameLst>
                                      </p:cBhvr>
                                      <p:tavLst>
                                        <p:tav tm="0">
                                          <p:val>
                                            <p:fltVal val="0"/>
                                          </p:val>
                                        </p:tav>
                                        <p:tav tm="100000">
                                          <p:val>
                                            <p:strVal val="#ppt_h"/>
                                          </p:val>
                                        </p:tav>
                                      </p:tavLst>
                                    </p:anim>
                                    <p:animEffect transition="in" filter="fade">
                                      <p:cBhvr>
                                        <p:cTn id="31" dur="500"/>
                                        <p:tgtEl>
                                          <p:spTgt spid="230"/>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2000"/>
                            </p:stCondLst>
                            <p:childTnLst>
                              <p:par>
                                <p:cTn id="41" presetID="4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ppt_w</p:attrName>
                                        </p:attrNameLst>
                                      </p:cBhvr>
                                      <p:tavLst>
                                        <p:tav tm="0" fmla="#ppt_w*sin(2.5*pi*$)">
                                          <p:val>
                                            <p:fltVal val="0"/>
                                          </p:val>
                                        </p:tav>
                                        <p:tav tm="100000">
                                          <p:val>
                                            <p:fltVal val="1"/>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childTnLst>
                          </p:cTn>
                        </p:par>
                        <p:par>
                          <p:cTn id="46" fill="hold">
                            <p:stCondLst>
                              <p:cond delay="2500"/>
                            </p:stCondLst>
                            <p:childTnLst>
                              <p:par>
                                <p:cTn id="47" presetID="23" presetClass="entr" presetSubtype="3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strVal val="4*#ppt_w"/>
                                          </p:val>
                                        </p:tav>
                                        <p:tav tm="100000">
                                          <p:val>
                                            <p:strVal val="#ppt_w"/>
                                          </p:val>
                                        </p:tav>
                                      </p:tavLst>
                                    </p:anim>
                                    <p:anim calcmode="lin" valueType="num">
                                      <p:cBhvr>
                                        <p:cTn id="50"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2" grpId="0"/>
      <p:bldP spid="223" grpId="0"/>
      <p:bldP spid="224" grpId="0" animBg="1"/>
      <p:bldP spid="228" grpId="0"/>
      <p:bldP spid="229" grpId="0"/>
      <p:bldP spid="2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6"/>
          <p:cNvGrpSpPr/>
          <p:nvPr/>
        </p:nvGrpSpPr>
        <p:grpSpPr>
          <a:xfrm>
            <a:off x="1932942" y="2386825"/>
            <a:ext cx="1090679" cy="1090874"/>
            <a:chOff x="304800" y="673100"/>
            <a:chExt cx="4000500" cy="4000500"/>
          </a:xfrm>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sp>
          <p:nvSpPr>
            <p:cNvPr id="69" name="椭圆 68"/>
            <p:cNvSpPr/>
            <p:nvPr/>
          </p:nvSpPr>
          <p:spPr>
            <a:xfrm>
              <a:off x="392112" y="760412"/>
              <a:ext cx="3825874" cy="3825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grpSp>
      <p:grpSp>
        <p:nvGrpSpPr>
          <p:cNvPr id="3" name="组合 69"/>
          <p:cNvGrpSpPr/>
          <p:nvPr/>
        </p:nvGrpSpPr>
        <p:grpSpPr>
          <a:xfrm>
            <a:off x="3097138" y="1297903"/>
            <a:ext cx="1090679" cy="1090874"/>
            <a:chOff x="304800" y="673100"/>
            <a:chExt cx="4000500" cy="4000500"/>
          </a:xfrm>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sp>
          <p:nvSpPr>
            <p:cNvPr id="72" name="椭圆 71"/>
            <p:cNvSpPr/>
            <p:nvPr/>
          </p:nvSpPr>
          <p:spPr>
            <a:xfrm>
              <a:off x="392112" y="760412"/>
              <a:ext cx="3825874" cy="3825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grpSp>
      <p:grpSp>
        <p:nvGrpSpPr>
          <p:cNvPr id="4" name="组合 72"/>
          <p:cNvGrpSpPr/>
          <p:nvPr/>
        </p:nvGrpSpPr>
        <p:grpSpPr>
          <a:xfrm>
            <a:off x="4707080" y="1359135"/>
            <a:ext cx="1090679" cy="1090874"/>
            <a:chOff x="304800" y="673100"/>
            <a:chExt cx="4000500" cy="4000500"/>
          </a:xfrm>
          <a:effectLst/>
        </p:grpSpPr>
        <p:sp>
          <p:nvSpPr>
            <p:cNvPr id="74" name="同心圆 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sp>
          <p:nvSpPr>
            <p:cNvPr id="75" name="椭圆 74"/>
            <p:cNvSpPr/>
            <p:nvPr/>
          </p:nvSpPr>
          <p:spPr>
            <a:xfrm>
              <a:off x="392112" y="760412"/>
              <a:ext cx="3825874" cy="3825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mj-ea"/>
                <a:ea typeface="+mj-ea"/>
              </a:endParaRPr>
            </a:p>
          </p:txBody>
        </p:sp>
      </p:grpSp>
      <p:grpSp>
        <p:nvGrpSpPr>
          <p:cNvPr id="5" name="组合 75"/>
          <p:cNvGrpSpPr/>
          <p:nvPr/>
        </p:nvGrpSpPr>
        <p:grpSpPr>
          <a:xfrm>
            <a:off x="5865391" y="2450009"/>
            <a:ext cx="1090679" cy="1090874"/>
            <a:chOff x="304800" y="673100"/>
            <a:chExt cx="4000500" cy="4000500"/>
          </a:xfrm>
          <a:effectLst/>
        </p:grpSpPr>
        <p:sp>
          <p:nvSpPr>
            <p:cNvPr id="77" name="同心圆 7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mj-ea"/>
                <a:ea typeface="+mj-ea"/>
              </a:endParaRPr>
            </a:p>
          </p:txBody>
        </p:sp>
        <p:sp>
          <p:nvSpPr>
            <p:cNvPr id="78" name="椭圆 77"/>
            <p:cNvSpPr/>
            <p:nvPr/>
          </p:nvSpPr>
          <p:spPr>
            <a:xfrm>
              <a:off x="392112" y="760412"/>
              <a:ext cx="3825874" cy="3825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latin typeface="+mj-ea"/>
                <a:ea typeface="+mj-ea"/>
              </a:endParaRPr>
            </a:p>
          </p:txBody>
        </p:sp>
      </p:grpSp>
      <p:sp>
        <p:nvSpPr>
          <p:cNvPr id="79" name="TextBox 13"/>
          <p:cNvSpPr txBox="1"/>
          <p:nvPr/>
        </p:nvSpPr>
        <p:spPr>
          <a:xfrm>
            <a:off x="2038916" y="2692999"/>
            <a:ext cx="874957" cy="392425"/>
          </a:xfrm>
          <a:prstGeom prst="rect">
            <a:avLst/>
          </a:prstGeom>
          <a:noFill/>
        </p:spPr>
        <p:txBody>
          <a:bodyPr wrap="square" lIns="68589" tIns="34295" rIns="68589" bIns="34295" rtlCol="0">
            <a:spAutoFit/>
          </a:bodyPr>
          <a:lstStyle/>
          <a:p>
            <a:pPr algn="ctr">
              <a:lnSpc>
                <a:spcPct val="150000"/>
              </a:lnSpc>
            </a:pPr>
            <a:r>
              <a:rPr lang="zh-CN" altLang="en-US" sz="1400" b="1" dirty="0">
                <a:solidFill>
                  <a:schemeClr val="bg1"/>
                </a:solidFill>
                <a:latin typeface="+mj-ea"/>
                <a:ea typeface="+mj-ea"/>
              </a:rPr>
              <a:t>关键词</a:t>
            </a:r>
            <a:endParaRPr lang="zh-CN" altLang="en-US" sz="1400" b="1" dirty="0">
              <a:solidFill>
                <a:schemeClr val="bg1"/>
              </a:solidFill>
              <a:latin typeface="+mj-ea"/>
              <a:ea typeface="+mj-ea"/>
            </a:endParaRPr>
          </a:p>
        </p:txBody>
      </p:sp>
      <p:sp>
        <p:nvSpPr>
          <p:cNvPr id="80" name="TextBox 14"/>
          <p:cNvSpPr txBox="1"/>
          <p:nvPr/>
        </p:nvSpPr>
        <p:spPr>
          <a:xfrm>
            <a:off x="3149599" y="1604076"/>
            <a:ext cx="874957" cy="392425"/>
          </a:xfrm>
          <a:prstGeom prst="rect">
            <a:avLst/>
          </a:prstGeom>
          <a:noFill/>
        </p:spPr>
        <p:txBody>
          <a:bodyPr wrap="square" lIns="68589" tIns="34295" rIns="68589" bIns="34295" rtlCol="0">
            <a:spAutoFit/>
          </a:bodyPr>
          <a:lstStyle/>
          <a:p>
            <a:pPr algn="ctr">
              <a:lnSpc>
                <a:spcPct val="150000"/>
              </a:lnSpc>
            </a:pPr>
            <a:r>
              <a:rPr lang="zh-CN" altLang="en-US" sz="1400" b="1" dirty="0">
                <a:solidFill>
                  <a:schemeClr val="bg1"/>
                </a:solidFill>
                <a:latin typeface="+mj-ea"/>
              </a:rPr>
              <a:t>关键词</a:t>
            </a:r>
            <a:endParaRPr lang="zh-CN" altLang="en-US" sz="1400" b="1" dirty="0">
              <a:solidFill>
                <a:schemeClr val="bg1"/>
              </a:solidFill>
              <a:latin typeface="+mj-ea"/>
            </a:endParaRPr>
          </a:p>
        </p:txBody>
      </p:sp>
      <p:sp>
        <p:nvSpPr>
          <p:cNvPr id="81" name="TextBox 15"/>
          <p:cNvSpPr txBox="1"/>
          <p:nvPr/>
        </p:nvSpPr>
        <p:spPr>
          <a:xfrm>
            <a:off x="4794941" y="1665309"/>
            <a:ext cx="874957" cy="392425"/>
          </a:xfrm>
          <a:prstGeom prst="rect">
            <a:avLst/>
          </a:prstGeom>
          <a:noFill/>
        </p:spPr>
        <p:txBody>
          <a:bodyPr wrap="square" lIns="68589" tIns="34295" rIns="68589" bIns="34295" rtlCol="0">
            <a:spAutoFit/>
          </a:bodyPr>
          <a:lstStyle/>
          <a:p>
            <a:pPr algn="ctr">
              <a:lnSpc>
                <a:spcPct val="150000"/>
              </a:lnSpc>
            </a:pPr>
            <a:r>
              <a:rPr lang="zh-CN" altLang="en-US" sz="1400" b="1" dirty="0">
                <a:solidFill>
                  <a:schemeClr val="bg1"/>
                </a:solidFill>
                <a:latin typeface="+mj-ea"/>
              </a:rPr>
              <a:t>关键词</a:t>
            </a:r>
            <a:endParaRPr lang="zh-CN" altLang="en-US" sz="1400" b="1" dirty="0">
              <a:solidFill>
                <a:schemeClr val="bg1"/>
              </a:solidFill>
              <a:latin typeface="+mj-ea"/>
            </a:endParaRPr>
          </a:p>
        </p:txBody>
      </p:sp>
      <p:sp>
        <p:nvSpPr>
          <p:cNvPr id="82" name="TextBox 16"/>
          <p:cNvSpPr txBox="1"/>
          <p:nvPr/>
        </p:nvSpPr>
        <p:spPr>
          <a:xfrm>
            <a:off x="5950543" y="2756183"/>
            <a:ext cx="874957" cy="392425"/>
          </a:xfrm>
          <a:prstGeom prst="rect">
            <a:avLst/>
          </a:prstGeom>
          <a:noFill/>
        </p:spPr>
        <p:txBody>
          <a:bodyPr wrap="square" lIns="68589" tIns="34295" rIns="68589" bIns="34295" rtlCol="0">
            <a:spAutoFit/>
          </a:bodyPr>
          <a:lstStyle/>
          <a:p>
            <a:pPr algn="ctr">
              <a:lnSpc>
                <a:spcPct val="150000"/>
              </a:lnSpc>
            </a:pPr>
            <a:r>
              <a:rPr lang="zh-CN" altLang="en-US" sz="1400" b="1" dirty="0">
                <a:solidFill>
                  <a:schemeClr val="bg1"/>
                </a:solidFill>
                <a:latin typeface="+mj-ea"/>
              </a:rPr>
              <a:t>关键词</a:t>
            </a:r>
            <a:endParaRPr lang="zh-CN" altLang="en-US" sz="1400" b="1" dirty="0">
              <a:solidFill>
                <a:schemeClr val="bg1"/>
              </a:solidFill>
              <a:latin typeface="+mj-ea"/>
            </a:endParaRPr>
          </a:p>
        </p:txBody>
      </p:sp>
      <p:sp>
        <p:nvSpPr>
          <p:cNvPr id="83" name="椭圆 82"/>
          <p:cNvSpPr/>
          <p:nvPr/>
        </p:nvSpPr>
        <p:spPr>
          <a:xfrm>
            <a:off x="4998716" y="4793925"/>
            <a:ext cx="406838" cy="40691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4" name="椭圆 83"/>
          <p:cNvSpPr/>
          <p:nvPr/>
        </p:nvSpPr>
        <p:spPr>
          <a:xfrm>
            <a:off x="5400999" y="4914084"/>
            <a:ext cx="223174" cy="22321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5" name="椭圆 84"/>
          <p:cNvSpPr/>
          <p:nvPr/>
        </p:nvSpPr>
        <p:spPr>
          <a:xfrm>
            <a:off x="2235470" y="4914444"/>
            <a:ext cx="223174" cy="22321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6" name="椭圆 85"/>
          <p:cNvSpPr/>
          <p:nvPr/>
        </p:nvSpPr>
        <p:spPr>
          <a:xfrm>
            <a:off x="1913277" y="5006995"/>
            <a:ext cx="111588" cy="11160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7" name="椭圆 86"/>
          <p:cNvSpPr/>
          <p:nvPr/>
        </p:nvSpPr>
        <p:spPr>
          <a:xfrm>
            <a:off x="5859197" y="4919105"/>
            <a:ext cx="223174" cy="22321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8" name="椭圆 87"/>
          <p:cNvSpPr/>
          <p:nvPr/>
        </p:nvSpPr>
        <p:spPr>
          <a:xfrm>
            <a:off x="2719698" y="4885773"/>
            <a:ext cx="111588" cy="111607"/>
          </a:xfrm>
          <a:prstGeom prst="ellipse">
            <a:avLst/>
          </a:prstGeom>
          <a:solidFill>
            <a:srgbClr val="0297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89" name="椭圆 88"/>
          <p:cNvSpPr/>
          <p:nvPr/>
        </p:nvSpPr>
        <p:spPr>
          <a:xfrm>
            <a:off x="6211186" y="5017221"/>
            <a:ext cx="111588" cy="11160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0" name="椭圆 89"/>
          <p:cNvSpPr/>
          <p:nvPr/>
        </p:nvSpPr>
        <p:spPr>
          <a:xfrm>
            <a:off x="3530025" y="4803539"/>
            <a:ext cx="203420" cy="203456"/>
          </a:xfrm>
          <a:prstGeom prst="ellipse">
            <a:avLst/>
          </a:pr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1" name="椭圆 90"/>
          <p:cNvSpPr/>
          <p:nvPr/>
        </p:nvSpPr>
        <p:spPr>
          <a:xfrm>
            <a:off x="6178687" y="4730241"/>
            <a:ext cx="223174" cy="22321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2" name="椭圆 91"/>
          <p:cNvSpPr/>
          <p:nvPr/>
        </p:nvSpPr>
        <p:spPr>
          <a:xfrm>
            <a:off x="3834971" y="4920860"/>
            <a:ext cx="223174" cy="223214"/>
          </a:xfrm>
          <a:prstGeom prst="ellipse">
            <a:avLst/>
          </a:prstGeom>
          <a:solidFill>
            <a:srgbClr val="0297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3" name="椭圆 92"/>
          <p:cNvSpPr/>
          <p:nvPr/>
        </p:nvSpPr>
        <p:spPr>
          <a:xfrm>
            <a:off x="6498178" y="5016617"/>
            <a:ext cx="111588" cy="11160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4" name="椭圆 93"/>
          <p:cNvSpPr/>
          <p:nvPr/>
        </p:nvSpPr>
        <p:spPr>
          <a:xfrm>
            <a:off x="5584384" y="4730242"/>
            <a:ext cx="223174" cy="22321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5" name="椭圆 94"/>
          <p:cNvSpPr/>
          <p:nvPr/>
        </p:nvSpPr>
        <p:spPr>
          <a:xfrm>
            <a:off x="1727684" y="5017505"/>
            <a:ext cx="111588" cy="111607"/>
          </a:xfrm>
          <a:prstGeom prst="ellipse">
            <a:avLst/>
          </a:prstGeom>
          <a:solidFill>
            <a:srgbClr val="0297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6" name="椭圆 95"/>
          <p:cNvSpPr/>
          <p:nvPr/>
        </p:nvSpPr>
        <p:spPr>
          <a:xfrm>
            <a:off x="4163996" y="4740527"/>
            <a:ext cx="111588" cy="111607"/>
          </a:xfrm>
          <a:prstGeom prst="ellipse">
            <a:avLst/>
          </a:prstGeom>
          <a:solidFill>
            <a:srgbClr val="0297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7" name="椭圆 96"/>
          <p:cNvSpPr/>
          <p:nvPr/>
        </p:nvSpPr>
        <p:spPr>
          <a:xfrm>
            <a:off x="2898226" y="4867130"/>
            <a:ext cx="261652" cy="261699"/>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8" name="椭圆 97"/>
          <p:cNvSpPr/>
          <p:nvPr/>
        </p:nvSpPr>
        <p:spPr>
          <a:xfrm>
            <a:off x="4759494" y="4910979"/>
            <a:ext cx="223174" cy="223214"/>
          </a:xfrm>
          <a:prstGeom prst="ellipse">
            <a:avLst/>
          </a:prstGeom>
          <a:solidFill>
            <a:srgbClr val="0297F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99" name="椭圆 98"/>
          <p:cNvSpPr/>
          <p:nvPr/>
        </p:nvSpPr>
        <p:spPr>
          <a:xfrm>
            <a:off x="2846563" y="4573117"/>
            <a:ext cx="223174" cy="22321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0" name="椭圆 99"/>
          <p:cNvSpPr/>
          <p:nvPr/>
        </p:nvSpPr>
        <p:spPr>
          <a:xfrm>
            <a:off x="3174561" y="4461509"/>
            <a:ext cx="111588" cy="11160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1" name="椭圆 100"/>
          <p:cNvSpPr/>
          <p:nvPr/>
        </p:nvSpPr>
        <p:spPr>
          <a:xfrm>
            <a:off x="2455584" y="4730986"/>
            <a:ext cx="223174" cy="22321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2" name="椭圆 101"/>
          <p:cNvSpPr/>
          <p:nvPr/>
        </p:nvSpPr>
        <p:spPr>
          <a:xfrm>
            <a:off x="2160611" y="4807497"/>
            <a:ext cx="111588" cy="111607"/>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3" name="椭圆 102"/>
          <p:cNvSpPr/>
          <p:nvPr/>
        </p:nvSpPr>
        <p:spPr>
          <a:xfrm>
            <a:off x="5861781" y="4628920"/>
            <a:ext cx="111588" cy="11160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4" name="椭圆 103"/>
          <p:cNvSpPr/>
          <p:nvPr/>
        </p:nvSpPr>
        <p:spPr>
          <a:xfrm>
            <a:off x="5230586" y="4461509"/>
            <a:ext cx="223174" cy="223214"/>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sz="1200" dirty="0">
              <a:latin typeface="+mj-ea"/>
              <a:ea typeface="+mj-ea"/>
            </a:endParaRPr>
          </a:p>
        </p:txBody>
      </p:sp>
      <p:sp>
        <p:nvSpPr>
          <p:cNvPr id="106" name="Freeform 24"/>
          <p:cNvSpPr>
            <a:spLocks noEditPoints="1"/>
          </p:cNvSpPr>
          <p:nvPr/>
        </p:nvSpPr>
        <p:spPr bwMode="auto">
          <a:xfrm flipH="1">
            <a:off x="3379345" y="2584884"/>
            <a:ext cx="2387118" cy="254334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solidFill>
          <a:ln w="9525">
            <a:noFill/>
            <a:round/>
          </a:ln>
          <a:effectLst/>
        </p:spPr>
        <p:txBody>
          <a:bodyPr vert="horz" wrap="square" lIns="121933" tIns="60967" rIns="121933" bIns="60967" numCol="1" anchor="t" anchorCtr="0" compatLnSpc="1"/>
          <a:lstStyle/>
          <a:p>
            <a:endParaRPr lang="zh-CN" altLang="en-US" sz="2400" dirty="0">
              <a:latin typeface="+mj-ea"/>
              <a:ea typeface="+mj-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ppt_w</p:attrName>
                                        </p:attrNameLst>
                                      </p:cBhvr>
                                      <p:tavLst>
                                        <p:tav tm="0">
                                          <p:val>
                                            <p:fltVal val="0"/>
                                          </p:val>
                                        </p:tav>
                                        <p:tav tm="100000">
                                          <p:val>
                                            <p:strVal val="#ppt_w"/>
                                          </p:val>
                                        </p:tav>
                                      </p:tavLst>
                                    </p:anim>
                                    <p:anim calcmode="lin" valueType="num">
                                      <p:cBhvr>
                                        <p:cTn id="13" dur="500" fill="hold"/>
                                        <p:tgtEl>
                                          <p:spTgt spid="84"/>
                                        </p:tgtEl>
                                        <p:attrNameLst>
                                          <p:attrName>ppt_h</p:attrName>
                                        </p:attrNameLst>
                                      </p:cBhvr>
                                      <p:tavLst>
                                        <p:tav tm="0">
                                          <p:val>
                                            <p:fltVal val="0"/>
                                          </p:val>
                                        </p:tav>
                                        <p:tav tm="100000">
                                          <p:val>
                                            <p:strVal val="#ppt_h"/>
                                          </p:val>
                                        </p:tav>
                                      </p:tavLst>
                                    </p:anim>
                                    <p:animEffect transition="in" filter="fade">
                                      <p:cBhvr>
                                        <p:cTn id="14" dur="500"/>
                                        <p:tgtEl>
                                          <p:spTgt spid="8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88"/>
                                        </p:tgtEl>
                                        <p:attrNameLst>
                                          <p:attrName>style.visibility</p:attrName>
                                        </p:attrNameLst>
                                      </p:cBhvr>
                                      <p:to>
                                        <p:strVal val="visible"/>
                                      </p:to>
                                    </p:set>
                                    <p:anim calcmode="lin" valueType="num">
                                      <p:cBhvr>
                                        <p:cTn id="32" dur="500" fill="hold"/>
                                        <p:tgtEl>
                                          <p:spTgt spid="88"/>
                                        </p:tgtEl>
                                        <p:attrNameLst>
                                          <p:attrName>ppt_w</p:attrName>
                                        </p:attrNameLst>
                                      </p:cBhvr>
                                      <p:tavLst>
                                        <p:tav tm="0">
                                          <p:val>
                                            <p:fltVal val="0"/>
                                          </p:val>
                                        </p:tav>
                                        <p:tav tm="100000">
                                          <p:val>
                                            <p:strVal val="#ppt_w"/>
                                          </p:val>
                                        </p:tav>
                                      </p:tavLst>
                                    </p:anim>
                                    <p:anim calcmode="lin" valueType="num">
                                      <p:cBhvr>
                                        <p:cTn id="33" dur="500" fill="hold"/>
                                        <p:tgtEl>
                                          <p:spTgt spid="88"/>
                                        </p:tgtEl>
                                        <p:attrNameLst>
                                          <p:attrName>ppt_h</p:attrName>
                                        </p:attrNameLst>
                                      </p:cBhvr>
                                      <p:tavLst>
                                        <p:tav tm="0">
                                          <p:val>
                                            <p:fltVal val="0"/>
                                          </p:val>
                                        </p:tav>
                                        <p:tav tm="100000">
                                          <p:val>
                                            <p:strVal val="#ppt_h"/>
                                          </p:val>
                                        </p:tav>
                                      </p:tavLst>
                                    </p:anim>
                                    <p:animEffect transition="in" filter="fade">
                                      <p:cBhvr>
                                        <p:cTn id="34" dur="500"/>
                                        <p:tgtEl>
                                          <p:spTgt spid="88"/>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91"/>
                                        </p:tgtEl>
                                        <p:attrNameLst>
                                          <p:attrName>style.visibility</p:attrName>
                                        </p:attrNameLst>
                                      </p:cBhvr>
                                      <p:to>
                                        <p:strVal val="visible"/>
                                      </p:to>
                                    </p:set>
                                    <p:anim calcmode="lin" valueType="num">
                                      <p:cBhvr>
                                        <p:cTn id="47" dur="500" fill="hold"/>
                                        <p:tgtEl>
                                          <p:spTgt spid="91"/>
                                        </p:tgtEl>
                                        <p:attrNameLst>
                                          <p:attrName>ppt_w</p:attrName>
                                        </p:attrNameLst>
                                      </p:cBhvr>
                                      <p:tavLst>
                                        <p:tav tm="0">
                                          <p:val>
                                            <p:fltVal val="0"/>
                                          </p:val>
                                        </p:tav>
                                        <p:tav tm="100000">
                                          <p:val>
                                            <p:strVal val="#ppt_w"/>
                                          </p:val>
                                        </p:tav>
                                      </p:tavLst>
                                    </p:anim>
                                    <p:anim calcmode="lin" valueType="num">
                                      <p:cBhvr>
                                        <p:cTn id="48" dur="500" fill="hold"/>
                                        <p:tgtEl>
                                          <p:spTgt spid="91"/>
                                        </p:tgtEl>
                                        <p:attrNameLst>
                                          <p:attrName>ppt_h</p:attrName>
                                        </p:attrNameLst>
                                      </p:cBhvr>
                                      <p:tavLst>
                                        <p:tav tm="0">
                                          <p:val>
                                            <p:fltVal val="0"/>
                                          </p:val>
                                        </p:tav>
                                        <p:tav tm="100000">
                                          <p:val>
                                            <p:strVal val="#ppt_h"/>
                                          </p:val>
                                        </p:tav>
                                      </p:tavLst>
                                    </p:anim>
                                    <p:animEffect transition="in" filter="fade">
                                      <p:cBhvr>
                                        <p:cTn id="49" dur="500"/>
                                        <p:tgtEl>
                                          <p:spTgt spid="91"/>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92"/>
                                        </p:tgtEl>
                                        <p:attrNameLst>
                                          <p:attrName>style.visibility</p:attrName>
                                        </p:attrNameLst>
                                      </p:cBhvr>
                                      <p:to>
                                        <p:strVal val="visible"/>
                                      </p:to>
                                    </p:set>
                                    <p:anim calcmode="lin" valueType="num">
                                      <p:cBhvr>
                                        <p:cTn id="52" dur="500" fill="hold"/>
                                        <p:tgtEl>
                                          <p:spTgt spid="92"/>
                                        </p:tgtEl>
                                        <p:attrNameLst>
                                          <p:attrName>ppt_w</p:attrName>
                                        </p:attrNameLst>
                                      </p:cBhvr>
                                      <p:tavLst>
                                        <p:tav tm="0">
                                          <p:val>
                                            <p:fltVal val="0"/>
                                          </p:val>
                                        </p:tav>
                                        <p:tav tm="100000">
                                          <p:val>
                                            <p:strVal val="#ppt_w"/>
                                          </p:val>
                                        </p:tav>
                                      </p:tavLst>
                                    </p:anim>
                                    <p:anim calcmode="lin" valueType="num">
                                      <p:cBhvr>
                                        <p:cTn id="53" dur="500" fill="hold"/>
                                        <p:tgtEl>
                                          <p:spTgt spid="92"/>
                                        </p:tgtEl>
                                        <p:attrNameLst>
                                          <p:attrName>ppt_h</p:attrName>
                                        </p:attrNameLst>
                                      </p:cBhvr>
                                      <p:tavLst>
                                        <p:tav tm="0">
                                          <p:val>
                                            <p:fltVal val="0"/>
                                          </p:val>
                                        </p:tav>
                                        <p:tav tm="100000">
                                          <p:val>
                                            <p:strVal val="#ppt_h"/>
                                          </p:val>
                                        </p:tav>
                                      </p:tavLst>
                                    </p:anim>
                                    <p:animEffect transition="in" filter="fade">
                                      <p:cBhvr>
                                        <p:cTn id="54" dur="500"/>
                                        <p:tgtEl>
                                          <p:spTgt spid="9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3"/>
                                        </p:tgtEl>
                                        <p:attrNameLst>
                                          <p:attrName>style.visibility</p:attrName>
                                        </p:attrNameLst>
                                      </p:cBhvr>
                                      <p:to>
                                        <p:strVal val="visible"/>
                                      </p:to>
                                    </p:set>
                                    <p:anim calcmode="lin" valueType="num">
                                      <p:cBhvr>
                                        <p:cTn id="57" dur="500" fill="hold"/>
                                        <p:tgtEl>
                                          <p:spTgt spid="93"/>
                                        </p:tgtEl>
                                        <p:attrNameLst>
                                          <p:attrName>ppt_w</p:attrName>
                                        </p:attrNameLst>
                                      </p:cBhvr>
                                      <p:tavLst>
                                        <p:tav tm="0">
                                          <p:val>
                                            <p:fltVal val="0"/>
                                          </p:val>
                                        </p:tav>
                                        <p:tav tm="100000">
                                          <p:val>
                                            <p:strVal val="#ppt_w"/>
                                          </p:val>
                                        </p:tav>
                                      </p:tavLst>
                                    </p:anim>
                                    <p:anim calcmode="lin" valueType="num">
                                      <p:cBhvr>
                                        <p:cTn id="58" dur="500" fill="hold"/>
                                        <p:tgtEl>
                                          <p:spTgt spid="93"/>
                                        </p:tgtEl>
                                        <p:attrNameLst>
                                          <p:attrName>ppt_h</p:attrName>
                                        </p:attrNameLst>
                                      </p:cBhvr>
                                      <p:tavLst>
                                        <p:tav tm="0">
                                          <p:val>
                                            <p:fltVal val="0"/>
                                          </p:val>
                                        </p:tav>
                                        <p:tav tm="100000">
                                          <p:val>
                                            <p:strVal val="#ppt_h"/>
                                          </p:val>
                                        </p:tav>
                                      </p:tavLst>
                                    </p:anim>
                                    <p:animEffect transition="in" filter="fade">
                                      <p:cBhvr>
                                        <p:cTn id="59" dur="500"/>
                                        <p:tgtEl>
                                          <p:spTgt spid="93"/>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Effect transition="in" filter="fade">
                                      <p:cBhvr>
                                        <p:cTn id="64" dur="500"/>
                                        <p:tgtEl>
                                          <p:spTgt spid="9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500" fill="hold"/>
                                        <p:tgtEl>
                                          <p:spTgt spid="95"/>
                                        </p:tgtEl>
                                        <p:attrNameLst>
                                          <p:attrName>ppt_w</p:attrName>
                                        </p:attrNameLst>
                                      </p:cBhvr>
                                      <p:tavLst>
                                        <p:tav tm="0">
                                          <p:val>
                                            <p:fltVal val="0"/>
                                          </p:val>
                                        </p:tav>
                                        <p:tav tm="100000">
                                          <p:val>
                                            <p:strVal val="#ppt_w"/>
                                          </p:val>
                                        </p:tav>
                                      </p:tavLst>
                                    </p:anim>
                                    <p:anim calcmode="lin" valueType="num">
                                      <p:cBhvr>
                                        <p:cTn id="68" dur="500" fill="hold"/>
                                        <p:tgtEl>
                                          <p:spTgt spid="95"/>
                                        </p:tgtEl>
                                        <p:attrNameLst>
                                          <p:attrName>ppt_h</p:attrName>
                                        </p:attrNameLst>
                                      </p:cBhvr>
                                      <p:tavLst>
                                        <p:tav tm="0">
                                          <p:val>
                                            <p:fltVal val="0"/>
                                          </p:val>
                                        </p:tav>
                                        <p:tav tm="100000">
                                          <p:val>
                                            <p:strVal val="#ppt_h"/>
                                          </p:val>
                                        </p:tav>
                                      </p:tavLst>
                                    </p:anim>
                                    <p:animEffect transition="in" filter="fade">
                                      <p:cBhvr>
                                        <p:cTn id="69" dur="500"/>
                                        <p:tgtEl>
                                          <p:spTgt spid="95"/>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96"/>
                                        </p:tgtEl>
                                        <p:attrNameLst>
                                          <p:attrName>style.visibility</p:attrName>
                                        </p:attrNameLst>
                                      </p:cBhvr>
                                      <p:to>
                                        <p:strVal val="visible"/>
                                      </p:to>
                                    </p:set>
                                    <p:anim calcmode="lin" valueType="num">
                                      <p:cBhvr>
                                        <p:cTn id="72" dur="500" fill="hold"/>
                                        <p:tgtEl>
                                          <p:spTgt spid="96"/>
                                        </p:tgtEl>
                                        <p:attrNameLst>
                                          <p:attrName>ppt_w</p:attrName>
                                        </p:attrNameLst>
                                      </p:cBhvr>
                                      <p:tavLst>
                                        <p:tav tm="0">
                                          <p:val>
                                            <p:fltVal val="0"/>
                                          </p:val>
                                        </p:tav>
                                        <p:tav tm="100000">
                                          <p:val>
                                            <p:strVal val="#ppt_w"/>
                                          </p:val>
                                        </p:tav>
                                      </p:tavLst>
                                    </p:anim>
                                    <p:anim calcmode="lin" valueType="num">
                                      <p:cBhvr>
                                        <p:cTn id="73" dur="500" fill="hold"/>
                                        <p:tgtEl>
                                          <p:spTgt spid="96"/>
                                        </p:tgtEl>
                                        <p:attrNameLst>
                                          <p:attrName>ppt_h</p:attrName>
                                        </p:attrNameLst>
                                      </p:cBhvr>
                                      <p:tavLst>
                                        <p:tav tm="0">
                                          <p:val>
                                            <p:fltVal val="0"/>
                                          </p:val>
                                        </p:tav>
                                        <p:tav tm="100000">
                                          <p:val>
                                            <p:strVal val="#ppt_h"/>
                                          </p:val>
                                        </p:tav>
                                      </p:tavLst>
                                    </p:anim>
                                    <p:animEffect transition="in" filter="fade">
                                      <p:cBhvr>
                                        <p:cTn id="74" dur="500"/>
                                        <p:tgtEl>
                                          <p:spTgt spid="9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 calcmode="lin" valueType="num">
                                      <p:cBhvr>
                                        <p:cTn id="77" dur="500" fill="hold"/>
                                        <p:tgtEl>
                                          <p:spTgt spid="97"/>
                                        </p:tgtEl>
                                        <p:attrNameLst>
                                          <p:attrName>ppt_w</p:attrName>
                                        </p:attrNameLst>
                                      </p:cBhvr>
                                      <p:tavLst>
                                        <p:tav tm="0">
                                          <p:val>
                                            <p:fltVal val="0"/>
                                          </p:val>
                                        </p:tav>
                                        <p:tav tm="100000">
                                          <p:val>
                                            <p:strVal val="#ppt_w"/>
                                          </p:val>
                                        </p:tav>
                                      </p:tavLst>
                                    </p:anim>
                                    <p:anim calcmode="lin" valueType="num">
                                      <p:cBhvr>
                                        <p:cTn id="78" dur="500" fill="hold"/>
                                        <p:tgtEl>
                                          <p:spTgt spid="97"/>
                                        </p:tgtEl>
                                        <p:attrNameLst>
                                          <p:attrName>ppt_h</p:attrName>
                                        </p:attrNameLst>
                                      </p:cBhvr>
                                      <p:tavLst>
                                        <p:tav tm="0">
                                          <p:val>
                                            <p:fltVal val="0"/>
                                          </p:val>
                                        </p:tav>
                                        <p:tav tm="100000">
                                          <p:val>
                                            <p:strVal val="#ppt_h"/>
                                          </p:val>
                                        </p:tav>
                                      </p:tavLst>
                                    </p:anim>
                                    <p:animEffect transition="in" filter="fade">
                                      <p:cBhvr>
                                        <p:cTn id="79" dur="500"/>
                                        <p:tgtEl>
                                          <p:spTgt spid="97"/>
                                        </p:tgtEl>
                                      </p:cBhvr>
                                    </p:animEffect>
                                  </p:childTnLst>
                                </p:cTn>
                              </p:par>
                              <p:par>
                                <p:cTn id="80" presetID="53" presetClass="entr" presetSubtype="16" fill="hold" grpId="0" nodeType="withEffect">
                                  <p:stCondLst>
                                    <p:cond delay="400"/>
                                  </p:stCondLst>
                                  <p:childTnLst>
                                    <p:set>
                                      <p:cBhvr>
                                        <p:cTn id="81" dur="1" fill="hold">
                                          <p:stCondLst>
                                            <p:cond delay="0"/>
                                          </p:stCondLst>
                                        </p:cTn>
                                        <p:tgtEl>
                                          <p:spTgt spid="98"/>
                                        </p:tgtEl>
                                        <p:attrNameLst>
                                          <p:attrName>style.visibility</p:attrName>
                                        </p:attrNameLst>
                                      </p:cBhvr>
                                      <p:to>
                                        <p:strVal val="visible"/>
                                      </p:to>
                                    </p:set>
                                    <p:anim calcmode="lin" valueType="num">
                                      <p:cBhvr>
                                        <p:cTn id="82" dur="500" fill="hold"/>
                                        <p:tgtEl>
                                          <p:spTgt spid="98"/>
                                        </p:tgtEl>
                                        <p:attrNameLst>
                                          <p:attrName>ppt_w</p:attrName>
                                        </p:attrNameLst>
                                      </p:cBhvr>
                                      <p:tavLst>
                                        <p:tav tm="0">
                                          <p:val>
                                            <p:fltVal val="0"/>
                                          </p:val>
                                        </p:tav>
                                        <p:tav tm="100000">
                                          <p:val>
                                            <p:strVal val="#ppt_w"/>
                                          </p:val>
                                        </p:tav>
                                      </p:tavLst>
                                    </p:anim>
                                    <p:anim calcmode="lin" valueType="num">
                                      <p:cBhvr>
                                        <p:cTn id="83" dur="500" fill="hold"/>
                                        <p:tgtEl>
                                          <p:spTgt spid="98"/>
                                        </p:tgtEl>
                                        <p:attrNameLst>
                                          <p:attrName>ppt_h</p:attrName>
                                        </p:attrNameLst>
                                      </p:cBhvr>
                                      <p:tavLst>
                                        <p:tav tm="0">
                                          <p:val>
                                            <p:fltVal val="0"/>
                                          </p:val>
                                        </p:tav>
                                        <p:tav tm="100000">
                                          <p:val>
                                            <p:strVal val="#ppt_h"/>
                                          </p:val>
                                        </p:tav>
                                      </p:tavLst>
                                    </p:anim>
                                    <p:animEffect transition="in" filter="fade">
                                      <p:cBhvr>
                                        <p:cTn id="84" dur="500"/>
                                        <p:tgtEl>
                                          <p:spTgt spid="98"/>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99"/>
                                        </p:tgtEl>
                                        <p:attrNameLst>
                                          <p:attrName>style.visibility</p:attrName>
                                        </p:attrNameLst>
                                      </p:cBhvr>
                                      <p:to>
                                        <p:strVal val="visible"/>
                                      </p:to>
                                    </p:set>
                                    <p:anim calcmode="lin" valueType="num">
                                      <p:cBhvr>
                                        <p:cTn id="87" dur="500" fill="hold"/>
                                        <p:tgtEl>
                                          <p:spTgt spid="99"/>
                                        </p:tgtEl>
                                        <p:attrNameLst>
                                          <p:attrName>ppt_w</p:attrName>
                                        </p:attrNameLst>
                                      </p:cBhvr>
                                      <p:tavLst>
                                        <p:tav tm="0">
                                          <p:val>
                                            <p:fltVal val="0"/>
                                          </p:val>
                                        </p:tav>
                                        <p:tav tm="100000">
                                          <p:val>
                                            <p:strVal val="#ppt_w"/>
                                          </p:val>
                                        </p:tav>
                                      </p:tavLst>
                                    </p:anim>
                                    <p:anim calcmode="lin" valueType="num">
                                      <p:cBhvr>
                                        <p:cTn id="88" dur="500" fill="hold"/>
                                        <p:tgtEl>
                                          <p:spTgt spid="99"/>
                                        </p:tgtEl>
                                        <p:attrNameLst>
                                          <p:attrName>ppt_h</p:attrName>
                                        </p:attrNameLst>
                                      </p:cBhvr>
                                      <p:tavLst>
                                        <p:tav tm="0">
                                          <p:val>
                                            <p:fltVal val="0"/>
                                          </p:val>
                                        </p:tav>
                                        <p:tav tm="100000">
                                          <p:val>
                                            <p:strVal val="#ppt_h"/>
                                          </p:val>
                                        </p:tav>
                                      </p:tavLst>
                                    </p:anim>
                                    <p:animEffect transition="in" filter="fade">
                                      <p:cBhvr>
                                        <p:cTn id="89" dur="500"/>
                                        <p:tgtEl>
                                          <p:spTgt spid="9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00"/>
                                        </p:tgtEl>
                                        <p:attrNameLst>
                                          <p:attrName>style.visibility</p:attrName>
                                        </p:attrNameLst>
                                      </p:cBhvr>
                                      <p:to>
                                        <p:strVal val="visible"/>
                                      </p:to>
                                    </p:set>
                                    <p:anim calcmode="lin" valueType="num">
                                      <p:cBhvr>
                                        <p:cTn id="92" dur="500" fill="hold"/>
                                        <p:tgtEl>
                                          <p:spTgt spid="100"/>
                                        </p:tgtEl>
                                        <p:attrNameLst>
                                          <p:attrName>ppt_w</p:attrName>
                                        </p:attrNameLst>
                                      </p:cBhvr>
                                      <p:tavLst>
                                        <p:tav tm="0">
                                          <p:val>
                                            <p:fltVal val="0"/>
                                          </p:val>
                                        </p:tav>
                                        <p:tav tm="100000">
                                          <p:val>
                                            <p:strVal val="#ppt_w"/>
                                          </p:val>
                                        </p:tav>
                                      </p:tavLst>
                                    </p:anim>
                                    <p:anim calcmode="lin" valueType="num">
                                      <p:cBhvr>
                                        <p:cTn id="93" dur="500" fill="hold"/>
                                        <p:tgtEl>
                                          <p:spTgt spid="100"/>
                                        </p:tgtEl>
                                        <p:attrNameLst>
                                          <p:attrName>ppt_h</p:attrName>
                                        </p:attrNameLst>
                                      </p:cBhvr>
                                      <p:tavLst>
                                        <p:tav tm="0">
                                          <p:val>
                                            <p:fltVal val="0"/>
                                          </p:val>
                                        </p:tav>
                                        <p:tav tm="100000">
                                          <p:val>
                                            <p:strVal val="#ppt_h"/>
                                          </p:val>
                                        </p:tav>
                                      </p:tavLst>
                                    </p:anim>
                                    <p:animEffect transition="in" filter="fade">
                                      <p:cBhvr>
                                        <p:cTn id="94" dur="500"/>
                                        <p:tgtEl>
                                          <p:spTgt spid="100"/>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101"/>
                                        </p:tgtEl>
                                        <p:attrNameLst>
                                          <p:attrName>style.visibility</p:attrName>
                                        </p:attrNameLst>
                                      </p:cBhvr>
                                      <p:to>
                                        <p:strVal val="visible"/>
                                      </p:to>
                                    </p:set>
                                    <p:anim calcmode="lin" valueType="num">
                                      <p:cBhvr>
                                        <p:cTn id="97" dur="500" fill="hold"/>
                                        <p:tgtEl>
                                          <p:spTgt spid="101"/>
                                        </p:tgtEl>
                                        <p:attrNameLst>
                                          <p:attrName>ppt_w</p:attrName>
                                        </p:attrNameLst>
                                      </p:cBhvr>
                                      <p:tavLst>
                                        <p:tav tm="0">
                                          <p:val>
                                            <p:fltVal val="0"/>
                                          </p:val>
                                        </p:tav>
                                        <p:tav tm="100000">
                                          <p:val>
                                            <p:strVal val="#ppt_w"/>
                                          </p:val>
                                        </p:tav>
                                      </p:tavLst>
                                    </p:anim>
                                    <p:anim calcmode="lin" valueType="num">
                                      <p:cBhvr>
                                        <p:cTn id="98" dur="500" fill="hold"/>
                                        <p:tgtEl>
                                          <p:spTgt spid="101"/>
                                        </p:tgtEl>
                                        <p:attrNameLst>
                                          <p:attrName>ppt_h</p:attrName>
                                        </p:attrNameLst>
                                      </p:cBhvr>
                                      <p:tavLst>
                                        <p:tav tm="0">
                                          <p:val>
                                            <p:fltVal val="0"/>
                                          </p:val>
                                        </p:tav>
                                        <p:tav tm="100000">
                                          <p:val>
                                            <p:strVal val="#ppt_h"/>
                                          </p:val>
                                        </p:tav>
                                      </p:tavLst>
                                    </p:anim>
                                    <p:animEffect transition="in" filter="fade">
                                      <p:cBhvr>
                                        <p:cTn id="99" dur="500"/>
                                        <p:tgtEl>
                                          <p:spTgt spid="101"/>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2"/>
                                        </p:tgtEl>
                                        <p:attrNameLst>
                                          <p:attrName>style.visibility</p:attrName>
                                        </p:attrNameLst>
                                      </p:cBhvr>
                                      <p:to>
                                        <p:strVal val="visible"/>
                                      </p:to>
                                    </p:set>
                                    <p:anim calcmode="lin" valueType="num">
                                      <p:cBhvr>
                                        <p:cTn id="102" dur="500" fill="hold"/>
                                        <p:tgtEl>
                                          <p:spTgt spid="102"/>
                                        </p:tgtEl>
                                        <p:attrNameLst>
                                          <p:attrName>ppt_w</p:attrName>
                                        </p:attrNameLst>
                                      </p:cBhvr>
                                      <p:tavLst>
                                        <p:tav tm="0">
                                          <p:val>
                                            <p:fltVal val="0"/>
                                          </p:val>
                                        </p:tav>
                                        <p:tav tm="100000">
                                          <p:val>
                                            <p:strVal val="#ppt_w"/>
                                          </p:val>
                                        </p:tav>
                                      </p:tavLst>
                                    </p:anim>
                                    <p:anim calcmode="lin" valueType="num">
                                      <p:cBhvr>
                                        <p:cTn id="103" dur="500" fill="hold"/>
                                        <p:tgtEl>
                                          <p:spTgt spid="102"/>
                                        </p:tgtEl>
                                        <p:attrNameLst>
                                          <p:attrName>ppt_h</p:attrName>
                                        </p:attrNameLst>
                                      </p:cBhvr>
                                      <p:tavLst>
                                        <p:tav tm="0">
                                          <p:val>
                                            <p:fltVal val="0"/>
                                          </p:val>
                                        </p:tav>
                                        <p:tav tm="100000">
                                          <p:val>
                                            <p:strVal val="#ppt_h"/>
                                          </p:val>
                                        </p:tav>
                                      </p:tavLst>
                                    </p:anim>
                                    <p:animEffect transition="in" filter="fade">
                                      <p:cBhvr>
                                        <p:cTn id="104" dur="500"/>
                                        <p:tgtEl>
                                          <p:spTgt spid="102"/>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103"/>
                                        </p:tgtEl>
                                        <p:attrNameLst>
                                          <p:attrName>style.visibility</p:attrName>
                                        </p:attrNameLst>
                                      </p:cBhvr>
                                      <p:to>
                                        <p:strVal val="visible"/>
                                      </p:to>
                                    </p:set>
                                    <p:anim calcmode="lin" valueType="num">
                                      <p:cBhvr>
                                        <p:cTn id="107" dur="500" fill="hold"/>
                                        <p:tgtEl>
                                          <p:spTgt spid="103"/>
                                        </p:tgtEl>
                                        <p:attrNameLst>
                                          <p:attrName>ppt_w</p:attrName>
                                        </p:attrNameLst>
                                      </p:cBhvr>
                                      <p:tavLst>
                                        <p:tav tm="0">
                                          <p:val>
                                            <p:fltVal val="0"/>
                                          </p:val>
                                        </p:tav>
                                        <p:tav tm="100000">
                                          <p:val>
                                            <p:strVal val="#ppt_w"/>
                                          </p:val>
                                        </p:tav>
                                      </p:tavLst>
                                    </p:anim>
                                    <p:anim calcmode="lin" valueType="num">
                                      <p:cBhvr>
                                        <p:cTn id="108" dur="500" fill="hold"/>
                                        <p:tgtEl>
                                          <p:spTgt spid="103"/>
                                        </p:tgtEl>
                                        <p:attrNameLst>
                                          <p:attrName>ppt_h</p:attrName>
                                        </p:attrNameLst>
                                      </p:cBhvr>
                                      <p:tavLst>
                                        <p:tav tm="0">
                                          <p:val>
                                            <p:fltVal val="0"/>
                                          </p:val>
                                        </p:tav>
                                        <p:tav tm="100000">
                                          <p:val>
                                            <p:strVal val="#ppt_h"/>
                                          </p:val>
                                        </p:tav>
                                      </p:tavLst>
                                    </p:anim>
                                    <p:animEffect transition="in" filter="fade">
                                      <p:cBhvr>
                                        <p:cTn id="109" dur="500"/>
                                        <p:tgtEl>
                                          <p:spTgt spid="103"/>
                                        </p:tgtEl>
                                      </p:cBhvr>
                                    </p:animEffect>
                                  </p:childTnLst>
                                </p:cTn>
                              </p:par>
                              <p:par>
                                <p:cTn id="110" presetID="53" presetClass="entr" presetSubtype="16" fill="hold" grpId="0" nodeType="withEffect">
                                  <p:stCondLst>
                                    <p:cond delay="200"/>
                                  </p:stCondLst>
                                  <p:childTnLst>
                                    <p:set>
                                      <p:cBhvr>
                                        <p:cTn id="111" dur="1" fill="hold">
                                          <p:stCondLst>
                                            <p:cond delay="0"/>
                                          </p:stCondLst>
                                        </p:cTn>
                                        <p:tgtEl>
                                          <p:spTgt spid="104"/>
                                        </p:tgtEl>
                                        <p:attrNameLst>
                                          <p:attrName>style.visibility</p:attrName>
                                        </p:attrNameLst>
                                      </p:cBhvr>
                                      <p:to>
                                        <p:strVal val="visible"/>
                                      </p:to>
                                    </p:set>
                                    <p:anim calcmode="lin" valueType="num">
                                      <p:cBhvr>
                                        <p:cTn id="112" dur="500" fill="hold"/>
                                        <p:tgtEl>
                                          <p:spTgt spid="104"/>
                                        </p:tgtEl>
                                        <p:attrNameLst>
                                          <p:attrName>ppt_w</p:attrName>
                                        </p:attrNameLst>
                                      </p:cBhvr>
                                      <p:tavLst>
                                        <p:tav tm="0">
                                          <p:val>
                                            <p:fltVal val="0"/>
                                          </p:val>
                                        </p:tav>
                                        <p:tav tm="100000">
                                          <p:val>
                                            <p:strVal val="#ppt_w"/>
                                          </p:val>
                                        </p:tav>
                                      </p:tavLst>
                                    </p:anim>
                                    <p:anim calcmode="lin" valueType="num">
                                      <p:cBhvr>
                                        <p:cTn id="113" dur="500" fill="hold"/>
                                        <p:tgtEl>
                                          <p:spTgt spid="104"/>
                                        </p:tgtEl>
                                        <p:attrNameLst>
                                          <p:attrName>ppt_h</p:attrName>
                                        </p:attrNameLst>
                                      </p:cBhvr>
                                      <p:tavLst>
                                        <p:tav tm="0">
                                          <p:val>
                                            <p:fltVal val="0"/>
                                          </p:val>
                                        </p:tav>
                                        <p:tav tm="100000">
                                          <p:val>
                                            <p:strVal val="#ppt_h"/>
                                          </p:val>
                                        </p:tav>
                                      </p:tavLst>
                                    </p:anim>
                                    <p:animEffect transition="in" filter="fade">
                                      <p:cBhvr>
                                        <p:cTn id="114" dur="500"/>
                                        <p:tgtEl>
                                          <p:spTgt spid="104"/>
                                        </p:tgtEl>
                                      </p:cBhvr>
                                    </p:animEffect>
                                  </p:childTnLst>
                                </p:cTn>
                              </p:par>
                            </p:childTnLst>
                          </p:cTn>
                        </p:par>
                        <p:par>
                          <p:cTn id="115" fill="hold">
                            <p:stCondLst>
                              <p:cond delay="500"/>
                            </p:stCondLst>
                            <p:childTnLst>
                              <p:par>
                                <p:cTn id="116" presetID="42" presetClass="entr" presetSubtype="0" fill="hold" grpId="0" nodeType="afterEffect">
                                  <p:stCondLst>
                                    <p:cond delay="0"/>
                                  </p:stCondLst>
                                  <p:childTnLst>
                                    <p:set>
                                      <p:cBhvr>
                                        <p:cTn id="117" dur="1" fill="hold">
                                          <p:stCondLst>
                                            <p:cond delay="0"/>
                                          </p:stCondLst>
                                        </p:cTn>
                                        <p:tgtEl>
                                          <p:spTgt spid="106"/>
                                        </p:tgtEl>
                                        <p:attrNameLst>
                                          <p:attrName>style.visibility</p:attrName>
                                        </p:attrNameLst>
                                      </p:cBhvr>
                                      <p:to>
                                        <p:strVal val="visible"/>
                                      </p:to>
                                    </p:set>
                                    <p:animEffect transition="in" filter="fade">
                                      <p:cBhvr>
                                        <p:cTn id="118" dur="1000"/>
                                        <p:tgtEl>
                                          <p:spTgt spid="106"/>
                                        </p:tgtEl>
                                      </p:cBhvr>
                                    </p:animEffect>
                                    <p:anim calcmode="lin" valueType="num">
                                      <p:cBhvr>
                                        <p:cTn id="119" dur="1000" fill="hold"/>
                                        <p:tgtEl>
                                          <p:spTgt spid="106"/>
                                        </p:tgtEl>
                                        <p:attrNameLst>
                                          <p:attrName>ppt_x</p:attrName>
                                        </p:attrNameLst>
                                      </p:cBhvr>
                                      <p:tavLst>
                                        <p:tav tm="0">
                                          <p:val>
                                            <p:strVal val="#ppt_x"/>
                                          </p:val>
                                        </p:tav>
                                        <p:tav tm="100000">
                                          <p:val>
                                            <p:strVal val="#ppt_x"/>
                                          </p:val>
                                        </p:tav>
                                      </p:tavLst>
                                    </p:anim>
                                    <p:anim calcmode="lin" valueType="num">
                                      <p:cBhvr>
                                        <p:cTn id="120" dur="1000" fill="hold"/>
                                        <p:tgtEl>
                                          <p:spTgt spid="106"/>
                                        </p:tgtEl>
                                        <p:attrNameLst>
                                          <p:attrName>ppt_y</p:attrName>
                                        </p:attrNameLst>
                                      </p:cBhvr>
                                      <p:tavLst>
                                        <p:tav tm="0">
                                          <p:val>
                                            <p:strVal val="#ppt_y+.1"/>
                                          </p:val>
                                        </p:tav>
                                        <p:tav tm="100000">
                                          <p:val>
                                            <p:strVal val="#ppt_y"/>
                                          </p:val>
                                        </p:tav>
                                      </p:tavLst>
                                    </p:anim>
                                  </p:childTnLst>
                                </p:cTn>
                              </p:par>
                            </p:childTnLst>
                          </p:cTn>
                        </p:par>
                        <p:par>
                          <p:cTn id="121" fill="hold">
                            <p:stCondLst>
                              <p:cond delay="1500"/>
                            </p:stCondLst>
                            <p:childTnLst>
                              <p:par>
                                <p:cTn id="122" presetID="2" presetClass="entr" presetSubtype="2" fill="hold" nodeType="afterEffect">
                                  <p:stCondLst>
                                    <p:cond delay="0"/>
                                  </p:stCondLst>
                                  <p:childTnLst>
                                    <p:set>
                                      <p:cBhvr>
                                        <p:cTn id="123" dur="1" fill="hold">
                                          <p:stCondLst>
                                            <p:cond delay="0"/>
                                          </p:stCondLst>
                                        </p:cTn>
                                        <p:tgtEl>
                                          <p:spTgt spid="2"/>
                                        </p:tgtEl>
                                        <p:attrNameLst>
                                          <p:attrName>style.visibility</p:attrName>
                                        </p:attrNameLst>
                                      </p:cBhvr>
                                      <p:to>
                                        <p:strVal val="visible"/>
                                      </p:to>
                                    </p:set>
                                    <p:anim calcmode="lin" valueType="num">
                                      <p:cBhvr additive="base">
                                        <p:cTn id="124" dur="500" fill="hold"/>
                                        <p:tgtEl>
                                          <p:spTgt spid="2"/>
                                        </p:tgtEl>
                                        <p:attrNameLst>
                                          <p:attrName>ppt_x</p:attrName>
                                        </p:attrNameLst>
                                      </p:cBhvr>
                                      <p:tavLst>
                                        <p:tav tm="0">
                                          <p:val>
                                            <p:strVal val="1+#ppt_w/2"/>
                                          </p:val>
                                        </p:tav>
                                        <p:tav tm="100000">
                                          <p:val>
                                            <p:strVal val="#ppt_x"/>
                                          </p:val>
                                        </p:tav>
                                      </p:tavLst>
                                    </p:anim>
                                    <p:anim calcmode="lin" valueType="num">
                                      <p:cBhvr additive="base">
                                        <p:cTn id="125" dur="500" fill="hold"/>
                                        <p:tgtEl>
                                          <p:spTgt spid="2"/>
                                        </p:tgtEl>
                                        <p:attrNameLst>
                                          <p:attrName>ppt_y</p:attrName>
                                        </p:attrNameLst>
                                      </p:cBhvr>
                                      <p:tavLst>
                                        <p:tav tm="0">
                                          <p:val>
                                            <p:strVal val="#ppt_y"/>
                                          </p:val>
                                        </p:tav>
                                        <p:tav tm="100000">
                                          <p:val>
                                            <p:strVal val="#ppt_y"/>
                                          </p:val>
                                        </p:tav>
                                      </p:tavLst>
                                    </p:anim>
                                  </p:childTnLst>
                                </p:cTn>
                              </p:par>
                              <p:par>
                                <p:cTn id="126" presetID="2" presetClass="entr" presetSubtype="2" fill="hold" nodeType="withEffect">
                                  <p:stCondLst>
                                    <p:cond delay="300"/>
                                  </p:stCondLst>
                                  <p:childTnLst>
                                    <p:set>
                                      <p:cBhvr>
                                        <p:cTn id="127" dur="1" fill="hold">
                                          <p:stCondLst>
                                            <p:cond delay="0"/>
                                          </p:stCondLst>
                                        </p:cTn>
                                        <p:tgtEl>
                                          <p:spTgt spid="3"/>
                                        </p:tgtEl>
                                        <p:attrNameLst>
                                          <p:attrName>style.visibility</p:attrName>
                                        </p:attrNameLst>
                                      </p:cBhvr>
                                      <p:to>
                                        <p:strVal val="visible"/>
                                      </p:to>
                                    </p:set>
                                    <p:anim calcmode="lin" valueType="num">
                                      <p:cBhvr additive="base">
                                        <p:cTn id="128" dur="500" fill="hold"/>
                                        <p:tgtEl>
                                          <p:spTgt spid="3"/>
                                        </p:tgtEl>
                                        <p:attrNameLst>
                                          <p:attrName>ppt_x</p:attrName>
                                        </p:attrNameLst>
                                      </p:cBhvr>
                                      <p:tavLst>
                                        <p:tav tm="0">
                                          <p:val>
                                            <p:strVal val="1+#ppt_w/2"/>
                                          </p:val>
                                        </p:tav>
                                        <p:tav tm="100000">
                                          <p:val>
                                            <p:strVal val="#ppt_x"/>
                                          </p:val>
                                        </p:tav>
                                      </p:tavLst>
                                    </p:anim>
                                    <p:anim calcmode="lin" valueType="num">
                                      <p:cBhvr additive="base">
                                        <p:cTn id="129" dur="500" fill="hold"/>
                                        <p:tgtEl>
                                          <p:spTgt spid="3"/>
                                        </p:tgtEl>
                                        <p:attrNameLst>
                                          <p:attrName>ppt_y</p:attrName>
                                        </p:attrNameLst>
                                      </p:cBhvr>
                                      <p:tavLst>
                                        <p:tav tm="0">
                                          <p:val>
                                            <p:strVal val="#ppt_y"/>
                                          </p:val>
                                        </p:tav>
                                        <p:tav tm="100000">
                                          <p:val>
                                            <p:strVal val="#ppt_y"/>
                                          </p:val>
                                        </p:tav>
                                      </p:tavLst>
                                    </p:anim>
                                  </p:childTnLst>
                                </p:cTn>
                              </p:par>
                              <p:par>
                                <p:cTn id="130" presetID="12" presetClass="entr" presetSubtype="8" fill="hold" grpId="0" nodeType="withEffect">
                                  <p:stCondLst>
                                    <p:cond delay="300"/>
                                  </p:stCondLst>
                                  <p:childTnLst>
                                    <p:set>
                                      <p:cBhvr>
                                        <p:cTn id="131" dur="1" fill="hold">
                                          <p:stCondLst>
                                            <p:cond delay="0"/>
                                          </p:stCondLst>
                                        </p:cTn>
                                        <p:tgtEl>
                                          <p:spTgt spid="79"/>
                                        </p:tgtEl>
                                        <p:attrNameLst>
                                          <p:attrName>style.visibility</p:attrName>
                                        </p:attrNameLst>
                                      </p:cBhvr>
                                      <p:to>
                                        <p:strVal val="visible"/>
                                      </p:to>
                                    </p:set>
                                    <p:anim calcmode="lin" valueType="num">
                                      <p:cBhvr additive="base">
                                        <p:cTn id="132" dur="500"/>
                                        <p:tgtEl>
                                          <p:spTgt spid="79"/>
                                        </p:tgtEl>
                                        <p:attrNameLst>
                                          <p:attrName>ppt_x</p:attrName>
                                        </p:attrNameLst>
                                      </p:cBhvr>
                                      <p:tavLst>
                                        <p:tav tm="0">
                                          <p:val>
                                            <p:strVal val="#ppt_x-#ppt_w*1.125000"/>
                                          </p:val>
                                        </p:tav>
                                        <p:tav tm="100000">
                                          <p:val>
                                            <p:strVal val="#ppt_x"/>
                                          </p:val>
                                        </p:tav>
                                      </p:tavLst>
                                    </p:anim>
                                    <p:animEffect transition="in" filter="wipe(right)">
                                      <p:cBhvr>
                                        <p:cTn id="133" dur="500"/>
                                        <p:tgtEl>
                                          <p:spTgt spid="79"/>
                                        </p:tgtEl>
                                      </p:cBhvr>
                                    </p:animEffect>
                                  </p:childTnLst>
                                </p:cTn>
                              </p:par>
                              <p:par>
                                <p:cTn id="134" presetID="2" presetClass="entr" presetSubtype="2" fill="hold" nodeType="withEffect">
                                  <p:stCondLst>
                                    <p:cond delay="600"/>
                                  </p:stCondLst>
                                  <p:childTnLst>
                                    <p:set>
                                      <p:cBhvr>
                                        <p:cTn id="135" dur="1" fill="hold">
                                          <p:stCondLst>
                                            <p:cond delay="0"/>
                                          </p:stCondLst>
                                        </p:cTn>
                                        <p:tgtEl>
                                          <p:spTgt spid="4"/>
                                        </p:tgtEl>
                                        <p:attrNameLst>
                                          <p:attrName>style.visibility</p:attrName>
                                        </p:attrNameLst>
                                      </p:cBhvr>
                                      <p:to>
                                        <p:strVal val="visible"/>
                                      </p:to>
                                    </p:set>
                                    <p:anim calcmode="lin" valueType="num">
                                      <p:cBhvr additive="base">
                                        <p:cTn id="136" dur="500" fill="hold"/>
                                        <p:tgtEl>
                                          <p:spTgt spid="4"/>
                                        </p:tgtEl>
                                        <p:attrNameLst>
                                          <p:attrName>ppt_x</p:attrName>
                                        </p:attrNameLst>
                                      </p:cBhvr>
                                      <p:tavLst>
                                        <p:tav tm="0">
                                          <p:val>
                                            <p:strVal val="1+#ppt_w/2"/>
                                          </p:val>
                                        </p:tav>
                                        <p:tav tm="100000">
                                          <p:val>
                                            <p:strVal val="#ppt_x"/>
                                          </p:val>
                                        </p:tav>
                                      </p:tavLst>
                                    </p:anim>
                                    <p:anim calcmode="lin" valueType="num">
                                      <p:cBhvr additive="base">
                                        <p:cTn id="137" dur="500" fill="hold"/>
                                        <p:tgtEl>
                                          <p:spTgt spid="4"/>
                                        </p:tgtEl>
                                        <p:attrNameLst>
                                          <p:attrName>ppt_y</p:attrName>
                                        </p:attrNameLst>
                                      </p:cBhvr>
                                      <p:tavLst>
                                        <p:tav tm="0">
                                          <p:val>
                                            <p:strVal val="#ppt_y"/>
                                          </p:val>
                                        </p:tav>
                                        <p:tav tm="100000">
                                          <p:val>
                                            <p:strVal val="#ppt_y"/>
                                          </p:val>
                                        </p:tav>
                                      </p:tavLst>
                                    </p:anim>
                                  </p:childTnLst>
                                </p:cTn>
                              </p:par>
                              <p:par>
                                <p:cTn id="138" presetID="12" presetClass="entr" presetSubtype="8" fill="hold" grpId="0" nodeType="withEffect">
                                  <p:stCondLst>
                                    <p:cond delay="600"/>
                                  </p:stCondLst>
                                  <p:childTnLst>
                                    <p:set>
                                      <p:cBhvr>
                                        <p:cTn id="139" dur="1" fill="hold">
                                          <p:stCondLst>
                                            <p:cond delay="0"/>
                                          </p:stCondLst>
                                        </p:cTn>
                                        <p:tgtEl>
                                          <p:spTgt spid="80"/>
                                        </p:tgtEl>
                                        <p:attrNameLst>
                                          <p:attrName>style.visibility</p:attrName>
                                        </p:attrNameLst>
                                      </p:cBhvr>
                                      <p:to>
                                        <p:strVal val="visible"/>
                                      </p:to>
                                    </p:set>
                                    <p:anim calcmode="lin" valueType="num">
                                      <p:cBhvr additive="base">
                                        <p:cTn id="140" dur="500"/>
                                        <p:tgtEl>
                                          <p:spTgt spid="80"/>
                                        </p:tgtEl>
                                        <p:attrNameLst>
                                          <p:attrName>ppt_x</p:attrName>
                                        </p:attrNameLst>
                                      </p:cBhvr>
                                      <p:tavLst>
                                        <p:tav tm="0">
                                          <p:val>
                                            <p:strVal val="#ppt_x-#ppt_w*1.125000"/>
                                          </p:val>
                                        </p:tav>
                                        <p:tav tm="100000">
                                          <p:val>
                                            <p:strVal val="#ppt_x"/>
                                          </p:val>
                                        </p:tav>
                                      </p:tavLst>
                                    </p:anim>
                                    <p:animEffect transition="in" filter="wipe(right)">
                                      <p:cBhvr>
                                        <p:cTn id="141" dur="500"/>
                                        <p:tgtEl>
                                          <p:spTgt spid="80"/>
                                        </p:tgtEl>
                                      </p:cBhvr>
                                    </p:animEffect>
                                  </p:childTnLst>
                                </p:cTn>
                              </p:par>
                              <p:par>
                                <p:cTn id="142" presetID="2" presetClass="entr" presetSubtype="2" fill="hold" nodeType="withEffect">
                                  <p:stCondLst>
                                    <p:cond delay="900"/>
                                  </p:stCondLst>
                                  <p:childTnLst>
                                    <p:set>
                                      <p:cBhvr>
                                        <p:cTn id="143" dur="1" fill="hold">
                                          <p:stCondLst>
                                            <p:cond delay="0"/>
                                          </p:stCondLst>
                                        </p:cTn>
                                        <p:tgtEl>
                                          <p:spTgt spid="5"/>
                                        </p:tgtEl>
                                        <p:attrNameLst>
                                          <p:attrName>style.visibility</p:attrName>
                                        </p:attrNameLst>
                                      </p:cBhvr>
                                      <p:to>
                                        <p:strVal val="visible"/>
                                      </p:to>
                                    </p:set>
                                    <p:anim calcmode="lin" valueType="num">
                                      <p:cBhvr additive="base">
                                        <p:cTn id="144" dur="500" fill="hold"/>
                                        <p:tgtEl>
                                          <p:spTgt spid="5"/>
                                        </p:tgtEl>
                                        <p:attrNameLst>
                                          <p:attrName>ppt_x</p:attrName>
                                        </p:attrNameLst>
                                      </p:cBhvr>
                                      <p:tavLst>
                                        <p:tav tm="0">
                                          <p:val>
                                            <p:strVal val="1+#ppt_w/2"/>
                                          </p:val>
                                        </p:tav>
                                        <p:tav tm="100000">
                                          <p:val>
                                            <p:strVal val="#ppt_x"/>
                                          </p:val>
                                        </p:tav>
                                      </p:tavLst>
                                    </p:anim>
                                    <p:anim calcmode="lin" valueType="num">
                                      <p:cBhvr additive="base">
                                        <p:cTn id="145" dur="500" fill="hold"/>
                                        <p:tgtEl>
                                          <p:spTgt spid="5"/>
                                        </p:tgtEl>
                                        <p:attrNameLst>
                                          <p:attrName>ppt_y</p:attrName>
                                        </p:attrNameLst>
                                      </p:cBhvr>
                                      <p:tavLst>
                                        <p:tav tm="0">
                                          <p:val>
                                            <p:strVal val="#ppt_y"/>
                                          </p:val>
                                        </p:tav>
                                        <p:tav tm="100000">
                                          <p:val>
                                            <p:strVal val="#ppt_y"/>
                                          </p:val>
                                        </p:tav>
                                      </p:tavLst>
                                    </p:anim>
                                  </p:childTnLst>
                                </p:cTn>
                              </p:par>
                              <p:par>
                                <p:cTn id="146" presetID="12" presetClass="entr" presetSubtype="8" fill="hold" grpId="0" nodeType="withEffect">
                                  <p:stCondLst>
                                    <p:cond delay="900"/>
                                  </p:stCondLst>
                                  <p:childTnLst>
                                    <p:set>
                                      <p:cBhvr>
                                        <p:cTn id="147" dur="1" fill="hold">
                                          <p:stCondLst>
                                            <p:cond delay="0"/>
                                          </p:stCondLst>
                                        </p:cTn>
                                        <p:tgtEl>
                                          <p:spTgt spid="81"/>
                                        </p:tgtEl>
                                        <p:attrNameLst>
                                          <p:attrName>style.visibility</p:attrName>
                                        </p:attrNameLst>
                                      </p:cBhvr>
                                      <p:to>
                                        <p:strVal val="visible"/>
                                      </p:to>
                                    </p:set>
                                    <p:anim calcmode="lin" valueType="num">
                                      <p:cBhvr additive="base">
                                        <p:cTn id="148" dur="500"/>
                                        <p:tgtEl>
                                          <p:spTgt spid="81"/>
                                        </p:tgtEl>
                                        <p:attrNameLst>
                                          <p:attrName>ppt_x</p:attrName>
                                        </p:attrNameLst>
                                      </p:cBhvr>
                                      <p:tavLst>
                                        <p:tav tm="0">
                                          <p:val>
                                            <p:strVal val="#ppt_x-#ppt_w*1.125000"/>
                                          </p:val>
                                        </p:tav>
                                        <p:tav tm="100000">
                                          <p:val>
                                            <p:strVal val="#ppt_x"/>
                                          </p:val>
                                        </p:tav>
                                      </p:tavLst>
                                    </p:anim>
                                    <p:animEffect transition="in" filter="wipe(right)">
                                      <p:cBhvr>
                                        <p:cTn id="149" dur="500"/>
                                        <p:tgtEl>
                                          <p:spTgt spid="81"/>
                                        </p:tgtEl>
                                      </p:cBhvr>
                                    </p:animEffect>
                                  </p:childTnLst>
                                </p:cTn>
                              </p:par>
                              <p:par>
                                <p:cTn id="150" presetID="12" presetClass="entr" presetSubtype="8" fill="hold" grpId="0" nodeType="withEffect">
                                  <p:stCondLst>
                                    <p:cond delay="1200"/>
                                  </p:stCondLst>
                                  <p:childTnLst>
                                    <p:set>
                                      <p:cBhvr>
                                        <p:cTn id="151" dur="1" fill="hold">
                                          <p:stCondLst>
                                            <p:cond delay="0"/>
                                          </p:stCondLst>
                                        </p:cTn>
                                        <p:tgtEl>
                                          <p:spTgt spid="82"/>
                                        </p:tgtEl>
                                        <p:attrNameLst>
                                          <p:attrName>style.visibility</p:attrName>
                                        </p:attrNameLst>
                                      </p:cBhvr>
                                      <p:to>
                                        <p:strVal val="visible"/>
                                      </p:to>
                                    </p:set>
                                    <p:anim calcmode="lin" valueType="num">
                                      <p:cBhvr additive="base">
                                        <p:cTn id="152" dur="500"/>
                                        <p:tgtEl>
                                          <p:spTgt spid="82"/>
                                        </p:tgtEl>
                                        <p:attrNameLst>
                                          <p:attrName>ppt_x</p:attrName>
                                        </p:attrNameLst>
                                      </p:cBhvr>
                                      <p:tavLst>
                                        <p:tav tm="0">
                                          <p:val>
                                            <p:strVal val="#ppt_x-#ppt_w*1.125000"/>
                                          </p:val>
                                        </p:tav>
                                        <p:tav tm="100000">
                                          <p:val>
                                            <p:strVal val="#ppt_x"/>
                                          </p:val>
                                        </p:tav>
                                      </p:tavLst>
                                    </p:anim>
                                    <p:animEffect transition="in" filter="wipe(right)">
                                      <p:cBhvr>
                                        <p:cTn id="15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5"/>
          <p:cNvSpPr txBox="1">
            <a:spLocks noChangeArrowheads="1"/>
          </p:cNvSpPr>
          <p:nvPr/>
        </p:nvSpPr>
        <p:spPr bwMode="auto">
          <a:xfrm>
            <a:off x="3491880" y="2104492"/>
            <a:ext cx="15121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r>
              <a:rPr lang="zh-CN" altLang="en-US" sz="2400" b="1" dirty="0">
                <a:solidFill>
                  <a:schemeClr val="accent1"/>
                </a:solidFill>
                <a:ea typeface="微软雅黑" panose="020B0503020204020204" pitchFamily="34" charset="-122"/>
              </a:rPr>
              <a:t>板书设计</a:t>
            </a:r>
            <a:endParaRPr lang="zh-CN" altLang="en-US" sz="2400" b="1" dirty="0">
              <a:solidFill>
                <a:schemeClr val="accent1"/>
              </a:solidFill>
              <a:ea typeface="微软雅黑" panose="020B0503020204020204" pitchFamily="34" charset="-122"/>
            </a:endParaRPr>
          </a:p>
        </p:txBody>
      </p:sp>
      <p:cxnSp>
        <p:nvCxnSpPr>
          <p:cNvPr id="10" name="直接连接符 9"/>
          <p:cNvCxnSpPr/>
          <p:nvPr/>
        </p:nvCxnSpPr>
        <p:spPr>
          <a:xfrm>
            <a:off x="3605703" y="2572544"/>
            <a:ext cx="34190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500261" y="2592493"/>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9497" y="3112604"/>
            <a:ext cx="1111558" cy="18863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latin typeface="+mj-lt"/>
              </a:rPr>
              <a:t>PART ONE</a:t>
            </a:r>
            <a:endParaRPr lang="zh-CN" altLang="en-US" sz="1200">
              <a:latin typeface="+mj-lt"/>
            </a:endParaRPr>
          </a:p>
        </p:txBody>
      </p:sp>
      <p:sp>
        <p:nvSpPr>
          <p:cNvPr id="13" name="Text Box 7"/>
          <p:cNvSpPr txBox="1">
            <a:spLocks noChangeArrowheads="1"/>
          </p:cNvSpPr>
          <p:nvPr/>
        </p:nvSpPr>
        <p:spPr bwMode="auto">
          <a:xfrm>
            <a:off x="1752467" y="1979347"/>
            <a:ext cx="877804" cy="1277273"/>
          </a:xfrm>
          <a:prstGeom prst="rect">
            <a:avLst/>
          </a:prstGeom>
          <a:noFill/>
          <a:ln w="9525">
            <a:noFill/>
            <a:miter lim="800000"/>
          </a:ln>
        </p:spPr>
        <p:txBody>
          <a:bodyPr wrap="none" lIns="45720" tIns="22860" rIns="45720" bIns="22860">
            <a:spAutoFit/>
          </a:bodyPr>
          <a:lstStyle/>
          <a:p>
            <a:pPr algn="ctr" defTabSz="815975"/>
            <a:r>
              <a:rPr lang="en-US" altLang="zh-CN" sz="8000" kern="0" dirty="0">
                <a:solidFill>
                  <a:schemeClr val="accent1"/>
                </a:solidFill>
                <a:effectLst>
                  <a:outerShdw blurRad="38100" dist="38100" dir="2700000" algn="tl">
                    <a:srgbClr val="000000">
                      <a:alpha val="43137"/>
                    </a:srgbClr>
                  </a:outerShdw>
                </a:effectLst>
                <a:latin typeface="IrisUPC" panose="020B0604020202020204" pitchFamily="34" charset="-34"/>
                <a:cs typeface="IrisUPC" panose="020B0604020202020204" pitchFamily="34" charset="-34"/>
              </a:rPr>
              <a:t>04</a:t>
            </a:r>
            <a:endParaRPr lang="en-CA" sz="8000" spc="-113" dirty="0">
              <a:solidFill>
                <a:schemeClr val="accent1"/>
              </a:solidFill>
              <a:effectLst>
                <a:outerShdw blurRad="38100" dist="38100" dir="2700000" algn="tl">
                  <a:srgbClr val="000000">
                    <a:alpha val="43137"/>
                  </a:srgbClr>
                </a:outerShdw>
              </a:effectLst>
              <a:latin typeface="IrisUPC" panose="020B0604020202020204" pitchFamily="34" charset="-34"/>
              <a:ea typeface="微软雅黑" panose="020B0503020204020204" pitchFamily="34" charset="-122"/>
              <a:cs typeface="IrisUPC" panose="020B0604020202020204" pitchFamily="34" charset="-34"/>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30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700"/>
                                        <p:tgtEl>
                                          <p:spTgt spid="13"/>
                                        </p:tgtEl>
                                      </p:cBhvr>
                                    </p:animEffect>
                                  </p:childTnLst>
                                </p:cTn>
                              </p:par>
                            </p:childTnLst>
                          </p:cTn>
                        </p:par>
                        <p:par>
                          <p:cTn id="8" fill="hold">
                            <p:stCondLst>
                              <p:cond delay="1300"/>
                            </p:stCondLst>
                            <p:childTnLst>
                              <p:par>
                                <p:cTn id="9" presetID="1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lide(fromLeft)">
                                      <p:cBhvr>
                                        <p:cTn id="11" dur="500"/>
                                        <p:tgtEl>
                                          <p:spTgt spid="8"/>
                                        </p:tgtEl>
                                      </p:cBhvr>
                                    </p:animEffect>
                                  </p:childTnLst>
                                </p:cTn>
                              </p:par>
                            </p:childTnLst>
                          </p:cTn>
                        </p:par>
                        <p:par>
                          <p:cTn id="12" fill="hold">
                            <p:stCondLst>
                              <p:cond delay="1800"/>
                            </p:stCondLst>
                            <p:childTnLst>
                              <p:par>
                                <p:cTn id="13" presetID="17"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strVal val="#ppt_h"/>
                                          </p:val>
                                        </p:tav>
                                        <p:tav tm="100000">
                                          <p:val>
                                            <p:strVal val="#ppt_h"/>
                                          </p:val>
                                        </p:tav>
                                      </p:tavLst>
                                    </p:anim>
                                  </p:childTnLst>
                                </p:cTn>
                              </p:par>
                            </p:childTnLst>
                          </p:cTn>
                        </p:par>
                        <p:par>
                          <p:cTn id="17" fill="hold">
                            <p:stCondLst>
                              <p:cond delay="2300"/>
                            </p:stCondLst>
                            <p:childTnLst>
                              <p:par>
                                <p:cTn id="18" presetID="39" presetClass="entr" presetSubtype="0" accel="10000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21"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22"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slide(fromBottom)">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animBg="1"/>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nvGraphicFramePr>
        <p:xfrm>
          <a:off x="1193454" y="1381034"/>
          <a:ext cx="1420890" cy="1504442"/>
        </p:xfrm>
        <a:graphic>
          <a:graphicData uri="http://schemas.openxmlformats.org/drawingml/2006/chart">
            <c:chart xmlns:c="http://schemas.openxmlformats.org/drawingml/2006/chart" xmlns:r="http://schemas.openxmlformats.org/officeDocument/2006/relationships" r:id="rId1"/>
          </a:graphicData>
        </a:graphic>
      </p:graphicFrame>
      <p:sp>
        <p:nvSpPr>
          <p:cNvPr id="68" name="TextBox 67"/>
          <p:cNvSpPr txBox="1"/>
          <p:nvPr/>
        </p:nvSpPr>
        <p:spPr>
          <a:xfrm>
            <a:off x="1653916" y="2024199"/>
            <a:ext cx="555768" cy="250333"/>
          </a:xfrm>
          <a:prstGeom prst="rect">
            <a:avLst/>
          </a:prstGeom>
          <a:noFill/>
        </p:spPr>
        <p:txBody>
          <a:bodyPr wrap="square" lIns="65032" tIns="32516" rIns="65032" bIns="32516" rtlCol="0" anchor="ctr">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1764866" y="2818504"/>
            <a:ext cx="282080" cy="184666"/>
          </a:xfrm>
          <a:prstGeom prst="rect">
            <a:avLst/>
          </a:prstGeom>
          <a:noFill/>
        </p:spPr>
        <p:txBody>
          <a:bodyPr wrap="none" lIns="0" tIns="0" rIns="0" bIns="0" rtlCol="0">
            <a:spAutoFit/>
          </a:bodyPr>
          <a:lstStyle/>
          <a:p>
            <a:pPr algn="ctr">
              <a:lnSpc>
                <a:spcPct val="120000"/>
              </a:lnSpc>
            </a:pPr>
            <a:r>
              <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endParaRPr lang="en-US" sz="10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36" name="Chart 35"/>
          <p:cNvGraphicFramePr/>
          <p:nvPr/>
        </p:nvGraphicFramePr>
        <p:xfrm>
          <a:off x="2958831" y="1381034"/>
          <a:ext cx="1420890" cy="1504442"/>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3419292" y="2024199"/>
            <a:ext cx="555768" cy="250333"/>
          </a:xfrm>
          <a:prstGeom prst="rect">
            <a:avLst/>
          </a:prstGeom>
          <a:noFill/>
        </p:spPr>
        <p:txBody>
          <a:bodyPr wrap="square" lIns="65032" tIns="32516" rIns="65032" bIns="32516" rtlCol="0" anchor="ctr">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3534653" y="2818504"/>
            <a:ext cx="282080" cy="184666"/>
          </a:xfrm>
          <a:prstGeom prst="rect">
            <a:avLst/>
          </a:prstGeom>
          <a:noFill/>
        </p:spPr>
        <p:txBody>
          <a:bodyPr wrap="none" lIns="0" tIns="0" rIns="0" bIns="0" rtlCol="0">
            <a:spAutoFit/>
          </a:bodyPr>
          <a:lstStyle/>
          <a:p>
            <a:pPr algn="ctr">
              <a:lnSpc>
                <a:spcPct val="120000"/>
              </a:lnSpc>
            </a:pPr>
            <a:r>
              <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endParaRPr lang="en-US" sz="10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43" name="Chart 42"/>
          <p:cNvGraphicFramePr/>
          <p:nvPr/>
        </p:nvGraphicFramePr>
        <p:xfrm>
          <a:off x="4707470" y="1381034"/>
          <a:ext cx="1420890" cy="1504442"/>
        </p:xfrm>
        <a:graphic>
          <a:graphicData uri="http://schemas.openxmlformats.org/drawingml/2006/chart">
            <c:chart xmlns:c="http://schemas.openxmlformats.org/drawingml/2006/chart" xmlns:r="http://schemas.openxmlformats.org/officeDocument/2006/relationships" r:id="rId3"/>
          </a:graphicData>
        </a:graphic>
      </p:graphicFrame>
      <p:sp>
        <p:nvSpPr>
          <p:cNvPr id="44" name="TextBox 43"/>
          <p:cNvSpPr txBox="1"/>
          <p:nvPr/>
        </p:nvSpPr>
        <p:spPr>
          <a:xfrm>
            <a:off x="5167930" y="2024199"/>
            <a:ext cx="555768" cy="250333"/>
          </a:xfrm>
          <a:prstGeom prst="rect">
            <a:avLst/>
          </a:prstGeom>
          <a:noFill/>
        </p:spPr>
        <p:txBody>
          <a:bodyPr wrap="square" lIns="65032" tIns="32516" rIns="65032" bIns="32516" rtlCol="0" anchor="ctr">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304438" y="2840943"/>
            <a:ext cx="282080" cy="184666"/>
          </a:xfrm>
          <a:prstGeom prst="rect">
            <a:avLst/>
          </a:prstGeom>
          <a:noFill/>
        </p:spPr>
        <p:txBody>
          <a:bodyPr wrap="none" lIns="0" tIns="0" rIns="0" bIns="0" rtlCol="0">
            <a:spAutoFit/>
          </a:bodyPr>
          <a:lstStyle/>
          <a:p>
            <a:pPr algn="ctr">
              <a:lnSpc>
                <a:spcPct val="120000"/>
              </a:lnSpc>
            </a:pPr>
            <a:r>
              <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US" sz="10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54" name="Chart 53"/>
          <p:cNvGraphicFramePr/>
          <p:nvPr/>
        </p:nvGraphicFramePr>
        <p:xfrm>
          <a:off x="6476921" y="1381034"/>
          <a:ext cx="1420890" cy="1504442"/>
        </p:xfrm>
        <a:graphic>
          <a:graphicData uri="http://schemas.openxmlformats.org/drawingml/2006/chart">
            <c:chart xmlns:c="http://schemas.openxmlformats.org/drawingml/2006/chart" xmlns:r="http://schemas.openxmlformats.org/officeDocument/2006/relationships" r:id="rId4"/>
          </a:graphicData>
        </a:graphic>
      </p:graphicFrame>
      <p:sp>
        <p:nvSpPr>
          <p:cNvPr id="56" name="TextBox 55"/>
          <p:cNvSpPr txBox="1"/>
          <p:nvPr/>
        </p:nvSpPr>
        <p:spPr>
          <a:xfrm>
            <a:off x="6937382" y="2024199"/>
            <a:ext cx="555768" cy="250333"/>
          </a:xfrm>
          <a:prstGeom prst="rect">
            <a:avLst/>
          </a:prstGeom>
          <a:noFill/>
        </p:spPr>
        <p:txBody>
          <a:bodyPr wrap="square" lIns="65032" tIns="32516" rIns="65032" bIns="32516" rtlCol="0" anchor="ctr">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7074225" y="2840943"/>
            <a:ext cx="282080" cy="184666"/>
          </a:xfrm>
          <a:prstGeom prst="rect">
            <a:avLst/>
          </a:prstGeom>
          <a:noFill/>
        </p:spPr>
        <p:txBody>
          <a:bodyPr wrap="none" lIns="0" tIns="0" rIns="0" bIns="0" rtlCol="0">
            <a:spAutoFit/>
          </a:bodyPr>
          <a:lstStyle/>
          <a:p>
            <a:pPr algn="ctr">
              <a:lnSpc>
                <a:spcPct val="120000"/>
              </a:lnSpc>
            </a:pPr>
            <a:r>
              <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US" sz="10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29"/>
          <p:cNvGrpSpPr/>
          <p:nvPr/>
        </p:nvGrpSpPr>
        <p:grpSpPr>
          <a:xfrm>
            <a:off x="1288571" y="3228612"/>
            <a:ext cx="2911522" cy="513741"/>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32"/>
          <p:cNvGrpSpPr/>
          <p:nvPr/>
        </p:nvGrpSpPr>
        <p:grpSpPr>
          <a:xfrm>
            <a:off x="1288571" y="3793253"/>
            <a:ext cx="2911522" cy="513741"/>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5"/>
          <p:cNvGrpSpPr/>
          <p:nvPr/>
        </p:nvGrpSpPr>
        <p:grpSpPr>
          <a:xfrm>
            <a:off x="4969026" y="3225862"/>
            <a:ext cx="2911522" cy="513741"/>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1502900" y="3271476"/>
            <a:ext cx="2535055" cy="44319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1502900" y="3839628"/>
            <a:ext cx="2535055" cy="44319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5183356" y="3267473"/>
            <a:ext cx="2535055" cy="44319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52"/>
          <p:cNvGrpSpPr/>
          <p:nvPr/>
        </p:nvGrpSpPr>
        <p:grpSpPr>
          <a:xfrm>
            <a:off x="4969026" y="3788520"/>
            <a:ext cx="2911522" cy="513741"/>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5183356" y="3830131"/>
            <a:ext cx="2535055" cy="443198"/>
          </a:xfrm>
          <a:prstGeom prst="rect">
            <a:avLst/>
          </a:prstGeom>
          <a:noFill/>
        </p:spPr>
        <p:txBody>
          <a:bodyPr wrap="square" lIns="0" tIns="0" rIns="0" bIns="0" rtlCol="0">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left)">
                                      <p:cBhvr>
                                        <p:cTn id="63" dur="500"/>
                                        <p:tgtEl>
                                          <p:spTgt spid="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wipe(left)">
                                      <p:cBhvr>
                                        <p:cTn id="70" dur="500"/>
                                        <p:tgtEl>
                                          <p:spTgt spid="3"/>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wipe(left)">
                                      <p:cBhvr>
                                        <p:cTn id="77" dur="500"/>
                                        <p:tgtEl>
                                          <p:spTgt spid="4"/>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585934" y="2396256"/>
            <a:ext cx="1964095" cy="1775992"/>
            <a:chOff x="3471863" y="2343150"/>
            <a:chExt cx="2197101" cy="1985963"/>
          </a:xfrm>
        </p:grpSpPr>
        <p:sp>
          <p:nvSpPr>
            <p:cNvPr id="6" name="Freeform 5"/>
            <p:cNvSpPr/>
            <p:nvPr/>
          </p:nvSpPr>
          <p:spPr bwMode="auto">
            <a:xfrm>
              <a:off x="3476626" y="2381250"/>
              <a:ext cx="2192338" cy="1495425"/>
            </a:xfrm>
            <a:custGeom>
              <a:avLst/>
              <a:gdLst/>
              <a:ahLst/>
              <a:cxnLst>
                <a:cxn ang="0">
                  <a:pos x="1202" y="800"/>
                </a:cxn>
                <a:cxn ang="0">
                  <a:pos x="1182" y="820"/>
                </a:cxn>
                <a:cxn ang="0">
                  <a:pos x="20" y="820"/>
                </a:cxn>
                <a:cxn ang="0">
                  <a:pos x="0" y="800"/>
                </a:cxn>
                <a:cxn ang="0">
                  <a:pos x="0" y="20"/>
                </a:cxn>
                <a:cxn ang="0">
                  <a:pos x="20" y="0"/>
                </a:cxn>
                <a:cxn ang="0">
                  <a:pos x="1182" y="0"/>
                </a:cxn>
                <a:cxn ang="0">
                  <a:pos x="1202" y="20"/>
                </a:cxn>
                <a:cxn ang="0">
                  <a:pos x="1202" y="800"/>
                </a:cxn>
              </a:cxnLst>
              <a:rect l="0" t="0" r="r" b="b"/>
              <a:pathLst>
                <a:path w="1202" h="820">
                  <a:moveTo>
                    <a:pt x="1202" y="800"/>
                  </a:moveTo>
                  <a:cubicBezTo>
                    <a:pt x="1202" y="811"/>
                    <a:pt x="1193" y="820"/>
                    <a:pt x="1182" y="820"/>
                  </a:cubicBezTo>
                  <a:cubicBezTo>
                    <a:pt x="20" y="820"/>
                    <a:pt x="20" y="820"/>
                    <a:pt x="20" y="820"/>
                  </a:cubicBezTo>
                  <a:cubicBezTo>
                    <a:pt x="9" y="820"/>
                    <a:pt x="0" y="811"/>
                    <a:pt x="0" y="800"/>
                  </a:cubicBezTo>
                  <a:cubicBezTo>
                    <a:pt x="0" y="20"/>
                    <a:pt x="0" y="20"/>
                    <a:pt x="0" y="20"/>
                  </a:cubicBezTo>
                  <a:cubicBezTo>
                    <a:pt x="0" y="9"/>
                    <a:pt x="9" y="0"/>
                    <a:pt x="20" y="0"/>
                  </a:cubicBezTo>
                  <a:cubicBezTo>
                    <a:pt x="1182" y="0"/>
                    <a:pt x="1182" y="0"/>
                    <a:pt x="1182" y="0"/>
                  </a:cubicBezTo>
                  <a:cubicBezTo>
                    <a:pt x="1193" y="0"/>
                    <a:pt x="1202" y="9"/>
                    <a:pt x="1202" y="20"/>
                  </a:cubicBezTo>
                  <a:lnTo>
                    <a:pt x="1202" y="800"/>
                  </a:lnTo>
                  <a:close/>
                </a:path>
              </a:pathLst>
            </a:custGeom>
            <a:solidFill>
              <a:schemeClr val="accent5"/>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ectangle 6"/>
            <p:cNvSpPr>
              <a:spLocks noChangeArrowheads="1"/>
            </p:cNvSpPr>
            <p:nvPr/>
          </p:nvSpPr>
          <p:spPr bwMode="auto">
            <a:xfrm>
              <a:off x="3563938" y="3713163"/>
              <a:ext cx="2019300" cy="90488"/>
            </a:xfrm>
            <a:prstGeom prst="rect">
              <a:avLst/>
            </a:prstGeom>
            <a:solidFill>
              <a:schemeClr val="accent1">
                <a:lumMod val="40000"/>
                <a:lumOff val="60000"/>
              </a:schemeClr>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573587" y="2343150"/>
              <a:ext cx="1009650" cy="1460500"/>
            </a:xfrm>
            <a:custGeom>
              <a:avLst/>
              <a:gdLst/>
              <a:ahLst/>
              <a:cxnLst>
                <a:cxn ang="0">
                  <a:pos x="0" y="801"/>
                </a:cxn>
                <a:cxn ang="0">
                  <a:pos x="0" y="73"/>
                </a:cxn>
                <a:cxn ang="0">
                  <a:pos x="1" y="71"/>
                </a:cxn>
                <a:cxn ang="0">
                  <a:pos x="1" y="65"/>
                </a:cxn>
                <a:cxn ang="0">
                  <a:pos x="70" y="0"/>
                </a:cxn>
                <a:cxn ang="0">
                  <a:pos x="554" y="0"/>
                </a:cxn>
                <a:cxn ang="0">
                  <a:pos x="554" y="758"/>
                </a:cxn>
                <a:cxn ang="0">
                  <a:pos x="70" y="758"/>
                </a:cxn>
                <a:cxn ang="0">
                  <a:pos x="0" y="801"/>
                </a:cxn>
              </a:cxnLst>
              <a:rect l="0" t="0" r="r" b="b"/>
              <a:pathLst>
                <a:path w="554" h="801">
                  <a:moveTo>
                    <a:pt x="0" y="801"/>
                  </a:moveTo>
                  <a:cubicBezTo>
                    <a:pt x="0" y="73"/>
                    <a:pt x="0" y="73"/>
                    <a:pt x="0" y="73"/>
                  </a:cubicBezTo>
                  <a:cubicBezTo>
                    <a:pt x="1" y="72"/>
                    <a:pt x="1" y="71"/>
                    <a:pt x="1" y="71"/>
                  </a:cubicBezTo>
                  <a:cubicBezTo>
                    <a:pt x="1" y="69"/>
                    <a:pt x="1" y="67"/>
                    <a:pt x="1" y="65"/>
                  </a:cubicBezTo>
                  <a:cubicBezTo>
                    <a:pt x="4" y="29"/>
                    <a:pt x="34" y="0"/>
                    <a:pt x="70" y="0"/>
                  </a:cubicBezTo>
                  <a:cubicBezTo>
                    <a:pt x="554" y="0"/>
                    <a:pt x="554" y="0"/>
                    <a:pt x="554" y="0"/>
                  </a:cubicBezTo>
                  <a:cubicBezTo>
                    <a:pt x="554" y="758"/>
                    <a:pt x="554" y="758"/>
                    <a:pt x="554" y="758"/>
                  </a:cubicBezTo>
                  <a:cubicBezTo>
                    <a:pt x="70" y="758"/>
                    <a:pt x="70" y="758"/>
                    <a:pt x="70" y="758"/>
                  </a:cubicBezTo>
                  <a:cubicBezTo>
                    <a:pt x="40" y="758"/>
                    <a:pt x="13" y="775"/>
                    <a:pt x="0"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p:nvPr/>
          </p:nvSpPr>
          <p:spPr bwMode="auto">
            <a:xfrm>
              <a:off x="3563938" y="2343150"/>
              <a:ext cx="1011238" cy="1460500"/>
            </a:xfrm>
            <a:custGeom>
              <a:avLst/>
              <a:gdLst/>
              <a:ahLst/>
              <a:cxnLst>
                <a:cxn ang="0">
                  <a:pos x="554" y="801"/>
                </a:cxn>
                <a:cxn ang="0">
                  <a:pos x="554" y="73"/>
                </a:cxn>
                <a:cxn ang="0">
                  <a:pos x="553" y="71"/>
                </a:cxn>
                <a:cxn ang="0">
                  <a:pos x="553" y="65"/>
                </a:cxn>
                <a:cxn ang="0">
                  <a:pos x="483" y="0"/>
                </a:cxn>
                <a:cxn ang="0">
                  <a:pos x="0" y="0"/>
                </a:cxn>
                <a:cxn ang="0">
                  <a:pos x="0" y="758"/>
                </a:cxn>
                <a:cxn ang="0">
                  <a:pos x="483" y="758"/>
                </a:cxn>
                <a:cxn ang="0">
                  <a:pos x="554" y="801"/>
                </a:cxn>
              </a:cxnLst>
              <a:rect l="0" t="0" r="r" b="b"/>
              <a:pathLst>
                <a:path w="554" h="801">
                  <a:moveTo>
                    <a:pt x="554" y="801"/>
                  </a:moveTo>
                  <a:cubicBezTo>
                    <a:pt x="554" y="73"/>
                    <a:pt x="554" y="73"/>
                    <a:pt x="554" y="73"/>
                  </a:cubicBezTo>
                  <a:cubicBezTo>
                    <a:pt x="553" y="72"/>
                    <a:pt x="553" y="71"/>
                    <a:pt x="553" y="71"/>
                  </a:cubicBezTo>
                  <a:cubicBezTo>
                    <a:pt x="553" y="69"/>
                    <a:pt x="553" y="67"/>
                    <a:pt x="553" y="65"/>
                  </a:cubicBezTo>
                  <a:cubicBezTo>
                    <a:pt x="550" y="29"/>
                    <a:pt x="520" y="0"/>
                    <a:pt x="483" y="0"/>
                  </a:cubicBezTo>
                  <a:cubicBezTo>
                    <a:pt x="0" y="0"/>
                    <a:pt x="0" y="0"/>
                    <a:pt x="0" y="0"/>
                  </a:cubicBezTo>
                  <a:cubicBezTo>
                    <a:pt x="0" y="758"/>
                    <a:pt x="0" y="758"/>
                    <a:pt x="0" y="758"/>
                  </a:cubicBezTo>
                  <a:cubicBezTo>
                    <a:pt x="483" y="758"/>
                    <a:pt x="483" y="758"/>
                    <a:pt x="483" y="758"/>
                  </a:cubicBezTo>
                  <a:cubicBezTo>
                    <a:pt x="514" y="758"/>
                    <a:pt x="540" y="775"/>
                    <a:pt x="554" y="801"/>
                  </a:cubicBezTo>
                  <a:close/>
                </a:path>
              </a:pathLst>
            </a:custGeom>
            <a:solidFill>
              <a:schemeClr val="bg1">
                <a:lumMod val="95000"/>
              </a:schemeClr>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9"/>
            <p:cNvSpPr/>
            <p:nvPr/>
          </p:nvSpPr>
          <p:spPr bwMode="auto">
            <a:xfrm>
              <a:off x="4502151" y="2357438"/>
              <a:ext cx="73025" cy="1446213"/>
            </a:xfrm>
            <a:custGeom>
              <a:avLst/>
              <a:gdLst/>
              <a:ahLst/>
              <a:cxnLst>
                <a:cxn ang="0">
                  <a:pos x="39" y="57"/>
                </a:cxn>
                <a:cxn ang="0">
                  <a:pos x="0" y="0"/>
                </a:cxn>
                <a:cxn ang="0">
                  <a:pos x="0" y="756"/>
                </a:cxn>
                <a:cxn ang="0">
                  <a:pos x="40" y="793"/>
                </a:cxn>
                <a:cxn ang="0">
                  <a:pos x="40" y="65"/>
                </a:cxn>
                <a:cxn ang="0">
                  <a:pos x="39" y="63"/>
                </a:cxn>
                <a:cxn ang="0">
                  <a:pos x="39" y="57"/>
                </a:cxn>
              </a:cxnLst>
              <a:rect l="0" t="0" r="r" b="b"/>
              <a:pathLst>
                <a:path w="40" h="793">
                  <a:moveTo>
                    <a:pt x="39" y="57"/>
                  </a:moveTo>
                  <a:cubicBezTo>
                    <a:pt x="37" y="32"/>
                    <a:pt x="22" y="10"/>
                    <a:pt x="0" y="0"/>
                  </a:cubicBezTo>
                  <a:cubicBezTo>
                    <a:pt x="0" y="756"/>
                    <a:pt x="0" y="756"/>
                    <a:pt x="0" y="756"/>
                  </a:cubicBezTo>
                  <a:cubicBezTo>
                    <a:pt x="17" y="764"/>
                    <a:pt x="31" y="776"/>
                    <a:pt x="40" y="793"/>
                  </a:cubicBezTo>
                  <a:cubicBezTo>
                    <a:pt x="40" y="65"/>
                    <a:pt x="40" y="65"/>
                    <a:pt x="40" y="65"/>
                  </a:cubicBezTo>
                  <a:cubicBezTo>
                    <a:pt x="39" y="64"/>
                    <a:pt x="39" y="63"/>
                    <a:pt x="39" y="63"/>
                  </a:cubicBezTo>
                  <a:cubicBezTo>
                    <a:pt x="39" y="61"/>
                    <a:pt x="39" y="59"/>
                    <a:pt x="39" y="57"/>
                  </a:cubicBezTo>
                  <a:close/>
                </a:path>
              </a:pathLst>
            </a:custGeom>
            <a:solidFill>
              <a:srgbClr val="FFFFFF"/>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a:spLocks noChangeArrowheads="1"/>
            </p:cNvSpPr>
            <p:nvPr/>
          </p:nvSpPr>
          <p:spPr bwMode="auto">
            <a:xfrm>
              <a:off x="4700588"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a:spLocks noChangeArrowheads="1"/>
            </p:cNvSpPr>
            <p:nvPr/>
          </p:nvSpPr>
          <p:spPr bwMode="auto">
            <a:xfrm>
              <a:off x="4700588"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2"/>
            <p:cNvSpPr>
              <a:spLocks noChangeArrowheads="1"/>
            </p:cNvSpPr>
            <p:nvPr/>
          </p:nvSpPr>
          <p:spPr bwMode="auto">
            <a:xfrm>
              <a:off x="4700588"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a:spLocks noChangeArrowheads="1"/>
            </p:cNvSpPr>
            <p:nvPr/>
          </p:nvSpPr>
          <p:spPr bwMode="auto">
            <a:xfrm>
              <a:off x="4700588"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a:spLocks noChangeArrowheads="1"/>
            </p:cNvSpPr>
            <p:nvPr/>
          </p:nvSpPr>
          <p:spPr bwMode="auto">
            <a:xfrm>
              <a:off x="4700588"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15"/>
            <p:cNvSpPr>
              <a:spLocks noChangeArrowheads="1"/>
            </p:cNvSpPr>
            <p:nvPr/>
          </p:nvSpPr>
          <p:spPr bwMode="auto">
            <a:xfrm>
              <a:off x="4700588"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6"/>
            <p:cNvSpPr>
              <a:spLocks noChangeArrowheads="1"/>
            </p:cNvSpPr>
            <p:nvPr/>
          </p:nvSpPr>
          <p:spPr bwMode="auto">
            <a:xfrm>
              <a:off x="3692526" y="2586038"/>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a:spLocks noChangeArrowheads="1"/>
            </p:cNvSpPr>
            <p:nvPr/>
          </p:nvSpPr>
          <p:spPr bwMode="auto">
            <a:xfrm>
              <a:off x="3692526" y="2759075"/>
              <a:ext cx="746125" cy="47625"/>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8"/>
            <p:cNvSpPr>
              <a:spLocks noChangeArrowheads="1"/>
            </p:cNvSpPr>
            <p:nvPr/>
          </p:nvSpPr>
          <p:spPr bwMode="auto">
            <a:xfrm>
              <a:off x="3692526" y="29321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a:spLocks noChangeArrowheads="1"/>
            </p:cNvSpPr>
            <p:nvPr/>
          </p:nvSpPr>
          <p:spPr bwMode="auto">
            <a:xfrm>
              <a:off x="3692526" y="3105150"/>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a:spLocks noChangeArrowheads="1"/>
            </p:cNvSpPr>
            <p:nvPr/>
          </p:nvSpPr>
          <p:spPr bwMode="auto">
            <a:xfrm>
              <a:off x="3692526" y="3279775"/>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a:spLocks noChangeArrowheads="1"/>
            </p:cNvSpPr>
            <p:nvPr/>
          </p:nvSpPr>
          <p:spPr bwMode="auto">
            <a:xfrm>
              <a:off x="3692526" y="3452813"/>
              <a:ext cx="746125" cy="49213"/>
            </a:xfrm>
            <a:prstGeom prst="rect">
              <a:avLst/>
            </a:prstGeom>
            <a:solidFill>
              <a:srgbClr val="A8AAAD"/>
            </a:solidFill>
            <a:ln w="9525">
              <a:noFill/>
              <a:miter lim="800000"/>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p:nvPr/>
          </p:nvSpPr>
          <p:spPr bwMode="auto">
            <a:xfrm>
              <a:off x="3548063" y="3338513"/>
              <a:ext cx="928688" cy="917575"/>
            </a:xfrm>
            <a:custGeom>
              <a:avLst/>
              <a:gdLst/>
              <a:ahLst/>
              <a:cxnLst>
                <a:cxn ang="0">
                  <a:pos x="32" y="500"/>
                </a:cxn>
                <a:cxn ang="0">
                  <a:pos x="14" y="489"/>
                </a:cxn>
                <a:cxn ang="0">
                  <a:pos x="15" y="436"/>
                </a:cxn>
                <a:cxn ang="0">
                  <a:pos x="441" y="15"/>
                </a:cxn>
                <a:cxn ang="0">
                  <a:pos x="495" y="15"/>
                </a:cxn>
                <a:cxn ang="0">
                  <a:pos x="494" y="69"/>
                </a:cxn>
                <a:cxn ang="0">
                  <a:pos x="68" y="490"/>
                </a:cxn>
                <a:cxn ang="0">
                  <a:pos x="32" y="500"/>
                </a:cxn>
              </a:cxnLst>
              <a:rect l="0" t="0" r="r" b="b"/>
              <a:pathLst>
                <a:path w="509" h="503">
                  <a:moveTo>
                    <a:pt x="32" y="500"/>
                  </a:moveTo>
                  <a:cubicBezTo>
                    <a:pt x="26" y="498"/>
                    <a:pt x="19" y="495"/>
                    <a:pt x="14" y="489"/>
                  </a:cubicBezTo>
                  <a:cubicBezTo>
                    <a:pt x="0" y="475"/>
                    <a:pt x="0" y="450"/>
                    <a:pt x="15" y="436"/>
                  </a:cubicBezTo>
                  <a:cubicBezTo>
                    <a:pt x="441" y="15"/>
                    <a:pt x="441" y="15"/>
                    <a:pt x="441" y="15"/>
                  </a:cubicBezTo>
                  <a:cubicBezTo>
                    <a:pt x="456" y="0"/>
                    <a:pt x="480" y="0"/>
                    <a:pt x="495" y="15"/>
                  </a:cubicBezTo>
                  <a:cubicBezTo>
                    <a:pt x="509" y="30"/>
                    <a:pt x="509" y="54"/>
                    <a:pt x="494" y="69"/>
                  </a:cubicBezTo>
                  <a:cubicBezTo>
                    <a:pt x="68" y="490"/>
                    <a:pt x="68" y="490"/>
                    <a:pt x="68" y="490"/>
                  </a:cubicBezTo>
                  <a:cubicBezTo>
                    <a:pt x="58" y="499"/>
                    <a:pt x="44" y="503"/>
                    <a:pt x="32" y="500"/>
                  </a:cubicBezTo>
                  <a:close/>
                </a:path>
              </a:pathLst>
            </a:custGeom>
            <a:solidFill>
              <a:schemeClr val="accent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p:nvPr/>
          </p:nvSpPr>
          <p:spPr bwMode="auto">
            <a:xfrm>
              <a:off x="3471863" y="3467100"/>
              <a:ext cx="874713" cy="862013"/>
            </a:xfrm>
            <a:custGeom>
              <a:avLst/>
              <a:gdLst/>
              <a:ahLst/>
              <a:cxnLst>
                <a:cxn ang="0">
                  <a:pos x="65" y="466"/>
                </a:cxn>
                <a:cxn ang="0">
                  <a:pos x="29" y="446"/>
                </a:cxn>
                <a:cxn ang="0">
                  <a:pos x="30" y="339"/>
                </a:cxn>
                <a:cxn ang="0">
                  <a:pos x="343" y="29"/>
                </a:cxn>
                <a:cxn ang="0">
                  <a:pos x="451" y="30"/>
                </a:cxn>
                <a:cxn ang="0">
                  <a:pos x="450" y="137"/>
                </a:cxn>
                <a:cxn ang="0">
                  <a:pos x="137" y="447"/>
                </a:cxn>
                <a:cxn ang="0">
                  <a:pos x="65" y="466"/>
                </a:cxn>
              </a:cxnLst>
              <a:rect l="0" t="0" r="r" b="b"/>
              <a:pathLst>
                <a:path w="480" h="473">
                  <a:moveTo>
                    <a:pt x="65" y="466"/>
                  </a:moveTo>
                  <a:cubicBezTo>
                    <a:pt x="52" y="463"/>
                    <a:pt x="39" y="456"/>
                    <a:pt x="29" y="446"/>
                  </a:cubicBezTo>
                  <a:cubicBezTo>
                    <a:pt x="0" y="416"/>
                    <a:pt x="0" y="368"/>
                    <a:pt x="30" y="339"/>
                  </a:cubicBezTo>
                  <a:cubicBezTo>
                    <a:pt x="343" y="29"/>
                    <a:pt x="343" y="29"/>
                    <a:pt x="343" y="29"/>
                  </a:cubicBezTo>
                  <a:cubicBezTo>
                    <a:pt x="373" y="0"/>
                    <a:pt x="421" y="0"/>
                    <a:pt x="451" y="30"/>
                  </a:cubicBezTo>
                  <a:cubicBezTo>
                    <a:pt x="480" y="60"/>
                    <a:pt x="480" y="108"/>
                    <a:pt x="450" y="137"/>
                  </a:cubicBezTo>
                  <a:cubicBezTo>
                    <a:pt x="137" y="447"/>
                    <a:pt x="137" y="447"/>
                    <a:pt x="137" y="447"/>
                  </a:cubicBezTo>
                  <a:cubicBezTo>
                    <a:pt x="117" y="466"/>
                    <a:pt x="90" y="473"/>
                    <a:pt x="65" y="466"/>
                  </a:cubicBezTo>
                  <a:close/>
                </a:path>
              </a:pathLst>
            </a:custGeom>
            <a:solidFill>
              <a:schemeClr val="accent1">
                <a:lumMod val="75000"/>
              </a:schemeClr>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4195763" y="2540000"/>
              <a:ext cx="1084263" cy="1084263"/>
            </a:xfrm>
            <a:custGeom>
              <a:avLst/>
              <a:gdLst/>
              <a:ahLst/>
              <a:cxnLst>
                <a:cxn ang="0">
                  <a:pos x="595" y="299"/>
                </a:cxn>
                <a:cxn ang="0">
                  <a:pos x="370" y="9"/>
                </a:cxn>
                <a:cxn ang="0">
                  <a:pos x="300" y="0"/>
                </a:cxn>
                <a:cxn ang="0">
                  <a:pos x="89" y="86"/>
                </a:cxn>
                <a:cxn ang="0">
                  <a:pos x="1" y="295"/>
                </a:cxn>
                <a:cxn ang="0">
                  <a:pos x="225" y="585"/>
                </a:cxn>
                <a:cxn ang="0">
                  <a:pos x="296" y="594"/>
                </a:cxn>
                <a:cxn ang="0">
                  <a:pos x="506" y="508"/>
                </a:cxn>
                <a:cxn ang="0">
                  <a:pos x="595" y="299"/>
                </a:cxn>
                <a:cxn ang="0">
                  <a:pos x="453" y="454"/>
                </a:cxn>
                <a:cxn ang="0">
                  <a:pos x="296" y="518"/>
                </a:cxn>
                <a:cxn ang="0">
                  <a:pos x="244" y="511"/>
                </a:cxn>
                <a:cxn ang="0">
                  <a:pos x="77" y="296"/>
                </a:cxn>
                <a:cxn ang="0">
                  <a:pos x="143" y="140"/>
                </a:cxn>
                <a:cxn ang="0">
                  <a:pos x="299" y="76"/>
                </a:cxn>
                <a:cxn ang="0">
                  <a:pos x="352" y="83"/>
                </a:cxn>
                <a:cxn ang="0">
                  <a:pos x="519" y="298"/>
                </a:cxn>
                <a:cxn ang="0">
                  <a:pos x="453" y="454"/>
                </a:cxn>
              </a:cxnLst>
              <a:rect l="0" t="0" r="r" b="b"/>
              <a:pathLst>
                <a:path w="595" h="594">
                  <a:moveTo>
                    <a:pt x="595" y="299"/>
                  </a:moveTo>
                  <a:cubicBezTo>
                    <a:pt x="595" y="162"/>
                    <a:pt x="503" y="43"/>
                    <a:pt x="370" y="9"/>
                  </a:cubicBezTo>
                  <a:cubicBezTo>
                    <a:pt x="347" y="3"/>
                    <a:pt x="323" y="0"/>
                    <a:pt x="300" y="0"/>
                  </a:cubicBezTo>
                  <a:cubicBezTo>
                    <a:pt x="220" y="0"/>
                    <a:pt x="146" y="30"/>
                    <a:pt x="89" y="86"/>
                  </a:cubicBezTo>
                  <a:cubicBezTo>
                    <a:pt x="33" y="142"/>
                    <a:pt x="1" y="216"/>
                    <a:pt x="1" y="295"/>
                  </a:cubicBezTo>
                  <a:cubicBezTo>
                    <a:pt x="0" y="432"/>
                    <a:pt x="92" y="552"/>
                    <a:pt x="225" y="585"/>
                  </a:cubicBezTo>
                  <a:cubicBezTo>
                    <a:pt x="248" y="591"/>
                    <a:pt x="272" y="594"/>
                    <a:pt x="296" y="594"/>
                  </a:cubicBezTo>
                  <a:cubicBezTo>
                    <a:pt x="375" y="594"/>
                    <a:pt x="450" y="564"/>
                    <a:pt x="506" y="508"/>
                  </a:cubicBezTo>
                  <a:cubicBezTo>
                    <a:pt x="563" y="452"/>
                    <a:pt x="594" y="378"/>
                    <a:pt x="595" y="299"/>
                  </a:cubicBezTo>
                  <a:close/>
                  <a:moveTo>
                    <a:pt x="453" y="454"/>
                  </a:moveTo>
                  <a:cubicBezTo>
                    <a:pt x="411" y="496"/>
                    <a:pt x="355" y="518"/>
                    <a:pt x="296" y="518"/>
                  </a:cubicBezTo>
                  <a:cubicBezTo>
                    <a:pt x="279" y="518"/>
                    <a:pt x="261" y="516"/>
                    <a:pt x="244" y="511"/>
                  </a:cubicBezTo>
                  <a:cubicBezTo>
                    <a:pt x="145" y="486"/>
                    <a:pt x="76" y="398"/>
                    <a:pt x="77" y="296"/>
                  </a:cubicBezTo>
                  <a:cubicBezTo>
                    <a:pt x="77" y="237"/>
                    <a:pt x="101" y="181"/>
                    <a:pt x="143" y="140"/>
                  </a:cubicBezTo>
                  <a:cubicBezTo>
                    <a:pt x="185" y="98"/>
                    <a:pt x="240" y="76"/>
                    <a:pt x="299" y="76"/>
                  </a:cubicBezTo>
                  <a:cubicBezTo>
                    <a:pt x="317" y="76"/>
                    <a:pt x="335" y="79"/>
                    <a:pt x="352" y="83"/>
                  </a:cubicBezTo>
                  <a:cubicBezTo>
                    <a:pt x="451" y="108"/>
                    <a:pt x="519" y="196"/>
                    <a:pt x="519" y="298"/>
                  </a:cubicBezTo>
                  <a:cubicBezTo>
                    <a:pt x="518" y="357"/>
                    <a:pt x="495" y="413"/>
                    <a:pt x="453" y="454"/>
                  </a:cubicBezTo>
                  <a:close/>
                </a:path>
              </a:pathLst>
            </a:custGeom>
            <a:solidFill>
              <a:schemeClr val="accent4"/>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130"/>
          <p:cNvGrpSpPr/>
          <p:nvPr/>
        </p:nvGrpSpPr>
        <p:grpSpPr>
          <a:xfrm>
            <a:off x="6534586" y="1695472"/>
            <a:ext cx="1542422" cy="529729"/>
            <a:chOff x="1762139" y="1304395"/>
            <a:chExt cx="1542507" cy="529565"/>
          </a:xfrm>
        </p:grpSpPr>
        <p:sp>
          <p:nvSpPr>
            <p:cNvPr id="27" name="TextBox 26"/>
            <p:cNvSpPr txBox="1"/>
            <p:nvPr/>
          </p:nvSpPr>
          <p:spPr>
            <a:xfrm>
              <a:off x="1762140" y="1304395"/>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1762139" y="1538585"/>
              <a:ext cx="1542507" cy="295375"/>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31"/>
          <p:cNvGrpSpPr/>
          <p:nvPr/>
        </p:nvGrpSpPr>
        <p:grpSpPr>
          <a:xfrm>
            <a:off x="6534586" y="2469842"/>
            <a:ext cx="1542422" cy="547449"/>
            <a:chOff x="1762139" y="2072489"/>
            <a:chExt cx="1542507" cy="547279"/>
          </a:xfrm>
        </p:grpSpPr>
        <p:sp>
          <p:nvSpPr>
            <p:cNvPr id="30" name="TextBox 29"/>
            <p:cNvSpPr txBox="1"/>
            <p:nvPr/>
          </p:nvSpPr>
          <p:spPr>
            <a:xfrm>
              <a:off x="1762140" y="2072489"/>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762139" y="2324394"/>
              <a:ext cx="1542507" cy="295374"/>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44"/>
          <p:cNvGrpSpPr/>
          <p:nvPr/>
        </p:nvGrpSpPr>
        <p:grpSpPr>
          <a:xfrm>
            <a:off x="6534586" y="3282620"/>
            <a:ext cx="1542422" cy="526756"/>
            <a:chOff x="1762139" y="2840581"/>
            <a:chExt cx="1542507" cy="526593"/>
          </a:xfrm>
        </p:grpSpPr>
        <p:sp>
          <p:nvSpPr>
            <p:cNvPr id="33" name="TextBox 32"/>
            <p:cNvSpPr txBox="1"/>
            <p:nvPr/>
          </p:nvSpPr>
          <p:spPr>
            <a:xfrm>
              <a:off x="1762140" y="2840581"/>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762139" y="3071799"/>
              <a:ext cx="1542507" cy="295375"/>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145"/>
          <p:cNvGrpSpPr/>
          <p:nvPr/>
        </p:nvGrpSpPr>
        <p:grpSpPr>
          <a:xfrm>
            <a:off x="6534586" y="4076193"/>
            <a:ext cx="1542422" cy="525274"/>
            <a:chOff x="1762139" y="3608675"/>
            <a:chExt cx="1542507" cy="525111"/>
          </a:xfrm>
        </p:grpSpPr>
        <p:sp>
          <p:nvSpPr>
            <p:cNvPr id="36" name="TextBox 35"/>
            <p:cNvSpPr txBox="1"/>
            <p:nvPr/>
          </p:nvSpPr>
          <p:spPr>
            <a:xfrm>
              <a:off x="1762140" y="3608675"/>
              <a:ext cx="1542506" cy="258452"/>
            </a:xfrm>
            <a:prstGeom prst="rect">
              <a:avLst/>
            </a:prstGeom>
            <a:noFill/>
          </p:spPr>
          <p:txBody>
            <a:bodyPr wrap="square" lIns="0" tIns="0" rIns="0" bIns="0" rtlCol="0" anchor="t">
              <a:spAutoFit/>
            </a:bodyPr>
            <a:lstStyle/>
            <a:p>
              <a:pP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762139" y="3838412"/>
              <a:ext cx="1542507" cy="295374"/>
            </a:xfrm>
            <a:prstGeom prst="rect">
              <a:avLst/>
            </a:prstGeom>
            <a:noFill/>
          </p:spPr>
          <p:txBody>
            <a:bodyPr wrap="square" lIns="0" tIns="0" rIns="0" bIns="0" rtlCol="0" anchor="t">
              <a:spAutoFit/>
            </a:bodyPr>
            <a:lstStyle/>
            <a:p>
              <a:pPr algn="just">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113"/>
          <p:cNvGrpSpPr/>
          <p:nvPr/>
        </p:nvGrpSpPr>
        <p:grpSpPr>
          <a:xfrm>
            <a:off x="1066994" y="1682813"/>
            <a:ext cx="1542422" cy="542387"/>
            <a:chOff x="5839354" y="1336687"/>
            <a:chExt cx="1542507" cy="542220"/>
          </a:xfrm>
        </p:grpSpPr>
        <p:sp>
          <p:nvSpPr>
            <p:cNvPr id="39" name="TextBox 38"/>
            <p:cNvSpPr txBox="1"/>
            <p:nvPr/>
          </p:nvSpPr>
          <p:spPr>
            <a:xfrm>
              <a:off x="5839355" y="1336687"/>
              <a:ext cx="1542506" cy="258452"/>
            </a:xfrm>
            <a:prstGeom prst="rect">
              <a:avLst/>
            </a:prstGeom>
            <a:noFill/>
          </p:spPr>
          <p:txBody>
            <a:bodyPr wrap="square" lIns="0" tIns="0" rIns="0" bIns="0" rtlCol="0" anchor="t">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5839354" y="1583532"/>
              <a:ext cx="1542507" cy="295375"/>
            </a:xfrm>
            <a:prstGeom prst="rect">
              <a:avLst/>
            </a:prstGeom>
            <a:noFill/>
          </p:spPr>
          <p:txBody>
            <a:bodyPr wrap="square" lIns="0" tIns="0" rIns="0" bIns="0" rtlCol="0" anchor="t">
              <a:spAutoFit/>
            </a:bodyPr>
            <a:lstStyle/>
            <a:p>
              <a:pPr algn="r">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117"/>
          <p:cNvGrpSpPr/>
          <p:nvPr/>
        </p:nvGrpSpPr>
        <p:grpSpPr>
          <a:xfrm>
            <a:off x="1091034" y="2466677"/>
            <a:ext cx="1542422" cy="550612"/>
            <a:chOff x="5863395" y="2079109"/>
            <a:chExt cx="1542507" cy="550441"/>
          </a:xfrm>
        </p:grpSpPr>
        <p:sp>
          <p:nvSpPr>
            <p:cNvPr id="42" name="TextBox 41"/>
            <p:cNvSpPr txBox="1"/>
            <p:nvPr/>
          </p:nvSpPr>
          <p:spPr>
            <a:xfrm>
              <a:off x="5863396" y="2079109"/>
              <a:ext cx="1542506" cy="258452"/>
            </a:xfrm>
            <a:prstGeom prst="rect">
              <a:avLst/>
            </a:prstGeom>
            <a:noFill/>
          </p:spPr>
          <p:txBody>
            <a:bodyPr wrap="square" lIns="0" tIns="0" rIns="0" bIns="0" rtlCol="0" anchor="t">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863395" y="2334176"/>
              <a:ext cx="1542507" cy="295374"/>
            </a:xfrm>
            <a:prstGeom prst="rect">
              <a:avLst/>
            </a:prstGeom>
            <a:noFill/>
          </p:spPr>
          <p:txBody>
            <a:bodyPr wrap="square" lIns="0" tIns="0" rIns="0" bIns="0" rtlCol="0" anchor="t">
              <a:spAutoFit/>
            </a:bodyPr>
            <a:lstStyle/>
            <a:p>
              <a:pPr algn="r">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118"/>
          <p:cNvGrpSpPr/>
          <p:nvPr/>
        </p:nvGrpSpPr>
        <p:grpSpPr>
          <a:xfrm>
            <a:off x="1091034" y="3257012"/>
            <a:ext cx="1542422" cy="552363"/>
            <a:chOff x="5863395" y="2821529"/>
            <a:chExt cx="1542507" cy="552192"/>
          </a:xfrm>
        </p:grpSpPr>
        <p:sp>
          <p:nvSpPr>
            <p:cNvPr id="45" name="TextBox 44"/>
            <p:cNvSpPr txBox="1"/>
            <p:nvPr/>
          </p:nvSpPr>
          <p:spPr>
            <a:xfrm>
              <a:off x="5863396" y="2821529"/>
              <a:ext cx="1542506" cy="258452"/>
            </a:xfrm>
            <a:prstGeom prst="rect">
              <a:avLst/>
            </a:prstGeom>
            <a:noFill/>
          </p:spPr>
          <p:txBody>
            <a:bodyPr wrap="square" lIns="0" tIns="0" rIns="0" bIns="0" rtlCol="0" anchor="t">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5863395" y="3078346"/>
              <a:ext cx="1542507" cy="295375"/>
            </a:xfrm>
            <a:prstGeom prst="rect">
              <a:avLst/>
            </a:prstGeom>
            <a:noFill/>
          </p:spPr>
          <p:txBody>
            <a:bodyPr wrap="square" lIns="0" tIns="0" rIns="0" bIns="0" rtlCol="0" anchor="t">
              <a:spAutoFit/>
            </a:bodyPr>
            <a:lstStyle/>
            <a:p>
              <a:pPr algn="r">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119"/>
          <p:cNvGrpSpPr/>
          <p:nvPr/>
        </p:nvGrpSpPr>
        <p:grpSpPr>
          <a:xfrm>
            <a:off x="1091034" y="4053824"/>
            <a:ext cx="1542422" cy="547642"/>
            <a:chOff x="5863395" y="3563949"/>
            <a:chExt cx="1542507" cy="547472"/>
          </a:xfrm>
        </p:grpSpPr>
        <p:sp>
          <p:nvSpPr>
            <p:cNvPr id="48" name="TextBox 47"/>
            <p:cNvSpPr txBox="1"/>
            <p:nvPr/>
          </p:nvSpPr>
          <p:spPr>
            <a:xfrm>
              <a:off x="5863396" y="3563949"/>
              <a:ext cx="1542506" cy="258452"/>
            </a:xfrm>
            <a:prstGeom prst="rect">
              <a:avLst/>
            </a:prstGeom>
            <a:noFill/>
          </p:spPr>
          <p:txBody>
            <a:bodyPr wrap="square" lIns="0" tIns="0" rIns="0" bIns="0" rtlCol="0" anchor="t">
              <a:spAutoFit/>
            </a:bodyPr>
            <a:lstStyle/>
            <a:p>
              <a:pPr algn="r">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5863395" y="3816047"/>
              <a:ext cx="1542507" cy="295374"/>
            </a:xfrm>
            <a:prstGeom prst="rect">
              <a:avLst/>
            </a:prstGeom>
            <a:noFill/>
          </p:spPr>
          <p:txBody>
            <a:bodyPr wrap="square" lIns="0" tIns="0" rIns="0" bIns="0" rtlCol="0" anchor="t">
              <a:spAutoFit/>
            </a:bodyPr>
            <a:lstStyle/>
            <a:p>
              <a:pPr algn="r">
                <a:lnSpc>
                  <a:spcPct val="120000"/>
                </a:lnSpc>
                <a:defRPr sz="1800">
                  <a:solidFill>
                    <a:srgbClr val="000000"/>
                  </a:solidFill>
                </a:defRPr>
              </a:pPr>
              <a:r>
                <a:rPr lang="zh-CN" altLang="en-US" sz="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08"/>
          <p:cNvGrpSpPr/>
          <p:nvPr/>
        </p:nvGrpSpPr>
        <p:grpSpPr>
          <a:xfrm>
            <a:off x="2752825" y="3295125"/>
            <a:ext cx="468996" cy="455734"/>
            <a:chOff x="6299532" y="3384456"/>
            <a:chExt cx="469021" cy="455593"/>
          </a:xfrm>
        </p:grpSpPr>
        <p:sp>
          <p:nvSpPr>
            <p:cNvPr id="51" name="Oval 50"/>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111"/>
          <p:cNvGrpSpPr/>
          <p:nvPr/>
        </p:nvGrpSpPr>
        <p:grpSpPr>
          <a:xfrm>
            <a:off x="2752825" y="4088698"/>
            <a:ext cx="468996" cy="455734"/>
            <a:chOff x="630683" y="4190009"/>
            <a:chExt cx="469021" cy="455593"/>
          </a:xfrm>
        </p:grpSpPr>
        <p:sp>
          <p:nvSpPr>
            <p:cNvPr id="54" name="Oval 53"/>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114"/>
          <p:cNvGrpSpPr/>
          <p:nvPr/>
        </p:nvGrpSpPr>
        <p:grpSpPr>
          <a:xfrm>
            <a:off x="2752825" y="2501553"/>
            <a:ext cx="468996" cy="455734"/>
            <a:chOff x="3425803" y="3384456"/>
            <a:chExt cx="469021" cy="455593"/>
          </a:xfrm>
        </p:grpSpPr>
        <p:sp>
          <p:nvSpPr>
            <p:cNvPr id="57" name="Oval 56"/>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117"/>
          <p:cNvGrpSpPr/>
          <p:nvPr/>
        </p:nvGrpSpPr>
        <p:grpSpPr>
          <a:xfrm>
            <a:off x="2752825" y="1707981"/>
            <a:ext cx="468996" cy="455734"/>
            <a:chOff x="630683" y="3383511"/>
            <a:chExt cx="469021" cy="455593"/>
          </a:xfrm>
        </p:grpSpPr>
        <p:sp>
          <p:nvSpPr>
            <p:cNvPr id="60" name="Oval 59"/>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120"/>
          <p:cNvGrpSpPr/>
          <p:nvPr/>
        </p:nvGrpSpPr>
        <p:grpSpPr>
          <a:xfrm>
            <a:off x="5934274" y="1707981"/>
            <a:ext cx="468996" cy="455734"/>
            <a:chOff x="3428938" y="4190009"/>
            <a:chExt cx="469021" cy="455593"/>
          </a:xfrm>
        </p:grpSpPr>
        <p:sp>
          <p:nvSpPr>
            <p:cNvPr id="63" name="Oval 62"/>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123"/>
          <p:cNvGrpSpPr/>
          <p:nvPr/>
        </p:nvGrpSpPr>
        <p:grpSpPr>
          <a:xfrm>
            <a:off x="5934274" y="2501553"/>
            <a:ext cx="468996" cy="455734"/>
            <a:chOff x="6299532" y="4190009"/>
            <a:chExt cx="469021" cy="455593"/>
          </a:xfrm>
        </p:grpSpPr>
        <p:sp>
          <p:nvSpPr>
            <p:cNvPr id="66" name="Oval 65"/>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126"/>
          <p:cNvGrpSpPr/>
          <p:nvPr/>
        </p:nvGrpSpPr>
        <p:grpSpPr>
          <a:xfrm>
            <a:off x="5934274" y="4088698"/>
            <a:ext cx="468996" cy="455734"/>
            <a:chOff x="7501792" y="3621100"/>
            <a:chExt cx="469021" cy="455593"/>
          </a:xfrm>
        </p:grpSpPr>
        <p:sp>
          <p:nvSpPr>
            <p:cNvPr id="69" name="Oval 68"/>
            <p:cNvSpPr>
              <a:spLocks noChangeAspect="1"/>
            </p:cNvSpPr>
            <p:nvPr/>
          </p:nvSpPr>
          <p:spPr>
            <a:xfrm>
              <a:off x="7501792" y="362110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135"/>
            <p:cNvSpPr>
              <a:spLocks noEditPoints="1"/>
            </p:cNvSpPr>
            <p:nvPr/>
          </p:nvSpPr>
          <p:spPr bwMode="auto">
            <a:xfrm>
              <a:off x="7610890" y="3731421"/>
              <a:ext cx="250825" cy="234950"/>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129"/>
          <p:cNvGrpSpPr/>
          <p:nvPr/>
        </p:nvGrpSpPr>
        <p:grpSpPr>
          <a:xfrm>
            <a:off x="5934274" y="3295125"/>
            <a:ext cx="468996" cy="455734"/>
            <a:chOff x="7501792" y="2878680"/>
            <a:chExt cx="469021" cy="455593"/>
          </a:xfrm>
        </p:grpSpPr>
        <p:sp>
          <p:nvSpPr>
            <p:cNvPr id="72" name="Oval 71"/>
            <p:cNvSpPr>
              <a:spLocks noChangeAspect="1"/>
            </p:cNvSpPr>
            <p:nvPr/>
          </p:nvSpPr>
          <p:spPr>
            <a:xfrm>
              <a:off x="7501792" y="287868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53"/>
            <p:cNvSpPr/>
            <p:nvPr/>
          </p:nvSpPr>
          <p:spPr bwMode="auto">
            <a:xfrm>
              <a:off x="7580281" y="2990787"/>
              <a:ext cx="312043" cy="231379"/>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500" fill="hold"/>
                                        <p:tgtEl>
                                          <p:spTgt spid="50"/>
                                        </p:tgtEl>
                                        <p:attrNameLst>
                                          <p:attrName>ppt_w</p:attrName>
                                        </p:attrNameLst>
                                      </p:cBhvr>
                                      <p:tavLst>
                                        <p:tav tm="0">
                                          <p:val>
                                            <p:fltVal val="0"/>
                                          </p:val>
                                        </p:tav>
                                        <p:tav tm="100000">
                                          <p:val>
                                            <p:strVal val="#ppt_w"/>
                                          </p:val>
                                        </p:tav>
                                      </p:tavLst>
                                    </p:anim>
                                    <p:anim calcmode="lin" valueType="num">
                                      <p:cBhvr>
                                        <p:cTn id="14" dur="500" fill="hold"/>
                                        <p:tgtEl>
                                          <p:spTgt spid="50"/>
                                        </p:tgtEl>
                                        <p:attrNameLst>
                                          <p:attrName>ppt_h</p:attrName>
                                        </p:attrNameLst>
                                      </p:cBhvr>
                                      <p:tavLst>
                                        <p:tav tm="0">
                                          <p:val>
                                            <p:fltVal val="0"/>
                                          </p:val>
                                        </p:tav>
                                        <p:tav tm="100000">
                                          <p:val>
                                            <p:strVal val="#ppt_h"/>
                                          </p:val>
                                        </p:tav>
                                      </p:tavLst>
                                    </p:anim>
                                    <p:animEffect transition="in" filter="fade">
                                      <p:cBhvr>
                                        <p:cTn id="15" dur="500"/>
                                        <p:tgtEl>
                                          <p:spTgt spid="50"/>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Effect transition="in" filter="fade">
                                      <p:cBhvr>
                                        <p:cTn id="26" dur="500"/>
                                        <p:tgtEl>
                                          <p:spTgt spid="47"/>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0-#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childTnLst>
                          </p:cTn>
                        </p:par>
                        <p:par>
                          <p:cTn id="38" fill="hold">
                            <p:stCondLst>
                              <p:cond delay="3000"/>
                            </p:stCondLst>
                            <p:childTnLst>
                              <p:par>
                                <p:cTn id="39" presetID="2" presetClass="entr" presetSubtype="8" accel="50000" decel="5000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Effect transition="in" filter="fade">
                                      <p:cBhvr>
                                        <p:cTn id="48" dur="500"/>
                                        <p:tgtEl>
                                          <p:spTgt spid="44"/>
                                        </p:tgtEl>
                                      </p:cBhvr>
                                    </p:animEffect>
                                  </p:childTnLst>
                                </p:cTn>
                              </p:par>
                            </p:childTnLst>
                          </p:cTn>
                        </p:par>
                        <p:par>
                          <p:cTn id="49" fill="hold">
                            <p:stCondLst>
                              <p:cond delay="4000"/>
                            </p:stCondLst>
                            <p:childTnLst>
                              <p:par>
                                <p:cTn id="50" presetID="2" presetClass="entr" presetSubtype="8"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0-#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p:cTn id="57" dur="500" fill="hold"/>
                                        <p:tgtEl>
                                          <p:spTgt spid="53"/>
                                        </p:tgtEl>
                                        <p:attrNameLst>
                                          <p:attrName>ppt_w</p:attrName>
                                        </p:attrNameLst>
                                      </p:cBhvr>
                                      <p:tavLst>
                                        <p:tav tm="0">
                                          <p:val>
                                            <p:fltVal val="0"/>
                                          </p:val>
                                        </p:tav>
                                        <p:tav tm="100000">
                                          <p:val>
                                            <p:strVal val="#ppt_w"/>
                                          </p:val>
                                        </p:tav>
                                      </p:tavLst>
                                    </p:anim>
                                    <p:anim calcmode="lin" valueType="num">
                                      <p:cBhvr>
                                        <p:cTn id="58" dur="500" fill="hold"/>
                                        <p:tgtEl>
                                          <p:spTgt spid="53"/>
                                        </p:tgtEl>
                                        <p:attrNameLst>
                                          <p:attrName>ppt_h</p:attrName>
                                        </p:attrNameLst>
                                      </p:cBhvr>
                                      <p:tavLst>
                                        <p:tav tm="0">
                                          <p:val>
                                            <p:fltVal val="0"/>
                                          </p:val>
                                        </p:tav>
                                        <p:tav tm="100000">
                                          <p:val>
                                            <p:strVal val="#ppt_h"/>
                                          </p:val>
                                        </p:tav>
                                      </p:tavLst>
                                    </p:anim>
                                    <p:animEffect transition="in" filter="fade">
                                      <p:cBhvr>
                                        <p:cTn id="59" dur="500"/>
                                        <p:tgtEl>
                                          <p:spTgt spid="53"/>
                                        </p:tgtEl>
                                      </p:cBhvr>
                                    </p:animEffect>
                                  </p:childTnLst>
                                </p:cTn>
                              </p:par>
                            </p:childTnLst>
                          </p:cTn>
                        </p:par>
                        <p:par>
                          <p:cTn id="60" fill="hold">
                            <p:stCondLst>
                              <p:cond delay="5000"/>
                            </p:stCondLst>
                            <p:childTnLst>
                              <p:par>
                                <p:cTn id="61" presetID="2" presetClass="entr" presetSubtype="2" accel="50000" decel="50000"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additive="base">
                                        <p:cTn id="63" dur="500" fill="hold"/>
                                        <p:tgtEl>
                                          <p:spTgt spid="3"/>
                                        </p:tgtEl>
                                        <p:attrNameLst>
                                          <p:attrName>ppt_x</p:attrName>
                                        </p:attrNameLst>
                                      </p:cBhvr>
                                      <p:tavLst>
                                        <p:tav tm="0">
                                          <p:val>
                                            <p:strVal val="1+#ppt_w/2"/>
                                          </p:val>
                                        </p:tav>
                                        <p:tav tm="100000">
                                          <p:val>
                                            <p:strVal val="#ppt_x"/>
                                          </p:val>
                                        </p:tav>
                                      </p:tavLst>
                                    </p:anim>
                                    <p:anim calcmode="lin" valueType="num">
                                      <p:cBhvr additive="base">
                                        <p:cTn id="64" dur="500" fill="hold"/>
                                        <p:tgtEl>
                                          <p:spTgt spid="3"/>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53" presetClass="entr" presetSubtype="16" fill="hold" nodeType="afterEffect">
                                  <p:stCondLst>
                                    <p:cond delay="0"/>
                                  </p:stCondLst>
                                  <p:childTnLst>
                                    <p:set>
                                      <p:cBhvr>
                                        <p:cTn id="67" dur="1" fill="hold">
                                          <p:stCondLst>
                                            <p:cond delay="0"/>
                                          </p:stCondLst>
                                        </p:cTn>
                                        <p:tgtEl>
                                          <p:spTgt spid="56"/>
                                        </p:tgtEl>
                                        <p:attrNameLst>
                                          <p:attrName>style.visibility</p:attrName>
                                        </p:attrNameLst>
                                      </p:cBhvr>
                                      <p:to>
                                        <p:strVal val="visible"/>
                                      </p:to>
                                    </p:set>
                                    <p:anim calcmode="lin" valueType="num">
                                      <p:cBhvr>
                                        <p:cTn id="68" dur="500" fill="hold"/>
                                        <p:tgtEl>
                                          <p:spTgt spid="56"/>
                                        </p:tgtEl>
                                        <p:attrNameLst>
                                          <p:attrName>ppt_w</p:attrName>
                                        </p:attrNameLst>
                                      </p:cBhvr>
                                      <p:tavLst>
                                        <p:tav tm="0">
                                          <p:val>
                                            <p:fltVal val="0"/>
                                          </p:val>
                                        </p:tav>
                                        <p:tav tm="100000">
                                          <p:val>
                                            <p:strVal val="#ppt_w"/>
                                          </p:val>
                                        </p:tav>
                                      </p:tavLst>
                                    </p:anim>
                                    <p:anim calcmode="lin" valueType="num">
                                      <p:cBhvr>
                                        <p:cTn id="69" dur="500" fill="hold"/>
                                        <p:tgtEl>
                                          <p:spTgt spid="56"/>
                                        </p:tgtEl>
                                        <p:attrNameLst>
                                          <p:attrName>ppt_h</p:attrName>
                                        </p:attrNameLst>
                                      </p:cBhvr>
                                      <p:tavLst>
                                        <p:tav tm="0">
                                          <p:val>
                                            <p:fltVal val="0"/>
                                          </p:val>
                                        </p:tav>
                                        <p:tav tm="100000">
                                          <p:val>
                                            <p:strVal val="#ppt_h"/>
                                          </p:val>
                                        </p:tav>
                                      </p:tavLst>
                                    </p:anim>
                                    <p:animEffect transition="in" filter="fade">
                                      <p:cBhvr>
                                        <p:cTn id="70" dur="500"/>
                                        <p:tgtEl>
                                          <p:spTgt spid="56"/>
                                        </p:tgtEl>
                                      </p:cBhvr>
                                    </p:animEffect>
                                  </p:childTnLst>
                                </p:cTn>
                              </p:par>
                            </p:childTnLst>
                          </p:cTn>
                        </p:par>
                        <p:par>
                          <p:cTn id="71" fill="hold">
                            <p:stCondLst>
                              <p:cond delay="6000"/>
                            </p:stCondLst>
                            <p:childTnLst>
                              <p:par>
                                <p:cTn id="72" presetID="2" presetClass="entr" presetSubtype="2" accel="50000" decel="50000" fill="hold" nodeType="afterEffect">
                                  <p:stCondLst>
                                    <p:cond delay="0"/>
                                  </p:stCondLst>
                                  <p:childTnLst>
                                    <p:set>
                                      <p:cBhvr>
                                        <p:cTn id="73" dur="1" fill="hold">
                                          <p:stCondLst>
                                            <p:cond delay="0"/>
                                          </p:stCondLst>
                                        </p:cTn>
                                        <p:tgtEl>
                                          <p:spTgt spid="4"/>
                                        </p:tgtEl>
                                        <p:attrNameLst>
                                          <p:attrName>style.visibility</p:attrName>
                                        </p:attrNameLst>
                                      </p:cBhvr>
                                      <p:to>
                                        <p:strVal val="visible"/>
                                      </p:to>
                                    </p:set>
                                    <p:anim calcmode="lin" valueType="num">
                                      <p:cBhvr additive="base">
                                        <p:cTn id="74" dur="500" fill="hold"/>
                                        <p:tgtEl>
                                          <p:spTgt spid="4"/>
                                        </p:tgtEl>
                                        <p:attrNameLst>
                                          <p:attrName>ppt_x</p:attrName>
                                        </p:attrNameLst>
                                      </p:cBhvr>
                                      <p:tavLst>
                                        <p:tav tm="0">
                                          <p:val>
                                            <p:strVal val="1+#ppt_w/2"/>
                                          </p:val>
                                        </p:tav>
                                        <p:tav tm="100000">
                                          <p:val>
                                            <p:strVal val="#ppt_x"/>
                                          </p:val>
                                        </p:tav>
                                      </p:tavLst>
                                    </p:anim>
                                    <p:anim calcmode="lin" valueType="num">
                                      <p:cBhvr additive="base">
                                        <p:cTn id="75" dur="500" fill="hold"/>
                                        <p:tgtEl>
                                          <p:spTgt spid="4"/>
                                        </p:tgtEl>
                                        <p:attrNameLst>
                                          <p:attrName>ppt_y</p:attrName>
                                        </p:attrNameLst>
                                      </p:cBhvr>
                                      <p:tavLst>
                                        <p:tav tm="0">
                                          <p:val>
                                            <p:strVal val="#ppt_y"/>
                                          </p:val>
                                        </p:tav>
                                        <p:tav tm="100000">
                                          <p:val>
                                            <p:strVal val="#ppt_y"/>
                                          </p:val>
                                        </p:tav>
                                      </p:tavLst>
                                    </p:anim>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7000"/>
                            </p:stCondLst>
                            <p:childTnLst>
                              <p:par>
                                <p:cTn id="83" presetID="2" presetClass="entr" presetSubtype="2" accel="50000" decel="50000" fill="hold" nodeType="afterEffect">
                                  <p:stCondLst>
                                    <p:cond delay="0"/>
                                  </p:stCondLst>
                                  <p:childTnLst>
                                    <p:set>
                                      <p:cBhvr>
                                        <p:cTn id="84" dur="1" fill="hold">
                                          <p:stCondLst>
                                            <p:cond delay="0"/>
                                          </p:stCondLst>
                                        </p:cTn>
                                        <p:tgtEl>
                                          <p:spTgt spid="5"/>
                                        </p:tgtEl>
                                        <p:attrNameLst>
                                          <p:attrName>style.visibility</p:attrName>
                                        </p:attrNameLst>
                                      </p:cBhvr>
                                      <p:to>
                                        <p:strVal val="visible"/>
                                      </p:to>
                                    </p:set>
                                    <p:anim calcmode="lin" valueType="num">
                                      <p:cBhvr additive="base">
                                        <p:cTn id="85" dur="500" fill="hold"/>
                                        <p:tgtEl>
                                          <p:spTgt spid="5"/>
                                        </p:tgtEl>
                                        <p:attrNameLst>
                                          <p:attrName>ppt_x</p:attrName>
                                        </p:attrNameLst>
                                      </p:cBhvr>
                                      <p:tavLst>
                                        <p:tav tm="0">
                                          <p:val>
                                            <p:strVal val="1+#ppt_w/2"/>
                                          </p:val>
                                        </p:tav>
                                        <p:tav tm="100000">
                                          <p:val>
                                            <p:strVal val="#ppt_x"/>
                                          </p:val>
                                        </p:tav>
                                      </p:tavLst>
                                    </p:anim>
                                    <p:anim calcmode="lin" valueType="num">
                                      <p:cBhvr additive="base">
                                        <p:cTn id="86" dur="500" fill="hold"/>
                                        <p:tgtEl>
                                          <p:spTgt spid="5"/>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59"/>
                                        </p:tgtEl>
                                        <p:attrNameLst>
                                          <p:attrName>style.visibility</p:attrName>
                                        </p:attrNameLst>
                                      </p:cBhvr>
                                      <p:to>
                                        <p:strVal val="visible"/>
                                      </p:to>
                                    </p:set>
                                    <p:anim calcmode="lin" valueType="num">
                                      <p:cBhvr>
                                        <p:cTn id="90" dur="500" fill="hold"/>
                                        <p:tgtEl>
                                          <p:spTgt spid="59"/>
                                        </p:tgtEl>
                                        <p:attrNameLst>
                                          <p:attrName>ppt_w</p:attrName>
                                        </p:attrNameLst>
                                      </p:cBhvr>
                                      <p:tavLst>
                                        <p:tav tm="0">
                                          <p:val>
                                            <p:fltVal val="0"/>
                                          </p:val>
                                        </p:tav>
                                        <p:tav tm="100000">
                                          <p:val>
                                            <p:strVal val="#ppt_w"/>
                                          </p:val>
                                        </p:tav>
                                      </p:tavLst>
                                    </p:anim>
                                    <p:anim calcmode="lin" valueType="num">
                                      <p:cBhvr>
                                        <p:cTn id="91" dur="500" fill="hold"/>
                                        <p:tgtEl>
                                          <p:spTgt spid="59"/>
                                        </p:tgtEl>
                                        <p:attrNameLst>
                                          <p:attrName>ppt_h</p:attrName>
                                        </p:attrNameLst>
                                      </p:cBhvr>
                                      <p:tavLst>
                                        <p:tav tm="0">
                                          <p:val>
                                            <p:fltVal val="0"/>
                                          </p:val>
                                        </p:tav>
                                        <p:tav tm="100000">
                                          <p:val>
                                            <p:strVal val="#ppt_h"/>
                                          </p:val>
                                        </p:tav>
                                      </p:tavLst>
                                    </p:anim>
                                    <p:animEffect transition="in" filter="fade">
                                      <p:cBhvr>
                                        <p:cTn id="92" dur="500"/>
                                        <p:tgtEl>
                                          <p:spTgt spid="59"/>
                                        </p:tgtEl>
                                      </p:cBhvr>
                                    </p:animEffect>
                                  </p:childTnLst>
                                </p:cTn>
                              </p:par>
                            </p:childTnLst>
                          </p:cTn>
                        </p:par>
                        <p:par>
                          <p:cTn id="93" fill="hold">
                            <p:stCondLst>
                              <p:cond delay="8000"/>
                            </p:stCondLst>
                            <p:childTnLst>
                              <p:par>
                                <p:cTn id="94" presetID="2" presetClass="entr" presetSubtype="2" accel="50000" decel="50000" fill="hold"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fill="hold"/>
                                        <p:tgtEl>
                                          <p:spTgt spid="26"/>
                                        </p:tgtEl>
                                        <p:attrNameLst>
                                          <p:attrName>ppt_x</p:attrName>
                                        </p:attrNameLst>
                                      </p:cBhvr>
                                      <p:tavLst>
                                        <p:tav tm="0">
                                          <p:val>
                                            <p:strVal val="1+#ppt_w/2"/>
                                          </p:val>
                                        </p:tav>
                                        <p:tav tm="100000">
                                          <p:val>
                                            <p:strVal val="#ppt_x"/>
                                          </p:val>
                                        </p:tav>
                                      </p:tavLst>
                                    </p:anim>
                                    <p:anim calcmode="lin" valueType="num">
                                      <p:cBhvr additive="base">
                                        <p:cTn id="97"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p:nvPr/>
        </p:nvSpPr>
        <p:spPr>
          <a:xfrm>
            <a:off x="0" y="1305607"/>
            <a:ext cx="8223453" cy="1750131"/>
          </a:xfrm>
          <a:prstGeom prst="rect">
            <a:avLst/>
          </a:prstGeom>
          <a:solidFill>
            <a:schemeClr val="tx1">
              <a:lumMod val="95000"/>
              <a:lumOff val="5000"/>
              <a:alpha val="5098"/>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en-US" dirty="0">
              <a:solidFill>
                <a:schemeClr val="bg1">
                  <a:lumMod val="95000"/>
                </a:schemeClr>
              </a:solidFill>
            </a:endParaRPr>
          </a:p>
        </p:txBody>
      </p:sp>
      <p:sp>
        <p:nvSpPr>
          <p:cNvPr id="19" name="Rectangle 4"/>
          <p:cNvSpPr txBox="1">
            <a:spLocks noChangeArrowheads="1"/>
          </p:cNvSpPr>
          <p:nvPr/>
        </p:nvSpPr>
        <p:spPr bwMode="auto">
          <a:xfrm>
            <a:off x="2628290" y="857278"/>
            <a:ext cx="3925630" cy="2566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800" b="0" dirty="0">
                <a:solidFill>
                  <a:schemeClr val="accent1"/>
                </a:solidFill>
                <a:latin typeface="微软雅黑" panose="020B0503020204020204" pitchFamily="34" charset="-122"/>
                <a:ea typeface="微软雅黑" panose="020B0503020204020204" pitchFamily="34" charset="-122"/>
              </a:rPr>
              <a:t>单击此处添加您公司名称</a:t>
            </a:r>
            <a:endParaRPr lang="zh-CN" altLang="en-US" sz="1800" b="0" dirty="0">
              <a:solidFill>
                <a:schemeClr val="accent1"/>
              </a:solidFill>
              <a:latin typeface="微软雅黑" panose="020B0503020204020204" pitchFamily="34" charset="-122"/>
              <a:ea typeface="微软雅黑" panose="020B0503020204020204" pitchFamily="34" charset="-122"/>
            </a:endParaRPr>
          </a:p>
        </p:txBody>
      </p:sp>
      <p:sp>
        <p:nvSpPr>
          <p:cNvPr id="20" name="Rectangle 2"/>
          <p:cNvSpPr/>
          <p:nvPr/>
        </p:nvSpPr>
        <p:spPr>
          <a:xfrm>
            <a:off x="4932040" y="1305607"/>
            <a:ext cx="3301369" cy="1750131"/>
          </a:xfrm>
          <a:prstGeom prst="rect">
            <a:avLst/>
          </a:prstGeom>
          <a:blipFill>
            <a:blip r:embed="rId1"/>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anchor="ctr"/>
          <a:lstStyle/>
          <a:p>
            <a:pPr algn="ctr">
              <a:defRPr/>
            </a:pPr>
            <a:endParaRPr lang="en-US" dirty="0">
              <a:solidFill>
                <a:schemeClr val="bg1">
                  <a:lumMod val="95000"/>
                </a:schemeClr>
              </a:solidFill>
            </a:endParaRPr>
          </a:p>
        </p:txBody>
      </p:sp>
      <p:sp>
        <p:nvSpPr>
          <p:cNvPr id="21" name="矩形 20"/>
          <p:cNvSpPr/>
          <p:nvPr/>
        </p:nvSpPr>
        <p:spPr>
          <a:xfrm>
            <a:off x="3316519" y="1654159"/>
            <a:ext cx="984615" cy="323259"/>
          </a:xfrm>
          <a:prstGeom prst="rect">
            <a:avLst/>
          </a:prstGeom>
        </p:spPr>
        <p:txBody>
          <a:bodyPr wrap="none" lIns="68564" tIns="34282" rIns="68564" bIns="34282">
            <a:spAutoFit/>
          </a:bodyPr>
          <a:lstStyle/>
          <a:p>
            <a:pPr algn="r"/>
            <a:r>
              <a:rPr lang="zh-CN" altLang="en-US" sz="1600" b="1" dirty="0">
                <a:solidFill>
                  <a:schemeClr val="accent1"/>
                </a:solidFill>
                <a:latin typeface="微软雅黑" panose="020B0503020204020204" pitchFamily="34" charset="-122"/>
                <a:ea typeface="微软雅黑" panose="020B0503020204020204" pitchFamily="34" charset="-122"/>
              </a:rPr>
              <a:t>添加标题</a:t>
            </a:r>
            <a:endParaRPr lang="en-US" altLang="zh-CN" sz="1600" b="1" dirty="0">
              <a:solidFill>
                <a:schemeClr val="accent1"/>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008532" y="1978295"/>
            <a:ext cx="3268988" cy="869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30000"/>
              </a:lnSpc>
              <a:spcBef>
                <a:spcPct val="0"/>
              </a:spcBef>
              <a:buNone/>
            </a:pPr>
            <a:r>
              <a:rPr lang="zh-CN" altLang="en-US" sz="1000" dirty="0">
                <a:solidFill>
                  <a:schemeClr val="bg1">
                    <a:lumMod val="50000"/>
                  </a:schemeClr>
                </a:solidFill>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endParaRPr lang="zh-CN" altLang="en-US" sz="1000" dirty="0">
              <a:solidFill>
                <a:schemeClr val="bg1">
                  <a:lumMod val="50000"/>
                </a:schemeClr>
              </a:solidFill>
              <a:sym typeface="微软雅黑" panose="020B0503020204020204" pitchFamily="34" charset="-122"/>
            </a:endParaRPr>
          </a:p>
        </p:txBody>
      </p:sp>
      <p:grpSp>
        <p:nvGrpSpPr>
          <p:cNvPr id="15" name="组合 22"/>
          <p:cNvGrpSpPr/>
          <p:nvPr/>
        </p:nvGrpSpPr>
        <p:grpSpPr>
          <a:xfrm>
            <a:off x="1017727" y="3480298"/>
            <a:ext cx="394805" cy="356164"/>
            <a:chOff x="5424755" y="1340768"/>
            <a:chExt cx="670560" cy="604586"/>
          </a:xfrm>
        </p:grpSpPr>
        <p:grpSp>
          <p:nvGrpSpPr>
            <p:cNvPr id="23" name="组合 23"/>
            <p:cNvGrpSpPr/>
            <p:nvPr/>
          </p:nvGrpSpPr>
          <p:grpSpPr>
            <a:xfrm>
              <a:off x="5424755" y="1340768"/>
              <a:ext cx="670560" cy="604586"/>
              <a:chOff x="3720691" y="2824413"/>
              <a:chExt cx="1341120" cy="1209172"/>
            </a:xfrm>
          </p:grpSpPr>
          <p:sp>
            <p:nvSpPr>
              <p:cNvPr id="2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2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5" name="Freeform 5"/>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0070C0"/>
              </a:solidFill>
              <a:prstDash val="sysDash"/>
              <a:miter lim="800000"/>
            </a:ln>
            <a:effectLst/>
          </p:spPr>
          <p:txBody>
            <a:bodyPr vert="horz" wrap="square" lIns="91440" tIns="45720" rIns="91440" bIns="45720" numCol="1" anchor="t" anchorCtr="0" compatLnSpc="1"/>
            <a:lstStyle/>
            <a:p>
              <a:endParaRPr lang="zh-CN" altLang="en-US"/>
            </a:p>
          </p:txBody>
        </p:sp>
      </p:grpSp>
      <p:sp>
        <p:nvSpPr>
          <p:cNvPr id="28" name="文本框 9"/>
          <p:cNvSpPr txBox="1"/>
          <p:nvPr/>
        </p:nvSpPr>
        <p:spPr>
          <a:xfrm>
            <a:off x="1494459" y="3490930"/>
            <a:ext cx="1403790" cy="328929"/>
          </a:xfrm>
          <a:prstGeom prst="rect">
            <a:avLst/>
          </a:prstGeom>
          <a:noFill/>
        </p:spPr>
        <p:txBody>
          <a:bodyPr wrap="square" lIns="51428" tIns="25714" rIns="51428" bIns="25714" rtlCol="0">
            <a:spAutoFit/>
          </a:bodyPr>
          <a:lstStyle/>
          <a:p>
            <a:pPr marL="0" lvl="1"/>
            <a:r>
              <a:rPr lang="zh-CN" altLang="en-US" dirty="0">
                <a:solidFill>
                  <a:schemeClr val="accent1"/>
                </a:solidFill>
                <a:latin typeface="微软雅黑" panose="020B0503020204020204" pitchFamily="34" charset="-122"/>
                <a:ea typeface="微软雅黑" panose="020B0503020204020204" pitchFamily="34" charset="-122"/>
              </a:rPr>
              <a:t>综上所述</a:t>
            </a:r>
            <a:endParaRPr lang="zh-CN" altLang="en-US" dirty="0">
              <a:solidFill>
                <a:schemeClr val="accent1"/>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1548451" y="3761043"/>
            <a:ext cx="6123925" cy="0"/>
          </a:xfrm>
          <a:prstGeom prst="line">
            <a:avLst/>
          </a:prstGeom>
          <a:ln>
            <a:solidFill>
              <a:srgbClr val="0070C0"/>
            </a:solidFill>
            <a:prstDash val="dash"/>
          </a:ln>
        </p:spPr>
        <p:style>
          <a:lnRef idx="1">
            <a:schemeClr val="accent1"/>
          </a:lnRef>
          <a:fillRef idx="0">
            <a:schemeClr val="accent1"/>
          </a:fillRef>
          <a:effectRef idx="0">
            <a:schemeClr val="accent1"/>
          </a:effectRef>
          <a:fontRef idx="minor">
            <a:schemeClr val="tx1"/>
          </a:fontRef>
        </p:style>
      </p:cxnSp>
      <p:grpSp>
        <p:nvGrpSpPr>
          <p:cNvPr id="24" name="组合 29"/>
          <p:cNvGrpSpPr/>
          <p:nvPr/>
        </p:nvGrpSpPr>
        <p:grpSpPr>
          <a:xfrm>
            <a:off x="7779503" y="3663195"/>
            <a:ext cx="193989" cy="175003"/>
            <a:chOff x="3720691" y="2824413"/>
            <a:chExt cx="1341120" cy="1209172"/>
          </a:xfrm>
        </p:grpSpPr>
        <p:sp>
          <p:nvSpPr>
            <p:cNvPr id="3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3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21594000" scaled="0"/>
            </a:grad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33" name="TextBox 32"/>
          <p:cNvSpPr txBox="1"/>
          <p:nvPr/>
        </p:nvSpPr>
        <p:spPr>
          <a:xfrm>
            <a:off x="1476028" y="3871745"/>
            <a:ext cx="6407261" cy="669404"/>
          </a:xfrm>
          <a:prstGeom prst="rect">
            <a:avLst/>
          </a:prstGeom>
          <a:noFill/>
        </p:spPr>
        <p:txBody>
          <a:bodyPr wrap="square" lIns="68571" tIns="34285" rIns="68571" bIns="34285" rtlCol="0">
            <a:spAutoFit/>
          </a:bodyPr>
          <a:lstStyle/>
          <a:p>
            <a:pPr>
              <a:lnSpc>
                <a:spcPct val="130000"/>
              </a:lnSpc>
              <a:spcBef>
                <a:spcPct val="0"/>
              </a:spcBef>
            </a:pPr>
            <a:r>
              <a:rPr lang="zh-CN" altLang="en-US" sz="1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0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6"/>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0-#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2" presetClass="entr" presetSubtype="2" fill="hold" grpId="0" nodeType="withEffect">
                                  <p:stCondLst>
                                    <p:cond delay="250"/>
                                  </p:stCondLst>
                                  <p:childTnLst>
                                    <p:set>
                                      <p:cBhvr>
                                        <p:cTn id="18" dur="1" fill="hold">
                                          <p:stCondLst>
                                            <p:cond delay="0"/>
                                          </p:stCondLst>
                                        </p:cTn>
                                        <p:tgtEl>
                                          <p:spTgt spid="21"/>
                                        </p:tgtEl>
                                        <p:attrNameLst>
                                          <p:attrName>style.visibility</p:attrName>
                                        </p:attrNameLst>
                                      </p:cBhvr>
                                      <p:to>
                                        <p:strVal val="visible"/>
                                      </p:to>
                                    </p:set>
                                    <p:animEffect transition="in" filter="wipe(right)">
                                      <p:cBhvr>
                                        <p:cTn id="19" dur="500"/>
                                        <p:tgtEl>
                                          <p:spTgt spid="21"/>
                                        </p:tgtEl>
                                      </p:cBhvr>
                                    </p:animEffect>
                                  </p:childTnLst>
                                </p:cTn>
                              </p:par>
                              <p:par>
                                <p:cTn id="20" presetID="22" presetClass="entr" presetSubtype="2" fill="hold" grpId="0" nodeType="withEffect">
                                  <p:stCondLst>
                                    <p:cond delay="250"/>
                                  </p:stCondLst>
                                  <p:childTnLst>
                                    <p:set>
                                      <p:cBhvr>
                                        <p:cTn id="21" dur="1" fill="hold">
                                          <p:stCondLst>
                                            <p:cond delay="0"/>
                                          </p:stCondLst>
                                        </p:cTn>
                                        <p:tgtEl>
                                          <p:spTgt spid="22"/>
                                        </p:tgtEl>
                                        <p:attrNameLst>
                                          <p:attrName>style.visibility</p:attrName>
                                        </p:attrNameLst>
                                      </p:cBhvr>
                                      <p:to>
                                        <p:strVal val="visible"/>
                                      </p:to>
                                    </p:set>
                                    <p:animEffect transition="in" filter="wipe(right)">
                                      <p:cBhvr>
                                        <p:cTn id="22" dur="500"/>
                                        <p:tgtEl>
                                          <p:spTgt spid="22"/>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par>
                                <p:cTn id="38" presetID="2" presetClass="entr" presetSubtype="2" fill="hold" nodeType="withEffect">
                                  <p:stCondLst>
                                    <p:cond delay="25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18" presetClass="entr" presetSubtype="3"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strips(upRight)">
                                      <p:cBhvr>
                                        <p:cTn id="45" dur="500"/>
                                        <p:tgtEl>
                                          <p:spTgt spid="33"/>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P spid="22" grpId="0"/>
      <p:bldP spid="28" grpId="0"/>
      <p:bldP spid="33" grpId="0"/>
      <p:bldP spid="3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099325" y="1373079"/>
            <a:ext cx="477972" cy="442687"/>
            <a:chOff x="5518" y="593"/>
            <a:chExt cx="1120" cy="1037"/>
          </a:xfrm>
          <a:solidFill>
            <a:schemeClr val="accent1">
              <a:lumMod val="75000"/>
            </a:schemeClr>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Group 13"/>
          <p:cNvGrpSpPr>
            <a:grpSpLocks noChangeAspect="1"/>
          </p:cNvGrpSpPr>
          <p:nvPr/>
        </p:nvGrpSpPr>
        <p:grpSpPr bwMode="auto">
          <a:xfrm>
            <a:off x="1118835" y="2057116"/>
            <a:ext cx="453619" cy="504778"/>
            <a:chOff x="2568" y="615"/>
            <a:chExt cx="897" cy="1115"/>
          </a:xfrm>
          <a:solidFill>
            <a:schemeClr val="accent2"/>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 name="Group 93"/>
          <p:cNvGrpSpPr>
            <a:grpSpLocks noChangeAspect="1"/>
          </p:cNvGrpSpPr>
          <p:nvPr/>
        </p:nvGrpSpPr>
        <p:grpSpPr bwMode="auto">
          <a:xfrm>
            <a:off x="1137552" y="3003618"/>
            <a:ext cx="428775" cy="415060"/>
            <a:chOff x="1" y="1"/>
            <a:chExt cx="1115" cy="1079"/>
          </a:xfrm>
          <a:solidFill>
            <a:schemeClr val="accent3"/>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0" name="组合 1"/>
          <p:cNvGrpSpPr/>
          <p:nvPr/>
        </p:nvGrpSpPr>
        <p:grpSpPr bwMode="auto">
          <a:xfrm>
            <a:off x="1164855" y="3688324"/>
            <a:ext cx="398316" cy="406165"/>
            <a:chOff x="1444625" y="2115707"/>
            <a:chExt cx="1719263" cy="1752600"/>
          </a:xfrm>
          <a:solidFill>
            <a:schemeClr val="accent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7" name="圆角矩形 26"/>
          <p:cNvSpPr/>
          <p:nvPr/>
        </p:nvSpPr>
        <p:spPr>
          <a:xfrm>
            <a:off x="1964743" y="1376955"/>
            <a:ext cx="3103898" cy="434936"/>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圆角矩形 27"/>
          <p:cNvSpPr/>
          <p:nvPr/>
        </p:nvSpPr>
        <p:spPr>
          <a:xfrm>
            <a:off x="1964742" y="2139750"/>
            <a:ext cx="3102462"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圆角矩形 28"/>
          <p:cNvSpPr/>
          <p:nvPr/>
        </p:nvSpPr>
        <p:spPr>
          <a:xfrm>
            <a:off x="1964743" y="2949011"/>
            <a:ext cx="3103898"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0" name="圆角矩形 29"/>
          <p:cNvSpPr/>
          <p:nvPr/>
        </p:nvSpPr>
        <p:spPr>
          <a:xfrm>
            <a:off x="1964742" y="3688324"/>
            <a:ext cx="3102462" cy="434936"/>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31" name="组合 31"/>
          <p:cNvGrpSpPr/>
          <p:nvPr/>
        </p:nvGrpSpPr>
        <p:grpSpPr>
          <a:xfrm>
            <a:off x="1964742" y="1376955"/>
            <a:ext cx="2704564" cy="434936"/>
            <a:chOff x="1964742" y="1376955"/>
            <a:chExt cx="2704564" cy="434936"/>
          </a:xfrm>
          <a:solidFill>
            <a:schemeClr val="accent1">
              <a:lumMod val="75000"/>
            </a:schemeClr>
          </a:solidFill>
        </p:grpSpPr>
        <p:sp>
          <p:nvSpPr>
            <p:cNvPr id="35" name="圆角矩形 34"/>
            <p:cNvSpPr/>
            <p:nvPr/>
          </p:nvSpPr>
          <p:spPr>
            <a:xfrm>
              <a:off x="1964742" y="1376955"/>
              <a:ext cx="2704564"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文本框 35"/>
            <p:cNvSpPr txBox="1"/>
            <p:nvPr/>
          </p:nvSpPr>
          <p:spPr>
            <a:xfrm>
              <a:off x="4080719" y="1479146"/>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2"/>
          <p:cNvGrpSpPr/>
          <p:nvPr/>
        </p:nvGrpSpPr>
        <p:grpSpPr>
          <a:xfrm>
            <a:off x="1964742" y="2137533"/>
            <a:ext cx="1980129" cy="434936"/>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8" name="文本框 37"/>
            <p:cNvSpPr txBox="1"/>
            <p:nvPr/>
          </p:nvSpPr>
          <p:spPr>
            <a:xfrm>
              <a:off x="3386479" y="2241908"/>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3"/>
          <p:cNvGrpSpPr/>
          <p:nvPr/>
        </p:nvGrpSpPr>
        <p:grpSpPr>
          <a:xfrm>
            <a:off x="1964742" y="2954443"/>
            <a:ext cx="1545467" cy="434936"/>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0" name="文本框 39"/>
            <p:cNvSpPr txBox="1"/>
            <p:nvPr/>
          </p:nvSpPr>
          <p:spPr>
            <a:xfrm>
              <a:off x="2951817" y="3058180"/>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43"/>
          <p:cNvGrpSpPr/>
          <p:nvPr/>
        </p:nvGrpSpPr>
        <p:grpSpPr>
          <a:xfrm>
            <a:off x="1964742" y="3693608"/>
            <a:ext cx="1078662" cy="434936"/>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2" name="文本框 41"/>
            <p:cNvSpPr txBox="1"/>
            <p:nvPr/>
          </p:nvSpPr>
          <p:spPr>
            <a:xfrm>
              <a:off x="2485012" y="3788761"/>
              <a:ext cx="558392" cy="253916"/>
            </a:xfrm>
            <a:prstGeom prst="rect">
              <a:avLst/>
            </a:prstGeom>
            <a:grpFill/>
          </p:spPr>
          <p:txBody>
            <a:bodyPr wrap="square" lIns="68580" tIns="34290" rIns="68580" bIns="34290"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25%</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7" name="Text Box 10"/>
          <p:cNvSpPr txBox="1">
            <a:spLocks noChangeArrowheads="1"/>
          </p:cNvSpPr>
          <p:nvPr/>
        </p:nvSpPr>
        <p:spPr bwMode="auto">
          <a:xfrm>
            <a:off x="5272608" y="1859140"/>
            <a:ext cx="2971800" cy="876571"/>
          </a:xfrm>
          <a:prstGeom prst="rect">
            <a:avLst/>
          </a:prstGeom>
          <a:noFill/>
          <a:ln w="9525">
            <a:noFill/>
            <a:miter lim="800000"/>
          </a:ln>
        </p:spPr>
        <p:txBody>
          <a:bodyPr lIns="45720" tIns="22860" rIns="45720" bIns="22860">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900" dirty="0" err="1">
                <a:solidFill>
                  <a:srgbClr val="7F7F7F"/>
                </a:solidFill>
                <a:latin typeface="Open Sans" pitchFamily="34" charset="0"/>
              </a:rPr>
              <a:t>Lenima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astebus</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danai</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ame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povera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dopanca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pakamare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dadimesa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puosam</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santLoirem</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ipsume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kolera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sitamba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denima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tetebus</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saname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lovera</a:t>
            </a:r>
            <a:r>
              <a:rPr lang="en-US" altLang="zh-CN" sz="900" dirty="0">
                <a:solidFill>
                  <a:srgbClr val="7F7F7F"/>
                </a:solidFill>
                <a:latin typeface="Open Sans" pitchFamily="34" charset="0"/>
              </a:rPr>
              <a:t> don </a:t>
            </a:r>
            <a:r>
              <a:rPr lang="en-US" altLang="zh-CN" sz="900" dirty="0" err="1">
                <a:solidFill>
                  <a:srgbClr val="7F7F7F"/>
                </a:solidFill>
                <a:latin typeface="Open Sans" pitchFamily="34" charset="0"/>
              </a:rPr>
              <a:t>rakamare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dimam</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qm</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santLorem</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lipsme</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denima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yestebus</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danasenata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rovera</a:t>
            </a:r>
            <a:r>
              <a:rPr lang="en-US" altLang="zh-CN" sz="900" dirty="0">
                <a:solidFill>
                  <a:srgbClr val="7F7F7F"/>
                </a:solidFill>
                <a:latin typeface="Open Sans" pitchFamily="34" charset="0"/>
              </a:rPr>
              <a:t> don </a:t>
            </a:r>
            <a:r>
              <a:rPr lang="en-US" altLang="zh-CN" sz="900" dirty="0" err="1">
                <a:solidFill>
                  <a:srgbClr val="7F7F7F"/>
                </a:solidFill>
                <a:latin typeface="Open Sans" pitchFamily="34" charset="0"/>
              </a:rPr>
              <a:t>takama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rinaku</a:t>
            </a:r>
            <a:r>
              <a:rPr lang="en-US" altLang="zh-CN" sz="900" dirty="0">
                <a:solidFill>
                  <a:srgbClr val="7F7F7F"/>
                </a:solidFill>
                <a:latin typeface="Open Sans" pitchFamily="34" charset="0"/>
              </a:rPr>
              <a:t>. Dan </a:t>
            </a:r>
            <a:r>
              <a:rPr lang="en-US" altLang="zh-CN" sz="900" dirty="0" err="1">
                <a:solidFill>
                  <a:srgbClr val="7F7F7F"/>
                </a:solidFill>
                <a:latin typeface="Open Sans" pitchFamily="34" charset="0"/>
              </a:rPr>
              <a:t>mencaji</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dika</a:t>
            </a:r>
            <a:r>
              <a:rPr lang="en-US" altLang="zh-CN" sz="900" dirty="0">
                <a:solidFill>
                  <a:srgbClr val="7F7F7F"/>
                </a:solidFill>
                <a:latin typeface="Open Sans" pitchFamily="34" charset="0"/>
              </a:rPr>
              <a:t> </a:t>
            </a:r>
            <a:r>
              <a:rPr lang="en-US" altLang="zh-CN" sz="900" dirty="0" err="1">
                <a:solidFill>
                  <a:srgbClr val="7F7F7F"/>
                </a:solidFill>
                <a:latin typeface="Open Sans" pitchFamily="34" charset="0"/>
              </a:rPr>
              <a:t>yangdolo</a:t>
            </a:r>
            <a:endParaRPr lang="en-US" altLang="zh-CN" sz="900" dirty="0">
              <a:solidFill>
                <a:srgbClr val="7F7F7F"/>
              </a:solidFill>
              <a:latin typeface="Open Sans" pitchFamily="34" charset="0"/>
            </a:endParaRPr>
          </a:p>
          <a:p>
            <a:pPr eaLnBrk="1" hangingPunct="1"/>
            <a:r>
              <a:rPr lang="en-US" altLang="zh-CN" sz="900" dirty="0" err="1">
                <a:solidFill>
                  <a:srgbClr val="7F7F7F"/>
                </a:solidFill>
                <a:latin typeface="Open Sans" pitchFamily="34" charset="0"/>
              </a:rPr>
              <a:t>Dimn</a:t>
            </a:r>
            <a:r>
              <a:rPr lang="en-US" altLang="zh-CN" sz="900" dirty="0">
                <a:solidFill>
                  <a:srgbClr val="7F7F7F"/>
                </a:solidFill>
                <a:latin typeface="Open Sans" pitchFamily="34" charset="0"/>
              </a:rPr>
              <a:t> lorem </a:t>
            </a:r>
            <a:r>
              <a:rPr lang="en-US" altLang="zh-CN" sz="900" dirty="0" err="1">
                <a:solidFill>
                  <a:srgbClr val="7F7F7F"/>
                </a:solidFill>
                <a:latin typeface="Open Sans" pitchFamily="34" charset="0"/>
              </a:rPr>
              <a:t>ipsue</a:t>
            </a:r>
            <a:r>
              <a:rPr lang="en-US" altLang="zh-CN" sz="900" dirty="0">
                <a:solidFill>
                  <a:srgbClr val="7F7F7F"/>
                </a:solidFill>
                <a:latin typeface="Open Sans" pitchFamily="34" charset="0"/>
              </a:rPr>
              <a:t> denim.</a:t>
            </a:r>
            <a:endParaRPr lang="en-US" altLang="zh-CN" sz="900" dirty="0">
              <a:solidFill>
                <a:srgbClr val="A6A6A6"/>
              </a:solidFill>
              <a:latin typeface="Open Sans" pitchFamily="34" charset="0"/>
            </a:endParaRPr>
          </a:p>
        </p:txBody>
      </p:sp>
      <p:sp>
        <p:nvSpPr>
          <p:cNvPr id="48" name="TextBox 47"/>
          <p:cNvSpPr txBox="1"/>
          <p:nvPr/>
        </p:nvSpPr>
        <p:spPr>
          <a:xfrm>
            <a:off x="5258321" y="1561392"/>
            <a:ext cx="2031206" cy="346249"/>
          </a:xfrm>
          <a:prstGeom prst="rect">
            <a:avLst/>
          </a:prstGeom>
          <a:noFill/>
        </p:spPr>
        <p:txBody>
          <a:bodyPr lIns="68580" tIns="34290" rIns="68580" bIns="34290">
            <a:spAutoFit/>
          </a:bodyPr>
          <a:lstStyle/>
          <a:p>
            <a:pPr defTabSz="685165">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Text Box 10"/>
          <p:cNvSpPr txBox="1">
            <a:spLocks noChangeArrowheads="1"/>
          </p:cNvSpPr>
          <p:nvPr/>
        </p:nvSpPr>
        <p:spPr bwMode="auto">
          <a:xfrm>
            <a:off x="5272608" y="3326442"/>
            <a:ext cx="2971800" cy="876571"/>
          </a:xfrm>
          <a:prstGeom prst="rect">
            <a:avLst/>
          </a:prstGeom>
          <a:noFill/>
          <a:ln w="9525">
            <a:noFill/>
            <a:miter lim="800000"/>
          </a:ln>
        </p:spPr>
        <p:txBody>
          <a:bodyPr lIns="45720" tIns="22860" rIns="45720" bIns="22860">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900">
                <a:solidFill>
                  <a:srgbClr val="7F7F7F"/>
                </a:solidFill>
                <a:latin typeface="Open Sans" pitchFamily="34" charset="0"/>
              </a:rPr>
              <a:t>Lenima astebus danai ame povera dopanca pakamare dadimesa puosam santLoirem ipsume kolera sitamba denima tetebus saname lovera don rakamare dimam qm santLorem lipsme denima yestebus danasenata rovera don takama rinaku. Dan mencaji dika yangdolo</a:t>
            </a:r>
            <a:endParaRPr lang="en-US" altLang="zh-CN" sz="900">
              <a:solidFill>
                <a:srgbClr val="7F7F7F"/>
              </a:solidFill>
              <a:latin typeface="Open Sans" pitchFamily="34" charset="0"/>
            </a:endParaRPr>
          </a:p>
          <a:p>
            <a:pPr eaLnBrk="1" hangingPunct="1"/>
            <a:r>
              <a:rPr lang="en-US" altLang="zh-CN" sz="900">
                <a:solidFill>
                  <a:srgbClr val="7F7F7F"/>
                </a:solidFill>
                <a:latin typeface="Open Sans" pitchFamily="34" charset="0"/>
              </a:rPr>
              <a:t>Dimn lorem ipsue denim.</a:t>
            </a:r>
            <a:endParaRPr lang="en-US" altLang="zh-CN" sz="900">
              <a:solidFill>
                <a:srgbClr val="A6A6A6"/>
              </a:solidFill>
              <a:latin typeface="Open Sans" pitchFamily="34" charset="0"/>
            </a:endParaRPr>
          </a:p>
        </p:txBody>
      </p:sp>
      <p:sp>
        <p:nvSpPr>
          <p:cNvPr id="50" name="TextBox 49"/>
          <p:cNvSpPr txBox="1"/>
          <p:nvPr/>
        </p:nvSpPr>
        <p:spPr>
          <a:xfrm>
            <a:off x="5258321" y="3028695"/>
            <a:ext cx="2031206" cy="346249"/>
          </a:xfrm>
          <a:prstGeom prst="rect">
            <a:avLst/>
          </a:prstGeom>
          <a:noFill/>
        </p:spPr>
        <p:txBody>
          <a:bodyPr lIns="68580" tIns="34290" rIns="68580" bIns="34290">
            <a:spAutoFit/>
          </a:bodyPr>
          <a:lstStyle/>
          <a:p>
            <a:pPr defTabSz="685165">
              <a:defRPr/>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left)">
                                      <p:cBhvr>
                                        <p:cTn id="36" dur="500"/>
                                        <p:tgtEl>
                                          <p:spTgt spid="3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left)">
                                      <p:cBhvr>
                                        <p:cTn id="47" dur="500"/>
                                        <p:tgtEl>
                                          <p:spTgt spid="34"/>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fade">
                                      <p:cBhvr>
                                        <p:cTn id="51" dur="500"/>
                                        <p:tgtEl>
                                          <p:spTgt spid="48"/>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7"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7519907" y="1322466"/>
            <a:ext cx="697706" cy="697922"/>
            <a:chOff x="10874515" y="2395387"/>
            <a:chExt cx="930275" cy="930275"/>
          </a:xfrm>
          <a:solidFill>
            <a:schemeClr val="accent3"/>
          </a:solidFill>
        </p:grpSpPr>
        <p:sp>
          <p:nvSpPr>
            <p:cNvPr id="6" name="Freeform 245"/>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sp>
          <p:nvSpPr>
            <p:cNvPr id="7"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grpSp>
      <p:grpSp>
        <p:nvGrpSpPr>
          <p:cNvPr id="3" name="Group 7"/>
          <p:cNvGrpSpPr/>
          <p:nvPr/>
        </p:nvGrpSpPr>
        <p:grpSpPr>
          <a:xfrm>
            <a:off x="4980303" y="1160491"/>
            <a:ext cx="1739504" cy="1740040"/>
            <a:chOff x="7488377" y="2179487"/>
            <a:chExt cx="2319338" cy="2319337"/>
          </a:xfrm>
          <a:solidFill>
            <a:schemeClr val="accent1"/>
          </a:solidFill>
        </p:grpSpPr>
        <p:sp>
          <p:nvSpPr>
            <p:cNvPr id="9"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sp>
          <p:nvSpPr>
            <p:cNvPr id="10"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grpSp>
      <p:grpSp>
        <p:nvGrpSpPr>
          <p:cNvPr id="4" name="Group 10"/>
          <p:cNvGrpSpPr/>
          <p:nvPr/>
        </p:nvGrpSpPr>
        <p:grpSpPr>
          <a:xfrm>
            <a:off x="6390003" y="1900097"/>
            <a:ext cx="2000250" cy="2000868"/>
            <a:chOff x="9367977" y="3165325"/>
            <a:chExt cx="2667000" cy="2667000"/>
          </a:xfrm>
          <a:solidFill>
            <a:schemeClr val="accent4"/>
          </a:solidFill>
        </p:grpSpPr>
        <p:sp>
          <p:nvSpPr>
            <p:cNvPr id="12"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sp>
          <p:nvSpPr>
            <p:cNvPr id="13"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grpSp>
      <p:grpSp>
        <p:nvGrpSpPr>
          <p:cNvPr id="5" name="Group 13"/>
          <p:cNvGrpSpPr/>
          <p:nvPr/>
        </p:nvGrpSpPr>
        <p:grpSpPr>
          <a:xfrm>
            <a:off x="6428103" y="588815"/>
            <a:ext cx="1262063" cy="1262452"/>
            <a:chOff x="9418777" y="1417488"/>
            <a:chExt cx="1682750" cy="1682750"/>
          </a:xfrm>
          <a:solidFill>
            <a:schemeClr val="accent2"/>
          </a:solidFill>
        </p:grpSpPr>
        <p:sp>
          <p:nvSpPr>
            <p:cNvPr id="15"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sp>
          <p:nvSpPr>
            <p:cNvPr id="16"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grpSp>
      <p:grpSp>
        <p:nvGrpSpPr>
          <p:cNvPr id="8" name="Group 16"/>
          <p:cNvGrpSpPr/>
          <p:nvPr/>
        </p:nvGrpSpPr>
        <p:grpSpPr>
          <a:xfrm>
            <a:off x="5563543" y="3113215"/>
            <a:ext cx="1072754" cy="1071893"/>
            <a:chOff x="8266030" y="4782316"/>
            <a:chExt cx="1430338" cy="1428750"/>
          </a:xfrm>
          <a:solidFill>
            <a:schemeClr val="accent5"/>
          </a:solidFill>
        </p:grpSpPr>
        <p:sp>
          <p:nvSpPr>
            <p:cNvPr id="18"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sp>
          <p:nvSpPr>
            <p:cNvPr id="19"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a:lstStyle/>
            <a:p>
              <a:pPr fontAlgn="auto">
                <a:spcBef>
                  <a:spcPts val="0"/>
                </a:spcBef>
                <a:spcAft>
                  <a:spcPts val="0"/>
                </a:spcAft>
                <a:defRPr/>
              </a:pPr>
              <a:endParaRPr lang="id-ID" dirty="0">
                <a:latin typeface="Arial" panose="020B0604020202020204" pitchFamily="34" charset="0"/>
                <a:ea typeface="+mn-ea"/>
              </a:endParaRPr>
            </a:p>
          </p:txBody>
        </p:sp>
      </p:grpSp>
      <p:sp>
        <p:nvSpPr>
          <p:cNvPr id="54" name="Text Placeholder 32"/>
          <p:cNvSpPr txBox="1"/>
          <p:nvPr/>
        </p:nvSpPr>
        <p:spPr bwMode="auto">
          <a:xfrm>
            <a:off x="547688" y="1429574"/>
            <a:ext cx="3831431" cy="55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547688" y="1337486"/>
            <a:ext cx="3917156" cy="20604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200" dirty="0">
                <a:solidFill>
                  <a:schemeClr val="tx1">
                    <a:lumMod val="75000"/>
                    <a:lumOff val="25000"/>
                  </a:schemeClr>
                </a:solidFill>
                <a:ea typeface="微软雅黑" panose="020B0503020204020204" pitchFamily="34" charset="-122"/>
              </a:rPr>
              <a:t>点击输入标题</a:t>
            </a:r>
            <a:endParaRPr lang="en-AU" altLang="zh-CN" sz="12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57" name="Text Placeholder 32"/>
          <p:cNvSpPr txBox="1"/>
          <p:nvPr/>
        </p:nvSpPr>
        <p:spPr bwMode="auto">
          <a:xfrm>
            <a:off x="1078706" y="2448681"/>
            <a:ext cx="1296591" cy="42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58" name="Text Placeholder 33"/>
          <p:cNvSpPr txBox="1"/>
          <p:nvPr/>
        </p:nvSpPr>
        <p:spPr bwMode="auto">
          <a:xfrm>
            <a:off x="1078706" y="2273606"/>
            <a:ext cx="1172766" cy="23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0" name="Text Placeholder 32"/>
          <p:cNvSpPr txBox="1"/>
          <p:nvPr/>
        </p:nvSpPr>
        <p:spPr bwMode="auto">
          <a:xfrm>
            <a:off x="1078707" y="3156131"/>
            <a:ext cx="1313260" cy="42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61" name="Text Placeholder 33"/>
          <p:cNvSpPr txBox="1"/>
          <p:nvPr/>
        </p:nvSpPr>
        <p:spPr>
          <a:xfrm>
            <a:off x="1078706" y="2981055"/>
            <a:ext cx="1172766" cy="23938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3" name="Text Placeholder 32"/>
          <p:cNvSpPr txBox="1"/>
          <p:nvPr/>
        </p:nvSpPr>
        <p:spPr bwMode="auto">
          <a:xfrm>
            <a:off x="3140869" y="2448681"/>
            <a:ext cx="1323975" cy="42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64" name="Text Placeholder 33"/>
          <p:cNvSpPr txBox="1"/>
          <p:nvPr/>
        </p:nvSpPr>
        <p:spPr bwMode="auto">
          <a:xfrm>
            <a:off x="3140869" y="2273606"/>
            <a:ext cx="1172766" cy="23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6" name="Text Placeholder 32"/>
          <p:cNvSpPr txBox="1"/>
          <p:nvPr/>
        </p:nvSpPr>
        <p:spPr bwMode="auto">
          <a:xfrm>
            <a:off x="3140869" y="3156131"/>
            <a:ext cx="1323975" cy="421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67" name="Text Placeholder 33"/>
          <p:cNvSpPr txBox="1"/>
          <p:nvPr/>
        </p:nvSpPr>
        <p:spPr>
          <a:xfrm>
            <a:off x="3140869" y="2981055"/>
            <a:ext cx="1172766" cy="23938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69" name="Text Placeholder 32"/>
          <p:cNvSpPr txBox="1"/>
          <p:nvPr/>
        </p:nvSpPr>
        <p:spPr bwMode="auto">
          <a:xfrm>
            <a:off x="1078707" y="3977916"/>
            <a:ext cx="1313260" cy="42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70" name="Text Placeholder 33"/>
          <p:cNvSpPr txBox="1"/>
          <p:nvPr/>
        </p:nvSpPr>
        <p:spPr>
          <a:xfrm>
            <a:off x="1078706" y="3802840"/>
            <a:ext cx="1172766" cy="23938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sp>
        <p:nvSpPr>
          <p:cNvPr id="72" name="Text Placeholder 32"/>
          <p:cNvSpPr txBox="1"/>
          <p:nvPr/>
        </p:nvSpPr>
        <p:spPr bwMode="auto">
          <a:xfrm>
            <a:off x="3140869" y="3977916"/>
            <a:ext cx="1323975" cy="422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800" dirty="0">
              <a:solidFill>
                <a:schemeClr val="tx1">
                  <a:lumMod val="50000"/>
                  <a:lumOff val="50000"/>
                </a:schemeClr>
              </a:solidFill>
              <a:latin typeface="Arial" panose="020B0604020202020204" pitchFamily="34" charset="0"/>
            </a:endParaRPr>
          </a:p>
        </p:txBody>
      </p:sp>
      <p:sp>
        <p:nvSpPr>
          <p:cNvPr id="73" name="Text Placeholder 33"/>
          <p:cNvSpPr txBox="1"/>
          <p:nvPr/>
        </p:nvSpPr>
        <p:spPr>
          <a:xfrm>
            <a:off x="3140869" y="3802840"/>
            <a:ext cx="1172766" cy="23938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100" dirty="0">
                <a:solidFill>
                  <a:schemeClr val="tx1">
                    <a:lumMod val="75000"/>
                    <a:lumOff val="25000"/>
                  </a:schemeClr>
                </a:solidFill>
                <a:ea typeface="微软雅黑" panose="020B0503020204020204" pitchFamily="34" charset="-122"/>
              </a:rPr>
              <a:t>点击输入标题</a:t>
            </a:r>
            <a:endParaRPr lang="en-AU" altLang="zh-CN" sz="1100" dirty="0">
              <a:solidFill>
                <a:schemeClr val="tx1">
                  <a:lumMod val="75000"/>
                  <a:lumOff val="25000"/>
                </a:schemeClr>
              </a:solidFill>
              <a:latin typeface="Roboto Condensed" panose="02000000000000000000" pitchFamily="2" charset="0"/>
              <a:ea typeface="Arial" panose="020B0604020202020204"/>
              <a:cs typeface="Arial" panose="020B0604020202020204"/>
            </a:endParaRPr>
          </a:p>
        </p:txBody>
      </p:sp>
      <p:grpSp>
        <p:nvGrpSpPr>
          <p:cNvPr id="11" name="Group 19"/>
          <p:cNvGrpSpPr/>
          <p:nvPr/>
        </p:nvGrpSpPr>
        <p:grpSpPr bwMode="auto">
          <a:xfrm>
            <a:off x="547688" y="2278369"/>
            <a:ext cx="413147" cy="414465"/>
            <a:chOff x="729881" y="3037332"/>
            <a:chExt cx="551992" cy="551992"/>
          </a:xfrm>
        </p:grpSpPr>
        <p:sp>
          <p:nvSpPr>
            <p:cNvPr id="56" name="Oval 55"/>
            <p:cNvSpPr>
              <a:spLocks noChangeAspect="1"/>
            </p:cNvSpPr>
            <p:nvPr/>
          </p:nvSpPr>
          <p:spPr>
            <a:xfrm>
              <a:off x="729881" y="3037332"/>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FFFFF"/>
                </a:solidFill>
                <a:latin typeface="Arial" panose="020B0604020202020204" pitchFamily="34" charset="0"/>
              </a:endParaRPr>
            </a:p>
          </p:txBody>
        </p:sp>
        <p:sp>
          <p:nvSpPr>
            <p:cNvPr id="43" name="Freeform 96"/>
            <p:cNvSpPr>
              <a:spLocks noChangeArrowheads="1"/>
            </p:cNvSpPr>
            <p:nvPr/>
          </p:nvSpPr>
          <p:spPr bwMode="auto">
            <a:xfrm>
              <a:off x="863478" y="3193464"/>
              <a:ext cx="298016" cy="261093"/>
            </a:xfrm>
            <a:custGeom>
              <a:avLst/>
              <a:gdLst>
                <a:gd name="T0" fmla="*/ 265036 w 497"/>
                <a:gd name="T1" fmla="*/ 0 h 435"/>
                <a:gd name="T2" fmla="*/ 265036 w 497"/>
                <a:gd name="T3" fmla="*/ 0 h 435"/>
                <a:gd name="T4" fmla="*/ 31780 w 497"/>
                <a:gd name="T5" fmla="*/ 0 h 435"/>
                <a:gd name="T6" fmla="*/ 0 w 497"/>
                <a:gd name="T7" fmla="*/ 26409 h 435"/>
                <a:gd name="T8" fmla="*/ 0 w 497"/>
                <a:gd name="T9" fmla="*/ 191468 h 435"/>
                <a:gd name="T10" fmla="*/ 26384 w 497"/>
                <a:gd name="T11" fmla="*/ 228681 h 435"/>
                <a:gd name="T12" fmla="*/ 95941 w 497"/>
                <a:gd name="T13" fmla="*/ 239485 h 435"/>
                <a:gd name="T14" fmla="*/ 73754 w 497"/>
                <a:gd name="T15" fmla="*/ 260493 h 435"/>
                <a:gd name="T16" fmla="*/ 223062 w 497"/>
                <a:gd name="T17" fmla="*/ 260493 h 435"/>
                <a:gd name="T18" fmla="*/ 201476 w 497"/>
                <a:gd name="T19" fmla="*/ 239485 h 435"/>
                <a:gd name="T20" fmla="*/ 270433 w 497"/>
                <a:gd name="T21" fmla="*/ 228681 h 435"/>
                <a:gd name="T22" fmla="*/ 297416 w 497"/>
                <a:gd name="T23" fmla="*/ 191468 h 435"/>
                <a:gd name="T24" fmla="*/ 297416 w 497"/>
                <a:gd name="T25" fmla="*/ 26409 h 435"/>
                <a:gd name="T26" fmla="*/ 265036 w 497"/>
                <a:gd name="T27" fmla="*/ 0 h 435"/>
                <a:gd name="T28" fmla="*/ 265036 w 497"/>
                <a:gd name="T29" fmla="*/ 191468 h 435"/>
                <a:gd name="T30" fmla="*/ 265036 w 497"/>
                <a:gd name="T31" fmla="*/ 191468 h 435"/>
                <a:gd name="T32" fmla="*/ 31780 w 497"/>
                <a:gd name="T33" fmla="*/ 191468 h 435"/>
                <a:gd name="T34" fmla="*/ 31780 w 497"/>
                <a:gd name="T35" fmla="*/ 26409 h 435"/>
                <a:gd name="T36" fmla="*/ 265036 w 497"/>
                <a:gd name="T37" fmla="*/ 26409 h 435"/>
                <a:gd name="T38" fmla="*/ 265036 w 497"/>
                <a:gd name="T39" fmla="*/ 191468 h 4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14" name="Group 20"/>
          <p:cNvGrpSpPr/>
          <p:nvPr/>
        </p:nvGrpSpPr>
        <p:grpSpPr bwMode="auto">
          <a:xfrm>
            <a:off x="2616994" y="2305762"/>
            <a:ext cx="414338" cy="414465"/>
            <a:chOff x="3480075" y="3037332"/>
            <a:chExt cx="551992" cy="551992"/>
          </a:xfrm>
        </p:grpSpPr>
        <p:sp>
          <p:nvSpPr>
            <p:cNvPr id="62" name="Oval 61"/>
            <p:cNvSpPr>
              <a:spLocks noChangeAspect="1"/>
            </p:cNvSpPr>
            <p:nvPr/>
          </p:nvSpPr>
          <p:spPr>
            <a:xfrm>
              <a:off x="3480075" y="3037332"/>
              <a:ext cx="551992"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FFFFF"/>
                </a:solidFill>
                <a:latin typeface="Arial" panose="020B0604020202020204" pitchFamily="34" charset="0"/>
              </a:endParaRPr>
            </a:p>
          </p:txBody>
        </p:sp>
        <p:sp>
          <p:nvSpPr>
            <p:cNvPr id="44" name="Freeform 29"/>
            <p:cNvSpPr>
              <a:spLocks noChangeArrowheads="1"/>
            </p:cNvSpPr>
            <p:nvPr/>
          </p:nvSpPr>
          <p:spPr bwMode="auto">
            <a:xfrm>
              <a:off x="3623496" y="3174870"/>
              <a:ext cx="266367" cy="276915"/>
            </a:xfrm>
            <a:custGeom>
              <a:avLst/>
              <a:gdLst>
                <a:gd name="T0" fmla="*/ 148782 w 444"/>
                <a:gd name="T1" fmla="*/ 201992 h 462"/>
                <a:gd name="T2" fmla="*/ 148782 w 444"/>
                <a:gd name="T3" fmla="*/ 201992 h 462"/>
                <a:gd name="T4" fmla="*/ 191976 w 444"/>
                <a:gd name="T5" fmla="*/ 154041 h 462"/>
                <a:gd name="T6" fmla="*/ 265767 w 444"/>
                <a:gd name="T7" fmla="*/ 42556 h 462"/>
                <a:gd name="T8" fmla="*/ 255568 w 444"/>
                <a:gd name="T9" fmla="*/ 31767 h 462"/>
                <a:gd name="T10" fmla="*/ 207574 w 444"/>
                <a:gd name="T11" fmla="*/ 31767 h 462"/>
                <a:gd name="T12" fmla="*/ 133184 w 444"/>
                <a:gd name="T13" fmla="*/ 0 h 462"/>
                <a:gd name="T14" fmla="*/ 58793 w 444"/>
                <a:gd name="T15" fmla="*/ 31767 h 462"/>
                <a:gd name="T16" fmla="*/ 10799 w 444"/>
                <a:gd name="T17" fmla="*/ 31767 h 462"/>
                <a:gd name="T18" fmla="*/ 0 w 444"/>
                <a:gd name="T19" fmla="*/ 42556 h 462"/>
                <a:gd name="T20" fmla="*/ 74391 w 444"/>
                <a:gd name="T21" fmla="*/ 154041 h 462"/>
                <a:gd name="T22" fmla="*/ 116986 w 444"/>
                <a:gd name="T23" fmla="*/ 201992 h 462"/>
                <a:gd name="T24" fmla="*/ 116986 w 444"/>
                <a:gd name="T25" fmla="*/ 222971 h 462"/>
                <a:gd name="T26" fmla="*/ 64192 w 444"/>
                <a:gd name="T27" fmla="*/ 249343 h 462"/>
                <a:gd name="T28" fmla="*/ 133184 w 444"/>
                <a:gd name="T29" fmla="*/ 276316 h 462"/>
                <a:gd name="T30" fmla="*/ 196776 w 444"/>
                <a:gd name="T31" fmla="*/ 249343 h 462"/>
                <a:gd name="T32" fmla="*/ 148782 w 444"/>
                <a:gd name="T33" fmla="*/ 222971 h 462"/>
                <a:gd name="T34" fmla="*/ 148782 w 444"/>
                <a:gd name="T35" fmla="*/ 201992 h 462"/>
                <a:gd name="T36" fmla="*/ 191976 w 444"/>
                <a:gd name="T37" fmla="*/ 127069 h 462"/>
                <a:gd name="T38" fmla="*/ 191976 w 444"/>
                <a:gd name="T39" fmla="*/ 127069 h 462"/>
                <a:gd name="T40" fmla="*/ 207574 w 444"/>
                <a:gd name="T41" fmla="*/ 53345 h 462"/>
                <a:gd name="T42" fmla="*/ 244770 w 444"/>
                <a:gd name="T43" fmla="*/ 53345 h 462"/>
                <a:gd name="T44" fmla="*/ 191976 w 444"/>
                <a:gd name="T45" fmla="*/ 127069 h 462"/>
                <a:gd name="T46" fmla="*/ 133184 w 444"/>
                <a:gd name="T47" fmla="*/ 21578 h 462"/>
                <a:gd name="T48" fmla="*/ 133184 w 444"/>
                <a:gd name="T49" fmla="*/ 21578 h 462"/>
                <a:gd name="T50" fmla="*/ 191976 w 444"/>
                <a:gd name="T51" fmla="*/ 42556 h 462"/>
                <a:gd name="T52" fmla="*/ 133184 w 444"/>
                <a:gd name="T53" fmla="*/ 68929 h 462"/>
                <a:gd name="T54" fmla="*/ 74391 w 444"/>
                <a:gd name="T55" fmla="*/ 42556 h 462"/>
                <a:gd name="T56" fmla="*/ 133184 w 444"/>
                <a:gd name="T57" fmla="*/ 21578 h 462"/>
                <a:gd name="T58" fmla="*/ 21597 w 444"/>
                <a:gd name="T59" fmla="*/ 53345 h 462"/>
                <a:gd name="T60" fmla="*/ 21597 w 444"/>
                <a:gd name="T61" fmla="*/ 53345 h 462"/>
                <a:gd name="T62" fmla="*/ 58793 w 444"/>
                <a:gd name="T63" fmla="*/ 53345 h 462"/>
                <a:gd name="T64" fmla="*/ 74391 w 444"/>
                <a:gd name="T65" fmla="*/ 127069 h 462"/>
                <a:gd name="T66" fmla="*/ 21597 w 444"/>
                <a:gd name="T67" fmla="*/ 53345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17" name="Group 23"/>
          <p:cNvGrpSpPr/>
          <p:nvPr/>
        </p:nvGrpSpPr>
        <p:grpSpPr bwMode="auto">
          <a:xfrm>
            <a:off x="547688" y="2985819"/>
            <a:ext cx="413147" cy="414465"/>
            <a:chOff x="729881" y="3980449"/>
            <a:chExt cx="551992" cy="551992"/>
          </a:xfrm>
        </p:grpSpPr>
        <p:sp>
          <p:nvSpPr>
            <p:cNvPr id="59" name="Oval 58"/>
            <p:cNvSpPr>
              <a:spLocks noChangeAspect="1"/>
            </p:cNvSpPr>
            <p:nvPr/>
          </p:nvSpPr>
          <p:spPr>
            <a:xfrm>
              <a:off x="729881" y="3980449"/>
              <a:ext cx="551992"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33745"/>
                </a:solidFill>
                <a:latin typeface="Arial" panose="020B0604020202020204" pitchFamily="34" charset="0"/>
              </a:endParaRPr>
            </a:p>
          </p:txBody>
        </p:sp>
        <p:sp>
          <p:nvSpPr>
            <p:cNvPr id="45" name="Freeform 166"/>
            <p:cNvSpPr>
              <a:spLocks noChangeArrowheads="1"/>
            </p:cNvSpPr>
            <p:nvPr/>
          </p:nvSpPr>
          <p:spPr bwMode="auto">
            <a:xfrm>
              <a:off x="876178" y="4109234"/>
              <a:ext cx="232083" cy="266367"/>
            </a:xfrm>
            <a:custGeom>
              <a:avLst/>
              <a:gdLst>
                <a:gd name="T0" fmla="*/ 220776 w 390"/>
                <a:gd name="T1" fmla="*/ 0 h 445"/>
                <a:gd name="T2" fmla="*/ 220776 w 390"/>
                <a:gd name="T3" fmla="*/ 0 h 445"/>
                <a:gd name="T4" fmla="*/ 184476 w 390"/>
                <a:gd name="T5" fmla="*/ 0 h 445"/>
                <a:gd name="T6" fmla="*/ 173765 w 390"/>
                <a:gd name="T7" fmla="*/ 16760 h 445"/>
                <a:gd name="T8" fmla="*/ 173765 w 390"/>
                <a:gd name="T9" fmla="*/ 265768 h 445"/>
                <a:gd name="T10" fmla="*/ 231488 w 390"/>
                <a:gd name="T11" fmla="*/ 265768 h 445"/>
                <a:gd name="T12" fmla="*/ 231488 w 390"/>
                <a:gd name="T13" fmla="*/ 16760 h 445"/>
                <a:gd name="T14" fmla="*/ 220776 w 390"/>
                <a:gd name="T15" fmla="*/ 0 h 445"/>
                <a:gd name="T16" fmla="*/ 131514 w 390"/>
                <a:gd name="T17" fmla="*/ 90385 h 445"/>
                <a:gd name="T18" fmla="*/ 131514 w 390"/>
                <a:gd name="T19" fmla="*/ 90385 h 445"/>
                <a:gd name="T20" fmla="*/ 99974 w 390"/>
                <a:gd name="T21" fmla="*/ 90385 h 445"/>
                <a:gd name="T22" fmla="*/ 83907 w 390"/>
                <a:gd name="T23" fmla="*/ 106547 h 445"/>
                <a:gd name="T24" fmla="*/ 83907 w 390"/>
                <a:gd name="T25" fmla="*/ 265768 h 445"/>
                <a:gd name="T26" fmla="*/ 147581 w 390"/>
                <a:gd name="T27" fmla="*/ 265768 h 445"/>
                <a:gd name="T28" fmla="*/ 147581 w 390"/>
                <a:gd name="T29" fmla="*/ 106547 h 445"/>
                <a:gd name="T30" fmla="*/ 131514 w 390"/>
                <a:gd name="T31" fmla="*/ 90385 h 445"/>
                <a:gd name="T32" fmla="*/ 41656 w 390"/>
                <a:gd name="T33" fmla="*/ 180770 h 445"/>
                <a:gd name="T34" fmla="*/ 41656 w 390"/>
                <a:gd name="T35" fmla="*/ 180770 h 445"/>
                <a:gd name="T36" fmla="*/ 10116 w 390"/>
                <a:gd name="T37" fmla="*/ 180770 h 445"/>
                <a:gd name="T38" fmla="*/ 0 w 390"/>
                <a:gd name="T39" fmla="*/ 190946 h 445"/>
                <a:gd name="T40" fmla="*/ 0 w 390"/>
                <a:gd name="T41" fmla="*/ 265768 h 445"/>
                <a:gd name="T42" fmla="*/ 57723 w 390"/>
                <a:gd name="T43" fmla="*/ 265768 h 445"/>
                <a:gd name="T44" fmla="*/ 57723 w 390"/>
                <a:gd name="T45" fmla="*/ 190946 h 445"/>
                <a:gd name="T46" fmla="*/ 41656 w 390"/>
                <a:gd name="T47" fmla="*/ 180770 h 4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20" name="Group 24"/>
          <p:cNvGrpSpPr/>
          <p:nvPr/>
        </p:nvGrpSpPr>
        <p:grpSpPr bwMode="auto">
          <a:xfrm>
            <a:off x="2609850" y="2985819"/>
            <a:ext cx="414338" cy="414465"/>
            <a:chOff x="3480075" y="3980449"/>
            <a:chExt cx="551992" cy="551992"/>
          </a:xfrm>
        </p:grpSpPr>
        <p:sp>
          <p:nvSpPr>
            <p:cNvPr id="65" name="Oval 64"/>
            <p:cNvSpPr>
              <a:spLocks noChangeAspect="1"/>
            </p:cNvSpPr>
            <p:nvPr/>
          </p:nvSpPr>
          <p:spPr>
            <a:xfrm>
              <a:off x="3480075" y="3980449"/>
              <a:ext cx="551992"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33745"/>
                </a:solidFill>
                <a:latin typeface="Arial" panose="020B0604020202020204" pitchFamily="34" charset="0"/>
              </a:endParaRPr>
            </a:p>
          </p:txBody>
        </p:sp>
        <p:sp>
          <p:nvSpPr>
            <p:cNvPr id="46" name="Freeform 36"/>
            <p:cNvSpPr>
              <a:spLocks noChangeArrowheads="1"/>
            </p:cNvSpPr>
            <p:nvPr/>
          </p:nvSpPr>
          <p:spPr bwMode="auto">
            <a:xfrm>
              <a:off x="3627670" y="4125899"/>
              <a:ext cx="287467" cy="261092"/>
            </a:xfrm>
            <a:custGeom>
              <a:avLst/>
              <a:gdLst>
                <a:gd name="T0" fmla="*/ 143135 w 480"/>
                <a:gd name="T1" fmla="*/ 196418 h 436"/>
                <a:gd name="T2" fmla="*/ 143135 w 480"/>
                <a:gd name="T3" fmla="*/ 196418 h 436"/>
                <a:gd name="T4" fmla="*/ 111393 w 480"/>
                <a:gd name="T5" fmla="*/ 228755 h 436"/>
                <a:gd name="T6" fmla="*/ 143135 w 480"/>
                <a:gd name="T7" fmla="*/ 260493 h 436"/>
                <a:gd name="T8" fmla="*/ 174876 w 480"/>
                <a:gd name="T9" fmla="*/ 228755 h 436"/>
                <a:gd name="T10" fmla="*/ 143135 w 480"/>
                <a:gd name="T11" fmla="*/ 196418 h 436"/>
                <a:gd name="T12" fmla="*/ 79652 w 480"/>
                <a:gd name="T13" fmla="*/ 164680 h 436"/>
                <a:gd name="T14" fmla="*/ 79652 w 480"/>
                <a:gd name="T15" fmla="*/ 164680 h 436"/>
                <a:gd name="T16" fmla="*/ 100613 w 480"/>
                <a:gd name="T17" fmla="*/ 186238 h 436"/>
                <a:gd name="T18" fmla="*/ 185656 w 480"/>
                <a:gd name="T19" fmla="*/ 186238 h 436"/>
                <a:gd name="T20" fmla="*/ 206617 w 480"/>
                <a:gd name="T21" fmla="*/ 164680 h 436"/>
                <a:gd name="T22" fmla="*/ 79652 w 480"/>
                <a:gd name="T23" fmla="*/ 164680 h 436"/>
                <a:gd name="T24" fmla="*/ 37131 w 480"/>
                <a:gd name="T25" fmla="*/ 122162 h 436"/>
                <a:gd name="T26" fmla="*/ 37131 w 480"/>
                <a:gd name="T27" fmla="*/ 122162 h 436"/>
                <a:gd name="T28" fmla="*/ 58691 w 480"/>
                <a:gd name="T29" fmla="*/ 143720 h 436"/>
                <a:gd name="T30" fmla="*/ 228177 w 480"/>
                <a:gd name="T31" fmla="*/ 143720 h 436"/>
                <a:gd name="T32" fmla="*/ 249737 w 480"/>
                <a:gd name="T33" fmla="*/ 122162 h 436"/>
                <a:gd name="T34" fmla="*/ 37131 w 480"/>
                <a:gd name="T35" fmla="*/ 122162 h 436"/>
                <a:gd name="T36" fmla="*/ 0 w 480"/>
                <a:gd name="T37" fmla="*/ 80244 h 436"/>
                <a:gd name="T38" fmla="*/ 0 w 480"/>
                <a:gd name="T39" fmla="*/ 80244 h 436"/>
                <a:gd name="T40" fmla="*/ 15571 w 480"/>
                <a:gd name="T41" fmla="*/ 101203 h 436"/>
                <a:gd name="T42" fmla="*/ 265308 w 480"/>
                <a:gd name="T43" fmla="*/ 101203 h 436"/>
                <a:gd name="T44" fmla="*/ 286868 w 480"/>
                <a:gd name="T45" fmla="*/ 80244 h 436"/>
                <a:gd name="T46" fmla="*/ 0 w 480"/>
                <a:gd name="T47" fmla="*/ 80244 h 4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21" name="Group 25"/>
          <p:cNvGrpSpPr/>
          <p:nvPr/>
        </p:nvGrpSpPr>
        <p:grpSpPr bwMode="auto">
          <a:xfrm>
            <a:off x="547688" y="3808795"/>
            <a:ext cx="413147" cy="413275"/>
            <a:chOff x="729881" y="5076304"/>
            <a:chExt cx="551992" cy="551992"/>
          </a:xfrm>
        </p:grpSpPr>
        <p:sp>
          <p:nvSpPr>
            <p:cNvPr id="68" name="Oval 67"/>
            <p:cNvSpPr>
              <a:spLocks noChangeAspect="1"/>
            </p:cNvSpPr>
            <p:nvPr/>
          </p:nvSpPr>
          <p:spPr>
            <a:xfrm>
              <a:off x="729881" y="5076304"/>
              <a:ext cx="551992"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FFFFF"/>
                </a:solidFill>
                <a:latin typeface="Arial" panose="020B0604020202020204" pitchFamily="34" charset="0"/>
              </a:endParaRPr>
            </a:p>
          </p:txBody>
        </p:sp>
        <p:sp>
          <p:nvSpPr>
            <p:cNvPr id="47" name="Freeform 154"/>
            <p:cNvSpPr>
              <a:spLocks noChangeArrowheads="1"/>
            </p:cNvSpPr>
            <p:nvPr/>
          </p:nvSpPr>
          <p:spPr bwMode="auto">
            <a:xfrm>
              <a:off x="897145" y="5211710"/>
              <a:ext cx="213623" cy="290103"/>
            </a:xfrm>
            <a:custGeom>
              <a:avLst/>
              <a:gdLst>
                <a:gd name="T0" fmla="*/ 208207 w 355"/>
                <a:gd name="T1" fmla="*/ 78632 h 487"/>
                <a:gd name="T2" fmla="*/ 208207 w 355"/>
                <a:gd name="T3" fmla="*/ 78632 h 487"/>
                <a:gd name="T4" fmla="*/ 69804 w 355"/>
                <a:gd name="T5" fmla="*/ 10127 h 487"/>
                <a:gd name="T6" fmla="*/ 5416 w 355"/>
                <a:gd name="T7" fmla="*/ 31572 h 487"/>
                <a:gd name="T8" fmla="*/ 0 w 355"/>
                <a:gd name="T9" fmla="*/ 47060 h 487"/>
                <a:gd name="T10" fmla="*/ 5416 w 355"/>
                <a:gd name="T11" fmla="*/ 205514 h 487"/>
                <a:gd name="T12" fmla="*/ 10832 w 355"/>
                <a:gd name="T13" fmla="*/ 216237 h 487"/>
                <a:gd name="T14" fmla="*/ 133590 w 355"/>
                <a:gd name="T15" fmla="*/ 289507 h 487"/>
                <a:gd name="T16" fmla="*/ 139005 w 355"/>
                <a:gd name="T17" fmla="*/ 289507 h 487"/>
                <a:gd name="T18" fmla="*/ 144421 w 355"/>
                <a:gd name="T19" fmla="*/ 289507 h 487"/>
                <a:gd name="T20" fmla="*/ 149235 w 355"/>
                <a:gd name="T21" fmla="*/ 284742 h 487"/>
                <a:gd name="T22" fmla="*/ 149235 w 355"/>
                <a:gd name="T23" fmla="*/ 120926 h 487"/>
                <a:gd name="T24" fmla="*/ 144421 w 355"/>
                <a:gd name="T25" fmla="*/ 110203 h 487"/>
                <a:gd name="T26" fmla="*/ 26477 w 355"/>
                <a:gd name="T27" fmla="*/ 41699 h 487"/>
                <a:gd name="T28" fmla="*/ 42725 w 355"/>
                <a:gd name="T29" fmla="*/ 31572 h 487"/>
                <a:gd name="T30" fmla="*/ 64388 w 355"/>
                <a:gd name="T31" fmla="*/ 26211 h 487"/>
                <a:gd name="T32" fmla="*/ 181128 w 355"/>
                <a:gd name="T33" fmla="*/ 89354 h 487"/>
                <a:gd name="T34" fmla="*/ 186544 w 355"/>
                <a:gd name="T35" fmla="*/ 94715 h 487"/>
                <a:gd name="T36" fmla="*/ 186544 w 355"/>
                <a:gd name="T37" fmla="*/ 253170 h 487"/>
                <a:gd name="T38" fmla="*/ 197376 w 355"/>
                <a:gd name="T39" fmla="*/ 263297 h 487"/>
                <a:gd name="T40" fmla="*/ 213021 w 355"/>
                <a:gd name="T41" fmla="*/ 253170 h 487"/>
                <a:gd name="T42" fmla="*/ 213021 w 355"/>
                <a:gd name="T43" fmla="*/ 83993 h 487"/>
                <a:gd name="T44" fmla="*/ 208207 w 355"/>
                <a:gd name="T45" fmla="*/ 78632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grpSp>
        <p:nvGrpSpPr>
          <p:cNvPr id="22" name="Group 26"/>
          <p:cNvGrpSpPr/>
          <p:nvPr/>
        </p:nvGrpSpPr>
        <p:grpSpPr bwMode="auto">
          <a:xfrm>
            <a:off x="2609850" y="3808795"/>
            <a:ext cx="414338" cy="413275"/>
            <a:chOff x="3480075" y="5076304"/>
            <a:chExt cx="551992" cy="551992"/>
          </a:xfrm>
        </p:grpSpPr>
        <p:sp>
          <p:nvSpPr>
            <p:cNvPr id="71" name="Oval 70"/>
            <p:cNvSpPr>
              <a:spLocks noChangeAspect="1"/>
            </p:cNvSpPr>
            <p:nvPr/>
          </p:nvSpPr>
          <p:spPr>
            <a:xfrm>
              <a:off x="3480075" y="5076304"/>
              <a:ext cx="551992"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a:solidFill>
                  <a:srgbClr val="FFFFFF"/>
                </a:solidFill>
                <a:latin typeface="Arial" panose="020B0604020202020204" pitchFamily="34" charset="0"/>
              </a:endParaRPr>
            </a:p>
          </p:txBody>
        </p:sp>
        <p:sp>
          <p:nvSpPr>
            <p:cNvPr id="48" name="Freeform 123"/>
            <p:cNvSpPr>
              <a:spLocks noChangeArrowheads="1"/>
            </p:cNvSpPr>
            <p:nvPr/>
          </p:nvSpPr>
          <p:spPr bwMode="auto">
            <a:xfrm>
              <a:off x="3619012" y="5225081"/>
              <a:ext cx="271641" cy="276915"/>
            </a:xfrm>
            <a:custGeom>
              <a:avLst/>
              <a:gdLst>
                <a:gd name="T0" fmla="*/ 165268 w 452"/>
                <a:gd name="T1" fmla="*/ 180414 h 462"/>
                <a:gd name="T2" fmla="*/ 165268 w 452"/>
                <a:gd name="T3" fmla="*/ 180414 h 462"/>
                <a:gd name="T4" fmla="*/ 260823 w 452"/>
                <a:gd name="T5" fmla="*/ 15584 h 462"/>
                <a:gd name="T6" fmla="*/ 260823 w 452"/>
                <a:gd name="T7" fmla="*/ 10789 h 462"/>
                <a:gd name="T8" fmla="*/ 255415 w 452"/>
                <a:gd name="T9" fmla="*/ 10789 h 462"/>
                <a:gd name="T10" fmla="*/ 95555 w 452"/>
                <a:gd name="T11" fmla="*/ 106690 h 462"/>
                <a:gd name="T12" fmla="*/ 5409 w 452"/>
                <a:gd name="T13" fmla="*/ 180414 h 462"/>
                <a:gd name="T14" fmla="*/ 21034 w 452"/>
                <a:gd name="T15" fmla="*/ 196598 h 462"/>
                <a:gd name="T16" fmla="*/ 52886 w 452"/>
                <a:gd name="T17" fmla="*/ 185809 h 462"/>
                <a:gd name="T18" fmla="*/ 90747 w 452"/>
                <a:gd name="T19" fmla="*/ 222971 h 462"/>
                <a:gd name="T20" fmla="*/ 79930 w 452"/>
                <a:gd name="T21" fmla="*/ 254738 h 462"/>
                <a:gd name="T22" fmla="*/ 90747 w 452"/>
                <a:gd name="T23" fmla="*/ 270921 h 462"/>
                <a:gd name="T24" fmla="*/ 165268 w 452"/>
                <a:gd name="T25" fmla="*/ 180414 h 462"/>
                <a:gd name="T26" fmla="*/ 180894 w 452"/>
                <a:gd name="T27" fmla="*/ 89907 h 462"/>
                <a:gd name="T28" fmla="*/ 180894 w 452"/>
                <a:gd name="T29" fmla="*/ 89907 h 462"/>
                <a:gd name="T30" fmla="*/ 180894 w 452"/>
                <a:gd name="T31" fmla="*/ 58140 h 462"/>
                <a:gd name="T32" fmla="*/ 212745 w 452"/>
                <a:gd name="T33" fmla="*/ 58140 h 462"/>
                <a:gd name="T34" fmla="*/ 212745 w 452"/>
                <a:gd name="T35" fmla="*/ 89907 h 462"/>
                <a:gd name="T36" fmla="*/ 180894 w 452"/>
                <a:gd name="T37" fmla="*/ 89907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ractur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8" presetClass="emph" presetSubtype="0" fill="hold" nodeType="withEffect">
                                  <p:stCondLst>
                                    <p:cond delay="0"/>
                                  </p:stCondLst>
                                  <p:childTnLst>
                                    <p:animRot by="21600000">
                                      <p:cBhvr>
                                        <p:cTn id="30" dur="2000" fill="hold"/>
                                        <p:tgtEl>
                                          <p:spTgt spid="3"/>
                                        </p:tgtEl>
                                        <p:attrNameLst>
                                          <p:attrName>r</p:attrName>
                                        </p:attrNameLst>
                                      </p:cBhvr>
                                    </p:animRot>
                                  </p:childTnLst>
                                </p:cTn>
                              </p:par>
                              <p:par>
                                <p:cTn id="31" presetID="8" presetClass="emph" presetSubtype="0" fill="hold" nodeType="withEffect">
                                  <p:stCondLst>
                                    <p:cond delay="0"/>
                                  </p:stCondLst>
                                  <p:childTnLst>
                                    <p:animRot by="21600000">
                                      <p:cBhvr>
                                        <p:cTn id="32" dur="2000" fill="hold"/>
                                        <p:tgtEl>
                                          <p:spTgt spid="5"/>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2"/>
                                        </p:tgtEl>
                                        <p:attrNameLst>
                                          <p:attrName>r</p:attrName>
                                        </p:attrNameLst>
                                      </p:cBhvr>
                                    </p:animRot>
                                  </p:childTnLst>
                                </p:cTn>
                              </p:par>
                              <p:par>
                                <p:cTn id="35" presetID="8" presetClass="emph" presetSubtype="0" fill="hold" nodeType="withEffect">
                                  <p:stCondLst>
                                    <p:cond delay="0"/>
                                  </p:stCondLst>
                                  <p:childTnLst>
                                    <p:animRot by="21600000">
                                      <p:cBhvr>
                                        <p:cTn id="36" dur="2000" fill="hold"/>
                                        <p:tgtEl>
                                          <p:spTgt spid="4"/>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8"/>
                                        </p:tgtEl>
                                        <p:attrNameLst>
                                          <p:attrName>r</p:attrName>
                                        </p:attrNameLst>
                                      </p:cBhvr>
                                    </p:animRo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500"/>
                                        <p:tgtEl>
                                          <p:spTgt spid="55"/>
                                        </p:tgtEl>
                                      </p:cBhvr>
                                    </p:animEffect>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randombar(horizontal)">
                                      <p:cBhvr>
                                        <p:cTn id="53" dur="500"/>
                                        <p:tgtEl>
                                          <p:spTgt spid="5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randombar(horizontal)">
                                      <p:cBhvr>
                                        <p:cTn id="56" dur="500"/>
                                        <p:tgtEl>
                                          <p:spTgt spid="57"/>
                                        </p:tgtEl>
                                      </p:cBhvr>
                                    </p:animEffect>
                                  </p:childTnLst>
                                </p:cTn>
                              </p:par>
                            </p:childTnLst>
                          </p:cTn>
                        </p:par>
                        <p:par>
                          <p:cTn id="57" fill="hold">
                            <p:stCondLst>
                              <p:cond delay="4000"/>
                            </p:stCondLst>
                            <p:childTnLst>
                              <p:par>
                                <p:cTn id="58" presetID="22" presetClass="entr" presetSubtype="8"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500"/>
                                        <p:tgtEl>
                                          <p:spTgt spid="14"/>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randombar(horizontal)">
                                      <p:cBhvr>
                                        <p:cTn id="63" dur="500"/>
                                        <p:tgtEl>
                                          <p:spTgt spid="64"/>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randombar(horizontal)">
                                      <p:cBhvr>
                                        <p:cTn id="66" dur="500"/>
                                        <p:tgtEl>
                                          <p:spTgt spid="63"/>
                                        </p:tgtEl>
                                      </p:cBhvr>
                                    </p:animEffect>
                                  </p:childTnLst>
                                </p:cTn>
                              </p:par>
                            </p:childTnLst>
                          </p:cTn>
                        </p:par>
                        <p:par>
                          <p:cTn id="67" fill="hold">
                            <p:stCondLst>
                              <p:cond delay="4500"/>
                            </p:stCondLst>
                            <p:childTnLst>
                              <p:par>
                                <p:cTn id="68" presetID="22" presetClass="entr" presetSubtype="8" fill="hold"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randombar(horizontal)">
                                      <p:cBhvr>
                                        <p:cTn id="73" dur="500"/>
                                        <p:tgtEl>
                                          <p:spTgt spid="61"/>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randombar(horizontal)">
                                      <p:cBhvr>
                                        <p:cTn id="76" dur="500"/>
                                        <p:tgtEl>
                                          <p:spTgt spid="60"/>
                                        </p:tgtEl>
                                      </p:cBhvr>
                                    </p:animEffect>
                                  </p:childTnLst>
                                </p:cTn>
                              </p:par>
                            </p:childTnLst>
                          </p:cTn>
                        </p:par>
                        <p:par>
                          <p:cTn id="77" fill="hold">
                            <p:stCondLst>
                              <p:cond delay="5000"/>
                            </p:stCondLst>
                            <p:childTnLst>
                              <p:par>
                                <p:cTn id="78" presetID="22" presetClass="entr" presetSubtype="8"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left)">
                                      <p:cBhvr>
                                        <p:cTn id="80" dur="500"/>
                                        <p:tgtEl>
                                          <p:spTgt spid="20"/>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randombar(horizontal)">
                                      <p:cBhvr>
                                        <p:cTn id="83" dur="500"/>
                                        <p:tgtEl>
                                          <p:spTgt spid="67"/>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randombar(horizontal)">
                                      <p:cBhvr>
                                        <p:cTn id="86" dur="500"/>
                                        <p:tgtEl>
                                          <p:spTgt spid="66"/>
                                        </p:tgtEl>
                                      </p:cBhvr>
                                    </p:animEffect>
                                  </p:childTnLst>
                                </p:cTn>
                              </p:par>
                            </p:childTnLst>
                          </p:cTn>
                        </p:par>
                        <p:par>
                          <p:cTn id="87" fill="hold">
                            <p:stCondLst>
                              <p:cond delay="5500"/>
                            </p:stCondLst>
                            <p:childTnLst>
                              <p:par>
                                <p:cTn id="88" presetID="22" presetClass="entr" presetSubtype="8" fill="hold" nodeType="after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wipe(left)">
                                      <p:cBhvr>
                                        <p:cTn id="90" dur="500"/>
                                        <p:tgtEl>
                                          <p:spTgt spid="21"/>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randombar(horizontal)">
                                      <p:cBhvr>
                                        <p:cTn id="93" dur="500"/>
                                        <p:tgtEl>
                                          <p:spTgt spid="70"/>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randombar(horizontal)">
                                      <p:cBhvr>
                                        <p:cTn id="96" dur="500"/>
                                        <p:tgtEl>
                                          <p:spTgt spid="69"/>
                                        </p:tgtEl>
                                      </p:cBhvr>
                                    </p:animEffect>
                                  </p:childTnLst>
                                </p:cTn>
                              </p:par>
                            </p:childTnLst>
                          </p:cTn>
                        </p:par>
                        <p:par>
                          <p:cTn id="97" fill="hold">
                            <p:stCondLst>
                              <p:cond delay="6000"/>
                            </p:stCondLst>
                            <p:childTnLst>
                              <p:par>
                                <p:cTn id="98" presetID="22" presetClass="entr" presetSubtype="8" fill="hold"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2"/>
                                        </p:tgtEl>
                                        <p:attrNameLst>
                                          <p:attrName>style.visibility</p:attrName>
                                        </p:attrNameLst>
                                      </p:cBhvr>
                                      <p:to>
                                        <p:strVal val="visible"/>
                                      </p:to>
                                    </p:set>
                                    <p:animEffect transition="in" filter="randombar(horizontal)">
                                      <p:cBhvr>
                                        <p:cTn id="10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7" grpId="0"/>
      <p:bldP spid="58" grpId="0"/>
      <p:bldP spid="60" grpId="0"/>
      <p:bldP spid="61" grpId="0"/>
      <p:bldP spid="63" grpId="0"/>
      <p:bldP spid="64" grpId="0"/>
      <p:bldP spid="66" grpId="0"/>
      <p:bldP spid="67" grpId="0"/>
      <p:bldP spid="69" grpId="0"/>
      <p:bldP spid="70" grpId="0"/>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t="33834" b="6976"/>
          <a:stretch>
            <a:fillRect/>
          </a:stretch>
        </p:blipFill>
        <p:spPr>
          <a:xfrm>
            <a:off x="8546" y="1322220"/>
            <a:ext cx="9135454" cy="3822868"/>
          </a:xfrm>
          <a:prstGeom prst="rect">
            <a:avLst/>
          </a:prstGeom>
        </p:spPr>
      </p:pic>
      <p:sp>
        <p:nvSpPr>
          <p:cNvPr id="7" name="矩形 259"/>
          <p:cNvSpPr>
            <a:spLocks noChangeArrowheads="1"/>
          </p:cNvSpPr>
          <p:nvPr/>
        </p:nvSpPr>
        <p:spPr bwMode="auto">
          <a:xfrm>
            <a:off x="2285062" y="1737569"/>
            <a:ext cx="4508496" cy="265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967" tIns="32482" rIns="64967" bIns="3248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lvl="1" defTabSz="649605" fontAlgn="base">
              <a:spcAft>
                <a:spcPct val="0"/>
              </a:spcAft>
              <a:buNone/>
            </a:pP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述职报告</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个人简历</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工作总结</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岗位竞聘</a:t>
            </a:r>
            <a:r>
              <a:rPr lang="en-US" altLang="zh-CN" sz="1300" cap="all" dirty="0">
                <a:solidFill>
                  <a:schemeClr val="tx1">
                    <a:lumMod val="65000"/>
                    <a:lumOff val="35000"/>
                  </a:schemeClr>
                </a:solidFill>
                <a:cs typeface="Arial" panose="020B0604020202020204" pitchFamily="34" charset="0"/>
              </a:rPr>
              <a:t>||</a:t>
            </a:r>
            <a:r>
              <a:rPr lang="zh-CN" altLang="en-US" sz="1300" cap="all" dirty="0">
                <a:solidFill>
                  <a:schemeClr val="tx1">
                    <a:lumMod val="65000"/>
                    <a:lumOff val="35000"/>
                  </a:schemeClr>
                </a:solidFill>
                <a:cs typeface="Arial" panose="020B0604020202020204" pitchFamily="34" charset="0"/>
              </a:rPr>
              <a:t>未来规划</a:t>
            </a:r>
            <a:r>
              <a:rPr lang="en-US" altLang="zh-CN" sz="1300" cap="all" dirty="0">
                <a:solidFill>
                  <a:schemeClr val="tx1">
                    <a:lumMod val="65000"/>
                    <a:lumOff val="35000"/>
                  </a:schemeClr>
                </a:solidFill>
                <a:cs typeface="Arial" panose="020B0604020202020204" pitchFamily="34" charset="0"/>
              </a:rPr>
              <a:t>||</a:t>
            </a:r>
            <a:endParaRPr lang="zh-CN" altLang="en-US" sz="1300" cap="all" dirty="0">
              <a:solidFill>
                <a:schemeClr val="tx1">
                  <a:lumMod val="65000"/>
                  <a:lumOff val="35000"/>
                </a:schemeClr>
              </a:solidFill>
              <a:cs typeface="Arial" panose="020B0604020202020204" pitchFamily="34" charset="0"/>
            </a:endParaRPr>
          </a:p>
        </p:txBody>
      </p:sp>
      <p:sp>
        <p:nvSpPr>
          <p:cNvPr id="8" name="文本框 13"/>
          <p:cNvSpPr txBox="1">
            <a:spLocks noChangeArrowheads="1"/>
          </p:cNvSpPr>
          <p:nvPr/>
        </p:nvSpPr>
        <p:spPr bwMode="auto">
          <a:xfrm>
            <a:off x="2113038" y="916360"/>
            <a:ext cx="5228752" cy="68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967" tIns="32482" rIns="64967" bIns="32482">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defTabSz="649605" fontAlgn="base">
              <a:spcBef>
                <a:spcPct val="0"/>
              </a:spcBef>
              <a:spcAft>
                <a:spcPct val="0"/>
              </a:spcAft>
            </a:pPr>
            <a:r>
              <a:rPr lang="zh-CN" altLang="en-US" sz="4000" b="1" cap="all">
                <a:solidFill>
                  <a:schemeClr val="accent1"/>
                </a:solidFill>
                <a:latin typeface="微软雅黑" panose="020B0503020204020204" pitchFamily="34" charset="-122"/>
                <a:ea typeface="微软雅黑" panose="020B0503020204020204" pitchFamily="34" charset="-122"/>
                <a:cs typeface="Arial" panose="020B0604020202020204" pitchFamily="34" charset="0"/>
              </a:rPr>
              <a:t>影视传媒动态</a:t>
            </a:r>
            <a:r>
              <a:rPr lang="en-US" altLang="zh-CN"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PPT</a:t>
            </a:r>
            <a:r>
              <a:rPr lang="zh-CN" altLang="en-US"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模板</a:t>
            </a:r>
            <a:endParaRPr lang="zh-CN" altLang="en-US" sz="4000" b="1" cap="all"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TextBox 8"/>
          <p:cNvSpPr txBox="1"/>
          <p:nvPr/>
        </p:nvSpPr>
        <p:spPr>
          <a:xfrm>
            <a:off x="3114136" y="2029992"/>
            <a:ext cx="739140" cy="248920"/>
          </a:xfrm>
          <a:prstGeom prst="rect">
            <a:avLst/>
          </a:prstGeom>
          <a:noFill/>
        </p:spPr>
        <p:txBody>
          <a:bodyPr wrap="none" lIns="64952" tIns="32477" rIns="64952" bIns="32477" rtlCol="0">
            <a:spAutoFit/>
          </a:bodyPr>
          <a:lstStyle/>
          <a:p>
            <a:pPr defTabSz="649605" fontAlgn="base">
              <a:spcBef>
                <a:spcPct val="0"/>
              </a:spcBef>
              <a:spcAft>
                <a:spcPct val="0"/>
              </a:spcAft>
            </a:pPr>
            <a:r>
              <a:rPr lang="zh-CN" altLang="en-US" sz="1200" dirty="0">
                <a:solidFill>
                  <a:srgbClr val="393939"/>
                </a:solidFill>
                <a:latin typeface="微软雅黑" panose="020B0503020204020204" pitchFamily="34" charset="-122"/>
                <a:ea typeface="微软雅黑" panose="020B0503020204020204" pitchFamily="34" charset="-122"/>
              </a:rPr>
              <a:t>汇报人：</a:t>
            </a:r>
            <a:endParaRPr lang="zh-CN" altLang="en-US" sz="1200" dirty="0">
              <a:solidFill>
                <a:srgbClr val="393939"/>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4741330" y="2029992"/>
            <a:ext cx="1570669" cy="250254"/>
          </a:xfrm>
          <a:prstGeom prst="rect">
            <a:avLst/>
          </a:prstGeom>
          <a:noFill/>
        </p:spPr>
        <p:txBody>
          <a:bodyPr wrap="none" lIns="64952" tIns="32477" rIns="64952" bIns="32477" rtlCol="0">
            <a:spAutoFit/>
          </a:bodyPr>
          <a:lstStyle/>
          <a:p>
            <a:pPr defTabSz="649605" fontAlgn="base">
              <a:spcBef>
                <a:spcPct val="0"/>
              </a:spcBef>
              <a:spcAft>
                <a:spcPct val="0"/>
              </a:spcAft>
            </a:pPr>
            <a:r>
              <a:rPr lang="zh-CN" altLang="en-US" sz="1200" dirty="0">
                <a:solidFill>
                  <a:srgbClr val="393939"/>
                </a:solidFill>
                <a:latin typeface="微软雅黑" panose="020B0503020204020204" pitchFamily="34" charset="-122"/>
                <a:ea typeface="微软雅黑" panose="020B0503020204020204" pitchFamily="34" charset="-122"/>
              </a:rPr>
              <a:t>时间：</a:t>
            </a:r>
            <a:r>
              <a:rPr lang="en-US" altLang="zh-CN" sz="1200" dirty="0">
                <a:solidFill>
                  <a:srgbClr val="393939"/>
                </a:solidFill>
                <a:latin typeface="微软雅黑" panose="020B0503020204020204" pitchFamily="34" charset="-122"/>
                <a:ea typeface="微软雅黑" panose="020B0503020204020204" pitchFamily="34" charset="-122"/>
              </a:rPr>
              <a:t>2018</a:t>
            </a:r>
            <a:r>
              <a:rPr lang="zh-CN" altLang="en-US" sz="1200" dirty="0">
                <a:solidFill>
                  <a:srgbClr val="393939"/>
                </a:solidFill>
                <a:latin typeface="微软雅黑" panose="020B0503020204020204" pitchFamily="34" charset="-122"/>
                <a:ea typeface="微软雅黑" panose="020B0503020204020204" pitchFamily="34" charset="-122"/>
              </a:rPr>
              <a:t>年</a:t>
            </a:r>
            <a:r>
              <a:rPr lang="en-US" altLang="zh-CN" sz="1200" dirty="0">
                <a:solidFill>
                  <a:srgbClr val="393939"/>
                </a:solidFill>
                <a:latin typeface="微软雅黑" panose="020B0503020204020204" pitchFamily="34" charset="-122"/>
                <a:ea typeface="微软雅黑" panose="020B0503020204020204" pitchFamily="34" charset="-122"/>
              </a:rPr>
              <a:t>x</a:t>
            </a:r>
            <a:r>
              <a:rPr lang="zh-CN" altLang="en-US" sz="1200" dirty="0">
                <a:solidFill>
                  <a:srgbClr val="393939"/>
                </a:solidFill>
                <a:latin typeface="微软雅黑" panose="020B0503020204020204" pitchFamily="34" charset="-122"/>
                <a:ea typeface="微软雅黑" panose="020B0503020204020204" pitchFamily="34" charset="-122"/>
              </a:rPr>
              <a:t>月</a:t>
            </a:r>
            <a:r>
              <a:rPr lang="en-US" altLang="zh-CN" sz="1200" dirty="0">
                <a:solidFill>
                  <a:srgbClr val="393939"/>
                </a:solidFill>
                <a:latin typeface="微软雅黑" panose="020B0503020204020204" pitchFamily="34" charset="-122"/>
                <a:ea typeface="微软雅黑" panose="020B0503020204020204" pitchFamily="34" charset="-122"/>
              </a:rPr>
              <a:t>x</a:t>
            </a:r>
            <a:r>
              <a:rPr lang="zh-CN" altLang="en-US" sz="1200" dirty="0">
                <a:solidFill>
                  <a:srgbClr val="393939"/>
                </a:solidFill>
                <a:latin typeface="微软雅黑" panose="020B0503020204020204" pitchFamily="34" charset="-122"/>
                <a:ea typeface="微软雅黑" panose="020B0503020204020204" pitchFamily="34" charset="-122"/>
              </a:rPr>
              <a:t>日</a:t>
            </a:r>
            <a:endParaRPr lang="zh-CN" altLang="en-US" sz="1200" dirty="0">
              <a:solidFill>
                <a:srgbClr val="393939"/>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907704" y="1680944"/>
            <a:ext cx="5641938"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Effect transition="in" filter="fade">
                                      <p:cBhvr>
                                        <p:cTn id="15" dur="1000"/>
                                        <p:tgtEl>
                                          <p:spTgt spid="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3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55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605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655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8" grpId="0"/>
      <p:bldP spid="9" grpId="0"/>
      <p:bldP spid="10" grpId="0"/>
    </p:bldLst>
  </p:timing>
</p:sld>
</file>

<file path=ppt/theme/theme1.xml><?xml version="1.0" encoding="utf-8"?>
<a:theme xmlns:a="http://schemas.openxmlformats.org/drawingml/2006/main" name="Office 主题">
  <a:themeElements>
    <a:clrScheme name="自定义 678">
      <a:dk1>
        <a:sysClr val="windowText" lastClr="000000"/>
      </a:dk1>
      <a:lt1>
        <a:sysClr val="window" lastClr="FFFFFF"/>
      </a:lt1>
      <a:dk2>
        <a:srgbClr val="1F497D"/>
      </a:dk2>
      <a:lt2>
        <a:srgbClr val="EEECE1"/>
      </a:lt2>
      <a:accent1>
        <a:srgbClr val="912E13"/>
      </a:accent1>
      <a:accent2>
        <a:srgbClr val="BF6714"/>
      </a:accent2>
      <a:accent3>
        <a:srgbClr val="912E13"/>
      </a:accent3>
      <a:accent4>
        <a:srgbClr val="BF6714"/>
      </a:accent4>
      <a:accent5>
        <a:srgbClr val="912E13"/>
      </a:accent5>
      <a:accent6>
        <a:srgbClr val="BF671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3874</Words>
  <Application>WPS 演示</Application>
  <PresentationFormat>自定义</PresentationFormat>
  <Paragraphs>538</Paragraphs>
  <Slides>24</Slides>
  <Notes>18</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24</vt:i4>
      </vt:variant>
    </vt:vector>
  </HeadingPairs>
  <TitlesOfParts>
    <vt:vector size="53" baseType="lpstr">
      <vt:lpstr>Arial</vt:lpstr>
      <vt:lpstr>宋体</vt:lpstr>
      <vt:lpstr>Wingdings</vt:lpstr>
      <vt:lpstr>微软雅黑</vt:lpstr>
      <vt:lpstr>Lato Regular</vt:lpstr>
      <vt:lpstr>Lato Hairline</vt:lpstr>
      <vt:lpstr>Lato Light</vt:lpstr>
      <vt:lpstr>Calibri</vt:lpstr>
      <vt:lpstr>Open Sans</vt:lpstr>
      <vt:lpstr>Calibri Light</vt:lpstr>
      <vt:lpstr>方正宋刻本秀楷简体</vt:lpstr>
      <vt:lpstr>IrisUPC</vt:lpstr>
      <vt:lpstr>Arial Black</vt:lpstr>
      <vt:lpstr>FontAwesome</vt:lpstr>
      <vt:lpstr>Arial Unicode MS</vt:lpstr>
      <vt:lpstr>Verdana</vt:lpstr>
      <vt:lpstr>华文黑体</vt:lpstr>
      <vt:lpstr>方正大黑_GBK</vt:lpstr>
      <vt:lpstr>方正黑体_GBK</vt:lpstr>
      <vt:lpstr>仿宋_GB2312</vt:lpstr>
      <vt:lpstr>MS PGothic</vt:lpstr>
      <vt:lpstr>Neris Thin</vt:lpstr>
      <vt:lpstr>Roboto Condensed</vt:lpstr>
      <vt:lpstr>Arial</vt:lpstr>
      <vt:lpstr>Segoe Print</vt:lpstr>
      <vt:lpstr>黑体</vt:lpstr>
      <vt:lpstr>仿宋</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54</cp:revision>
  <dcterms:created xsi:type="dcterms:W3CDTF">2017-06-17T14:14:00Z</dcterms:created>
  <dcterms:modified xsi:type="dcterms:W3CDTF">2017-09-12T02:39:53Z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