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handoutMasterIdLst>
    <p:handoutMasterId r:id="rId27"/>
  </p:handoutMasterIdLst>
  <p:sldIdLst>
    <p:sldId id="296" r:id="rId2"/>
    <p:sldId id="257" r:id="rId3"/>
    <p:sldId id="258" r:id="rId4"/>
    <p:sldId id="275" r:id="rId5"/>
    <p:sldId id="269" r:id="rId6"/>
    <p:sldId id="271" r:id="rId7"/>
    <p:sldId id="272" r:id="rId8"/>
    <p:sldId id="273" r:id="rId9"/>
    <p:sldId id="276" r:id="rId10"/>
    <p:sldId id="277" r:id="rId11"/>
    <p:sldId id="278" r:id="rId12"/>
    <p:sldId id="279" r:id="rId13"/>
    <p:sldId id="280" r:id="rId14"/>
    <p:sldId id="281" r:id="rId15"/>
    <p:sldId id="282" r:id="rId16"/>
    <p:sldId id="283" r:id="rId17"/>
    <p:sldId id="284" r:id="rId18"/>
    <p:sldId id="289" r:id="rId19"/>
    <p:sldId id="290" r:id="rId20"/>
    <p:sldId id="291" r:id="rId21"/>
    <p:sldId id="292" r:id="rId22"/>
    <p:sldId id="293" r:id="rId23"/>
    <p:sldId id="294" r:id="rId24"/>
    <p:sldId id="297" r:id="rId25"/>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1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647" autoAdjust="0"/>
  </p:normalViewPr>
  <p:slideViewPr>
    <p:cSldViewPr snapToGrid="0">
      <p:cViewPr varScale="1">
        <p:scale>
          <a:sx n="103" d="100"/>
          <a:sy n="103" d="100"/>
        </p:scale>
        <p:origin x="1446" y="108"/>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811844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ED4FB-10E7-4FD9-B0C9-781689EB045C}" type="datetimeFigureOut">
              <a:rPr lang="zh-CN" altLang="en-US" smtClean="0"/>
              <a:t>2020/7/18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0A484-65DF-4115-9B49-E02A2AA49C4C}" type="slidenum">
              <a:rPr lang="zh-CN" altLang="en-US" smtClean="0"/>
              <a:t>‹#›</a:t>
            </a:fld>
            <a:endParaRPr lang="zh-CN" altLang="en-US"/>
          </a:p>
        </p:txBody>
      </p:sp>
    </p:spTree>
    <p:extLst>
      <p:ext uri="{BB962C8B-B14F-4D97-AF65-F5344CB8AC3E}">
        <p14:creationId xmlns:p14="http://schemas.microsoft.com/office/powerpoint/2010/main" val="3769221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fld id="{D5816B1F-C048-4B77-895E-A0BA968F8074}" type="slidenum">
              <a:rPr lang="en-US" smtClean="0"/>
              <a:t>1</a:t>
            </a:fld>
            <a:endParaRPr lang="en-US" dirty="0"/>
          </a:p>
        </p:txBody>
      </p:sp>
    </p:spTree>
    <p:extLst>
      <p:ext uri="{BB962C8B-B14F-4D97-AF65-F5344CB8AC3E}">
        <p14:creationId xmlns:p14="http://schemas.microsoft.com/office/powerpoint/2010/main" val="166444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2</a:t>
            </a:fld>
            <a:endParaRPr lang="zh-CN" altLang="en-US"/>
          </a:p>
        </p:txBody>
      </p:sp>
    </p:spTree>
    <p:extLst>
      <p:ext uri="{BB962C8B-B14F-4D97-AF65-F5344CB8AC3E}">
        <p14:creationId xmlns:p14="http://schemas.microsoft.com/office/powerpoint/2010/main" val="1422378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D80A484-65DF-4115-9B49-E02A2AA49C4C}" type="slidenum">
              <a:rPr lang="zh-CN" altLang="en-US" smtClean="0"/>
              <a:t>3</a:t>
            </a:fld>
            <a:endParaRPr lang="zh-CN" altLang="en-US"/>
          </a:p>
        </p:txBody>
      </p:sp>
    </p:spTree>
    <p:extLst>
      <p:ext uri="{BB962C8B-B14F-4D97-AF65-F5344CB8AC3E}">
        <p14:creationId xmlns:p14="http://schemas.microsoft.com/office/powerpoint/2010/main" val="1198366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4</a:t>
            </a:fld>
            <a:endParaRPr lang="zh-CN" altLang="en-US"/>
          </a:p>
        </p:txBody>
      </p:sp>
    </p:spTree>
    <p:extLst>
      <p:ext uri="{BB962C8B-B14F-4D97-AF65-F5344CB8AC3E}">
        <p14:creationId xmlns:p14="http://schemas.microsoft.com/office/powerpoint/2010/main" val="629864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D80A484-65DF-4115-9B49-E02A2AA49C4C}" type="slidenum">
              <a:rPr lang="zh-CN" altLang="en-US" smtClean="0"/>
              <a:t>5</a:t>
            </a:fld>
            <a:endParaRPr lang="zh-CN" altLang="en-US"/>
          </a:p>
        </p:txBody>
      </p:sp>
    </p:spTree>
    <p:extLst>
      <p:ext uri="{BB962C8B-B14F-4D97-AF65-F5344CB8AC3E}">
        <p14:creationId xmlns:p14="http://schemas.microsoft.com/office/powerpoint/2010/main" val="2292770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6</a:t>
            </a:fld>
            <a:endParaRPr lang="zh-CN" altLang="en-US"/>
          </a:p>
        </p:txBody>
      </p:sp>
    </p:spTree>
    <p:extLst>
      <p:ext uri="{BB962C8B-B14F-4D97-AF65-F5344CB8AC3E}">
        <p14:creationId xmlns:p14="http://schemas.microsoft.com/office/powerpoint/2010/main" val="2126427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7</a:t>
            </a:fld>
            <a:endParaRPr lang="zh-CN" altLang="en-US"/>
          </a:p>
        </p:txBody>
      </p:sp>
    </p:spTree>
    <p:extLst>
      <p:ext uri="{BB962C8B-B14F-4D97-AF65-F5344CB8AC3E}">
        <p14:creationId xmlns:p14="http://schemas.microsoft.com/office/powerpoint/2010/main" val="2698601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8</a:t>
            </a:fld>
            <a:endParaRPr lang="zh-CN" altLang="en-US"/>
          </a:p>
        </p:txBody>
      </p:sp>
    </p:spTree>
    <p:extLst>
      <p:ext uri="{BB962C8B-B14F-4D97-AF65-F5344CB8AC3E}">
        <p14:creationId xmlns:p14="http://schemas.microsoft.com/office/powerpoint/2010/main" val="3022513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D80A484-65DF-4115-9B49-E02A2AA49C4C}" type="slidenum">
              <a:rPr lang="zh-CN" altLang="en-US" smtClean="0"/>
              <a:t>9</a:t>
            </a:fld>
            <a:endParaRPr lang="zh-CN" altLang="en-US"/>
          </a:p>
        </p:txBody>
      </p:sp>
    </p:spTree>
    <p:extLst>
      <p:ext uri="{BB962C8B-B14F-4D97-AF65-F5344CB8AC3E}">
        <p14:creationId xmlns:p14="http://schemas.microsoft.com/office/powerpoint/2010/main" val="1644454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D80A484-65DF-4115-9B49-E02A2AA49C4C}" type="slidenum">
              <a:rPr lang="zh-CN" altLang="en-US" smtClean="0"/>
              <a:t>10</a:t>
            </a:fld>
            <a:endParaRPr lang="zh-CN" altLang="en-US"/>
          </a:p>
        </p:txBody>
      </p:sp>
    </p:spTree>
    <p:extLst>
      <p:ext uri="{BB962C8B-B14F-4D97-AF65-F5344CB8AC3E}">
        <p14:creationId xmlns:p14="http://schemas.microsoft.com/office/powerpoint/2010/main" val="2013450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11</a:t>
            </a:fld>
            <a:endParaRPr lang="zh-CN" altLang="en-US"/>
          </a:p>
        </p:txBody>
      </p:sp>
    </p:spTree>
    <p:extLst>
      <p:ext uri="{BB962C8B-B14F-4D97-AF65-F5344CB8AC3E}">
        <p14:creationId xmlns:p14="http://schemas.microsoft.com/office/powerpoint/2010/main" val="14833147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D80A484-65DF-4115-9B49-E02A2AA49C4C}" type="slidenum">
              <a:rPr lang="zh-CN" altLang="en-US" smtClean="0"/>
              <a:t>12</a:t>
            </a:fld>
            <a:endParaRPr lang="zh-CN" altLang="en-US"/>
          </a:p>
        </p:txBody>
      </p:sp>
    </p:spTree>
    <p:extLst>
      <p:ext uri="{BB962C8B-B14F-4D97-AF65-F5344CB8AC3E}">
        <p14:creationId xmlns:p14="http://schemas.microsoft.com/office/powerpoint/2010/main" val="1554067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13</a:t>
            </a:fld>
            <a:endParaRPr lang="zh-CN" altLang="en-US"/>
          </a:p>
        </p:txBody>
      </p:sp>
    </p:spTree>
    <p:extLst>
      <p:ext uri="{BB962C8B-B14F-4D97-AF65-F5344CB8AC3E}">
        <p14:creationId xmlns:p14="http://schemas.microsoft.com/office/powerpoint/2010/main" val="3123915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14</a:t>
            </a:fld>
            <a:endParaRPr lang="zh-CN" altLang="en-US"/>
          </a:p>
        </p:txBody>
      </p:sp>
    </p:spTree>
    <p:extLst>
      <p:ext uri="{BB962C8B-B14F-4D97-AF65-F5344CB8AC3E}">
        <p14:creationId xmlns:p14="http://schemas.microsoft.com/office/powerpoint/2010/main" val="40801666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15</a:t>
            </a:fld>
            <a:endParaRPr lang="zh-CN" altLang="en-US"/>
          </a:p>
        </p:txBody>
      </p:sp>
    </p:spTree>
    <p:extLst>
      <p:ext uri="{BB962C8B-B14F-4D97-AF65-F5344CB8AC3E}">
        <p14:creationId xmlns:p14="http://schemas.microsoft.com/office/powerpoint/2010/main" val="2385642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16</a:t>
            </a:fld>
            <a:endParaRPr lang="zh-CN" altLang="en-US"/>
          </a:p>
        </p:txBody>
      </p:sp>
    </p:spTree>
    <p:extLst>
      <p:ext uri="{BB962C8B-B14F-4D97-AF65-F5344CB8AC3E}">
        <p14:creationId xmlns:p14="http://schemas.microsoft.com/office/powerpoint/2010/main" val="15905514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3D80A484-65DF-4115-9B49-E02A2AA49C4C}" type="slidenum">
              <a:rPr lang="zh-CN" altLang="en-US" smtClean="0"/>
              <a:t>17</a:t>
            </a:fld>
            <a:endParaRPr lang="zh-CN" altLang="en-US"/>
          </a:p>
        </p:txBody>
      </p:sp>
    </p:spTree>
    <p:extLst>
      <p:ext uri="{BB962C8B-B14F-4D97-AF65-F5344CB8AC3E}">
        <p14:creationId xmlns:p14="http://schemas.microsoft.com/office/powerpoint/2010/main" val="33761281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18</a:t>
            </a:fld>
            <a:endParaRPr lang="zh-CN" altLang="en-US"/>
          </a:p>
        </p:txBody>
      </p:sp>
    </p:spTree>
    <p:extLst>
      <p:ext uri="{BB962C8B-B14F-4D97-AF65-F5344CB8AC3E}">
        <p14:creationId xmlns:p14="http://schemas.microsoft.com/office/powerpoint/2010/main" val="15192408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19</a:t>
            </a:fld>
            <a:endParaRPr lang="zh-CN" altLang="en-US"/>
          </a:p>
        </p:txBody>
      </p:sp>
    </p:spTree>
    <p:extLst>
      <p:ext uri="{BB962C8B-B14F-4D97-AF65-F5344CB8AC3E}">
        <p14:creationId xmlns:p14="http://schemas.microsoft.com/office/powerpoint/2010/main" val="27639413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20</a:t>
            </a:fld>
            <a:endParaRPr lang="zh-CN" altLang="en-US"/>
          </a:p>
        </p:txBody>
      </p:sp>
    </p:spTree>
    <p:extLst>
      <p:ext uri="{BB962C8B-B14F-4D97-AF65-F5344CB8AC3E}">
        <p14:creationId xmlns:p14="http://schemas.microsoft.com/office/powerpoint/2010/main" val="4508110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21</a:t>
            </a:fld>
            <a:endParaRPr lang="zh-CN" altLang="en-US"/>
          </a:p>
        </p:txBody>
      </p:sp>
    </p:spTree>
    <p:extLst>
      <p:ext uri="{BB962C8B-B14F-4D97-AF65-F5344CB8AC3E}">
        <p14:creationId xmlns:p14="http://schemas.microsoft.com/office/powerpoint/2010/main" val="39855844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22</a:t>
            </a:fld>
            <a:endParaRPr lang="zh-CN" altLang="en-US"/>
          </a:p>
        </p:txBody>
      </p:sp>
    </p:spTree>
    <p:extLst>
      <p:ext uri="{BB962C8B-B14F-4D97-AF65-F5344CB8AC3E}">
        <p14:creationId xmlns:p14="http://schemas.microsoft.com/office/powerpoint/2010/main" val="9985401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0A484-65DF-4115-9B49-E02A2AA49C4C}" type="slidenum">
              <a:rPr lang="zh-CN" altLang="en-US" smtClean="0"/>
              <a:t>23</a:t>
            </a:fld>
            <a:endParaRPr lang="zh-CN" altLang="en-US"/>
          </a:p>
        </p:txBody>
      </p:sp>
    </p:spTree>
    <p:extLst>
      <p:ext uri="{BB962C8B-B14F-4D97-AF65-F5344CB8AC3E}">
        <p14:creationId xmlns:p14="http://schemas.microsoft.com/office/powerpoint/2010/main" val="6422366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537CBA-0E44-4282-A4F0-C3BCC1A4C2D1}" type="slidenum">
              <a:rPr lang="zh-CN" altLang="en-US" smtClean="0"/>
              <a:t>24</a:t>
            </a:fld>
            <a:endParaRPr lang="zh-CN" altLang="en-US"/>
          </a:p>
        </p:txBody>
      </p:sp>
    </p:spTree>
    <p:extLst>
      <p:ext uri="{BB962C8B-B14F-4D97-AF65-F5344CB8AC3E}">
        <p14:creationId xmlns:p14="http://schemas.microsoft.com/office/powerpoint/2010/main" val="4099245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2020/7/18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p:transition spd="slow" advClick="0" advTm="10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5_Blank">
    <p:spTree>
      <p:nvGrpSpPr>
        <p:cNvPr id="1" name=""/>
        <p:cNvGrpSpPr/>
        <p:nvPr/>
      </p:nvGrpSpPr>
      <p:grpSpPr>
        <a:xfrm>
          <a:off x="0" y="0"/>
          <a:ext cx="0" cy="0"/>
          <a:chOff x="0" y="0"/>
          <a:chExt cx="0" cy="0"/>
        </a:xfrm>
      </p:grpSpPr>
    </p:spTree>
  </p:cSld>
  <p:clrMapOvr>
    <a:masterClrMapping/>
  </p:clrMapOvr>
  <p:transition spd="slow" advClick="0" advTm="10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EF5540C-4820-4F55-81CF-7C6C822E2C63}" type="datetimeFigureOut">
              <a:rPr lang="zh-CN" altLang="en-US" smtClean="0"/>
              <a:t>2020/7/18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AD3CB-EC37-4481-AE29-1322A5E3663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advClick="0" advTm="1000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rot="2700000">
            <a:off x="-782955" y="914400"/>
            <a:ext cx="5028565" cy="502856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文本框 57"/>
          <p:cNvSpPr txBox="1"/>
          <p:nvPr/>
        </p:nvSpPr>
        <p:spPr>
          <a:xfrm>
            <a:off x="5287010" y="2762250"/>
            <a:ext cx="7083425" cy="1106805"/>
          </a:xfrm>
          <a:prstGeom prst="rect">
            <a:avLst/>
          </a:prstGeom>
          <a:noFill/>
        </p:spPr>
        <p:txBody>
          <a:bodyPr wrap="square" rtlCol="0">
            <a:spAutoFit/>
          </a:bodyPr>
          <a:lstStyle>
            <a:defPPr>
              <a:defRPr lang="zh-CN"/>
            </a:defPPr>
            <a:lvl1pPr algn="ctr">
              <a:defRPr sz="9600" b="1">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defRPr>
            </a:lvl1pPr>
          </a:lstStyle>
          <a:p>
            <a:pPr algn="l"/>
            <a:r>
              <a:rPr lang="zh-CN" altLang="en-US" sz="6600" dirty="0">
                <a:ln w="19050">
                  <a:noFill/>
                </a:ln>
                <a:solidFill>
                  <a:srgbClr val="002060"/>
                </a:solidFill>
                <a:effectLst/>
                <a:latin typeface="微软雅黑" panose="020B0503020204020204" pitchFamily="34" charset="-122"/>
                <a:ea typeface="微软雅黑" panose="020B0503020204020204" pitchFamily="34" charset="-122"/>
              </a:rPr>
              <a:t>教师说课</a:t>
            </a:r>
            <a:r>
              <a:rPr lang="en-US" altLang="zh-CN" sz="6600" dirty="0">
                <a:ln w="19050">
                  <a:noFill/>
                </a:ln>
                <a:solidFill>
                  <a:srgbClr val="002060"/>
                </a:solidFill>
                <a:effectLst/>
                <a:latin typeface="微软雅黑" panose="020B0503020204020204" pitchFamily="34" charset="-122"/>
                <a:ea typeface="微软雅黑" panose="020B0503020204020204" pitchFamily="34" charset="-122"/>
              </a:rPr>
              <a:t>PPT</a:t>
            </a:r>
            <a:r>
              <a:rPr lang="zh-CN" altLang="en-US" sz="6600" dirty="0">
                <a:ln w="19050">
                  <a:noFill/>
                </a:ln>
                <a:solidFill>
                  <a:srgbClr val="002060"/>
                </a:solidFill>
                <a:effectLst/>
                <a:latin typeface="微软雅黑" panose="020B0503020204020204" pitchFamily="34" charset="-122"/>
                <a:ea typeface="微软雅黑" panose="020B0503020204020204" pitchFamily="34" charset="-122"/>
              </a:rPr>
              <a:t>模板</a:t>
            </a:r>
          </a:p>
        </p:txBody>
      </p:sp>
      <p:sp>
        <p:nvSpPr>
          <p:cNvPr id="59" name="文本框 58"/>
          <p:cNvSpPr txBox="1"/>
          <p:nvPr/>
        </p:nvSpPr>
        <p:spPr>
          <a:xfrm>
            <a:off x="6486252" y="4228006"/>
            <a:ext cx="5051383" cy="400110"/>
          </a:xfrm>
          <a:prstGeom prst="rect">
            <a:avLst/>
          </a:prstGeom>
          <a:noFill/>
        </p:spPr>
        <p:txBody>
          <a:bodyPr wrap="none" rtlCol="0">
            <a:spAutoFit/>
          </a:bodyPr>
          <a:lstStyle/>
          <a:p>
            <a:r>
              <a:rPr lang="zh-CN" altLang="en-US" sz="2000" dirty="0">
                <a:latin typeface="微软雅黑" panose="020B0503020204020204" pitchFamily="34" charset="-122"/>
                <a:ea typeface="微软雅黑" panose="020B0503020204020204" pitchFamily="34" charset="-122"/>
              </a:rPr>
              <a:t>适合教育</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培训</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初中</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高中</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大学</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硕士</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博士</a:t>
            </a:r>
            <a:r>
              <a:rPr lang="en-US" altLang="zh-CN"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p:txBody>
      </p:sp>
      <p:grpSp>
        <p:nvGrpSpPr>
          <p:cNvPr id="60" name="组合 12"/>
          <p:cNvGrpSpPr/>
          <p:nvPr/>
        </p:nvGrpSpPr>
        <p:grpSpPr bwMode="auto">
          <a:xfrm>
            <a:off x="9529190" y="6180278"/>
            <a:ext cx="412709" cy="333006"/>
            <a:chOff x="0" y="0"/>
            <a:chExt cx="1088225" cy="869861"/>
          </a:xfrm>
          <a:solidFill>
            <a:srgbClr val="002060"/>
          </a:solidFill>
        </p:grpSpPr>
        <p:sp>
          <p:nvSpPr>
            <p:cNvPr id="61"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2"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3"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4"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5"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66" name="组合 65"/>
          <p:cNvGrpSpPr/>
          <p:nvPr/>
        </p:nvGrpSpPr>
        <p:grpSpPr bwMode="auto">
          <a:xfrm>
            <a:off x="11538167" y="6180278"/>
            <a:ext cx="329894" cy="333006"/>
            <a:chOff x="0" y="0"/>
            <a:chExt cx="881859" cy="881859"/>
          </a:xfrm>
          <a:solidFill>
            <a:srgbClr val="002060"/>
          </a:solidFill>
        </p:grpSpPr>
        <p:sp>
          <p:nvSpPr>
            <p:cNvPr id="67"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68"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69" name="组合 21"/>
          <p:cNvGrpSpPr/>
          <p:nvPr/>
        </p:nvGrpSpPr>
        <p:grpSpPr bwMode="auto">
          <a:xfrm>
            <a:off x="10220706" y="6180278"/>
            <a:ext cx="397959" cy="333006"/>
            <a:chOff x="0" y="0"/>
            <a:chExt cx="961046" cy="796672"/>
          </a:xfrm>
          <a:solidFill>
            <a:srgbClr val="002060"/>
          </a:solidFill>
        </p:grpSpPr>
        <p:sp>
          <p:nvSpPr>
            <p:cNvPr id="70"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1"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2"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3"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4"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5"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6"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7"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8"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9"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80"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81" name="Freeform 84"/>
          <p:cNvSpPr>
            <a:spLocks noChangeAspect="1" noEditPoints="1" noChangeArrowheads="1"/>
          </p:cNvSpPr>
          <p:nvPr/>
        </p:nvSpPr>
        <p:spPr bwMode="auto">
          <a:xfrm>
            <a:off x="8916561" y="6180277"/>
            <a:ext cx="333822" cy="333006"/>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rgbClr val="00206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82" name="Freeform 9"/>
          <p:cNvSpPr>
            <a:spLocks noChangeAspect="1" noEditPoints="1" noChangeArrowheads="1"/>
          </p:cNvSpPr>
          <p:nvPr/>
        </p:nvSpPr>
        <p:spPr bwMode="auto">
          <a:xfrm>
            <a:off x="10897472" y="6180276"/>
            <a:ext cx="361886" cy="333007"/>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rgbClr val="002060"/>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pic>
        <p:nvPicPr>
          <p:cNvPr id="2" name="Bruno Mars - The Lazy So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824482" y="707541"/>
            <a:ext cx="609600" cy="609600"/>
          </a:xfrm>
          <a:prstGeom prst="rect">
            <a:avLst/>
          </a:prstGeom>
        </p:spPr>
      </p:pic>
      <p:pic>
        <p:nvPicPr>
          <p:cNvPr id="3" name="图片 2" descr="untitled.png为企鹅"/>
          <p:cNvPicPr>
            <a:picLocks noChangeAspect="1"/>
          </p:cNvPicPr>
          <p:nvPr/>
        </p:nvPicPr>
        <p:blipFill>
          <a:blip r:embed="rId6"/>
          <a:stretch>
            <a:fillRect/>
          </a:stretch>
        </p:blipFill>
        <p:spPr>
          <a:xfrm>
            <a:off x="-414655" y="1815465"/>
            <a:ext cx="4762500" cy="3000375"/>
          </a:xfrm>
          <a:prstGeom prst="rect">
            <a:avLst/>
          </a:prstGeom>
        </p:spPr>
      </p:pic>
      <p:grpSp>
        <p:nvGrpSpPr>
          <p:cNvPr id="145" name="组合 144"/>
          <p:cNvGrpSpPr/>
          <p:nvPr/>
        </p:nvGrpSpPr>
        <p:grpSpPr>
          <a:xfrm>
            <a:off x="3875558" y="1404214"/>
            <a:ext cx="831871" cy="831871"/>
            <a:chOff x="304800" y="673100"/>
            <a:chExt cx="4000500" cy="4000500"/>
          </a:xfrm>
          <a:effectLst>
            <a:outerShdw blurRad="317500" dist="1905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7" name="椭圆 1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8" name="组合 147"/>
          <p:cNvGrpSpPr/>
          <p:nvPr/>
        </p:nvGrpSpPr>
        <p:grpSpPr>
          <a:xfrm>
            <a:off x="1023532" y="5157419"/>
            <a:ext cx="293036" cy="293036"/>
            <a:chOff x="304800" y="673100"/>
            <a:chExt cx="4000500" cy="4000500"/>
          </a:xfrm>
          <a:effectLst>
            <a:outerShdw blurRad="381000" dist="152400" dir="8100000" algn="tr" rotWithShape="0">
              <a:prstClr val="black">
                <a:alpha val="70000"/>
              </a:prstClr>
            </a:outerShdw>
          </a:effectLst>
        </p:grpSpPr>
        <p:sp>
          <p:nvSpPr>
            <p:cNvPr id="149" name="同心圆 1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0" name="椭圆 14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4" name="椭圆 153"/>
          <p:cNvSpPr/>
          <p:nvPr/>
        </p:nvSpPr>
        <p:spPr>
          <a:xfrm>
            <a:off x="3230796" y="1147769"/>
            <a:ext cx="366369" cy="36636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1" name="组合 160"/>
          <p:cNvGrpSpPr/>
          <p:nvPr/>
        </p:nvGrpSpPr>
        <p:grpSpPr>
          <a:xfrm>
            <a:off x="3382131" y="3909908"/>
            <a:ext cx="2611651" cy="2611651"/>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63" name="椭圆 1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Tree>
  </p:cSld>
  <p:clrMapOvr>
    <a:masterClrMapping/>
  </p:clrMapOvr>
  <p:transition spd="slow" advClick="0" advTm="6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49" presetClass="entr" presetSubtype="0" decel="100000" fill="hold" grpId="0" nodeType="withEffect">
                                  <p:stCondLst>
                                    <p:cond delay="0"/>
                                  </p:stCondLst>
                                  <p:childTnLst>
                                    <p:set>
                                      <p:cBhvr>
                                        <p:cTn id="8" dur="1" fill="hold">
                                          <p:stCondLst>
                                            <p:cond delay="0"/>
                                          </p:stCondLst>
                                        </p:cTn>
                                        <p:tgtEl>
                                          <p:spTgt spid="51"/>
                                        </p:tgtEl>
                                        <p:attrNameLst>
                                          <p:attrName>style.visibility</p:attrName>
                                        </p:attrNameLst>
                                      </p:cBhvr>
                                      <p:to>
                                        <p:strVal val="visible"/>
                                      </p:to>
                                    </p:set>
                                    <p:anim calcmode="lin" valueType="num">
                                      <p:cBhvr>
                                        <p:cTn id="9" dur="500" fill="hold"/>
                                        <p:tgtEl>
                                          <p:spTgt spid="51"/>
                                        </p:tgtEl>
                                        <p:attrNameLst>
                                          <p:attrName>ppt_w</p:attrName>
                                        </p:attrNameLst>
                                      </p:cBhvr>
                                      <p:tavLst>
                                        <p:tav tm="0">
                                          <p:val>
                                            <p:fltVal val="0"/>
                                          </p:val>
                                        </p:tav>
                                        <p:tav tm="100000">
                                          <p:val>
                                            <p:strVal val="#ppt_w"/>
                                          </p:val>
                                        </p:tav>
                                      </p:tavLst>
                                    </p:anim>
                                    <p:anim calcmode="lin" valueType="num">
                                      <p:cBhvr>
                                        <p:cTn id="10" dur="500" fill="hold"/>
                                        <p:tgtEl>
                                          <p:spTgt spid="51"/>
                                        </p:tgtEl>
                                        <p:attrNameLst>
                                          <p:attrName>ppt_h</p:attrName>
                                        </p:attrNameLst>
                                      </p:cBhvr>
                                      <p:tavLst>
                                        <p:tav tm="0">
                                          <p:val>
                                            <p:fltVal val="0"/>
                                          </p:val>
                                        </p:tav>
                                        <p:tav tm="100000">
                                          <p:val>
                                            <p:strVal val="#ppt_h"/>
                                          </p:val>
                                        </p:tav>
                                      </p:tavLst>
                                    </p:anim>
                                    <p:anim calcmode="lin" valueType="num">
                                      <p:cBhvr>
                                        <p:cTn id="11" dur="500" fill="hold"/>
                                        <p:tgtEl>
                                          <p:spTgt spid="51"/>
                                        </p:tgtEl>
                                        <p:attrNameLst>
                                          <p:attrName>style.rotation</p:attrName>
                                        </p:attrNameLst>
                                      </p:cBhvr>
                                      <p:tavLst>
                                        <p:tav tm="0">
                                          <p:val>
                                            <p:fltVal val="360"/>
                                          </p:val>
                                        </p:tav>
                                        <p:tav tm="100000">
                                          <p:val>
                                            <p:fltVal val="0"/>
                                          </p:val>
                                        </p:tav>
                                      </p:tavLst>
                                    </p:anim>
                                    <p:animEffect transition="in" filter="fade">
                                      <p:cBhvr>
                                        <p:cTn id="12" dur="500"/>
                                        <p:tgtEl>
                                          <p:spTgt spid="51"/>
                                        </p:tgtEl>
                                      </p:cBhvr>
                                    </p:animEffect>
                                  </p:childTnLst>
                                </p:cTn>
                              </p:par>
                            </p:childTnLst>
                          </p:cTn>
                        </p:par>
                        <p:par>
                          <p:cTn id="13" fill="hold">
                            <p:stCondLst>
                              <p:cond delay="500"/>
                            </p:stCondLst>
                            <p:childTnLst>
                              <p:par>
                                <p:cTn id="14" presetID="2" presetClass="entr" presetSubtype="4" fill="hold" grpId="0" nodeType="afterEffect">
                                  <p:stCondLst>
                                    <p:cond delay="0"/>
                                  </p:stCondLst>
                                  <p:iterate type="lt">
                                    <p:tmPct val="10000"/>
                                  </p:iterate>
                                  <p:childTnLst>
                                    <p:set>
                                      <p:cBhvr>
                                        <p:cTn id="15" dur="1" fill="hold">
                                          <p:stCondLst>
                                            <p:cond delay="0"/>
                                          </p:stCondLst>
                                        </p:cTn>
                                        <p:tgtEl>
                                          <p:spTgt spid="58"/>
                                        </p:tgtEl>
                                        <p:attrNameLst>
                                          <p:attrName>style.visibility</p:attrName>
                                        </p:attrNameLst>
                                      </p:cBhvr>
                                      <p:to>
                                        <p:strVal val="visible"/>
                                      </p:to>
                                    </p:set>
                                    <p:anim calcmode="lin" valueType="num">
                                      <p:cBhvr additive="base">
                                        <p:cTn id="16" dur="500" fill="hold"/>
                                        <p:tgtEl>
                                          <p:spTgt spid="58"/>
                                        </p:tgtEl>
                                        <p:attrNameLst>
                                          <p:attrName>ppt_x</p:attrName>
                                        </p:attrNameLst>
                                      </p:cBhvr>
                                      <p:tavLst>
                                        <p:tav tm="0">
                                          <p:val>
                                            <p:strVal val="#ppt_x"/>
                                          </p:val>
                                        </p:tav>
                                        <p:tav tm="100000">
                                          <p:val>
                                            <p:strVal val="#ppt_x"/>
                                          </p:val>
                                        </p:tav>
                                      </p:tavLst>
                                    </p:anim>
                                    <p:anim calcmode="lin" valueType="num">
                                      <p:cBhvr additive="base">
                                        <p:cTn id="17" dur="500" fill="hold"/>
                                        <p:tgtEl>
                                          <p:spTgt spid="58"/>
                                        </p:tgtEl>
                                        <p:attrNameLst>
                                          <p:attrName>ppt_y</p:attrName>
                                        </p:attrNameLst>
                                      </p:cBhvr>
                                      <p:tavLst>
                                        <p:tav tm="0">
                                          <p:val>
                                            <p:strVal val="1+#ppt_h/2"/>
                                          </p:val>
                                        </p:tav>
                                        <p:tav tm="100000">
                                          <p:val>
                                            <p:strVal val="#ppt_y"/>
                                          </p:val>
                                        </p:tav>
                                      </p:tavLst>
                                    </p:anim>
                                  </p:childTnLst>
                                </p:cTn>
                              </p:par>
                            </p:childTnLst>
                          </p:cTn>
                        </p:par>
                        <p:par>
                          <p:cTn id="18" fill="hold">
                            <p:stCondLst>
                              <p:cond delay="14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59">
                                            <p:txEl>
                                              <p:pRg st="0" end="0"/>
                                            </p:txEl>
                                          </p:spTgt>
                                        </p:tgtEl>
                                        <p:attrNameLst>
                                          <p:attrName>style.visibility</p:attrName>
                                        </p:attrNameLst>
                                      </p:cBhvr>
                                      <p:to>
                                        <p:strVal val="visible"/>
                                      </p:to>
                                    </p:set>
                                    <p:anim calcmode="lin" valueType="num">
                                      <p:cBhvr>
                                        <p:cTn id="21" dur="500" fill="hold"/>
                                        <p:tgtEl>
                                          <p:spTgt spid="5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9">
                                            <p:txEl>
                                              <p:pRg st="0" end="0"/>
                                            </p:txEl>
                                          </p:spTgt>
                                        </p:tgtEl>
                                        <p:attrNameLst>
                                          <p:attrName>ppt_y</p:attrName>
                                        </p:attrNameLst>
                                      </p:cBhvr>
                                      <p:tavLst>
                                        <p:tav tm="0">
                                          <p:val>
                                            <p:strVal val="#ppt_y"/>
                                          </p:val>
                                        </p:tav>
                                        <p:tav tm="100000">
                                          <p:val>
                                            <p:strVal val="#ppt_y"/>
                                          </p:val>
                                        </p:tav>
                                      </p:tavLst>
                                    </p:anim>
                                    <p:anim calcmode="lin" valueType="num">
                                      <p:cBhvr>
                                        <p:cTn id="23" dur="500" fill="hold"/>
                                        <p:tgtEl>
                                          <p:spTgt spid="5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9">
                                            <p:txEl>
                                              <p:pRg st="0" end="0"/>
                                            </p:txEl>
                                          </p:spTgt>
                                        </p:tgtEl>
                                      </p:cBhvr>
                                    </p:animEffect>
                                  </p:childTnLst>
                                </p:cTn>
                              </p:par>
                            </p:childTnLst>
                          </p:cTn>
                        </p:par>
                        <p:par>
                          <p:cTn id="26" fill="hold">
                            <p:stCondLst>
                              <p:cond delay="3000"/>
                            </p:stCondLst>
                            <p:childTnLst>
                              <p:par>
                                <p:cTn id="27" presetID="49" presetClass="entr" presetSubtype="0" decel="100000" fill="hold" nodeType="afterEffect">
                                  <p:stCondLst>
                                    <p:cond delay="0"/>
                                  </p:stCondLst>
                                  <p:childTnLst>
                                    <p:set>
                                      <p:cBhvr>
                                        <p:cTn id="28" dur="1" fill="hold">
                                          <p:stCondLst>
                                            <p:cond delay="0"/>
                                          </p:stCondLst>
                                        </p:cTn>
                                        <p:tgtEl>
                                          <p:spTgt spid="60"/>
                                        </p:tgtEl>
                                        <p:attrNameLst>
                                          <p:attrName>style.visibility</p:attrName>
                                        </p:attrNameLst>
                                      </p:cBhvr>
                                      <p:to>
                                        <p:strVal val="visible"/>
                                      </p:to>
                                    </p:set>
                                    <p:anim calcmode="lin" valueType="num">
                                      <p:cBhvr>
                                        <p:cTn id="29" dur="500" fill="hold"/>
                                        <p:tgtEl>
                                          <p:spTgt spid="60"/>
                                        </p:tgtEl>
                                        <p:attrNameLst>
                                          <p:attrName>ppt_w</p:attrName>
                                        </p:attrNameLst>
                                      </p:cBhvr>
                                      <p:tavLst>
                                        <p:tav tm="0">
                                          <p:val>
                                            <p:fltVal val="0"/>
                                          </p:val>
                                        </p:tav>
                                        <p:tav tm="100000">
                                          <p:val>
                                            <p:strVal val="#ppt_w"/>
                                          </p:val>
                                        </p:tav>
                                      </p:tavLst>
                                    </p:anim>
                                    <p:anim calcmode="lin" valueType="num">
                                      <p:cBhvr>
                                        <p:cTn id="30" dur="500" fill="hold"/>
                                        <p:tgtEl>
                                          <p:spTgt spid="60"/>
                                        </p:tgtEl>
                                        <p:attrNameLst>
                                          <p:attrName>ppt_h</p:attrName>
                                        </p:attrNameLst>
                                      </p:cBhvr>
                                      <p:tavLst>
                                        <p:tav tm="0">
                                          <p:val>
                                            <p:fltVal val="0"/>
                                          </p:val>
                                        </p:tav>
                                        <p:tav tm="100000">
                                          <p:val>
                                            <p:strVal val="#ppt_h"/>
                                          </p:val>
                                        </p:tav>
                                      </p:tavLst>
                                    </p:anim>
                                    <p:anim calcmode="lin" valueType="num">
                                      <p:cBhvr>
                                        <p:cTn id="31" dur="500" fill="hold"/>
                                        <p:tgtEl>
                                          <p:spTgt spid="60"/>
                                        </p:tgtEl>
                                        <p:attrNameLst>
                                          <p:attrName>style.rotation</p:attrName>
                                        </p:attrNameLst>
                                      </p:cBhvr>
                                      <p:tavLst>
                                        <p:tav tm="0">
                                          <p:val>
                                            <p:fltVal val="360"/>
                                          </p:val>
                                        </p:tav>
                                        <p:tav tm="100000">
                                          <p:val>
                                            <p:fltVal val="0"/>
                                          </p:val>
                                        </p:tav>
                                      </p:tavLst>
                                    </p:anim>
                                    <p:animEffect transition="in" filter="fade">
                                      <p:cBhvr>
                                        <p:cTn id="32" dur="500"/>
                                        <p:tgtEl>
                                          <p:spTgt spid="60"/>
                                        </p:tgtEl>
                                      </p:cBhvr>
                                    </p:animEffect>
                                  </p:childTnLst>
                                </p:cTn>
                              </p:par>
                              <p:par>
                                <p:cTn id="33" presetID="49" presetClass="entr" presetSubtype="0" decel="10000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ppt_w</p:attrName>
                                        </p:attrNameLst>
                                      </p:cBhvr>
                                      <p:tavLst>
                                        <p:tav tm="0">
                                          <p:val>
                                            <p:fltVal val="0"/>
                                          </p:val>
                                        </p:tav>
                                        <p:tav tm="100000">
                                          <p:val>
                                            <p:strVal val="#ppt_w"/>
                                          </p:val>
                                        </p:tav>
                                      </p:tavLst>
                                    </p:anim>
                                    <p:anim calcmode="lin" valueType="num">
                                      <p:cBhvr>
                                        <p:cTn id="36" dur="500" fill="hold"/>
                                        <p:tgtEl>
                                          <p:spTgt spid="66"/>
                                        </p:tgtEl>
                                        <p:attrNameLst>
                                          <p:attrName>ppt_h</p:attrName>
                                        </p:attrNameLst>
                                      </p:cBhvr>
                                      <p:tavLst>
                                        <p:tav tm="0">
                                          <p:val>
                                            <p:fltVal val="0"/>
                                          </p:val>
                                        </p:tav>
                                        <p:tav tm="100000">
                                          <p:val>
                                            <p:strVal val="#ppt_h"/>
                                          </p:val>
                                        </p:tav>
                                      </p:tavLst>
                                    </p:anim>
                                    <p:anim calcmode="lin" valueType="num">
                                      <p:cBhvr>
                                        <p:cTn id="37" dur="500" fill="hold"/>
                                        <p:tgtEl>
                                          <p:spTgt spid="66"/>
                                        </p:tgtEl>
                                        <p:attrNameLst>
                                          <p:attrName>style.rotation</p:attrName>
                                        </p:attrNameLst>
                                      </p:cBhvr>
                                      <p:tavLst>
                                        <p:tav tm="0">
                                          <p:val>
                                            <p:fltVal val="360"/>
                                          </p:val>
                                        </p:tav>
                                        <p:tav tm="100000">
                                          <p:val>
                                            <p:fltVal val="0"/>
                                          </p:val>
                                        </p:tav>
                                      </p:tavLst>
                                    </p:anim>
                                    <p:animEffect transition="in" filter="fade">
                                      <p:cBhvr>
                                        <p:cTn id="38" dur="500"/>
                                        <p:tgtEl>
                                          <p:spTgt spid="66"/>
                                        </p:tgtEl>
                                      </p:cBhvr>
                                    </p:animEffect>
                                  </p:childTnLst>
                                </p:cTn>
                              </p:par>
                              <p:par>
                                <p:cTn id="39" presetID="49" presetClass="entr" presetSubtype="0" decel="100000" fill="hold" nodeType="withEffect">
                                  <p:stCondLst>
                                    <p:cond delay="0"/>
                                  </p:stCondLst>
                                  <p:childTnLst>
                                    <p:set>
                                      <p:cBhvr>
                                        <p:cTn id="40" dur="1" fill="hold">
                                          <p:stCondLst>
                                            <p:cond delay="0"/>
                                          </p:stCondLst>
                                        </p:cTn>
                                        <p:tgtEl>
                                          <p:spTgt spid="69"/>
                                        </p:tgtEl>
                                        <p:attrNameLst>
                                          <p:attrName>style.visibility</p:attrName>
                                        </p:attrNameLst>
                                      </p:cBhvr>
                                      <p:to>
                                        <p:strVal val="visible"/>
                                      </p:to>
                                    </p:set>
                                    <p:anim calcmode="lin" valueType="num">
                                      <p:cBhvr>
                                        <p:cTn id="41" dur="500" fill="hold"/>
                                        <p:tgtEl>
                                          <p:spTgt spid="69"/>
                                        </p:tgtEl>
                                        <p:attrNameLst>
                                          <p:attrName>ppt_w</p:attrName>
                                        </p:attrNameLst>
                                      </p:cBhvr>
                                      <p:tavLst>
                                        <p:tav tm="0">
                                          <p:val>
                                            <p:fltVal val="0"/>
                                          </p:val>
                                        </p:tav>
                                        <p:tav tm="100000">
                                          <p:val>
                                            <p:strVal val="#ppt_w"/>
                                          </p:val>
                                        </p:tav>
                                      </p:tavLst>
                                    </p:anim>
                                    <p:anim calcmode="lin" valueType="num">
                                      <p:cBhvr>
                                        <p:cTn id="42" dur="500" fill="hold"/>
                                        <p:tgtEl>
                                          <p:spTgt spid="69"/>
                                        </p:tgtEl>
                                        <p:attrNameLst>
                                          <p:attrName>ppt_h</p:attrName>
                                        </p:attrNameLst>
                                      </p:cBhvr>
                                      <p:tavLst>
                                        <p:tav tm="0">
                                          <p:val>
                                            <p:fltVal val="0"/>
                                          </p:val>
                                        </p:tav>
                                        <p:tav tm="100000">
                                          <p:val>
                                            <p:strVal val="#ppt_h"/>
                                          </p:val>
                                        </p:tav>
                                      </p:tavLst>
                                    </p:anim>
                                    <p:anim calcmode="lin" valueType="num">
                                      <p:cBhvr>
                                        <p:cTn id="43" dur="500" fill="hold"/>
                                        <p:tgtEl>
                                          <p:spTgt spid="69"/>
                                        </p:tgtEl>
                                        <p:attrNameLst>
                                          <p:attrName>style.rotation</p:attrName>
                                        </p:attrNameLst>
                                      </p:cBhvr>
                                      <p:tavLst>
                                        <p:tav tm="0">
                                          <p:val>
                                            <p:fltVal val="360"/>
                                          </p:val>
                                        </p:tav>
                                        <p:tav tm="100000">
                                          <p:val>
                                            <p:fltVal val="0"/>
                                          </p:val>
                                        </p:tav>
                                      </p:tavLst>
                                    </p:anim>
                                    <p:animEffect transition="in" filter="fade">
                                      <p:cBhvr>
                                        <p:cTn id="44" dur="500"/>
                                        <p:tgtEl>
                                          <p:spTgt spid="69"/>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p:cTn id="47" dur="500" fill="hold"/>
                                        <p:tgtEl>
                                          <p:spTgt spid="81"/>
                                        </p:tgtEl>
                                        <p:attrNameLst>
                                          <p:attrName>ppt_w</p:attrName>
                                        </p:attrNameLst>
                                      </p:cBhvr>
                                      <p:tavLst>
                                        <p:tav tm="0">
                                          <p:val>
                                            <p:fltVal val="0"/>
                                          </p:val>
                                        </p:tav>
                                        <p:tav tm="100000">
                                          <p:val>
                                            <p:strVal val="#ppt_w"/>
                                          </p:val>
                                        </p:tav>
                                      </p:tavLst>
                                    </p:anim>
                                    <p:anim calcmode="lin" valueType="num">
                                      <p:cBhvr>
                                        <p:cTn id="48" dur="500" fill="hold"/>
                                        <p:tgtEl>
                                          <p:spTgt spid="81"/>
                                        </p:tgtEl>
                                        <p:attrNameLst>
                                          <p:attrName>ppt_h</p:attrName>
                                        </p:attrNameLst>
                                      </p:cBhvr>
                                      <p:tavLst>
                                        <p:tav tm="0">
                                          <p:val>
                                            <p:fltVal val="0"/>
                                          </p:val>
                                        </p:tav>
                                        <p:tav tm="100000">
                                          <p:val>
                                            <p:strVal val="#ppt_h"/>
                                          </p:val>
                                        </p:tav>
                                      </p:tavLst>
                                    </p:anim>
                                    <p:anim calcmode="lin" valueType="num">
                                      <p:cBhvr>
                                        <p:cTn id="49" dur="500" fill="hold"/>
                                        <p:tgtEl>
                                          <p:spTgt spid="81"/>
                                        </p:tgtEl>
                                        <p:attrNameLst>
                                          <p:attrName>style.rotation</p:attrName>
                                        </p:attrNameLst>
                                      </p:cBhvr>
                                      <p:tavLst>
                                        <p:tav tm="0">
                                          <p:val>
                                            <p:fltVal val="360"/>
                                          </p:val>
                                        </p:tav>
                                        <p:tav tm="100000">
                                          <p:val>
                                            <p:fltVal val="0"/>
                                          </p:val>
                                        </p:tav>
                                      </p:tavLst>
                                    </p:anim>
                                    <p:animEffect transition="in" filter="fade">
                                      <p:cBhvr>
                                        <p:cTn id="50" dur="500"/>
                                        <p:tgtEl>
                                          <p:spTgt spid="81"/>
                                        </p:tgtEl>
                                      </p:cBhvr>
                                    </p:animEffect>
                                  </p:childTnLst>
                                </p:cTn>
                              </p:par>
                              <p:par>
                                <p:cTn id="51" presetID="49" presetClass="entr" presetSubtype="0" decel="100000" fill="hold" grpId="0" nodeType="with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p:cTn id="53" dur="500" fill="hold"/>
                                        <p:tgtEl>
                                          <p:spTgt spid="82"/>
                                        </p:tgtEl>
                                        <p:attrNameLst>
                                          <p:attrName>ppt_w</p:attrName>
                                        </p:attrNameLst>
                                      </p:cBhvr>
                                      <p:tavLst>
                                        <p:tav tm="0">
                                          <p:val>
                                            <p:fltVal val="0"/>
                                          </p:val>
                                        </p:tav>
                                        <p:tav tm="100000">
                                          <p:val>
                                            <p:strVal val="#ppt_w"/>
                                          </p:val>
                                        </p:tav>
                                      </p:tavLst>
                                    </p:anim>
                                    <p:anim calcmode="lin" valueType="num">
                                      <p:cBhvr>
                                        <p:cTn id="54" dur="500" fill="hold"/>
                                        <p:tgtEl>
                                          <p:spTgt spid="82"/>
                                        </p:tgtEl>
                                        <p:attrNameLst>
                                          <p:attrName>ppt_h</p:attrName>
                                        </p:attrNameLst>
                                      </p:cBhvr>
                                      <p:tavLst>
                                        <p:tav tm="0">
                                          <p:val>
                                            <p:fltVal val="0"/>
                                          </p:val>
                                        </p:tav>
                                        <p:tav tm="100000">
                                          <p:val>
                                            <p:strVal val="#ppt_h"/>
                                          </p:val>
                                        </p:tav>
                                      </p:tavLst>
                                    </p:anim>
                                    <p:anim calcmode="lin" valueType="num">
                                      <p:cBhvr>
                                        <p:cTn id="55" dur="500" fill="hold"/>
                                        <p:tgtEl>
                                          <p:spTgt spid="82"/>
                                        </p:tgtEl>
                                        <p:attrNameLst>
                                          <p:attrName>style.rotation</p:attrName>
                                        </p:attrNameLst>
                                      </p:cBhvr>
                                      <p:tavLst>
                                        <p:tav tm="0">
                                          <p:val>
                                            <p:fltVal val="360"/>
                                          </p:val>
                                        </p:tav>
                                        <p:tav tm="100000">
                                          <p:val>
                                            <p:fltVal val="0"/>
                                          </p:val>
                                        </p:tav>
                                      </p:tavLst>
                                    </p:anim>
                                    <p:animEffect transition="in" filter="fade">
                                      <p:cBhvr>
                                        <p:cTn id="56" dur="500"/>
                                        <p:tgtEl>
                                          <p:spTgt spid="82"/>
                                        </p:tgtEl>
                                      </p:cBhvr>
                                    </p:animEffect>
                                  </p:childTnLst>
                                </p:cTn>
                              </p:par>
                              <p:par>
                                <p:cTn id="57" presetID="53" presetClass="entr" presetSubtype="16" fill="hold" nodeType="withEffect">
                                  <p:stCondLst>
                                    <p:cond delay="0"/>
                                  </p:stCondLst>
                                  <p:childTnLst>
                                    <p:set>
                                      <p:cBhvr>
                                        <p:cTn id="58" dur="1" fill="hold">
                                          <p:stCondLst>
                                            <p:cond delay="0"/>
                                          </p:stCondLst>
                                        </p:cTn>
                                        <p:tgtEl>
                                          <p:spTgt spid="145"/>
                                        </p:tgtEl>
                                        <p:attrNameLst>
                                          <p:attrName>style.visibility</p:attrName>
                                        </p:attrNameLst>
                                      </p:cBhvr>
                                      <p:to>
                                        <p:strVal val="visible"/>
                                      </p:to>
                                    </p:set>
                                    <p:anim calcmode="lin" valueType="num">
                                      <p:cBhvr>
                                        <p:cTn id="59" dur="500" fill="hold"/>
                                        <p:tgtEl>
                                          <p:spTgt spid="145"/>
                                        </p:tgtEl>
                                        <p:attrNameLst>
                                          <p:attrName>ppt_w</p:attrName>
                                        </p:attrNameLst>
                                      </p:cBhvr>
                                      <p:tavLst>
                                        <p:tav tm="0">
                                          <p:val>
                                            <p:fltVal val="0"/>
                                          </p:val>
                                        </p:tav>
                                        <p:tav tm="100000">
                                          <p:val>
                                            <p:strVal val="#ppt_w"/>
                                          </p:val>
                                        </p:tav>
                                      </p:tavLst>
                                    </p:anim>
                                    <p:anim calcmode="lin" valueType="num">
                                      <p:cBhvr>
                                        <p:cTn id="60" dur="500" fill="hold"/>
                                        <p:tgtEl>
                                          <p:spTgt spid="145"/>
                                        </p:tgtEl>
                                        <p:attrNameLst>
                                          <p:attrName>ppt_h</p:attrName>
                                        </p:attrNameLst>
                                      </p:cBhvr>
                                      <p:tavLst>
                                        <p:tav tm="0">
                                          <p:val>
                                            <p:fltVal val="0"/>
                                          </p:val>
                                        </p:tav>
                                        <p:tav tm="100000">
                                          <p:val>
                                            <p:strVal val="#ppt_h"/>
                                          </p:val>
                                        </p:tav>
                                      </p:tavLst>
                                    </p:anim>
                                    <p:animEffect transition="in" filter="fade">
                                      <p:cBhvr>
                                        <p:cTn id="61" dur="500"/>
                                        <p:tgtEl>
                                          <p:spTgt spid="145"/>
                                        </p:tgtEl>
                                      </p:cBhvr>
                                    </p:animEffect>
                                  </p:childTnLst>
                                </p:cTn>
                              </p:par>
                              <p:par>
                                <p:cTn id="62" presetID="53" presetClass="entr" presetSubtype="16" fill="hold" nodeType="withEffect">
                                  <p:stCondLst>
                                    <p:cond delay="400"/>
                                  </p:stCondLst>
                                  <p:childTnLst>
                                    <p:set>
                                      <p:cBhvr>
                                        <p:cTn id="63" dur="1" fill="hold">
                                          <p:stCondLst>
                                            <p:cond delay="0"/>
                                          </p:stCondLst>
                                        </p:cTn>
                                        <p:tgtEl>
                                          <p:spTgt spid="148"/>
                                        </p:tgtEl>
                                        <p:attrNameLst>
                                          <p:attrName>style.visibility</p:attrName>
                                        </p:attrNameLst>
                                      </p:cBhvr>
                                      <p:to>
                                        <p:strVal val="visible"/>
                                      </p:to>
                                    </p:set>
                                    <p:anim calcmode="lin" valueType="num">
                                      <p:cBhvr>
                                        <p:cTn id="64" dur="500" fill="hold"/>
                                        <p:tgtEl>
                                          <p:spTgt spid="148"/>
                                        </p:tgtEl>
                                        <p:attrNameLst>
                                          <p:attrName>ppt_w</p:attrName>
                                        </p:attrNameLst>
                                      </p:cBhvr>
                                      <p:tavLst>
                                        <p:tav tm="0">
                                          <p:val>
                                            <p:fltVal val="0"/>
                                          </p:val>
                                        </p:tav>
                                        <p:tav tm="100000">
                                          <p:val>
                                            <p:strVal val="#ppt_w"/>
                                          </p:val>
                                        </p:tav>
                                      </p:tavLst>
                                    </p:anim>
                                    <p:anim calcmode="lin" valueType="num">
                                      <p:cBhvr>
                                        <p:cTn id="65" dur="500" fill="hold"/>
                                        <p:tgtEl>
                                          <p:spTgt spid="148"/>
                                        </p:tgtEl>
                                        <p:attrNameLst>
                                          <p:attrName>ppt_h</p:attrName>
                                        </p:attrNameLst>
                                      </p:cBhvr>
                                      <p:tavLst>
                                        <p:tav tm="0">
                                          <p:val>
                                            <p:fltVal val="0"/>
                                          </p:val>
                                        </p:tav>
                                        <p:tav tm="100000">
                                          <p:val>
                                            <p:strVal val="#ppt_h"/>
                                          </p:val>
                                        </p:tav>
                                      </p:tavLst>
                                    </p:anim>
                                    <p:animEffect transition="in" filter="fade">
                                      <p:cBhvr>
                                        <p:cTn id="66" dur="500"/>
                                        <p:tgtEl>
                                          <p:spTgt spid="148"/>
                                        </p:tgtEl>
                                      </p:cBhvr>
                                    </p:animEffect>
                                  </p:childTnLst>
                                </p:cTn>
                              </p:par>
                              <p:par>
                                <p:cTn id="67" presetID="53" presetClass="entr" presetSubtype="16" fill="hold" grpId="0" nodeType="withEffect">
                                  <p:stCondLst>
                                    <p:cond delay="200"/>
                                  </p:stCondLst>
                                  <p:childTnLst>
                                    <p:set>
                                      <p:cBhvr>
                                        <p:cTn id="68" dur="1" fill="hold">
                                          <p:stCondLst>
                                            <p:cond delay="0"/>
                                          </p:stCondLst>
                                        </p:cTn>
                                        <p:tgtEl>
                                          <p:spTgt spid="154"/>
                                        </p:tgtEl>
                                        <p:attrNameLst>
                                          <p:attrName>style.visibility</p:attrName>
                                        </p:attrNameLst>
                                      </p:cBhvr>
                                      <p:to>
                                        <p:strVal val="visible"/>
                                      </p:to>
                                    </p:set>
                                    <p:anim calcmode="lin" valueType="num">
                                      <p:cBhvr>
                                        <p:cTn id="69" dur="500" fill="hold"/>
                                        <p:tgtEl>
                                          <p:spTgt spid="154"/>
                                        </p:tgtEl>
                                        <p:attrNameLst>
                                          <p:attrName>ppt_w</p:attrName>
                                        </p:attrNameLst>
                                      </p:cBhvr>
                                      <p:tavLst>
                                        <p:tav tm="0">
                                          <p:val>
                                            <p:fltVal val="0"/>
                                          </p:val>
                                        </p:tav>
                                        <p:tav tm="100000">
                                          <p:val>
                                            <p:strVal val="#ppt_w"/>
                                          </p:val>
                                        </p:tav>
                                      </p:tavLst>
                                    </p:anim>
                                    <p:anim calcmode="lin" valueType="num">
                                      <p:cBhvr>
                                        <p:cTn id="70" dur="500" fill="hold"/>
                                        <p:tgtEl>
                                          <p:spTgt spid="154"/>
                                        </p:tgtEl>
                                        <p:attrNameLst>
                                          <p:attrName>ppt_h</p:attrName>
                                        </p:attrNameLst>
                                      </p:cBhvr>
                                      <p:tavLst>
                                        <p:tav tm="0">
                                          <p:val>
                                            <p:fltVal val="0"/>
                                          </p:val>
                                        </p:tav>
                                        <p:tav tm="100000">
                                          <p:val>
                                            <p:strVal val="#ppt_h"/>
                                          </p:val>
                                        </p:tav>
                                      </p:tavLst>
                                    </p:anim>
                                    <p:animEffect transition="in" filter="fade">
                                      <p:cBhvr>
                                        <p:cTn id="71" dur="500"/>
                                        <p:tgtEl>
                                          <p:spTgt spid="154"/>
                                        </p:tgtEl>
                                      </p:cBhvr>
                                    </p:animEffect>
                                  </p:childTnLst>
                                </p:cTn>
                              </p:par>
                              <p:par>
                                <p:cTn id="72" presetID="53" presetClass="entr" presetSubtype="16" fill="hold" nodeType="withEffect">
                                  <p:stCondLst>
                                    <p:cond delay="400"/>
                                  </p:stCondLst>
                                  <p:childTnLst>
                                    <p:set>
                                      <p:cBhvr>
                                        <p:cTn id="73" dur="1" fill="hold">
                                          <p:stCondLst>
                                            <p:cond delay="0"/>
                                          </p:stCondLst>
                                        </p:cTn>
                                        <p:tgtEl>
                                          <p:spTgt spid="161"/>
                                        </p:tgtEl>
                                        <p:attrNameLst>
                                          <p:attrName>style.visibility</p:attrName>
                                        </p:attrNameLst>
                                      </p:cBhvr>
                                      <p:to>
                                        <p:strVal val="visible"/>
                                      </p:to>
                                    </p:set>
                                    <p:anim calcmode="lin" valueType="num">
                                      <p:cBhvr>
                                        <p:cTn id="74" dur="500" fill="hold"/>
                                        <p:tgtEl>
                                          <p:spTgt spid="161"/>
                                        </p:tgtEl>
                                        <p:attrNameLst>
                                          <p:attrName>ppt_w</p:attrName>
                                        </p:attrNameLst>
                                      </p:cBhvr>
                                      <p:tavLst>
                                        <p:tav tm="0">
                                          <p:val>
                                            <p:fltVal val="0"/>
                                          </p:val>
                                        </p:tav>
                                        <p:tav tm="100000">
                                          <p:val>
                                            <p:strVal val="#ppt_w"/>
                                          </p:val>
                                        </p:tav>
                                      </p:tavLst>
                                    </p:anim>
                                    <p:anim calcmode="lin" valueType="num">
                                      <p:cBhvr>
                                        <p:cTn id="75" dur="500" fill="hold"/>
                                        <p:tgtEl>
                                          <p:spTgt spid="161"/>
                                        </p:tgtEl>
                                        <p:attrNameLst>
                                          <p:attrName>ppt_h</p:attrName>
                                        </p:attrNameLst>
                                      </p:cBhvr>
                                      <p:tavLst>
                                        <p:tav tm="0">
                                          <p:val>
                                            <p:fltVal val="0"/>
                                          </p:val>
                                        </p:tav>
                                        <p:tav tm="100000">
                                          <p:val>
                                            <p:strVal val="#ppt_h"/>
                                          </p:val>
                                        </p:tav>
                                      </p:tavLst>
                                    </p:anim>
                                    <p:animEffect transition="in" filter="fade">
                                      <p:cBhvr>
                                        <p:cTn id="76"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7" repeatCount="indefinite" fill="hold" display="0">
                  <p:stCondLst>
                    <p:cond delay="indefinite"/>
                  </p:stCondLst>
                  <p:endCondLst>
                    <p:cond evt="onStopAudio" delay="0">
                      <p:tgtEl>
                        <p:sldTgt/>
                      </p:tgtEl>
                    </p:cond>
                  </p:endCondLst>
                </p:cTn>
                <p:tgtEl>
                  <p:spTgt spid="2"/>
                </p:tgtEl>
              </p:cMediaNode>
            </p:audio>
          </p:childTnLst>
        </p:cTn>
      </p:par>
    </p:tnLst>
    <p:bldLst>
      <p:bldP spid="51" grpId="0" bldLvl="0" animBg="1"/>
      <p:bldP spid="58" grpId="0"/>
      <p:bldP spid="59" grpId="0" build="p"/>
      <p:bldP spid="81" grpId="0" animBg="1"/>
      <p:bldP spid="82" grpId="0" animBg="1"/>
      <p:bldP spid="154"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2873375" cy="3230563"/>
            <a:chOff x="0" y="0"/>
            <a:chExt cx="2873375" cy="3230563"/>
          </a:xfrm>
        </p:grpSpPr>
        <p:sp>
          <p:nvSpPr>
            <p:cNvPr id="4103" name="Freeform 5"/>
            <p:cNvSpPr>
              <a:spLocks noChangeArrowheads="1"/>
            </p:cNvSpPr>
            <p:nvPr/>
          </p:nvSpPr>
          <p:spPr bwMode="auto">
            <a:xfrm flipV="1">
              <a:off x="0" y="1888552"/>
              <a:ext cx="818398" cy="535023"/>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4" name="Freeform 6"/>
            <p:cNvSpPr>
              <a:spLocks noChangeArrowheads="1"/>
            </p:cNvSpPr>
            <p:nvPr/>
          </p:nvSpPr>
          <p:spPr bwMode="auto">
            <a:xfrm flipV="1">
              <a:off x="0" y="2051256"/>
              <a:ext cx="1161725" cy="659795"/>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5" name="Freeform 7"/>
            <p:cNvSpPr>
              <a:spLocks noChangeArrowheads="1"/>
            </p:cNvSpPr>
            <p:nvPr/>
          </p:nvSpPr>
          <p:spPr bwMode="auto">
            <a:xfrm flipV="1">
              <a:off x="0" y="448182"/>
              <a:ext cx="452115" cy="1440370"/>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6" name="Freeform 8"/>
            <p:cNvSpPr>
              <a:spLocks noChangeArrowheads="1"/>
            </p:cNvSpPr>
            <p:nvPr/>
          </p:nvSpPr>
          <p:spPr bwMode="auto">
            <a:xfrm flipV="1">
              <a:off x="0" y="909340"/>
              <a:ext cx="1456149" cy="979212"/>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7" name="Freeform 9"/>
            <p:cNvSpPr>
              <a:spLocks noChangeArrowheads="1"/>
            </p:cNvSpPr>
            <p:nvPr/>
          </p:nvSpPr>
          <p:spPr bwMode="auto">
            <a:xfrm flipV="1">
              <a:off x="0" y="1"/>
              <a:ext cx="452115" cy="90934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8" name="Freeform 10"/>
            <p:cNvSpPr>
              <a:spLocks noChangeArrowheads="1"/>
            </p:cNvSpPr>
            <p:nvPr/>
          </p:nvSpPr>
          <p:spPr bwMode="auto">
            <a:xfrm flipV="1">
              <a:off x="390236" y="1"/>
              <a:ext cx="657713" cy="90934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09" name="Freeform 11"/>
            <p:cNvSpPr>
              <a:spLocks noChangeArrowheads="1"/>
            </p:cNvSpPr>
            <p:nvPr/>
          </p:nvSpPr>
          <p:spPr bwMode="auto">
            <a:xfrm flipV="1">
              <a:off x="452115" y="1"/>
              <a:ext cx="1195659" cy="90934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0" name="Freeform 12"/>
            <p:cNvSpPr>
              <a:spLocks noChangeArrowheads="1"/>
            </p:cNvSpPr>
            <p:nvPr/>
          </p:nvSpPr>
          <p:spPr bwMode="auto">
            <a:xfrm flipV="1">
              <a:off x="452115" y="1"/>
              <a:ext cx="1271510" cy="90934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1" name="Freeform 13"/>
            <p:cNvSpPr>
              <a:spLocks noChangeArrowheads="1"/>
            </p:cNvSpPr>
            <p:nvPr/>
          </p:nvSpPr>
          <p:spPr bwMode="auto">
            <a:xfrm flipV="1">
              <a:off x="452115" y="802536"/>
              <a:ext cx="1271510" cy="835475"/>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2" name="Freeform 14"/>
            <p:cNvSpPr>
              <a:spLocks noChangeArrowheads="1"/>
            </p:cNvSpPr>
            <p:nvPr/>
          </p:nvSpPr>
          <p:spPr bwMode="auto">
            <a:xfrm flipV="1">
              <a:off x="1456149" y="614878"/>
              <a:ext cx="978085" cy="1023132"/>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3" name="Freeform 15"/>
            <p:cNvSpPr>
              <a:spLocks noChangeArrowheads="1"/>
            </p:cNvSpPr>
            <p:nvPr/>
          </p:nvSpPr>
          <p:spPr bwMode="auto">
            <a:xfrm flipV="1">
              <a:off x="1456149" y="614878"/>
              <a:ext cx="978085" cy="1547176"/>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4" name="Freeform 16"/>
            <p:cNvSpPr>
              <a:spLocks noChangeArrowheads="1"/>
            </p:cNvSpPr>
            <p:nvPr/>
          </p:nvSpPr>
          <p:spPr bwMode="auto">
            <a:xfrm flipV="1">
              <a:off x="2024038" y="614878"/>
              <a:ext cx="584855" cy="1547176"/>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5" name="Freeform 17"/>
            <p:cNvSpPr>
              <a:spLocks noChangeArrowheads="1"/>
            </p:cNvSpPr>
            <p:nvPr/>
          </p:nvSpPr>
          <p:spPr bwMode="auto">
            <a:xfrm flipV="1">
              <a:off x="1723626" y="0"/>
              <a:ext cx="1010022" cy="802535"/>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6" name="Freeform 18"/>
            <p:cNvSpPr>
              <a:spLocks noChangeArrowheads="1"/>
            </p:cNvSpPr>
            <p:nvPr/>
          </p:nvSpPr>
          <p:spPr bwMode="auto">
            <a:xfrm flipV="1">
              <a:off x="1647774" y="0"/>
              <a:ext cx="1085874" cy="802535"/>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7" name="Freeform 21"/>
            <p:cNvSpPr>
              <a:spLocks noChangeArrowheads="1"/>
            </p:cNvSpPr>
            <p:nvPr/>
          </p:nvSpPr>
          <p:spPr bwMode="auto">
            <a:xfrm flipV="1">
              <a:off x="1131785" y="2149077"/>
              <a:ext cx="268475" cy="319417"/>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8" name="Freeform 22"/>
            <p:cNvSpPr>
              <a:spLocks noChangeArrowheads="1"/>
            </p:cNvSpPr>
            <p:nvPr/>
          </p:nvSpPr>
          <p:spPr bwMode="auto">
            <a:xfrm flipV="1">
              <a:off x="1131785" y="2086192"/>
              <a:ext cx="268475" cy="202630"/>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19" name="Freeform 23"/>
            <p:cNvSpPr>
              <a:spLocks noChangeArrowheads="1"/>
            </p:cNvSpPr>
            <p:nvPr/>
          </p:nvSpPr>
          <p:spPr bwMode="auto">
            <a:xfrm flipV="1">
              <a:off x="0" y="1"/>
              <a:ext cx="390236" cy="448182"/>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0" name="Freeform 24"/>
            <p:cNvSpPr>
              <a:spLocks noChangeArrowheads="1"/>
            </p:cNvSpPr>
            <p:nvPr/>
          </p:nvSpPr>
          <p:spPr bwMode="auto">
            <a:xfrm flipV="1">
              <a:off x="0" y="1638010"/>
              <a:ext cx="1456149" cy="48810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1" name="Freeform 25"/>
            <p:cNvSpPr>
              <a:spLocks noChangeArrowheads="1"/>
            </p:cNvSpPr>
            <p:nvPr/>
          </p:nvSpPr>
          <p:spPr bwMode="auto">
            <a:xfrm flipV="1">
              <a:off x="0" y="1888552"/>
              <a:ext cx="1161725" cy="822499"/>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2" name="Freeform 26"/>
            <p:cNvSpPr>
              <a:spLocks noChangeArrowheads="1"/>
            </p:cNvSpPr>
            <p:nvPr/>
          </p:nvSpPr>
          <p:spPr bwMode="auto">
            <a:xfrm flipV="1">
              <a:off x="0" y="2423576"/>
              <a:ext cx="1161725" cy="662790"/>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3" name="Freeform 27"/>
            <p:cNvSpPr>
              <a:spLocks noChangeArrowheads="1"/>
            </p:cNvSpPr>
            <p:nvPr/>
          </p:nvSpPr>
          <p:spPr bwMode="auto">
            <a:xfrm flipV="1">
              <a:off x="0" y="1985376"/>
              <a:ext cx="860316" cy="562972"/>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4" name="Freeform 28"/>
            <p:cNvSpPr>
              <a:spLocks noChangeArrowheads="1"/>
            </p:cNvSpPr>
            <p:nvPr/>
          </p:nvSpPr>
          <p:spPr bwMode="auto">
            <a:xfrm flipV="1">
              <a:off x="0" y="2157063"/>
              <a:ext cx="1220610" cy="692735"/>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5" name="Freeform 29"/>
            <p:cNvSpPr>
              <a:spLocks noChangeArrowheads="1"/>
            </p:cNvSpPr>
            <p:nvPr/>
          </p:nvSpPr>
          <p:spPr bwMode="auto">
            <a:xfrm flipV="1">
              <a:off x="0" y="471141"/>
              <a:ext cx="475070" cy="1514235"/>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6" name="Freeform 30"/>
            <p:cNvSpPr>
              <a:spLocks noChangeArrowheads="1"/>
            </p:cNvSpPr>
            <p:nvPr/>
          </p:nvSpPr>
          <p:spPr bwMode="auto">
            <a:xfrm flipV="1">
              <a:off x="0" y="956255"/>
              <a:ext cx="1531002" cy="1029121"/>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7" name="Freeform 31"/>
            <p:cNvSpPr>
              <a:spLocks noChangeArrowheads="1"/>
            </p:cNvSpPr>
            <p:nvPr/>
          </p:nvSpPr>
          <p:spPr bwMode="auto">
            <a:xfrm flipV="1">
              <a:off x="0" y="0"/>
              <a:ext cx="475070" cy="956254"/>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8" name="Freeform 32"/>
            <p:cNvSpPr>
              <a:spLocks noChangeArrowheads="1"/>
            </p:cNvSpPr>
            <p:nvPr/>
          </p:nvSpPr>
          <p:spPr bwMode="auto">
            <a:xfrm flipV="1">
              <a:off x="410197" y="0"/>
              <a:ext cx="690648" cy="956254"/>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29" name="Freeform 33"/>
            <p:cNvSpPr>
              <a:spLocks noChangeArrowheads="1"/>
            </p:cNvSpPr>
            <p:nvPr/>
          </p:nvSpPr>
          <p:spPr bwMode="auto">
            <a:xfrm flipV="1">
              <a:off x="475070" y="0"/>
              <a:ext cx="1257538" cy="956254"/>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0" name="Freeform 34"/>
            <p:cNvSpPr>
              <a:spLocks noChangeArrowheads="1"/>
            </p:cNvSpPr>
            <p:nvPr/>
          </p:nvSpPr>
          <p:spPr bwMode="auto">
            <a:xfrm flipV="1">
              <a:off x="475070" y="0"/>
              <a:ext cx="1337381" cy="956254"/>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1" name="Freeform 35"/>
            <p:cNvSpPr>
              <a:spLocks noChangeArrowheads="1"/>
            </p:cNvSpPr>
            <p:nvPr/>
          </p:nvSpPr>
          <p:spPr bwMode="auto">
            <a:xfrm flipV="1">
              <a:off x="475070" y="843461"/>
              <a:ext cx="1337381" cy="878396"/>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2" name="Freeform 36"/>
            <p:cNvSpPr>
              <a:spLocks noChangeArrowheads="1"/>
            </p:cNvSpPr>
            <p:nvPr/>
          </p:nvSpPr>
          <p:spPr bwMode="auto">
            <a:xfrm flipV="1">
              <a:off x="1531003" y="645821"/>
              <a:ext cx="1026990" cy="1076036"/>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3" name="Freeform 37"/>
            <p:cNvSpPr>
              <a:spLocks noChangeArrowheads="1"/>
            </p:cNvSpPr>
            <p:nvPr/>
          </p:nvSpPr>
          <p:spPr bwMode="auto">
            <a:xfrm flipV="1">
              <a:off x="1531003" y="645821"/>
              <a:ext cx="1026990" cy="1627030"/>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4" name="Freeform 38"/>
            <p:cNvSpPr>
              <a:spLocks noChangeArrowheads="1"/>
            </p:cNvSpPr>
            <p:nvPr/>
          </p:nvSpPr>
          <p:spPr bwMode="auto">
            <a:xfrm flipV="1">
              <a:off x="2113323" y="645821"/>
              <a:ext cx="614796" cy="1627030"/>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5" name="Freeform 39"/>
            <p:cNvSpPr>
              <a:spLocks noChangeArrowheads="1"/>
            </p:cNvSpPr>
            <p:nvPr/>
          </p:nvSpPr>
          <p:spPr bwMode="auto">
            <a:xfrm flipV="1">
              <a:off x="1812452" y="1"/>
              <a:ext cx="1060923" cy="84346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6" name="Freeform 40"/>
            <p:cNvSpPr>
              <a:spLocks noChangeArrowheads="1"/>
            </p:cNvSpPr>
            <p:nvPr/>
          </p:nvSpPr>
          <p:spPr bwMode="auto">
            <a:xfrm flipV="1">
              <a:off x="1732608" y="1"/>
              <a:ext cx="1140767" cy="84346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7" name="Freeform 43"/>
            <p:cNvSpPr>
              <a:spLocks noChangeArrowheads="1"/>
            </p:cNvSpPr>
            <p:nvPr/>
          </p:nvSpPr>
          <p:spPr bwMode="auto">
            <a:xfrm flipV="1">
              <a:off x="1189671" y="2259875"/>
              <a:ext cx="282447" cy="335388"/>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8" name="Freeform 44"/>
            <p:cNvSpPr>
              <a:spLocks noChangeArrowheads="1"/>
            </p:cNvSpPr>
            <p:nvPr/>
          </p:nvSpPr>
          <p:spPr bwMode="auto">
            <a:xfrm flipV="1">
              <a:off x="1189671" y="2192997"/>
              <a:ext cx="282447" cy="212612"/>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39" name="Freeform 45"/>
            <p:cNvSpPr>
              <a:spLocks noChangeArrowheads="1"/>
            </p:cNvSpPr>
            <p:nvPr/>
          </p:nvSpPr>
          <p:spPr bwMode="auto">
            <a:xfrm flipV="1">
              <a:off x="0" y="0"/>
              <a:ext cx="410197" cy="471140"/>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0" name="Freeform 46"/>
            <p:cNvSpPr>
              <a:spLocks noChangeArrowheads="1"/>
            </p:cNvSpPr>
            <p:nvPr/>
          </p:nvSpPr>
          <p:spPr bwMode="auto">
            <a:xfrm flipV="1">
              <a:off x="0" y="1721857"/>
              <a:ext cx="1531002" cy="51406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1" name="Freeform 47"/>
            <p:cNvSpPr>
              <a:spLocks noChangeArrowheads="1"/>
            </p:cNvSpPr>
            <p:nvPr/>
          </p:nvSpPr>
          <p:spPr bwMode="auto">
            <a:xfrm flipV="1">
              <a:off x="0" y="1985376"/>
              <a:ext cx="1220610" cy="864422"/>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2" name="Freeform 48"/>
            <p:cNvSpPr>
              <a:spLocks noChangeArrowheads="1"/>
            </p:cNvSpPr>
            <p:nvPr/>
          </p:nvSpPr>
          <p:spPr bwMode="auto">
            <a:xfrm flipV="1">
              <a:off x="0" y="2533835"/>
              <a:ext cx="1220610" cy="696728"/>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3" name="Freeform 71"/>
            <p:cNvSpPr>
              <a:spLocks noChangeArrowheads="1"/>
            </p:cNvSpPr>
            <p:nvPr/>
          </p:nvSpPr>
          <p:spPr bwMode="auto">
            <a:xfrm flipV="1">
              <a:off x="2525057" y="2123124"/>
              <a:ext cx="205597" cy="161705"/>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4" name="Freeform 72"/>
            <p:cNvSpPr>
              <a:spLocks noChangeArrowheads="1"/>
            </p:cNvSpPr>
            <p:nvPr/>
          </p:nvSpPr>
          <p:spPr bwMode="auto">
            <a:xfrm flipV="1">
              <a:off x="2525057" y="2049259"/>
              <a:ext cx="205597" cy="11878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5" name="Oval 95"/>
            <p:cNvSpPr>
              <a:spLocks noChangeArrowheads="1"/>
            </p:cNvSpPr>
            <p:nvPr/>
          </p:nvSpPr>
          <p:spPr bwMode="auto">
            <a:xfrm flipV="1">
              <a:off x="2411279" y="586929"/>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6" name="Oval 96"/>
            <p:cNvSpPr>
              <a:spLocks noChangeArrowheads="1"/>
            </p:cNvSpPr>
            <p:nvPr/>
          </p:nvSpPr>
          <p:spPr bwMode="auto">
            <a:xfrm flipV="1">
              <a:off x="1706659" y="777581"/>
              <a:ext cx="35930"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7" name="Oval 97"/>
            <p:cNvSpPr>
              <a:spLocks noChangeArrowheads="1"/>
            </p:cNvSpPr>
            <p:nvPr/>
          </p:nvSpPr>
          <p:spPr bwMode="auto">
            <a:xfrm flipV="1">
              <a:off x="1431198" y="1615052"/>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8" name="Oval 98"/>
            <p:cNvSpPr>
              <a:spLocks noChangeArrowheads="1"/>
            </p:cNvSpPr>
            <p:nvPr/>
          </p:nvSpPr>
          <p:spPr bwMode="auto">
            <a:xfrm flipV="1">
              <a:off x="433153" y="885384"/>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49" name="Oval 99"/>
            <p:cNvSpPr>
              <a:spLocks noChangeArrowheads="1"/>
            </p:cNvSpPr>
            <p:nvPr/>
          </p:nvSpPr>
          <p:spPr bwMode="auto">
            <a:xfrm flipV="1">
              <a:off x="437145" y="2194993"/>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0" name="Oval 100"/>
            <p:cNvSpPr>
              <a:spLocks noChangeArrowheads="1"/>
            </p:cNvSpPr>
            <p:nvPr/>
          </p:nvSpPr>
          <p:spPr bwMode="auto">
            <a:xfrm flipV="1">
              <a:off x="102799" y="1951438"/>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1" name="Oval 101"/>
            <p:cNvSpPr>
              <a:spLocks noChangeArrowheads="1"/>
            </p:cNvSpPr>
            <p:nvPr/>
          </p:nvSpPr>
          <p:spPr bwMode="auto">
            <a:xfrm flipV="1">
              <a:off x="996050" y="211414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2" name="Oval 102"/>
            <p:cNvSpPr>
              <a:spLocks noChangeArrowheads="1"/>
            </p:cNvSpPr>
            <p:nvPr/>
          </p:nvSpPr>
          <p:spPr bwMode="auto">
            <a:xfrm flipV="1">
              <a:off x="2001082" y="2136100"/>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53" name="Oval 103"/>
            <p:cNvSpPr>
              <a:spLocks noChangeArrowheads="1"/>
            </p:cNvSpPr>
            <p:nvPr/>
          </p:nvSpPr>
          <p:spPr bwMode="auto">
            <a:xfrm flipV="1">
              <a:off x="2594920" y="175280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64" name="文本框 63"/>
          <p:cNvSpPr txBox="1"/>
          <p:nvPr/>
        </p:nvSpPr>
        <p:spPr>
          <a:xfrm>
            <a:off x="2475742" y="2423575"/>
            <a:ext cx="1723549" cy="1015663"/>
          </a:xfrm>
          <a:prstGeom prst="rect">
            <a:avLst/>
          </a:prstGeom>
          <a:noFill/>
        </p:spPr>
        <p:txBody>
          <a:bodyPr wrap="none" rtlCol="0">
            <a:spAutoFit/>
          </a:bodyPr>
          <a:lstStyle/>
          <a:p>
            <a:r>
              <a:rPr lang="zh-CN" altLang="en-US" sz="60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sp>
        <p:nvSpPr>
          <p:cNvPr id="65" name="文本框 64"/>
          <p:cNvSpPr txBox="1"/>
          <p:nvPr/>
        </p:nvSpPr>
        <p:spPr>
          <a:xfrm>
            <a:off x="2096920" y="3377214"/>
            <a:ext cx="2481192" cy="584775"/>
          </a:xfrm>
          <a:prstGeom prst="rect">
            <a:avLst/>
          </a:prstGeom>
          <a:noFill/>
        </p:spPr>
        <p:txBody>
          <a:bodyPr wrap="none" rtlCol="0">
            <a:spAutoFit/>
          </a:bodyPr>
          <a:lstStyle/>
          <a:p>
            <a:r>
              <a:rPr lang="en-US" altLang="zh-CN" sz="32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CONTENTS</a:t>
            </a:r>
            <a:endParaRPr lang="zh-CN" altLang="en-US" sz="32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6" name="WordArt 20"/>
          <p:cNvSpPr>
            <a:spLocks noChangeArrowheads="1" noChangeShapeType="1" noTextEdit="1"/>
          </p:cNvSpPr>
          <p:nvPr/>
        </p:nvSpPr>
        <p:spPr bwMode="auto">
          <a:xfrm>
            <a:off x="6576200" y="1447037"/>
            <a:ext cx="3048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1</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67" name="Rectangle 22"/>
          <p:cNvSpPr>
            <a:spLocks noChangeArrowheads="1"/>
          </p:cNvSpPr>
          <p:nvPr/>
        </p:nvSpPr>
        <p:spPr bwMode="auto">
          <a:xfrm>
            <a:off x="7150875" y="1360992"/>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
        <p:nvSpPr>
          <p:cNvPr id="68" name="WordArt 20"/>
          <p:cNvSpPr>
            <a:spLocks noChangeArrowheads="1" noChangeShapeType="1" noTextEdit="1"/>
          </p:cNvSpPr>
          <p:nvPr/>
        </p:nvSpPr>
        <p:spPr bwMode="auto">
          <a:xfrm>
            <a:off x="6525400" y="2678165"/>
            <a:ext cx="4064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2</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69" name="Rectangle 22"/>
          <p:cNvSpPr>
            <a:spLocks noChangeArrowheads="1"/>
          </p:cNvSpPr>
          <p:nvPr/>
        </p:nvSpPr>
        <p:spPr bwMode="auto">
          <a:xfrm>
            <a:off x="7150875" y="2592120"/>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
        <p:nvSpPr>
          <p:cNvPr id="70" name="WordArt 20"/>
          <p:cNvSpPr>
            <a:spLocks noChangeArrowheads="1" noChangeShapeType="1" noTextEdit="1"/>
          </p:cNvSpPr>
          <p:nvPr/>
        </p:nvSpPr>
        <p:spPr bwMode="auto">
          <a:xfrm>
            <a:off x="6525400" y="3879820"/>
            <a:ext cx="4064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3</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71" name="Rectangle 22"/>
          <p:cNvSpPr>
            <a:spLocks noChangeArrowheads="1"/>
          </p:cNvSpPr>
          <p:nvPr/>
        </p:nvSpPr>
        <p:spPr bwMode="auto">
          <a:xfrm>
            <a:off x="7150875" y="3793775"/>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
        <p:nvSpPr>
          <p:cNvPr id="72" name="WordArt 20"/>
          <p:cNvSpPr>
            <a:spLocks noChangeArrowheads="1" noChangeShapeType="1" noTextEdit="1"/>
          </p:cNvSpPr>
          <p:nvPr/>
        </p:nvSpPr>
        <p:spPr bwMode="auto">
          <a:xfrm>
            <a:off x="6498476" y="5128182"/>
            <a:ext cx="406400" cy="60960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b="1" kern="10" dirty="0">
                <a:solidFill>
                  <a:srgbClr val="002060"/>
                </a:solidFill>
                <a:latin typeface="微软雅黑" panose="020B0503020204020204" pitchFamily="34" charset="-122"/>
                <a:ea typeface="微软雅黑" panose="020B0503020204020204" pitchFamily="34" charset="-122"/>
              </a:rPr>
              <a:t>4</a:t>
            </a:r>
            <a:endParaRPr lang="zh-CN" altLang="en-US" sz="4800" b="1" kern="10" dirty="0">
              <a:solidFill>
                <a:srgbClr val="002060"/>
              </a:solidFill>
              <a:latin typeface="微软雅黑" panose="020B0503020204020204" pitchFamily="34" charset="-122"/>
              <a:ea typeface="微软雅黑" panose="020B0503020204020204" pitchFamily="34" charset="-122"/>
            </a:endParaRPr>
          </a:p>
        </p:txBody>
      </p:sp>
      <p:sp>
        <p:nvSpPr>
          <p:cNvPr id="73" name="Rectangle 22"/>
          <p:cNvSpPr>
            <a:spLocks noChangeArrowheads="1"/>
          </p:cNvSpPr>
          <p:nvPr/>
        </p:nvSpPr>
        <p:spPr bwMode="auto">
          <a:xfrm>
            <a:off x="7123951" y="5048395"/>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2135"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600"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2400" dirty="0">
              <a:solidFill>
                <a:srgbClr val="002060"/>
              </a:solidFill>
            </a:endParaRPr>
          </a:p>
        </p:txBody>
      </p:sp>
    </p:spTree>
  </p:cSld>
  <p:clrMapOvr>
    <a:masterClrMapping/>
  </p:clrMapOvr>
  <p:transition spd="slow" advClick="0" advTm="9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par>
                                <p:cTn id="14" presetID="53" presetClass="entr" presetSubtype="16" fill="hold" grpId="0" nodeType="withEffect">
                                  <p:stCondLst>
                                    <p:cond delay="0"/>
                                  </p:stCondLst>
                                  <p:iterate type="lt">
                                    <p:tmPct val="10000"/>
                                  </p:iterate>
                                  <p:childTnLst>
                                    <p:set>
                                      <p:cBhvr>
                                        <p:cTn id="15" dur="1" fill="hold">
                                          <p:stCondLst>
                                            <p:cond delay="0"/>
                                          </p:stCondLst>
                                        </p:cTn>
                                        <p:tgtEl>
                                          <p:spTgt spid="65"/>
                                        </p:tgtEl>
                                        <p:attrNameLst>
                                          <p:attrName>style.visibility</p:attrName>
                                        </p:attrNameLst>
                                      </p:cBhvr>
                                      <p:to>
                                        <p:strVal val="visible"/>
                                      </p:to>
                                    </p:set>
                                    <p:anim calcmode="lin" valueType="num">
                                      <p:cBhvr>
                                        <p:cTn id="16" dur="500" fill="hold"/>
                                        <p:tgtEl>
                                          <p:spTgt spid="65"/>
                                        </p:tgtEl>
                                        <p:attrNameLst>
                                          <p:attrName>ppt_w</p:attrName>
                                        </p:attrNameLst>
                                      </p:cBhvr>
                                      <p:tavLst>
                                        <p:tav tm="0">
                                          <p:val>
                                            <p:fltVal val="0"/>
                                          </p:val>
                                        </p:tav>
                                        <p:tav tm="100000">
                                          <p:val>
                                            <p:strVal val="#ppt_w"/>
                                          </p:val>
                                        </p:tav>
                                      </p:tavLst>
                                    </p:anim>
                                    <p:anim calcmode="lin" valueType="num">
                                      <p:cBhvr>
                                        <p:cTn id="17" dur="500" fill="hold"/>
                                        <p:tgtEl>
                                          <p:spTgt spid="65"/>
                                        </p:tgtEl>
                                        <p:attrNameLst>
                                          <p:attrName>ppt_h</p:attrName>
                                        </p:attrNameLst>
                                      </p:cBhvr>
                                      <p:tavLst>
                                        <p:tav tm="0">
                                          <p:val>
                                            <p:fltVal val="0"/>
                                          </p:val>
                                        </p:tav>
                                        <p:tav tm="100000">
                                          <p:val>
                                            <p:strVal val="#ppt_h"/>
                                          </p:val>
                                        </p:tav>
                                      </p:tavLst>
                                    </p:anim>
                                    <p:animEffect transition="in" filter="fade">
                                      <p:cBhvr>
                                        <p:cTn id="18" dur="500"/>
                                        <p:tgtEl>
                                          <p:spTgt spid="65"/>
                                        </p:tgtEl>
                                      </p:cBhvr>
                                    </p:animEffect>
                                  </p:childTnLst>
                                </p:cTn>
                              </p:par>
                            </p:childTnLst>
                          </p:cTn>
                        </p:par>
                        <p:par>
                          <p:cTn id="19" fill="hold">
                            <p:stCondLst>
                              <p:cond delay="1350"/>
                            </p:stCondLst>
                            <p:childTnLst>
                              <p:par>
                                <p:cTn id="20" presetID="49" presetClass="entr" presetSubtype="0" decel="100000" fill="hold" grpId="0" nodeType="afterEffect">
                                  <p:stCondLst>
                                    <p:cond delay="0"/>
                                  </p:stCondLst>
                                  <p:childTnLst>
                                    <p:set>
                                      <p:cBhvr>
                                        <p:cTn id="21" dur="1" fill="hold">
                                          <p:stCondLst>
                                            <p:cond delay="0"/>
                                          </p:stCondLst>
                                        </p:cTn>
                                        <p:tgtEl>
                                          <p:spTgt spid="66"/>
                                        </p:tgtEl>
                                        <p:attrNameLst>
                                          <p:attrName>style.visibility</p:attrName>
                                        </p:attrNameLst>
                                      </p:cBhvr>
                                      <p:to>
                                        <p:strVal val="visible"/>
                                      </p:to>
                                    </p:set>
                                    <p:anim calcmode="lin" valueType="num">
                                      <p:cBhvr>
                                        <p:cTn id="22" dur="500" fill="hold"/>
                                        <p:tgtEl>
                                          <p:spTgt spid="66"/>
                                        </p:tgtEl>
                                        <p:attrNameLst>
                                          <p:attrName>ppt_w</p:attrName>
                                        </p:attrNameLst>
                                      </p:cBhvr>
                                      <p:tavLst>
                                        <p:tav tm="0">
                                          <p:val>
                                            <p:fltVal val="0"/>
                                          </p:val>
                                        </p:tav>
                                        <p:tav tm="100000">
                                          <p:val>
                                            <p:strVal val="#ppt_w"/>
                                          </p:val>
                                        </p:tav>
                                      </p:tavLst>
                                    </p:anim>
                                    <p:anim calcmode="lin" valueType="num">
                                      <p:cBhvr>
                                        <p:cTn id="23" dur="500" fill="hold"/>
                                        <p:tgtEl>
                                          <p:spTgt spid="66"/>
                                        </p:tgtEl>
                                        <p:attrNameLst>
                                          <p:attrName>ppt_h</p:attrName>
                                        </p:attrNameLst>
                                      </p:cBhvr>
                                      <p:tavLst>
                                        <p:tav tm="0">
                                          <p:val>
                                            <p:fltVal val="0"/>
                                          </p:val>
                                        </p:tav>
                                        <p:tav tm="100000">
                                          <p:val>
                                            <p:strVal val="#ppt_h"/>
                                          </p:val>
                                        </p:tav>
                                      </p:tavLst>
                                    </p:anim>
                                    <p:anim calcmode="lin" valueType="num">
                                      <p:cBhvr>
                                        <p:cTn id="24" dur="500" fill="hold"/>
                                        <p:tgtEl>
                                          <p:spTgt spid="66"/>
                                        </p:tgtEl>
                                        <p:attrNameLst>
                                          <p:attrName>style.rotation</p:attrName>
                                        </p:attrNameLst>
                                      </p:cBhvr>
                                      <p:tavLst>
                                        <p:tav tm="0">
                                          <p:val>
                                            <p:fltVal val="360"/>
                                          </p:val>
                                        </p:tav>
                                        <p:tav tm="100000">
                                          <p:val>
                                            <p:fltVal val="0"/>
                                          </p:val>
                                        </p:tav>
                                      </p:tavLst>
                                    </p:anim>
                                    <p:animEffect>
                                      <p:cBhvr>
                                        <p:cTn id="25" dur="500"/>
                                        <p:tgtEl>
                                          <p:spTgt spid="66"/>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p:cBhvr>
                                        <p:cTn id="28" dur="750"/>
                                        <p:tgtEl>
                                          <p:spTgt spid="67"/>
                                        </p:tgtEl>
                                      </p:cBhvr>
                                    </p:animEffect>
                                    <p:anim calcmode="lin" valueType="num">
                                      <p:cBhvr>
                                        <p:cTn id="29" dur="750" fill="hold"/>
                                        <p:tgtEl>
                                          <p:spTgt spid="67"/>
                                        </p:tgtEl>
                                        <p:attrNameLst>
                                          <p:attrName>ppt_x</p:attrName>
                                        </p:attrNameLst>
                                      </p:cBhvr>
                                      <p:tavLst>
                                        <p:tav tm="0">
                                          <p:val>
                                            <p:strVal val="#ppt_x"/>
                                          </p:val>
                                        </p:tav>
                                        <p:tav tm="100000">
                                          <p:val>
                                            <p:strVal val="#ppt_x"/>
                                          </p:val>
                                        </p:tav>
                                      </p:tavLst>
                                    </p:anim>
                                    <p:anim calcmode="lin" valueType="num">
                                      <p:cBhvr>
                                        <p:cTn id="30" dur="750" fill="hold"/>
                                        <p:tgtEl>
                                          <p:spTgt spid="67"/>
                                        </p:tgtEl>
                                        <p:attrNameLst>
                                          <p:attrName>ppt_y</p:attrName>
                                        </p:attrNameLst>
                                      </p:cBhvr>
                                      <p:tavLst>
                                        <p:tav tm="0">
                                          <p:val>
                                            <p:strVal val="#ppt_y+.1"/>
                                          </p:val>
                                        </p:tav>
                                        <p:tav tm="100000">
                                          <p:val>
                                            <p:strVal val="#ppt_y"/>
                                          </p:val>
                                        </p:tav>
                                      </p:tavLst>
                                    </p:anim>
                                  </p:childTnLst>
                                </p:cTn>
                              </p:par>
                            </p:childTnLst>
                          </p:cTn>
                        </p:par>
                        <p:par>
                          <p:cTn id="31" fill="hold">
                            <p:stCondLst>
                              <p:cond delay="1850"/>
                            </p:stCondLst>
                            <p:childTnLst>
                              <p:par>
                                <p:cTn id="32" presetID="49" presetClass="entr" presetSubtype="0" decel="100000" fill="hold" grpId="0" nodeType="afterEffect">
                                  <p:stCondLst>
                                    <p:cond delay="0"/>
                                  </p:stCondLst>
                                  <p:childTnLst>
                                    <p:set>
                                      <p:cBhvr>
                                        <p:cTn id="33" dur="1" fill="hold">
                                          <p:stCondLst>
                                            <p:cond delay="0"/>
                                          </p:stCondLst>
                                        </p:cTn>
                                        <p:tgtEl>
                                          <p:spTgt spid="68"/>
                                        </p:tgtEl>
                                        <p:attrNameLst>
                                          <p:attrName>style.visibility</p:attrName>
                                        </p:attrNameLst>
                                      </p:cBhvr>
                                      <p:to>
                                        <p:strVal val="visible"/>
                                      </p:to>
                                    </p:set>
                                    <p:anim calcmode="lin" valueType="num">
                                      <p:cBhvr>
                                        <p:cTn id="34" dur="500" fill="hold"/>
                                        <p:tgtEl>
                                          <p:spTgt spid="68"/>
                                        </p:tgtEl>
                                        <p:attrNameLst>
                                          <p:attrName>ppt_w</p:attrName>
                                        </p:attrNameLst>
                                      </p:cBhvr>
                                      <p:tavLst>
                                        <p:tav tm="0">
                                          <p:val>
                                            <p:fltVal val="0"/>
                                          </p:val>
                                        </p:tav>
                                        <p:tav tm="100000">
                                          <p:val>
                                            <p:strVal val="#ppt_w"/>
                                          </p:val>
                                        </p:tav>
                                      </p:tavLst>
                                    </p:anim>
                                    <p:anim calcmode="lin" valueType="num">
                                      <p:cBhvr>
                                        <p:cTn id="35" dur="500" fill="hold"/>
                                        <p:tgtEl>
                                          <p:spTgt spid="68"/>
                                        </p:tgtEl>
                                        <p:attrNameLst>
                                          <p:attrName>ppt_h</p:attrName>
                                        </p:attrNameLst>
                                      </p:cBhvr>
                                      <p:tavLst>
                                        <p:tav tm="0">
                                          <p:val>
                                            <p:fltVal val="0"/>
                                          </p:val>
                                        </p:tav>
                                        <p:tav tm="100000">
                                          <p:val>
                                            <p:strVal val="#ppt_h"/>
                                          </p:val>
                                        </p:tav>
                                      </p:tavLst>
                                    </p:anim>
                                    <p:anim calcmode="lin" valueType="num">
                                      <p:cBhvr>
                                        <p:cTn id="36" dur="500" fill="hold"/>
                                        <p:tgtEl>
                                          <p:spTgt spid="68"/>
                                        </p:tgtEl>
                                        <p:attrNameLst>
                                          <p:attrName>style.rotation</p:attrName>
                                        </p:attrNameLst>
                                      </p:cBhvr>
                                      <p:tavLst>
                                        <p:tav tm="0">
                                          <p:val>
                                            <p:fltVal val="360"/>
                                          </p:val>
                                        </p:tav>
                                        <p:tav tm="100000">
                                          <p:val>
                                            <p:fltVal val="0"/>
                                          </p:val>
                                        </p:tav>
                                      </p:tavLst>
                                    </p:anim>
                                    <p:animEffect>
                                      <p:cBhvr>
                                        <p:cTn id="37" dur="500"/>
                                        <p:tgtEl>
                                          <p:spTgt spid="68"/>
                                        </p:tgtEl>
                                      </p:cBhvr>
                                    </p:animEffect>
                                  </p:childTnLst>
                                </p:cTn>
                              </p:par>
                              <p:par>
                                <p:cTn id="38" presetID="42" presetClass="entr" presetSubtype="0" fill="hold" grpId="0" nodeType="withEffect">
                                  <p:stCondLst>
                                    <p:cond delay="0"/>
                                  </p:stCondLst>
                                  <p:childTnLst>
                                    <p:set>
                                      <p:cBhvr>
                                        <p:cTn id="39" dur="1" fill="hold">
                                          <p:stCondLst>
                                            <p:cond delay="0"/>
                                          </p:stCondLst>
                                        </p:cTn>
                                        <p:tgtEl>
                                          <p:spTgt spid="69"/>
                                        </p:tgtEl>
                                        <p:attrNameLst>
                                          <p:attrName>style.visibility</p:attrName>
                                        </p:attrNameLst>
                                      </p:cBhvr>
                                      <p:to>
                                        <p:strVal val="visible"/>
                                      </p:to>
                                    </p:set>
                                    <p:animEffect>
                                      <p:cBhvr>
                                        <p:cTn id="40" dur="750"/>
                                        <p:tgtEl>
                                          <p:spTgt spid="69"/>
                                        </p:tgtEl>
                                      </p:cBhvr>
                                    </p:animEffect>
                                    <p:anim calcmode="lin" valueType="num">
                                      <p:cBhvr>
                                        <p:cTn id="41" dur="750" fill="hold"/>
                                        <p:tgtEl>
                                          <p:spTgt spid="69"/>
                                        </p:tgtEl>
                                        <p:attrNameLst>
                                          <p:attrName>ppt_x</p:attrName>
                                        </p:attrNameLst>
                                      </p:cBhvr>
                                      <p:tavLst>
                                        <p:tav tm="0">
                                          <p:val>
                                            <p:strVal val="#ppt_x"/>
                                          </p:val>
                                        </p:tav>
                                        <p:tav tm="100000">
                                          <p:val>
                                            <p:strVal val="#ppt_x"/>
                                          </p:val>
                                        </p:tav>
                                      </p:tavLst>
                                    </p:anim>
                                    <p:anim calcmode="lin" valueType="num">
                                      <p:cBhvr>
                                        <p:cTn id="42" dur="750" fill="hold"/>
                                        <p:tgtEl>
                                          <p:spTgt spid="69"/>
                                        </p:tgtEl>
                                        <p:attrNameLst>
                                          <p:attrName>ppt_y</p:attrName>
                                        </p:attrNameLst>
                                      </p:cBhvr>
                                      <p:tavLst>
                                        <p:tav tm="0">
                                          <p:val>
                                            <p:strVal val="#ppt_y+.1"/>
                                          </p:val>
                                        </p:tav>
                                        <p:tav tm="100000">
                                          <p:val>
                                            <p:strVal val="#ppt_y"/>
                                          </p:val>
                                        </p:tav>
                                      </p:tavLst>
                                    </p:anim>
                                  </p:childTnLst>
                                </p:cTn>
                              </p:par>
                            </p:childTnLst>
                          </p:cTn>
                        </p:par>
                        <p:par>
                          <p:cTn id="43" fill="hold">
                            <p:stCondLst>
                              <p:cond delay="2350"/>
                            </p:stCondLst>
                            <p:childTnLst>
                              <p:par>
                                <p:cTn id="44" presetID="49" presetClass="entr" presetSubtype="0" decel="100000" fill="hold" grpId="0"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p:cTn id="46" dur="500" fill="hold"/>
                                        <p:tgtEl>
                                          <p:spTgt spid="70"/>
                                        </p:tgtEl>
                                        <p:attrNameLst>
                                          <p:attrName>ppt_w</p:attrName>
                                        </p:attrNameLst>
                                      </p:cBhvr>
                                      <p:tavLst>
                                        <p:tav tm="0">
                                          <p:val>
                                            <p:fltVal val="0"/>
                                          </p:val>
                                        </p:tav>
                                        <p:tav tm="100000">
                                          <p:val>
                                            <p:strVal val="#ppt_w"/>
                                          </p:val>
                                        </p:tav>
                                      </p:tavLst>
                                    </p:anim>
                                    <p:anim calcmode="lin" valueType="num">
                                      <p:cBhvr>
                                        <p:cTn id="47" dur="500" fill="hold"/>
                                        <p:tgtEl>
                                          <p:spTgt spid="70"/>
                                        </p:tgtEl>
                                        <p:attrNameLst>
                                          <p:attrName>ppt_h</p:attrName>
                                        </p:attrNameLst>
                                      </p:cBhvr>
                                      <p:tavLst>
                                        <p:tav tm="0">
                                          <p:val>
                                            <p:fltVal val="0"/>
                                          </p:val>
                                        </p:tav>
                                        <p:tav tm="100000">
                                          <p:val>
                                            <p:strVal val="#ppt_h"/>
                                          </p:val>
                                        </p:tav>
                                      </p:tavLst>
                                    </p:anim>
                                    <p:anim calcmode="lin" valueType="num">
                                      <p:cBhvr>
                                        <p:cTn id="48" dur="500" fill="hold"/>
                                        <p:tgtEl>
                                          <p:spTgt spid="70"/>
                                        </p:tgtEl>
                                        <p:attrNameLst>
                                          <p:attrName>style.rotation</p:attrName>
                                        </p:attrNameLst>
                                      </p:cBhvr>
                                      <p:tavLst>
                                        <p:tav tm="0">
                                          <p:val>
                                            <p:fltVal val="360"/>
                                          </p:val>
                                        </p:tav>
                                        <p:tav tm="100000">
                                          <p:val>
                                            <p:fltVal val="0"/>
                                          </p:val>
                                        </p:tav>
                                      </p:tavLst>
                                    </p:anim>
                                    <p:animEffect>
                                      <p:cBhvr>
                                        <p:cTn id="49" dur="500"/>
                                        <p:tgtEl>
                                          <p:spTgt spid="70"/>
                                        </p:tgtEl>
                                      </p:cBhvr>
                                    </p:animEffect>
                                  </p:childTnLst>
                                </p:cTn>
                              </p:par>
                              <p:par>
                                <p:cTn id="50" presetID="42" presetClass="entr" presetSubtype="0" fill="hold" grpId="0" nodeType="withEffect">
                                  <p:stCondLst>
                                    <p:cond delay="0"/>
                                  </p:stCondLst>
                                  <p:childTnLst>
                                    <p:set>
                                      <p:cBhvr>
                                        <p:cTn id="51" dur="1" fill="hold">
                                          <p:stCondLst>
                                            <p:cond delay="0"/>
                                          </p:stCondLst>
                                        </p:cTn>
                                        <p:tgtEl>
                                          <p:spTgt spid="71"/>
                                        </p:tgtEl>
                                        <p:attrNameLst>
                                          <p:attrName>style.visibility</p:attrName>
                                        </p:attrNameLst>
                                      </p:cBhvr>
                                      <p:to>
                                        <p:strVal val="visible"/>
                                      </p:to>
                                    </p:set>
                                    <p:animEffect>
                                      <p:cBhvr>
                                        <p:cTn id="52" dur="750"/>
                                        <p:tgtEl>
                                          <p:spTgt spid="71"/>
                                        </p:tgtEl>
                                      </p:cBhvr>
                                    </p:animEffect>
                                    <p:anim calcmode="lin" valueType="num">
                                      <p:cBhvr>
                                        <p:cTn id="53" dur="750" fill="hold"/>
                                        <p:tgtEl>
                                          <p:spTgt spid="71"/>
                                        </p:tgtEl>
                                        <p:attrNameLst>
                                          <p:attrName>ppt_x</p:attrName>
                                        </p:attrNameLst>
                                      </p:cBhvr>
                                      <p:tavLst>
                                        <p:tav tm="0">
                                          <p:val>
                                            <p:strVal val="#ppt_x"/>
                                          </p:val>
                                        </p:tav>
                                        <p:tav tm="100000">
                                          <p:val>
                                            <p:strVal val="#ppt_x"/>
                                          </p:val>
                                        </p:tav>
                                      </p:tavLst>
                                    </p:anim>
                                    <p:anim calcmode="lin" valueType="num">
                                      <p:cBhvr>
                                        <p:cTn id="54" dur="750" fill="hold"/>
                                        <p:tgtEl>
                                          <p:spTgt spid="71"/>
                                        </p:tgtEl>
                                        <p:attrNameLst>
                                          <p:attrName>ppt_y</p:attrName>
                                        </p:attrNameLst>
                                      </p:cBhvr>
                                      <p:tavLst>
                                        <p:tav tm="0">
                                          <p:val>
                                            <p:strVal val="#ppt_y+.1"/>
                                          </p:val>
                                        </p:tav>
                                        <p:tav tm="100000">
                                          <p:val>
                                            <p:strVal val="#ppt_y"/>
                                          </p:val>
                                        </p:tav>
                                      </p:tavLst>
                                    </p:anim>
                                  </p:childTnLst>
                                </p:cTn>
                              </p:par>
                            </p:childTnLst>
                          </p:cTn>
                        </p:par>
                        <p:par>
                          <p:cTn id="55" fill="hold">
                            <p:stCondLst>
                              <p:cond delay="2850"/>
                            </p:stCondLst>
                            <p:childTnLst>
                              <p:par>
                                <p:cTn id="56" presetID="49" presetClass="entr" presetSubtype="0" decel="100000" fill="hold" grpId="0" nodeType="afterEffect">
                                  <p:stCondLst>
                                    <p:cond delay="0"/>
                                  </p:stCondLst>
                                  <p:childTnLst>
                                    <p:set>
                                      <p:cBhvr>
                                        <p:cTn id="57" dur="1" fill="hold">
                                          <p:stCondLst>
                                            <p:cond delay="0"/>
                                          </p:stCondLst>
                                        </p:cTn>
                                        <p:tgtEl>
                                          <p:spTgt spid="72"/>
                                        </p:tgtEl>
                                        <p:attrNameLst>
                                          <p:attrName>style.visibility</p:attrName>
                                        </p:attrNameLst>
                                      </p:cBhvr>
                                      <p:to>
                                        <p:strVal val="visible"/>
                                      </p:to>
                                    </p:set>
                                    <p:anim calcmode="lin" valueType="num">
                                      <p:cBhvr>
                                        <p:cTn id="58" dur="500" fill="hold"/>
                                        <p:tgtEl>
                                          <p:spTgt spid="72"/>
                                        </p:tgtEl>
                                        <p:attrNameLst>
                                          <p:attrName>ppt_w</p:attrName>
                                        </p:attrNameLst>
                                      </p:cBhvr>
                                      <p:tavLst>
                                        <p:tav tm="0">
                                          <p:val>
                                            <p:fltVal val="0"/>
                                          </p:val>
                                        </p:tav>
                                        <p:tav tm="100000">
                                          <p:val>
                                            <p:strVal val="#ppt_w"/>
                                          </p:val>
                                        </p:tav>
                                      </p:tavLst>
                                    </p:anim>
                                    <p:anim calcmode="lin" valueType="num">
                                      <p:cBhvr>
                                        <p:cTn id="59" dur="500" fill="hold"/>
                                        <p:tgtEl>
                                          <p:spTgt spid="72"/>
                                        </p:tgtEl>
                                        <p:attrNameLst>
                                          <p:attrName>ppt_h</p:attrName>
                                        </p:attrNameLst>
                                      </p:cBhvr>
                                      <p:tavLst>
                                        <p:tav tm="0">
                                          <p:val>
                                            <p:fltVal val="0"/>
                                          </p:val>
                                        </p:tav>
                                        <p:tav tm="100000">
                                          <p:val>
                                            <p:strVal val="#ppt_h"/>
                                          </p:val>
                                        </p:tav>
                                      </p:tavLst>
                                    </p:anim>
                                    <p:anim calcmode="lin" valueType="num">
                                      <p:cBhvr>
                                        <p:cTn id="60" dur="500" fill="hold"/>
                                        <p:tgtEl>
                                          <p:spTgt spid="72"/>
                                        </p:tgtEl>
                                        <p:attrNameLst>
                                          <p:attrName>style.rotation</p:attrName>
                                        </p:attrNameLst>
                                      </p:cBhvr>
                                      <p:tavLst>
                                        <p:tav tm="0">
                                          <p:val>
                                            <p:fltVal val="360"/>
                                          </p:val>
                                        </p:tav>
                                        <p:tav tm="100000">
                                          <p:val>
                                            <p:fltVal val="0"/>
                                          </p:val>
                                        </p:tav>
                                      </p:tavLst>
                                    </p:anim>
                                    <p:animEffect>
                                      <p:cBhvr>
                                        <p:cTn id="61" dur="500"/>
                                        <p:tgtEl>
                                          <p:spTgt spid="72"/>
                                        </p:tgtEl>
                                      </p:cBhvr>
                                    </p:animEffect>
                                  </p:childTnLst>
                                </p:cTn>
                              </p:par>
                              <p:par>
                                <p:cTn id="62" presetID="42" presetClass="entr" presetSubtype="0" fill="hold" grpId="0" nodeType="withEffect">
                                  <p:stCondLst>
                                    <p:cond delay="0"/>
                                  </p:stCondLst>
                                  <p:childTnLst>
                                    <p:set>
                                      <p:cBhvr>
                                        <p:cTn id="63" dur="1" fill="hold">
                                          <p:stCondLst>
                                            <p:cond delay="0"/>
                                          </p:stCondLst>
                                        </p:cTn>
                                        <p:tgtEl>
                                          <p:spTgt spid="73"/>
                                        </p:tgtEl>
                                        <p:attrNameLst>
                                          <p:attrName>style.visibility</p:attrName>
                                        </p:attrNameLst>
                                      </p:cBhvr>
                                      <p:to>
                                        <p:strVal val="visible"/>
                                      </p:to>
                                    </p:set>
                                    <p:animEffect>
                                      <p:cBhvr>
                                        <p:cTn id="64" dur="750"/>
                                        <p:tgtEl>
                                          <p:spTgt spid="73"/>
                                        </p:tgtEl>
                                      </p:cBhvr>
                                    </p:animEffect>
                                    <p:anim calcmode="lin" valueType="num">
                                      <p:cBhvr>
                                        <p:cTn id="65" dur="750" fill="hold"/>
                                        <p:tgtEl>
                                          <p:spTgt spid="73"/>
                                        </p:tgtEl>
                                        <p:attrNameLst>
                                          <p:attrName>ppt_x</p:attrName>
                                        </p:attrNameLst>
                                      </p:cBhvr>
                                      <p:tavLst>
                                        <p:tav tm="0">
                                          <p:val>
                                            <p:strVal val="#ppt_x"/>
                                          </p:val>
                                        </p:tav>
                                        <p:tav tm="100000">
                                          <p:val>
                                            <p:strVal val="#ppt_x"/>
                                          </p:val>
                                        </p:tav>
                                      </p:tavLst>
                                    </p:anim>
                                    <p:anim calcmode="lin" valueType="num">
                                      <p:cBhvr>
                                        <p:cTn id="66" dur="750" fill="hold"/>
                                        <p:tgtEl>
                                          <p:spTgt spid="7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bldLvl="0" autoUpdateAnimBg="0"/>
      <p:bldP spid="68" grpId="0"/>
      <p:bldP spid="69" grpId="0" bldLvl="0" autoUpdateAnimBg="0"/>
      <p:bldP spid="70" grpId="0"/>
      <p:bldP spid="71" grpId="0" bldLvl="0" autoUpdateAnimBg="0"/>
      <p:bldP spid="72" grpId="0"/>
      <p:bldP spid="73"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01</a:t>
            </a: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6000">
        <p14:warp dir="in"/>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sp>
        <p:nvSpPr>
          <p:cNvPr id="98" name="Text Box 7"/>
          <p:cNvSpPr txBox="1">
            <a:spLocks noChangeArrowheads="1"/>
          </p:cNvSpPr>
          <p:nvPr/>
        </p:nvSpPr>
        <p:spPr bwMode="auto">
          <a:xfrm>
            <a:off x="738423" y="1204061"/>
            <a:ext cx="10725541" cy="615553"/>
          </a:xfrm>
          <a:prstGeom prst="rect">
            <a:avLst/>
          </a:prstGeom>
          <a:noFill/>
          <a:ln w="9525">
            <a:noFill/>
            <a:miter lim="800000"/>
          </a:ln>
        </p:spPr>
        <p:txBody>
          <a:bodyPr wrap="square" lIns="60960" tIns="30480" rIns="60960" bIns="30480" anchor="ctr">
            <a:spAutoFit/>
          </a:bodyPr>
          <a:lstStyle/>
          <a:p>
            <a:pPr algn="ctr" defTabSz="1450340"/>
            <a:r>
              <a:rPr lang="zh-CN" altLang="en-US"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sp>
        <p:nvSpPr>
          <p:cNvPr id="106" name="Rectangle 9"/>
          <p:cNvSpPr/>
          <p:nvPr/>
        </p:nvSpPr>
        <p:spPr>
          <a:xfrm>
            <a:off x="1" y="4140201"/>
            <a:ext cx="12204196" cy="812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 name="Rectangle 11"/>
          <p:cNvSpPr/>
          <p:nvPr/>
        </p:nvSpPr>
        <p:spPr>
          <a:xfrm>
            <a:off x="-12196" y="4140201"/>
            <a:ext cx="12226779" cy="81279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 name="Text Box 10"/>
          <p:cNvSpPr txBox="1">
            <a:spLocks noChangeArrowheads="1"/>
          </p:cNvSpPr>
          <p:nvPr/>
        </p:nvSpPr>
        <p:spPr bwMode="auto">
          <a:xfrm>
            <a:off x="939092" y="5197746"/>
            <a:ext cx="2654465" cy="1292662"/>
          </a:xfrm>
          <a:prstGeom prst="rect">
            <a:avLst/>
          </a:prstGeom>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添加标题此处添加标题此处添加标题此处添加标题此处添加标题此处添加标题此处添加标题此处添加标题此处添加标题此处添加。</a:t>
            </a:r>
          </a:p>
        </p:txBody>
      </p:sp>
      <p:sp>
        <p:nvSpPr>
          <p:cNvPr id="109" name="Text Box 7"/>
          <p:cNvSpPr txBox="1">
            <a:spLocks noChangeArrowheads="1"/>
          </p:cNvSpPr>
          <p:nvPr/>
        </p:nvSpPr>
        <p:spPr bwMode="auto">
          <a:xfrm>
            <a:off x="1669161" y="4390869"/>
            <a:ext cx="1194325"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0" name="Text Box 10"/>
          <p:cNvSpPr txBox="1">
            <a:spLocks noChangeArrowheads="1"/>
          </p:cNvSpPr>
          <p:nvPr/>
        </p:nvSpPr>
        <p:spPr bwMode="auto">
          <a:xfrm>
            <a:off x="4834336" y="5207475"/>
            <a:ext cx="2625438" cy="1292662"/>
          </a:xfrm>
          <a:prstGeom prst="rect">
            <a:avLst/>
          </a:prstGeom>
          <a:noFill/>
          <a:ln w="9525">
            <a:noFill/>
            <a:miter lim="800000"/>
          </a:ln>
        </p:spPr>
        <p:txBody>
          <a:bodyPr wrap="square" lIns="60960" tIns="30480" rIns="60960" bIns="30480">
            <a:spAutoFit/>
          </a:bodyPr>
          <a:lstStyle>
            <a:defPPr>
              <a:defRPr lang="zh-CN"/>
            </a:defPPr>
            <a:lvl1pPr algn="ctr" defTabSz="1450340">
              <a:defRPr sz="1600">
                <a:latin typeface="微软雅黑" panose="020B0503020204020204" pitchFamily="34" charset="-122"/>
                <a:ea typeface="微软雅黑" panose="020B0503020204020204" pitchFamily="34" charset="-122"/>
                <a:cs typeface="Open Sans" panose="020B0606030504020204" pitchFamily="34" charset="0"/>
              </a:defRPr>
            </a:lvl1pPr>
          </a:lstStyle>
          <a:p>
            <a:r>
              <a:rPr lang="zh-CN" altLang="en-US" dirty="0"/>
              <a:t>添加标题此处添加标题此处添加标题此处添加标题此处添加标题此处添加标题此处添加标题此处添加标题此处添加标题此处添加。</a:t>
            </a:r>
          </a:p>
        </p:txBody>
      </p:sp>
      <p:sp>
        <p:nvSpPr>
          <p:cNvPr id="111" name="Text Box 7"/>
          <p:cNvSpPr txBox="1">
            <a:spLocks noChangeArrowheads="1"/>
          </p:cNvSpPr>
          <p:nvPr/>
        </p:nvSpPr>
        <p:spPr bwMode="auto">
          <a:xfrm>
            <a:off x="5370745" y="4390869"/>
            <a:ext cx="1552620"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altLang="zh-CN"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2" name="Text Box 10"/>
          <p:cNvSpPr txBox="1">
            <a:spLocks noChangeArrowheads="1"/>
          </p:cNvSpPr>
          <p:nvPr/>
        </p:nvSpPr>
        <p:spPr bwMode="auto">
          <a:xfrm>
            <a:off x="8662165" y="5203810"/>
            <a:ext cx="2673491"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添加标题此处添加标题此处添加标题此处添加标题此处添加标题此处添加标题此处添加标题此处添加标题此处添加标题此处添加。</a:t>
            </a:r>
          </a:p>
        </p:txBody>
      </p:sp>
      <p:sp>
        <p:nvSpPr>
          <p:cNvPr id="113" name="Text Box 7"/>
          <p:cNvSpPr txBox="1">
            <a:spLocks noChangeArrowheads="1"/>
          </p:cNvSpPr>
          <p:nvPr/>
        </p:nvSpPr>
        <p:spPr bwMode="auto">
          <a:xfrm>
            <a:off x="9136096" y="4390869"/>
            <a:ext cx="1669973"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altLang="zh-CN"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7" name="组合 46"/>
          <p:cNvGrpSpPr/>
          <p:nvPr/>
        </p:nvGrpSpPr>
        <p:grpSpPr>
          <a:xfrm>
            <a:off x="4388285" y="1905000"/>
            <a:ext cx="3536515" cy="2133600"/>
            <a:chOff x="4388285" y="1905000"/>
            <a:chExt cx="3536515" cy="2133600"/>
          </a:xfrm>
        </p:grpSpPr>
        <p:pic>
          <p:nvPicPr>
            <p:cNvPr id="104"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a:fillRect/>
            </a:stretch>
          </p:blipFill>
          <p:spPr>
            <a:xfrm>
              <a:off x="4388285" y="1905000"/>
              <a:ext cx="3536515" cy="2133600"/>
            </a:xfrm>
            <a:prstGeom prst="rect">
              <a:avLst/>
            </a:prstGeom>
          </p:spPr>
        </p:pic>
        <p:sp>
          <p:nvSpPr>
            <p:cNvPr id="114" name="Rectangle 18"/>
            <p:cNvSpPr/>
            <p:nvPr/>
          </p:nvSpPr>
          <p:spPr>
            <a:xfrm>
              <a:off x="4907243" y="2165353"/>
              <a:ext cx="2450592" cy="1523999"/>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2" name="组合 1"/>
          <p:cNvGrpSpPr/>
          <p:nvPr/>
        </p:nvGrpSpPr>
        <p:grpSpPr>
          <a:xfrm>
            <a:off x="629088" y="1905000"/>
            <a:ext cx="3536515" cy="2133600"/>
            <a:chOff x="629088" y="1905000"/>
            <a:chExt cx="3536515" cy="2133600"/>
          </a:xfrm>
        </p:grpSpPr>
        <p:pic>
          <p:nvPicPr>
            <p:cNvPr id="99"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a:fillRect/>
            </a:stretch>
          </p:blipFill>
          <p:spPr>
            <a:xfrm>
              <a:off x="629088" y="1905000"/>
              <a:ext cx="3536515" cy="2133600"/>
            </a:xfrm>
            <a:prstGeom prst="rect">
              <a:avLst/>
            </a:prstGeom>
          </p:spPr>
        </p:pic>
        <p:sp>
          <p:nvSpPr>
            <p:cNvPr id="115" name="Rectangle 19"/>
            <p:cNvSpPr/>
            <p:nvPr/>
          </p:nvSpPr>
          <p:spPr>
            <a:xfrm>
              <a:off x="1142965" y="2165353"/>
              <a:ext cx="2450592" cy="1523999"/>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8" name="组合 47"/>
          <p:cNvGrpSpPr/>
          <p:nvPr/>
        </p:nvGrpSpPr>
        <p:grpSpPr>
          <a:xfrm>
            <a:off x="8233332" y="1905000"/>
            <a:ext cx="3536515" cy="2133600"/>
            <a:chOff x="8233332" y="1905000"/>
            <a:chExt cx="3536515" cy="2133600"/>
          </a:xfrm>
        </p:grpSpPr>
        <p:pic>
          <p:nvPicPr>
            <p:cNvPr id="105" name="Picture 5"/>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a:fillRect/>
            </a:stretch>
          </p:blipFill>
          <p:spPr>
            <a:xfrm>
              <a:off x="8233332" y="1905000"/>
              <a:ext cx="3536515" cy="2133600"/>
            </a:xfrm>
            <a:prstGeom prst="rect">
              <a:avLst/>
            </a:prstGeom>
          </p:spPr>
        </p:pic>
        <p:sp>
          <p:nvSpPr>
            <p:cNvPr id="116" name="Rectangle 20"/>
            <p:cNvSpPr/>
            <p:nvPr/>
          </p:nvSpPr>
          <p:spPr>
            <a:xfrm>
              <a:off x="8745787" y="2165351"/>
              <a:ext cx="2450592" cy="1523999"/>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mc:AlternateContent xmlns:mc="http://schemas.openxmlformats.org/markup-compatibility/2006" xmlns:p14="http://schemas.microsoft.com/office/powerpoint/2010/main">
    <mc:Choice Requires="p14">
      <p:transition spd="slow" p14:dur="1250" advClick="0" advTm="10000">
        <p14:switch dir="r"/>
      </p:transition>
    </mc:Choice>
    <mc:Fallback xmlns="">
      <p:transition spd="slow"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8" fill="hold" grpId="0" nodeType="afterEffect">
                                  <p:stCondLst>
                                    <p:cond delay="0"/>
                                  </p:stCondLst>
                                  <p:childTnLst>
                                    <p:set>
                                      <p:cBhvr>
                                        <p:cTn id="18" dur="1" fill="hold">
                                          <p:stCondLst>
                                            <p:cond delay="0"/>
                                          </p:stCondLst>
                                        </p:cTn>
                                        <p:tgtEl>
                                          <p:spTgt spid="107"/>
                                        </p:tgtEl>
                                        <p:attrNameLst>
                                          <p:attrName>style.visibility</p:attrName>
                                        </p:attrNameLst>
                                      </p:cBhvr>
                                      <p:to>
                                        <p:strVal val="visible"/>
                                      </p:to>
                                    </p:set>
                                    <p:animEffect transition="in" filter="wipe(left)">
                                      <p:cBhvr>
                                        <p:cTn id="19" dur="500"/>
                                        <p:tgtEl>
                                          <p:spTgt spid="107"/>
                                        </p:tgtEl>
                                      </p:cBhvr>
                                    </p:animEffect>
                                  </p:childTnLst>
                                </p:cTn>
                              </p:par>
                            </p:childTnLst>
                          </p:cTn>
                        </p:par>
                        <p:par>
                          <p:cTn id="20" fill="hold">
                            <p:stCondLst>
                              <p:cond delay="1950"/>
                            </p:stCondLst>
                            <p:childTnLst>
                              <p:par>
                                <p:cTn id="21" presetID="2" presetClass="entr" presetSubtype="2"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500" fill="hold"/>
                                        <p:tgtEl>
                                          <p:spTgt spid="47"/>
                                        </p:tgtEl>
                                        <p:attrNameLst>
                                          <p:attrName>ppt_x</p:attrName>
                                        </p:attrNameLst>
                                      </p:cBhvr>
                                      <p:tavLst>
                                        <p:tav tm="0">
                                          <p:val>
                                            <p:strVal val="1+#ppt_w/2"/>
                                          </p:val>
                                        </p:tav>
                                        <p:tav tm="100000">
                                          <p:val>
                                            <p:strVal val="#ppt_x"/>
                                          </p:val>
                                        </p:tav>
                                      </p:tavLst>
                                    </p:anim>
                                    <p:anim calcmode="lin" valueType="num">
                                      <p:cBhvr additive="base">
                                        <p:cTn id="28" dur="500" fill="hold"/>
                                        <p:tgtEl>
                                          <p:spTgt spid="4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additive="base">
                                        <p:cTn id="31" dur="500" fill="hold"/>
                                        <p:tgtEl>
                                          <p:spTgt spid="48"/>
                                        </p:tgtEl>
                                        <p:attrNameLst>
                                          <p:attrName>ppt_x</p:attrName>
                                        </p:attrNameLst>
                                      </p:cBhvr>
                                      <p:tavLst>
                                        <p:tav tm="0">
                                          <p:val>
                                            <p:strVal val="1+#ppt_w/2"/>
                                          </p:val>
                                        </p:tav>
                                        <p:tav tm="100000">
                                          <p:val>
                                            <p:strVal val="#ppt_x"/>
                                          </p:val>
                                        </p:tav>
                                      </p:tavLst>
                                    </p:anim>
                                    <p:anim calcmode="lin" valueType="num">
                                      <p:cBhvr additive="base">
                                        <p:cTn id="32" dur="500" fill="hold"/>
                                        <p:tgtEl>
                                          <p:spTgt spid="48"/>
                                        </p:tgtEl>
                                        <p:attrNameLst>
                                          <p:attrName>ppt_y</p:attrName>
                                        </p:attrNameLst>
                                      </p:cBhvr>
                                      <p:tavLst>
                                        <p:tav tm="0">
                                          <p:val>
                                            <p:strVal val="#ppt_y"/>
                                          </p:val>
                                        </p:tav>
                                        <p:tav tm="100000">
                                          <p:val>
                                            <p:strVal val="#ppt_y"/>
                                          </p:val>
                                        </p:tav>
                                      </p:tavLst>
                                    </p:anim>
                                  </p:childTnLst>
                                </p:cTn>
                              </p:par>
                            </p:childTnLst>
                          </p:cTn>
                        </p:par>
                        <p:par>
                          <p:cTn id="33" fill="hold">
                            <p:stCondLst>
                              <p:cond delay="2450"/>
                            </p:stCondLst>
                            <p:childTnLst>
                              <p:par>
                                <p:cTn id="34" presetID="10" presetClass="entr" presetSubtype="0" fill="hold" grpId="0" nodeType="afterEffect">
                                  <p:stCondLst>
                                    <p:cond delay="0"/>
                                  </p:stCondLst>
                                  <p:childTnLst>
                                    <p:set>
                                      <p:cBhvr>
                                        <p:cTn id="35" dur="1" fill="hold">
                                          <p:stCondLst>
                                            <p:cond delay="0"/>
                                          </p:stCondLst>
                                        </p:cTn>
                                        <p:tgtEl>
                                          <p:spTgt spid="109"/>
                                        </p:tgtEl>
                                        <p:attrNameLst>
                                          <p:attrName>style.visibility</p:attrName>
                                        </p:attrNameLst>
                                      </p:cBhvr>
                                      <p:to>
                                        <p:strVal val="visible"/>
                                      </p:to>
                                    </p:set>
                                    <p:animEffect transition="in" filter="fade">
                                      <p:cBhvr>
                                        <p:cTn id="36" dur="500"/>
                                        <p:tgtEl>
                                          <p:spTgt spid="109"/>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11"/>
                                        </p:tgtEl>
                                        <p:attrNameLst>
                                          <p:attrName>style.visibility</p:attrName>
                                        </p:attrNameLst>
                                      </p:cBhvr>
                                      <p:to>
                                        <p:strVal val="visible"/>
                                      </p:to>
                                    </p:set>
                                    <p:animEffect transition="in" filter="fade">
                                      <p:cBhvr>
                                        <p:cTn id="39" dur="500"/>
                                        <p:tgtEl>
                                          <p:spTgt spid="11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13"/>
                                        </p:tgtEl>
                                        <p:attrNameLst>
                                          <p:attrName>style.visibility</p:attrName>
                                        </p:attrNameLst>
                                      </p:cBhvr>
                                      <p:to>
                                        <p:strVal val="visible"/>
                                      </p:to>
                                    </p:set>
                                    <p:animEffect transition="in" filter="fade">
                                      <p:cBhvr>
                                        <p:cTn id="42" dur="500"/>
                                        <p:tgtEl>
                                          <p:spTgt spid="113"/>
                                        </p:tgtEl>
                                      </p:cBhvr>
                                    </p:animEffect>
                                  </p:childTnLst>
                                </p:cTn>
                              </p:par>
                            </p:childTnLst>
                          </p:cTn>
                        </p:par>
                        <p:par>
                          <p:cTn id="43" fill="hold">
                            <p:stCondLst>
                              <p:cond delay="2950"/>
                            </p:stCondLst>
                            <p:childTnLst>
                              <p:par>
                                <p:cTn id="44" presetID="53" presetClass="entr" presetSubtype="16" fill="hold" grpId="0" nodeType="afterEffect">
                                  <p:stCondLst>
                                    <p:cond delay="0"/>
                                  </p:stCondLst>
                                  <p:iterate type="lt">
                                    <p:tmPct val="7000"/>
                                  </p:iterate>
                                  <p:childTnLst>
                                    <p:set>
                                      <p:cBhvr>
                                        <p:cTn id="45" dur="1" fill="hold">
                                          <p:stCondLst>
                                            <p:cond delay="0"/>
                                          </p:stCondLst>
                                        </p:cTn>
                                        <p:tgtEl>
                                          <p:spTgt spid="98"/>
                                        </p:tgtEl>
                                        <p:attrNameLst>
                                          <p:attrName>style.visibility</p:attrName>
                                        </p:attrNameLst>
                                      </p:cBhvr>
                                      <p:to>
                                        <p:strVal val="visible"/>
                                      </p:to>
                                    </p:set>
                                    <p:anim calcmode="lin" valueType="num">
                                      <p:cBhvr>
                                        <p:cTn id="46" dur="500" fill="hold"/>
                                        <p:tgtEl>
                                          <p:spTgt spid="98"/>
                                        </p:tgtEl>
                                        <p:attrNameLst>
                                          <p:attrName>ppt_w</p:attrName>
                                        </p:attrNameLst>
                                      </p:cBhvr>
                                      <p:tavLst>
                                        <p:tav tm="0">
                                          <p:val>
                                            <p:fltVal val="0"/>
                                          </p:val>
                                        </p:tav>
                                        <p:tav tm="100000">
                                          <p:val>
                                            <p:strVal val="#ppt_w"/>
                                          </p:val>
                                        </p:tav>
                                      </p:tavLst>
                                    </p:anim>
                                    <p:anim calcmode="lin" valueType="num">
                                      <p:cBhvr>
                                        <p:cTn id="47" dur="500" fill="hold"/>
                                        <p:tgtEl>
                                          <p:spTgt spid="98"/>
                                        </p:tgtEl>
                                        <p:attrNameLst>
                                          <p:attrName>ppt_h</p:attrName>
                                        </p:attrNameLst>
                                      </p:cBhvr>
                                      <p:tavLst>
                                        <p:tav tm="0">
                                          <p:val>
                                            <p:fltVal val="0"/>
                                          </p:val>
                                        </p:tav>
                                        <p:tav tm="100000">
                                          <p:val>
                                            <p:strVal val="#ppt_h"/>
                                          </p:val>
                                        </p:tav>
                                      </p:tavLst>
                                    </p:anim>
                                    <p:animEffect transition="in" filter="fade">
                                      <p:cBhvr>
                                        <p:cTn id="48" dur="500"/>
                                        <p:tgtEl>
                                          <p:spTgt spid="98"/>
                                        </p:tgtEl>
                                      </p:cBhvr>
                                    </p:animEffect>
                                  </p:childTnLst>
                                </p:cTn>
                              </p:par>
                            </p:childTnLst>
                          </p:cTn>
                        </p:par>
                        <p:par>
                          <p:cTn id="49" fill="hold">
                            <p:stCondLst>
                              <p:cond delay="5409"/>
                            </p:stCondLst>
                            <p:childTnLst>
                              <p:par>
                                <p:cTn id="50" presetID="37" presetClass="entr" presetSubtype="0"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anim calcmode="lin" valueType="num">
                                      <p:cBhvr>
                                        <p:cTn id="53" dur="500" fill="hold"/>
                                        <p:tgtEl>
                                          <p:spTgt spid="108"/>
                                        </p:tgtEl>
                                        <p:attrNameLst>
                                          <p:attrName>ppt_x</p:attrName>
                                        </p:attrNameLst>
                                      </p:cBhvr>
                                      <p:tavLst>
                                        <p:tav tm="0">
                                          <p:val>
                                            <p:strVal val="#ppt_x"/>
                                          </p:val>
                                        </p:tav>
                                        <p:tav tm="100000">
                                          <p:val>
                                            <p:strVal val="#ppt_x"/>
                                          </p:val>
                                        </p:tav>
                                      </p:tavLst>
                                    </p:anim>
                                    <p:anim calcmode="lin" valueType="num">
                                      <p:cBhvr>
                                        <p:cTn id="54" dur="450" decel="100000" fill="hold"/>
                                        <p:tgtEl>
                                          <p:spTgt spid="108"/>
                                        </p:tgtEl>
                                        <p:attrNameLst>
                                          <p:attrName>ppt_y</p:attrName>
                                        </p:attrNameLst>
                                      </p:cBhvr>
                                      <p:tavLst>
                                        <p:tav tm="0">
                                          <p:val>
                                            <p:strVal val="#ppt_y+1"/>
                                          </p:val>
                                        </p:tav>
                                        <p:tav tm="100000">
                                          <p:val>
                                            <p:strVal val="#ppt_y-.03"/>
                                          </p:val>
                                        </p:tav>
                                      </p:tavLst>
                                    </p:anim>
                                    <p:anim calcmode="lin" valueType="num">
                                      <p:cBhvr>
                                        <p:cTn id="55" dur="50" accel="100000" fill="hold">
                                          <p:stCondLst>
                                            <p:cond delay="450"/>
                                          </p:stCondLst>
                                        </p:cTn>
                                        <p:tgtEl>
                                          <p:spTgt spid="108"/>
                                        </p:tgtEl>
                                        <p:attrNameLst>
                                          <p:attrName>ppt_y</p:attrName>
                                        </p:attrNameLst>
                                      </p:cBhvr>
                                      <p:tavLst>
                                        <p:tav tm="0">
                                          <p:val>
                                            <p:strVal val="#ppt_y-.03"/>
                                          </p:val>
                                        </p:tav>
                                        <p:tav tm="100000">
                                          <p:val>
                                            <p:strVal val="#ppt_y"/>
                                          </p:val>
                                        </p:tav>
                                      </p:tavLst>
                                    </p:anim>
                                  </p:childTnLst>
                                </p:cTn>
                              </p:par>
                              <p:par>
                                <p:cTn id="56" presetID="37" presetClass="entr" presetSubtype="0" fill="hold" grpId="0" nodeType="withEffect">
                                  <p:stCondLst>
                                    <p:cond delay="250"/>
                                  </p:stCondLst>
                                  <p:childTnLst>
                                    <p:set>
                                      <p:cBhvr>
                                        <p:cTn id="57" dur="1" fill="hold">
                                          <p:stCondLst>
                                            <p:cond delay="0"/>
                                          </p:stCondLst>
                                        </p:cTn>
                                        <p:tgtEl>
                                          <p:spTgt spid="110"/>
                                        </p:tgtEl>
                                        <p:attrNameLst>
                                          <p:attrName>style.visibility</p:attrName>
                                        </p:attrNameLst>
                                      </p:cBhvr>
                                      <p:to>
                                        <p:strVal val="visible"/>
                                      </p:to>
                                    </p:set>
                                    <p:animEffect transition="in" filter="fade">
                                      <p:cBhvr>
                                        <p:cTn id="58" dur="500"/>
                                        <p:tgtEl>
                                          <p:spTgt spid="110"/>
                                        </p:tgtEl>
                                      </p:cBhvr>
                                    </p:animEffect>
                                    <p:anim calcmode="lin" valueType="num">
                                      <p:cBhvr>
                                        <p:cTn id="59" dur="500" fill="hold"/>
                                        <p:tgtEl>
                                          <p:spTgt spid="110"/>
                                        </p:tgtEl>
                                        <p:attrNameLst>
                                          <p:attrName>ppt_x</p:attrName>
                                        </p:attrNameLst>
                                      </p:cBhvr>
                                      <p:tavLst>
                                        <p:tav tm="0">
                                          <p:val>
                                            <p:strVal val="#ppt_x"/>
                                          </p:val>
                                        </p:tav>
                                        <p:tav tm="100000">
                                          <p:val>
                                            <p:strVal val="#ppt_x"/>
                                          </p:val>
                                        </p:tav>
                                      </p:tavLst>
                                    </p:anim>
                                    <p:anim calcmode="lin" valueType="num">
                                      <p:cBhvr>
                                        <p:cTn id="60" dur="450" decel="100000" fill="hold"/>
                                        <p:tgtEl>
                                          <p:spTgt spid="110"/>
                                        </p:tgtEl>
                                        <p:attrNameLst>
                                          <p:attrName>ppt_y</p:attrName>
                                        </p:attrNameLst>
                                      </p:cBhvr>
                                      <p:tavLst>
                                        <p:tav tm="0">
                                          <p:val>
                                            <p:strVal val="#ppt_y+1"/>
                                          </p:val>
                                        </p:tav>
                                        <p:tav tm="100000">
                                          <p:val>
                                            <p:strVal val="#ppt_y-.03"/>
                                          </p:val>
                                        </p:tav>
                                      </p:tavLst>
                                    </p:anim>
                                    <p:anim calcmode="lin" valueType="num">
                                      <p:cBhvr>
                                        <p:cTn id="61" dur="50" accel="100000" fill="hold">
                                          <p:stCondLst>
                                            <p:cond delay="450"/>
                                          </p:stCondLst>
                                        </p:cTn>
                                        <p:tgtEl>
                                          <p:spTgt spid="110"/>
                                        </p:tgtEl>
                                        <p:attrNameLst>
                                          <p:attrName>ppt_y</p:attrName>
                                        </p:attrNameLst>
                                      </p:cBhvr>
                                      <p:tavLst>
                                        <p:tav tm="0">
                                          <p:val>
                                            <p:strVal val="#ppt_y-.03"/>
                                          </p:val>
                                        </p:tav>
                                        <p:tav tm="100000">
                                          <p:val>
                                            <p:strVal val="#ppt_y"/>
                                          </p:val>
                                        </p:tav>
                                      </p:tavLst>
                                    </p:anim>
                                  </p:childTnLst>
                                </p:cTn>
                              </p:par>
                              <p:par>
                                <p:cTn id="62" presetID="37" presetClass="entr" presetSubtype="0" fill="hold" grpId="0" nodeType="withEffect">
                                  <p:stCondLst>
                                    <p:cond delay="500"/>
                                  </p:stCondLst>
                                  <p:childTnLst>
                                    <p:set>
                                      <p:cBhvr>
                                        <p:cTn id="63" dur="1" fill="hold">
                                          <p:stCondLst>
                                            <p:cond delay="0"/>
                                          </p:stCondLst>
                                        </p:cTn>
                                        <p:tgtEl>
                                          <p:spTgt spid="112"/>
                                        </p:tgtEl>
                                        <p:attrNameLst>
                                          <p:attrName>style.visibility</p:attrName>
                                        </p:attrNameLst>
                                      </p:cBhvr>
                                      <p:to>
                                        <p:strVal val="visible"/>
                                      </p:to>
                                    </p:set>
                                    <p:animEffect transition="in" filter="fade">
                                      <p:cBhvr>
                                        <p:cTn id="64" dur="500"/>
                                        <p:tgtEl>
                                          <p:spTgt spid="112"/>
                                        </p:tgtEl>
                                      </p:cBhvr>
                                    </p:animEffect>
                                    <p:anim calcmode="lin" valueType="num">
                                      <p:cBhvr>
                                        <p:cTn id="65" dur="500" fill="hold"/>
                                        <p:tgtEl>
                                          <p:spTgt spid="112"/>
                                        </p:tgtEl>
                                        <p:attrNameLst>
                                          <p:attrName>ppt_x</p:attrName>
                                        </p:attrNameLst>
                                      </p:cBhvr>
                                      <p:tavLst>
                                        <p:tav tm="0">
                                          <p:val>
                                            <p:strVal val="#ppt_x"/>
                                          </p:val>
                                        </p:tav>
                                        <p:tav tm="100000">
                                          <p:val>
                                            <p:strVal val="#ppt_x"/>
                                          </p:val>
                                        </p:tav>
                                      </p:tavLst>
                                    </p:anim>
                                    <p:anim calcmode="lin" valueType="num">
                                      <p:cBhvr>
                                        <p:cTn id="66" dur="450" decel="100000" fill="hold"/>
                                        <p:tgtEl>
                                          <p:spTgt spid="112"/>
                                        </p:tgtEl>
                                        <p:attrNameLst>
                                          <p:attrName>ppt_y</p:attrName>
                                        </p:attrNameLst>
                                      </p:cBhvr>
                                      <p:tavLst>
                                        <p:tav tm="0">
                                          <p:val>
                                            <p:strVal val="#ppt_y+1"/>
                                          </p:val>
                                        </p:tav>
                                        <p:tav tm="100000">
                                          <p:val>
                                            <p:strVal val="#ppt_y-.03"/>
                                          </p:val>
                                        </p:tav>
                                      </p:tavLst>
                                    </p:anim>
                                    <p:anim calcmode="lin" valueType="num">
                                      <p:cBhvr>
                                        <p:cTn id="67" dur="50" accel="100000" fill="hold">
                                          <p:stCondLst>
                                            <p:cond delay="450"/>
                                          </p:stCondLst>
                                        </p:cTn>
                                        <p:tgtEl>
                                          <p:spTgt spid="11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8" grpId="0"/>
      <p:bldP spid="107" grpId="0" animBg="1"/>
      <p:bldP spid="108" grpId="0"/>
      <p:bldP spid="109" grpId="0"/>
      <p:bldP spid="110" grpId="0"/>
      <p:bldP spid="111" grpId="0"/>
      <p:bldP spid="112" grpId="0"/>
      <p:bldP spid="1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cxnSp>
        <p:nvCxnSpPr>
          <p:cNvPr id="54" name="直接连接符 53"/>
          <p:cNvCxnSpPr/>
          <p:nvPr/>
        </p:nvCxnSpPr>
        <p:spPr>
          <a:xfrm>
            <a:off x="6548438" y="0"/>
            <a:ext cx="0" cy="3910013"/>
          </a:xfrm>
          <a:prstGeom prst="line">
            <a:avLst/>
          </a:prstGeom>
          <a:noFill/>
          <a:ln w="6350" cap="flat" cmpd="sng" algn="ctr">
            <a:solidFill>
              <a:schemeClr val="tx1">
                <a:lumMod val="50000"/>
                <a:lumOff val="50000"/>
              </a:schemeClr>
            </a:solidFill>
            <a:prstDash val="solid"/>
            <a:miter lim="800000"/>
          </a:ln>
          <a:effectLst/>
        </p:spPr>
      </p:cxnSp>
      <p:cxnSp>
        <p:nvCxnSpPr>
          <p:cNvPr id="55" name="直接连接符 54"/>
          <p:cNvCxnSpPr/>
          <p:nvPr/>
        </p:nvCxnSpPr>
        <p:spPr>
          <a:xfrm>
            <a:off x="7343775" y="0"/>
            <a:ext cx="0" cy="2905125"/>
          </a:xfrm>
          <a:prstGeom prst="line">
            <a:avLst/>
          </a:prstGeom>
          <a:noFill/>
          <a:ln w="6350" cap="flat" cmpd="sng" algn="ctr">
            <a:solidFill>
              <a:schemeClr val="tx1">
                <a:lumMod val="50000"/>
                <a:lumOff val="50000"/>
              </a:schemeClr>
            </a:solidFill>
            <a:prstDash val="solid"/>
            <a:miter lim="800000"/>
          </a:ln>
          <a:effectLst/>
        </p:spPr>
      </p:cxnSp>
      <p:cxnSp>
        <p:nvCxnSpPr>
          <p:cNvPr id="56" name="直接连接符 55"/>
          <p:cNvCxnSpPr/>
          <p:nvPr/>
        </p:nvCxnSpPr>
        <p:spPr>
          <a:xfrm>
            <a:off x="8140700" y="0"/>
            <a:ext cx="0" cy="4464050"/>
          </a:xfrm>
          <a:prstGeom prst="line">
            <a:avLst/>
          </a:prstGeom>
          <a:noFill/>
          <a:ln w="6350" cap="flat" cmpd="sng" algn="ctr">
            <a:solidFill>
              <a:schemeClr val="tx1">
                <a:lumMod val="50000"/>
                <a:lumOff val="50000"/>
              </a:schemeClr>
            </a:solidFill>
            <a:prstDash val="solid"/>
            <a:miter lim="800000"/>
          </a:ln>
          <a:effectLst/>
        </p:spPr>
      </p:cxnSp>
      <p:cxnSp>
        <p:nvCxnSpPr>
          <p:cNvPr id="57" name="直接连接符 56"/>
          <p:cNvCxnSpPr/>
          <p:nvPr/>
        </p:nvCxnSpPr>
        <p:spPr>
          <a:xfrm>
            <a:off x="8936038" y="0"/>
            <a:ext cx="0" cy="3116263"/>
          </a:xfrm>
          <a:prstGeom prst="line">
            <a:avLst/>
          </a:prstGeom>
          <a:noFill/>
          <a:ln w="6350" cap="flat" cmpd="sng" algn="ctr">
            <a:solidFill>
              <a:schemeClr val="tx1">
                <a:lumMod val="50000"/>
                <a:lumOff val="50000"/>
              </a:schemeClr>
            </a:solidFill>
            <a:prstDash val="solid"/>
            <a:miter lim="800000"/>
          </a:ln>
          <a:effectLst/>
        </p:spPr>
      </p:cxnSp>
      <p:cxnSp>
        <p:nvCxnSpPr>
          <p:cNvPr id="58" name="直接连接符 57"/>
          <p:cNvCxnSpPr/>
          <p:nvPr/>
        </p:nvCxnSpPr>
        <p:spPr>
          <a:xfrm>
            <a:off x="9731375" y="0"/>
            <a:ext cx="0" cy="2030413"/>
          </a:xfrm>
          <a:prstGeom prst="line">
            <a:avLst/>
          </a:prstGeom>
          <a:noFill/>
          <a:ln w="6350" cap="flat" cmpd="sng" algn="ctr">
            <a:solidFill>
              <a:schemeClr val="tx1">
                <a:lumMod val="50000"/>
                <a:lumOff val="50000"/>
              </a:schemeClr>
            </a:solidFill>
            <a:prstDash val="solid"/>
            <a:miter lim="800000"/>
          </a:ln>
          <a:effectLst/>
        </p:spPr>
      </p:cxnSp>
      <p:cxnSp>
        <p:nvCxnSpPr>
          <p:cNvPr id="59" name="直接连接符 58"/>
          <p:cNvCxnSpPr/>
          <p:nvPr/>
        </p:nvCxnSpPr>
        <p:spPr>
          <a:xfrm>
            <a:off x="10526713" y="0"/>
            <a:ext cx="0" cy="4181475"/>
          </a:xfrm>
          <a:prstGeom prst="line">
            <a:avLst/>
          </a:prstGeom>
          <a:noFill/>
          <a:ln w="6350" cap="flat" cmpd="sng" algn="ctr">
            <a:solidFill>
              <a:schemeClr val="tx1">
                <a:lumMod val="50000"/>
                <a:lumOff val="50000"/>
              </a:schemeClr>
            </a:solidFill>
            <a:prstDash val="solid"/>
            <a:miter lim="800000"/>
          </a:ln>
          <a:effectLst/>
        </p:spPr>
      </p:cxnSp>
      <p:cxnSp>
        <p:nvCxnSpPr>
          <p:cNvPr id="60" name="直接连接符 59"/>
          <p:cNvCxnSpPr/>
          <p:nvPr/>
        </p:nvCxnSpPr>
        <p:spPr>
          <a:xfrm>
            <a:off x="11345863" y="0"/>
            <a:ext cx="0" cy="2905125"/>
          </a:xfrm>
          <a:prstGeom prst="line">
            <a:avLst/>
          </a:prstGeom>
          <a:noFill/>
          <a:ln w="6350" cap="flat" cmpd="sng" algn="ctr">
            <a:solidFill>
              <a:schemeClr val="tx1">
                <a:lumMod val="50000"/>
                <a:lumOff val="50000"/>
              </a:schemeClr>
            </a:solidFill>
            <a:prstDash val="solid"/>
            <a:miter lim="800000"/>
          </a:ln>
          <a:effectLst/>
        </p:spPr>
      </p:cxnSp>
      <p:grpSp>
        <p:nvGrpSpPr>
          <p:cNvPr id="81" name="组合 80"/>
          <p:cNvGrpSpPr/>
          <p:nvPr/>
        </p:nvGrpSpPr>
        <p:grpSpPr>
          <a:xfrm>
            <a:off x="7683500" y="4468813"/>
            <a:ext cx="914400" cy="914400"/>
            <a:chOff x="7683500" y="4468813"/>
            <a:chExt cx="914400" cy="914400"/>
          </a:xfrm>
        </p:grpSpPr>
        <p:sp>
          <p:nvSpPr>
            <p:cNvPr id="49" name="椭圆 48"/>
            <p:cNvSpPr/>
            <p:nvPr/>
          </p:nvSpPr>
          <p:spPr>
            <a:xfrm>
              <a:off x="7683500" y="446881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1" name="组合 60"/>
            <p:cNvGrpSpPr/>
            <p:nvPr/>
          </p:nvGrpSpPr>
          <p:grpSpPr>
            <a:xfrm>
              <a:off x="7933567" y="4721364"/>
              <a:ext cx="402797" cy="360000"/>
              <a:chOff x="1730152" y="3478601"/>
              <a:chExt cx="402797" cy="360000"/>
            </a:xfrm>
            <a:solidFill>
              <a:schemeClr val="bg1"/>
            </a:solidFill>
          </p:grpSpPr>
          <p:sp>
            <p:nvSpPr>
              <p:cNvPr id="62" name="Freeform 5"/>
              <p:cNvSpPr/>
              <p:nvPr/>
            </p:nvSpPr>
            <p:spPr bwMode="auto">
              <a:xfrm>
                <a:off x="1960082" y="3556643"/>
                <a:ext cx="172867" cy="171189"/>
              </a:xfrm>
              <a:custGeom>
                <a:avLst/>
                <a:gdLst>
                  <a:gd name="T0" fmla="*/ 81 w 86"/>
                  <a:gd name="T1" fmla="*/ 34 h 85"/>
                  <a:gd name="T2" fmla="*/ 51 w 86"/>
                  <a:gd name="T3" fmla="*/ 34 h 85"/>
                  <a:gd name="T4" fmla="*/ 51 w 86"/>
                  <a:gd name="T5" fmla="*/ 4 h 85"/>
                  <a:gd name="T6" fmla="*/ 47 w 86"/>
                  <a:gd name="T7" fmla="*/ 0 h 85"/>
                  <a:gd name="T8" fmla="*/ 39 w 86"/>
                  <a:gd name="T9" fmla="*/ 0 h 85"/>
                  <a:gd name="T10" fmla="*/ 35 w 86"/>
                  <a:gd name="T11" fmla="*/ 4 h 85"/>
                  <a:gd name="T12" fmla="*/ 35 w 86"/>
                  <a:gd name="T13" fmla="*/ 34 h 85"/>
                  <a:gd name="T14" fmla="*/ 5 w 86"/>
                  <a:gd name="T15" fmla="*/ 34 h 85"/>
                  <a:gd name="T16" fmla="*/ 0 w 86"/>
                  <a:gd name="T17" fmla="*/ 38 h 85"/>
                  <a:gd name="T18" fmla="*/ 0 w 86"/>
                  <a:gd name="T19" fmla="*/ 47 h 85"/>
                  <a:gd name="T20" fmla="*/ 5 w 86"/>
                  <a:gd name="T21" fmla="*/ 51 h 85"/>
                  <a:gd name="T22" fmla="*/ 35 w 86"/>
                  <a:gd name="T23" fmla="*/ 51 h 85"/>
                  <a:gd name="T24" fmla="*/ 35 w 86"/>
                  <a:gd name="T25" fmla="*/ 81 h 85"/>
                  <a:gd name="T26" fmla="*/ 39 w 86"/>
                  <a:gd name="T27" fmla="*/ 85 h 85"/>
                  <a:gd name="T28" fmla="*/ 47 w 86"/>
                  <a:gd name="T29" fmla="*/ 85 h 85"/>
                  <a:gd name="T30" fmla="*/ 51 w 86"/>
                  <a:gd name="T31" fmla="*/ 81 h 85"/>
                  <a:gd name="T32" fmla="*/ 51 w 86"/>
                  <a:gd name="T33" fmla="*/ 51 h 85"/>
                  <a:gd name="T34" fmla="*/ 81 w 86"/>
                  <a:gd name="T35" fmla="*/ 51 h 85"/>
                  <a:gd name="T36" fmla="*/ 86 w 86"/>
                  <a:gd name="T37" fmla="*/ 47 h 85"/>
                  <a:gd name="T38" fmla="*/ 86 w 86"/>
                  <a:gd name="T39" fmla="*/ 38 h 85"/>
                  <a:gd name="T40" fmla="*/ 81 w 86"/>
                  <a:gd name="T41" fmla="*/ 3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6" h="85">
                    <a:moveTo>
                      <a:pt x="81" y="34"/>
                    </a:moveTo>
                    <a:cubicBezTo>
                      <a:pt x="51" y="34"/>
                      <a:pt x="51" y="34"/>
                      <a:pt x="51" y="34"/>
                    </a:cubicBezTo>
                    <a:cubicBezTo>
                      <a:pt x="51" y="4"/>
                      <a:pt x="51" y="4"/>
                      <a:pt x="51" y="4"/>
                    </a:cubicBezTo>
                    <a:cubicBezTo>
                      <a:pt x="51" y="2"/>
                      <a:pt x="50" y="0"/>
                      <a:pt x="47" y="0"/>
                    </a:cubicBezTo>
                    <a:cubicBezTo>
                      <a:pt x="39" y="0"/>
                      <a:pt x="39" y="0"/>
                      <a:pt x="39" y="0"/>
                    </a:cubicBezTo>
                    <a:cubicBezTo>
                      <a:pt x="36" y="0"/>
                      <a:pt x="35" y="2"/>
                      <a:pt x="35" y="4"/>
                    </a:cubicBezTo>
                    <a:cubicBezTo>
                      <a:pt x="35" y="34"/>
                      <a:pt x="35" y="34"/>
                      <a:pt x="35" y="34"/>
                    </a:cubicBezTo>
                    <a:cubicBezTo>
                      <a:pt x="5" y="34"/>
                      <a:pt x="5" y="34"/>
                      <a:pt x="5" y="34"/>
                    </a:cubicBezTo>
                    <a:cubicBezTo>
                      <a:pt x="2" y="34"/>
                      <a:pt x="0" y="36"/>
                      <a:pt x="0" y="38"/>
                    </a:cubicBezTo>
                    <a:cubicBezTo>
                      <a:pt x="0" y="47"/>
                      <a:pt x="0" y="47"/>
                      <a:pt x="0" y="47"/>
                    </a:cubicBezTo>
                    <a:cubicBezTo>
                      <a:pt x="0" y="49"/>
                      <a:pt x="2" y="51"/>
                      <a:pt x="5" y="51"/>
                    </a:cubicBezTo>
                    <a:cubicBezTo>
                      <a:pt x="35" y="51"/>
                      <a:pt x="35" y="51"/>
                      <a:pt x="35" y="51"/>
                    </a:cubicBezTo>
                    <a:cubicBezTo>
                      <a:pt x="35" y="81"/>
                      <a:pt x="35" y="81"/>
                      <a:pt x="35" y="81"/>
                    </a:cubicBezTo>
                    <a:cubicBezTo>
                      <a:pt x="35" y="83"/>
                      <a:pt x="36" y="85"/>
                      <a:pt x="39" y="85"/>
                    </a:cubicBezTo>
                    <a:cubicBezTo>
                      <a:pt x="47" y="85"/>
                      <a:pt x="47" y="85"/>
                      <a:pt x="47" y="85"/>
                    </a:cubicBezTo>
                    <a:cubicBezTo>
                      <a:pt x="50" y="85"/>
                      <a:pt x="51" y="83"/>
                      <a:pt x="51" y="81"/>
                    </a:cubicBezTo>
                    <a:cubicBezTo>
                      <a:pt x="51" y="51"/>
                      <a:pt x="51" y="51"/>
                      <a:pt x="51" y="51"/>
                    </a:cubicBezTo>
                    <a:cubicBezTo>
                      <a:pt x="81" y="51"/>
                      <a:pt x="81" y="51"/>
                      <a:pt x="81" y="51"/>
                    </a:cubicBezTo>
                    <a:cubicBezTo>
                      <a:pt x="84" y="51"/>
                      <a:pt x="86" y="49"/>
                      <a:pt x="86" y="47"/>
                    </a:cubicBezTo>
                    <a:cubicBezTo>
                      <a:pt x="86" y="38"/>
                      <a:pt x="86" y="38"/>
                      <a:pt x="86" y="38"/>
                    </a:cubicBezTo>
                    <a:cubicBezTo>
                      <a:pt x="86" y="36"/>
                      <a:pt x="84" y="34"/>
                      <a:pt x="81" y="34"/>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63" name="Freeform 6"/>
              <p:cNvSpPr>
                <a:spLocks noEditPoints="1"/>
              </p:cNvSpPr>
              <p:nvPr/>
            </p:nvSpPr>
            <p:spPr bwMode="auto">
              <a:xfrm>
                <a:off x="1730152" y="3478601"/>
                <a:ext cx="240000" cy="360000"/>
              </a:xfrm>
              <a:custGeom>
                <a:avLst/>
                <a:gdLst>
                  <a:gd name="T0" fmla="*/ 95 w 119"/>
                  <a:gd name="T1" fmla="*/ 99 h 179"/>
                  <a:gd name="T2" fmla="*/ 82 w 119"/>
                  <a:gd name="T3" fmla="*/ 86 h 179"/>
                  <a:gd name="T4" fmla="*/ 91 w 119"/>
                  <a:gd name="T5" fmla="*/ 74 h 179"/>
                  <a:gd name="T6" fmla="*/ 107 w 119"/>
                  <a:gd name="T7" fmla="*/ 44 h 179"/>
                  <a:gd name="T8" fmla="*/ 99 w 119"/>
                  <a:gd name="T9" fmla="*/ 17 h 179"/>
                  <a:gd name="T10" fmla="*/ 103 w 119"/>
                  <a:gd name="T11" fmla="*/ 17 h 179"/>
                  <a:gd name="T12" fmla="*/ 105 w 119"/>
                  <a:gd name="T13" fmla="*/ 16 h 179"/>
                  <a:gd name="T14" fmla="*/ 117 w 119"/>
                  <a:gd name="T15" fmla="*/ 8 h 179"/>
                  <a:gd name="T16" fmla="*/ 119 w 119"/>
                  <a:gd name="T17" fmla="*/ 3 h 179"/>
                  <a:gd name="T18" fmla="*/ 115 w 119"/>
                  <a:gd name="T19" fmla="*/ 0 h 179"/>
                  <a:gd name="T20" fmla="*/ 62 w 119"/>
                  <a:gd name="T21" fmla="*/ 0 h 179"/>
                  <a:gd name="T22" fmla="*/ 45 w 119"/>
                  <a:gd name="T23" fmla="*/ 3 h 179"/>
                  <a:gd name="T24" fmla="*/ 12 w 119"/>
                  <a:gd name="T25" fmla="*/ 43 h 179"/>
                  <a:gd name="T26" fmla="*/ 55 w 119"/>
                  <a:gd name="T27" fmla="*/ 86 h 179"/>
                  <a:gd name="T28" fmla="*/ 54 w 119"/>
                  <a:gd name="T29" fmla="*/ 91 h 179"/>
                  <a:gd name="T30" fmla="*/ 57 w 119"/>
                  <a:gd name="T31" fmla="*/ 102 h 179"/>
                  <a:gd name="T32" fmla="*/ 56 w 119"/>
                  <a:gd name="T33" fmla="*/ 102 h 179"/>
                  <a:gd name="T34" fmla="*/ 4 w 119"/>
                  <a:gd name="T35" fmla="*/ 131 h 179"/>
                  <a:gd name="T36" fmla="*/ 0 w 119"/>
                  <a:gd name="T37" fmla="*/ 144 h 179"/>
                  <a:gd name="T38" fmla="*/ 4 w 119"/>
                  <a:gd name="T39" fmla="*/ 157 h 179"/>
                  <a:gd name="T40" fmla="*/ 34 w 119"/>
                  <a:gd name="T41" fmla="*/ 176 h 179"/>
                  <a:gd name="T42" fmla="*/ 59 w 119"/>
                  <a:gd name="T43" fmla="*/ 179 h 179"/>
                  <a:gd name="T44" fmla="*/ 80 w 119"/>
                  <a:gd name="T45" fmla="*/ 176 h 179"/>
                  <a:gd name="T46" fmla="*/ 115 w 119"/>
                  <a:gd name="T47" fmla="*/ 137 h 179"/>
                  <a:gd name="T48" fmla="*/ 95 w 119"/>
                  <a:gd name="T49" fmla="*/ 99 h 179"/>
                  <a:gd name="T50" fmla="*/ 28 w 119"/>
                  <a:gd name="T51" fmla="*/ 138 h 179"/>
                  <a:gd name="T52" fmla="*/ 62 w 119"/>
                  <a:gd name="T53" fmla="*/ 115 h 179"/>
                  <a:gd name="T54" fmla="*/ 62 w 119"/>
                  <a:gd name="T55" fmla="*/ 115 h 179"/>
                  <a:gd name="T56" fmla="*/ 73 w 119"/>
                  <a:gd name="T57" fmla="*/ 117 h 179"/>
                  <a:gd name="T58" fmla="*/ 77 w 119"/>
                  <a:gd name="T59" fmla="*/ 119 h 179"/>
                  <a:gd name="T60" fmla="*/ 92 w 119"/>
                  <a:gd name="T61" fmla="*/ 135 h 179"/>
                  <a:gd name="T62" fmla="*/ 93 w 119"/>
                  <a:gd name="T63" fmla="*/ 139 h 179"/>
                  <a:gd name="T64" fmla="*/ 59 w 119"/>
                  <a:gd name="T65" fmla="*/ 163 h 179"/>
                  <a:gd name="T66" fmla="*/ 28 w 119"/>
                  <a:gd name="T67" fmla="*/ 138 h 179"/>
                  <a:gd name="T68" fmla="*/ 44 w 119"/>
                  <a:gd name="T69" fmla="*/ 21 h 179"/>
                  <a:gd name="T70" fmla="*/ 55 w 119"/>
                  <a:gd name="T71" fmla="*/ 16 h 179"/>
                  <a:gd name="T72" fmla="*/ 55 w 119"/>
                  <a:gd name="T73" fmla="*/ 16 h 179"/>
                  <a:gd name="T74" fmla="*/ 80 w 119"/>
                  <a:gd name="T75" fmla="*/ 45 h 179"/>
                  <a:gd name="T76" fmla="*/ 75 w 119"/>
                  <a:gd name="T77" fmla="*/ 67 h 179"/>
                  <a:gd name="T78" fmla="*/ 64 w 119"/>
                  <a:gd name="T79" fmla="*/ 72 h 179"/>
                  <a:gd name="T80" fmla="*/ 64 w 119"/>
                  <a:gd name="T81" fmla="*/ 72 h 179"/>
                  <a:gd name="T82" fmla="*/ 64 w 119"/>
                  <a:gd name="T83" fmla="*/ 72 h 179"/>
                  <a:gd name="T84" fmla="*/ 39 w 119"/>
                  <a:gd name="T85" fmla="*/ 43 h 179"/>
                  <a:gd name="T86" fmla="*/ 44 w 119"/>
                  <a:gd name="T87" fmla="*/ 2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9" h="179">
                    <a:moveTo>
                      <a:pt x="95" y="99"/>
                    </a:moveTo>
                    <a:cubicBezTo>
                      <a:pt x="88" y="95"/>
                      <a:pt x="82" y="88"/>
                      <a:pt x="82" y="86"/>
                    </a:cubicBezTo>
                    <a:cubicBezTo>
                      <a:pt x="82" y="83"/>
                      <a:pt x="83" y="81"/>
                      <a:pt x="91" y="74"/>
                    </a:cubicBezTo>
                    <a:cubicBezTo>
                      <a:pt x="102" y="66"/>
                      <a:pt x="107" y="55"/>
                      <a:pt x="107" y="44"/>
                    </a:cubicBezTo>
                    <a:cubicBezTo>
                      <a:pt x="107" y="33"/>
                      <a:pt x="104" y="24"/>
                      <a:pt x="99" y="17"/>
                    </a:cubicBezTo>
                    <a:cubicBezTo>
                      <a:pt x="103" y="17"/>
                      <a:pt x="103" y="17"/>
                      <a:pt x="103" y="17"/>
                    </a:cubicBezTo>
                    <a:cubicBezTo>
                      <a:pt x="104" y="17"/>
                      <a:pt x="105" y="17"/>
                      <a:pt x="105" y="16"/>
                    </a:cubicBezTo>
                    <a:cubicBezTo>
                      <a:pt x="117" y="8"/>
                      <a:pt x="117" y="8"/>
                      <a:pt x="117" y="8"/>
                    </a:cubicBezTo>
                    <a:cubicBezTo>
                      <a:pt x="119" y="7"/>
                      <a:pt x="119" y="5"/>
                      <a:pt x="119" y="3"/>
                    </a:cubicBezTo>
                    <a:cubicBezTo>
                      <a:pt x="118" y="2"/>
                      <a:pt x="117" y="0"/>
                      <a:pt x="115" y="0"/>
                    </a:cubicBezTo>
                    <a:cubicBezTo>
                      <a:pt x="62" y="0"/>
                      <a:pt x="62" y="0"/>
                      <a:pt x="62" y="0"/>
                    </a:cubicBezTo>
                    <a:cubicBezTo>
                      <a:pt x="56" y="0"/>
                      <a:pt x="50" y="1"/>
                      <a:pt x="45" y="3"/>
                    </a:cubicBezTo>
                    <a:cubicBezTo>
                      <a:pt x="25" y="10"/>
                      <a:pt x="12" y="26"/>
                      <a:pt x="12" y="43"/>
                    </a:cubicBezTo>
                    <a:cubicBezTo>
                      <a:pt x="12" y="67"/>
                      <a:pt x="30" y="85"/>
                      <a:pt x="55" y="86"/>
                    </a:cubicBezTo>
                    <a:cubicBezTo>
                      <a:pt x="55" y="88"/>
                      <a:pt x="54" y="90"/>
                      <a:pt x="54" y="91"/>
                    </a:cubicBezTo>
                    <a:cubicBezTo>
                      <a:pt x="54" y="95"/>
                      <a:pt x="55" y="99"/>
                      <a:pt x="57" y="102"/>
                    </a:cubicBezTo>
                    <a:cubicBezTo>
                      <a:pt x="57" y="102"/>
                      <a:pt x="57" y="102"/>
                      <a:pt x="56" y="102"/>
                    </a:cubicBezTo>
                    <a:cubicBezTo>
                      <a:pt x="33" y="102"/>
                      <a:pt x="12" y="113"/>
                      <a:pt x="4" y="131"/>
                    </a:cubicBezTo>
                    <a:cubicBezTo>
                      <a:pt x="1" y="135"/>
                      <a:pt x="0" y="140"/>
                      <a:pt x="0" y="144"/>
                    </a:cubicBezTo>
                    <a:cubicBezTo>
                      <a:pt x="0" y="148"/>
                      <a:pt x="1" y="153"/>
                      <a:pt x="4" y="157"/>
                    </a:cubicBezTo>
                    <a:cubicBezTo>
                      <a:pt x="9" y="166"/>
                      <a:pt x="20" y="173"/>
                      <a:pt x="34" y="176"/>
                    </a:cubicBezTo>
                    <a:cubicBezTo>
                      <a:pt x="42" y="178"/>
                      <a:pt x="50" y="179"/>
                      <a:pt x="59" y="179"/>
                    </a:cubicBezTo>
                    <a:cubicBezTo>
                      <a:pt x="66" y="179"/>
                      <a:pt x="74" y="178"/>
                      <a:pt x="80" y="176"/>
                    </a:cubicBezTo>
                    <a:cubicBezTo>
                      <a:pt x="101" y="170"/>
                      <a:pt x="115" y="155"/>
                      <a:pt x="115" y="137"/>
                    </a:cubicBezTo>
                    <a:cubicBezTo>
                      <a:pt x="115" y="120"/>
                      <a:pt x="109" y="110"/>
                      <a:pt x="95" y="99"/>
                    </a:cubicBezTo>
                    <a:close/>
                    <a:moveTo>
                      <a:pt x="28" y="138"/>
                    </a:moveTo>
                    <a:cubicBezTo>
                      <a:pt x="28" y="126"/>
                      <a:pt x="44" y="115"/>
                      <a:pt x="62" y="115"/>
                    </a:cubicBezTo>
                    <a:cubicBezTo>
                      <a:pt x="62" y="115"/>
                      <a:pt x="62" y="115"/>
                      <a:pt x="62" y="115"/>
                    </a:cubicBezTo>
                    <a:cubicBezTo>
                      <a:pt x="66" y="115"/>
                      <a:pt x="70" y="116"/>
                      <a:pt x="73" y="117"/>
                    </a:cubicBezTo>
                    <a:cubicBezTo>
                      <a:pt x="75" y="118"/>
                      <a:pt x="76" y="119"/>
                      <a:pt x="77" y="119"/>
                    </a:cubicBezTo>
                    <a:cubicBezTo>
                      <a:pt x="85" y="125"/>
                      <a:pt x="91" y="129"/>
                      <a:pt x="92" y="135"/>
                    </a:cubicBezTo>
                    <a:cubicBezTo>
                      <a:pt x="93" y="136"/>
                      <a:pt x="93" y="138"/>
                      <a:pt x="93" y="139"/>
                    </a:cubicBezTo>
                    <a:cubicBezTo>
                      <a:pt x="93" y="155"/>
                      <a:pt x="81" y="163"/>
                      <a:pt x="59" y="163"/>
                    </a:cubicBezTo>
                    <a:cubicBezTo>
                      <a:pt x="41" y="163"/>
                      <a:pt x="28" y="152"/>
                      <a:pt x="28" y="138"/>
                    </a:cubicBezTo>
                    <a:close/>
                    <a:moveTo>
                      <a:pt x="44" y="21"/>
                    </a:moveTo>
                    <a:cubicBezTo>
                      <a:pt x="47" y="18"/>
                      <a:pt x="51" y="16"/>
                      <a:pt x="55" y="16"/>
                    </a:cubicBezTo>
                    <a:cubicBezTo>
                      <a:pt x="55" y="16"/>
                      <a:pt x="55" y="16"/>
                      <a:pt x="55" y="16"/>
                    </a:cubicBezTo>
                    <a:cubicBezTo>
                      <a:pt x="67" y="16"/>
                      <a:pt x="78" y="30"/>
                      <a:pt x="80" y="45"/>
                    </a:cubicBezTo>
                    <a:cubicBezTo>
                      <a:pt x="81" y="54"/>
                      <a:pt x="79" y="62"/>
                      <a:pt x="75" y="67"/>
                    </a:cubicBezTo>
                    <a:cubicBezTo>
                      <a:pt x="72" y="70"/>
                      <a:pt x="68" y="72"/>
                      <a:pt x="64" y="72"/>
                    </a:cubicBezTo>
                    <a:cubicBezTo>
                      <a:pt x="64" y="72"/>
                      <a:pt x="64" y="72"/>
                      <a:pt x="64" y="72"/>
                    </a:cubicBezTo>
                    <a:cubicBezTo>
                      <a:pt x="64" y="72"/>
                      <a:pt x="64" y="72"/>
                      <a:pt x="64" y="72"/>
                    </a:cubicBezTo>
                    <a:cubicBezTo>
                      <a:pt x="53" y="72"/>
                      <a:pt x="41" y="58"/>
                      <a:pt x="39" y="43"/>
                    </a:cubicBezTo>
                    <a:cubicBezTo>
                      <a:pt x="38" y="34"/>
                      <a:pt x="40" y="26"/>
                      <a:pt x="44" y="21"/>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grpSp>
        <p:nvGrpSpPr>
          <p:cNvPr id="85" name="组合 84"/>
          <p:cNvGrpSpPr/>
          <p:nvPr/>
        </p:nvGrpSpPr>
        <p:grpSpPr>
          <a:xfrm>
            <a:off x="10864850" y="2905125"/>
            <a:ext cx="914400" cy="914400"/>
            <a:chOff x="10864850" y="2905125"/>
            <a:chExt cx="914400" cy="914400"/>
          </a:xfrm>
        </p:grpSpPr>
        <p:sp>
          <p:nvSpPr>
            <p:cNvPr id="53" name="椭圆 52"/>
            <p:cNvSpPr/>
            <p:nvPr/>
          </p:nvSpPr>
          <p:spPr>
            <a:xfrm>
              <a:off x="10864850" y="2905125"/>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4" name="Freeform 16"/>
            <p:cNvSpPr>
              <a:spLocks noChangeAspect="1"/>
            </p:cNvSpPr>
            <p:nvPr/>
          </p:nvSpPr>
          <p:spPr bwMode="auto">
            <a:xfrm>
              <a:off x="11101388" y="3176588"/>
              <a:ext cx="441325" cy="360362"/>
            </a:xfrm>
            <a:custGeom>
              <a:avLst/>
              <a:gdLst>
                <a:gd name="T0" fmla="*/ 2147483647 w 197"/>
                <a:gd name="T1" fmla="*/ 2147483647 h 160"/>
                <a:gd name="T2" fmla="*/ 2147483647 w 197"/>
                <a:gd name="T3" fmla="*/ 2147483647 h 160"/>
                <a:gd name="T4" fmla="*/ 2147483647 w 197"/>
                <a:gd name="T5" fmla="*/ 2147483647 h 160"/>
                <a:gd name="T6" fmla="*/ 2147483647 w 197"/>
                <a:gd name="T7" fmla="*/ 2147483647 h 160"/>
                <a:gd name="T8" fmla="*/ 2147483647 w 197"/>
                <a:gd name="T9" fmla="*/ 0 h 160"/>
                <a:gd name="T10" fmla="*/ 2147483647 w 197"/>
                <a:gd name="T11" fmla="*/ 2147483647 h 160"/>
                <a:gd name="T12" fmla="*/ 2147483647 w 197"/>
                <a:gd name="T13" fmla="*/ 2147483647 h 160"/>
                <a:gd name="T14" fmla="*/ 2147483647 w 197"/>
                <a:gd name="T15" fmla="*/ 2147483647 h 160"/>
                <a:gd name="T16" fmla="*/ 2147483647 w 197"/>
                <a:gd name="T17" fmla="*/ 2147483647 h 160"/>
                <a:gd name="T18" fmla="*/ 2147483647 w 197"/>
                <a:gd name="T19" fmla="*/ 2147483647 h 160"/>
                <a:gd name="T20" fmla="*/ 2147483647 w 197"/>
                <a:gd name="T21" fmla="*/ 2147483647 h 160"/>
                <a:gd name="T22" fmla="*/ 2147483647 w 197"/>
                <a:gd name="T23" fmla="*/ 2147483647 h 160"/>
                <a:gd name="T24" fmla="*/ 2147483647 w 197"/>
                <a:gd name="T25" fmla="*/ 2147483647 h 160"/>
                <a:gd name="T26" fmla="*/ 2147483647 w 197"/>
                <a:gd name="T27" fmla="*/ 2147483647 h 160"/>
                <a:gd name="T28" fmla="*/ 2147483647 w 197"/>
                <a:gd name="T29" fmla="*/ 2147483647 h 160"/>
                <a:gd name="T30" fmla="*/ 2147483647 w 197"/>
                <a:gd name="T31" fmla="*/ 2147483647 h 160"/>
                <a:gd name="T32" fmla="*/ 2147483647 w 197"/>
                <a:gd name="T33" fmla="*/ 2147483647 h 160"/>
                <a:gd name="T34" fmla="*/ 0 w 197"/>
                <a:gd name="T35" fmla="*/ 2147483647 h 160"/>
                <a:gd name="T36" fmla="*/ 2147483647 w 197"/>
                <a:gd name="T37" fmla="*/ 2147483647 h 160"/>
                <a:gd name="T38" fmla="*/ 2147483647 w 197"/>
                <a:gd name="T39" fmla="*/ 2147483647 h 160"/>
                <a:gd name="T40" fmla="*/ 2147483647 w 197"/>
                <a:gd name="T41" fmla="*/ 2147483647 h 160"/>
                <a:gd name="T42" fmla="*/ 2147483647 w 197"/>
                <a:gd name="T43" fmla="*/ 2147483647 h 16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7" h="160">
                  <a:moveTo>
                    <a:pt x="197" y="19"/>
                  </a:moveTo>
                  <a:cubicBezTo>
                    <a:pt x="190" y="22"/>
                    <a:pt x="182" y="24"/>
                    <a:pt x="174" y="25"/>
                  </a:cubicBezTo>
                  <a:cubicBezTo>
                    <a:pt x="182" y="20"/>
                    <a:pt x="189" y="12"/>
                    <a:pt x="192" y="3"/>
                  </a:cubicBezTo>
                  <a:cubicBezTo>
                    <a:pt x="184" y="8"/>
                    <a:pt x="175" y="11"/>
                    <a:pt x="166" y="13"/>
                  </a:cubicBezTo>
                  <a:cubicBezTo>
                    <a:pt x="158" y="5"/>
                    <a:pt x="148" y="0"/>
                    <a:pt x="136" y="0"/>
                  </a:cubicBezTo>
                  <a:cubicBezTo>
                    <a:pt x="114" y="0"/>
                    <a:pt x="96" y="18"/>
                    <a:pt x="96" y="40"/>
                  </a:cubicBezTo>
                  <a:cubicBezTo>
                    <a:pt x="96" y="44"/>
                    <a:pt x="96" y="47"/>
                    <a:pt x="97" y="50"/>
                  </a:cubicBezTo>
                  <a:cubicBezTo>
                    <a:pt x="63" y="48"/>
                    <a:pt x="34" y="32"/>
                    <a:pt x="14" y="7"/>
                  </a:cubicBezTo>
                  <a:cubicBezTo>
                    <a:pt x="10" y="13"/>
                    <a:pt x="8" y="20"/>
                    <a:pt x="8" y="28"/>
                  </a:cubicBezTo>
                  <a:cubicBezTo>
                    <a:pt x="8" y="42"/>
                    <a:pt x="15" y="54"/>
                    <a:pt x="26" y="61"/>
                  </a:cubicBezTo>
                  <a:cubicBezTo>
                    <a:pt x="20" y="61"/>
                    <a:pt x="13" y="59"/>
                    <a:pt x="8" y="56"/>
                  </a:cubicBezTo>
                  <a:cubicBezTo>
                    <a:pt x="8" y="56"/>
                    <a:pt x="8" y="57"/>
                    <a:pt x="8" y="57"/>
                  </a:cubicBezTo>
                  <a:cubicBezTo>
                    <a:pt x="8" y="76"/>
                    <a:pt x="22" y="93"/>
                    <a:pt x="40" y="96"/>
                  </a:cubicBezTo>
                  <a:cubicBezTo>
                    <a:pt x="37" y="97"/>
                    <a:pt x="33" y="98"/>
                    <a:pt x="30" y="98"/>
                  </a:cubicBezTo>
                  <a:cubicBezTo>
                    <a:pt x="27" y="98"/>
                    <a:pt x="24" y="98"/>
                    <a:pt x="22" y="97"/>
                  </a:cubicBezTo>
                  <a:cubicBezTo>
                    <a:pt x="27" y="113"/>
                    <a:pt x="42" y="125"/>
                    <a:pt x="60" y="125"/>
                  </a:cubicBezTo>
                  <a:cubicBezTo>
                    <a:pt x="46" y="136"/>
                    <a:pt x="29" y="142"/>
                    <a:pt x="10" y="142"/>
                  </a:cubicBezTo>
                  <a:cubicBezTo>
                    <a:pt x="6" y="142"/>
                    <a:pt x="3" y="142"/>
                    <a:pt x="0" y="142"/>
                  </a:cubicBezTo>
                  <a:cubicBezTo>
                    <a:pt x="18" y="153"/>
                    <a:pt x="39" y="160"/>
                    <a:pt x="62" y="160"/>
                  </a:cubicBezTo>
                  <a:cubicBezTo>
                    <a:pt x="136" y="160"/>
                    <a:pt x="177" y="98"/>
                    <a:pt x="177" y="45"/>
                  </a:cubicBezTo>
                  <a:cubicBezTo>
                    <a:pt x="177" y="43"/>
                    <a:pt x="177" y="42"/>
                    <a:pt x="177" y="40"/>
                  </a:cubicBezTo>
                  <a:cubicBezTo>
                    <a:pt x="185" y="34"/>
                    <a:pt x="192" y="27"/>
                    <a:pt x="197"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0" name="组合 79"/>
          <p:cNvGrpSpPr/>
          <p:nvPr/>
        </p:nvGrpSpPr>
        <p:grpSpPr>
          <a:xfrm>
            <a:off x="6886575" y="2905125"/>
            <a:ext cx="914400" cy="914400"/>
            <a:chOff x="6886575" y="2905125"/>
            <a:chExt cx="914400" cy="914400"/>
          </a:xfrm>
        </p:grpSpPr>
        <p:sp>
          <p:nvSpPr>
            <p:cNvPr id="48" name="椭圆 47"/>
            <p:cNvSpPr/>
            <p:nvPr/>
          </p:nvSpPr>
          <p:spPr>
            <a:xfrm>
              <a:off x="6886575" y="2905125"/>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5" name="Freeform 24"/>
            <p:cNvSpPr>
              <a:spLocks noChangeAspect="1"/>
            </p:cNvSpPr>
            <p:nvPr/>
          </p:nvSpPr>
          <p:spPr bwMode="auto">
            <a:xfrm>
              <a:off x="7259638" y="3203575"/>
              <a:ext cx="169862" cy="360363"/>
            </a:xfrm>
            <a:custGeom>
              <a:avLst/>
              <a:gdLst>
                <a:gd name="T0" fmla="*/ 2147483647 w 89"/>
                <a:gd name="T1" fmla="*/ 2147483647 h 193"/>
                <a:gd name="T2" fmla="*/ 2147483647 w 89"/>
                <a:gd name="T3" fmla="*/ 2147483647 h 193"/>
                <a:gd name="T4" fmla="*/ 2147483647 w 89"/>
                <a:gd name="T5" fmla="*/ 2147483647 h 193"/>
                <a:gd name="T6" fmla="*/ 2147483647 w 89"/>
                <a:gd name="T7" fmla="*/ 2147483647 h 193"/>
                <a:gd name="T8" fmla="*/ 2147483647 w 89"/>
                <a:gd name="T9" fmla="*/ 2147483647 h 193"/>
                <a:gd name="T10" fmla="*/ 2147483647 w 89"/>
                <a:gd name="T11" fmla="*/ 0 h 193"/>
                <a:gd name="T12" fmla="*/ 2147483647 w 89"/>
                <a:gd name="T13" fmla="*/ 0 h 193"/>
                <a:gd name="T14" fmla="*/ 2147483647 w 89"/>
                <a:gd name="T15" fmla="*/ 2147483647 h 193"/>
                <a:gd name="T16" fmla="*/ 2147483647 w 89"/>
                <a:gd name="T17" fmla="*/ 2147483647 h 193"/>
                <a:gd name="T18" fmla="*/ 0 w 89"/>
                <a:gd name="T19" fmla="*/ 2147483647 h 193"/>
                <a:gd name="T20" fmla="*/ 0 w 89"/>
                <a:gd name="T21" fmla="*/ 2147483647 h 193"/>
                <a:gd name="T22" fmla="*/ 2147483647 w 89"/>
                <a:gd name="T23" fmla="*/ 2147483647 h 193"/>
                <a:gd name="T24" fmla="*/ 2147483647 w 89"/>
                <a:gd name="T25" fmla="*/ 2147483647 h 193"/>
                <a:gd name="T26" fmla="*/ 2147483647 w 89"/>
                <a:gd name="T27" fmla="*/ 2147483647 h 193"/>
                <a:gd name="T28" fmla="*/ 2147483647 w 89"/>
                <a:gd name="T29" fmla="*/ 2147483647 h 193"/>
                <a:gd name="T30" fmla="*/ 2147483647 w 89"/>
                <a:gd name="T31" fmla="*/ 2147483647 h 193"/>
                <a:gd name="T32" fmla="*/ 2147483647 w 89"/>
                <a:gd name="T33" fmla="*/ 2147483647 h 19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89" h="193">
                  <a:moveTo>
                    <a:pt x="89" y="63"/>
                  </a:moveTo>
                  <a:cubicBezTo>
                    <a:pt x="59" y="63"/>
                    <a:pt x="59" y="63"/>
                    <a:pt x="59" y="63"/>
                  </a:cubicBezTo>
                  <a:cubicBezTo>
                    <a:pt x="59" y="43"/>
                    <a:pt x="59" y="43"/>
                    <a:pt x="59" y="43"/>
                  </a:cubicBezTo>
                  <a:cubicBezTo>
                    <a:pt x="59" y="35"/>
                    <a:pt x="64" y="33"/>
                    <a:pt x="67" y="33"/>
                  </a:cubicBezTo>
                  <a:cubicBezTo>
                    <a:pt x="71" y="33"/>
                    <a:pt x="89" y="33"/>
                    <a:pt x="89" y="33"/>
                  </a:cubicBezTo>
                  <a:cubicBezTo>
                    <a:pt x="89" y="0"/>
                    <a:pt x="89" y="0"/>
                    <a:pt x="89" y="0"/>
                  </a:cubicBezTo>
                  <a:cubicBezTo>
                    <a:pt x="59" y="0"/>
                    <a:pt x="59" y="0"/>
                    <a:pt x="59" y="0"/>
                  </a:cubicBezTo>
                  <a:cubicBezTo>
                    <a:pt x="26" y="0"/>
                    <a:pt x="19" y="25"/>
                    <a:pt x="19" y="40"/>
                  </a:cubicBezTo>
                  <a:cubicBezTo>
                    <a:pt x="19" y="63"/>
                    <a:pt x="19" y="63"/>
                    <a:pt x="19" y="63"/>
                  </a:cubicBezTo>
                  <a:cubicBezTo>
                    <a:pt x="0" y="63"/>
                    <a:pt x="0" y="63"/>
                    <a:pt x="0" y="63"/>
                  </a:cubicBezTo>
                  <a:cubicBezTo>
                    <a:pt x="0" y="97"/>
                    <a:pt x="0" y="97"/>
                    <a:pt x="0" y="97"/>
                  </a:cubicBezTo>
                  <a:cubicBezTo>
                    <a:pt x="19" y="97"/>
                    <a:pt x="19" y="97"/>
                    <a:pt x="19" y="97"/>
                  </a:cubicBezTo>
                  <a:cubicBezTo>
                    <a:pt x="19" y="140"/>
                    <a:pt x="19" y="193"/>
                    <a:pt x="19" y="193"/>
                  </a:cubicBezTo>
                  <a:cubicBezTo>
                    <a:pt x="59" y="193"/>
                    <a:pt x="59" y="193"/>
                    <a:pt x="59" y="193"/>
                  </a:cubicBezTo>
                  <a:cubicBezTo>
                    <a:pt x="59" y="193"/>
                    <a:pt x="59" y="140"/>
                    <a:pt x="59" y="97"/>
                  </a:cubicBezTo>
                  <a:cubicBezTo>
                    <a:pt x="86" y="97"/>
                    <a:pt x="86" y="97"/>
                    <a:pt x="86" y="97"/>
                  </a:cubicBezTo>
                  <a:lnTo>
                    <a:pt x="89" y="6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4" name="组合 83"/>
          <p:cNvGrpSpPr/>
          <p:nvPr/>
        </p:nvGrpSpPr>
        <p:grpSpPr>
          <a:xfrm>
            <a:off x="10069513" y="4181475"/>
            <a:ext cx="914400" cy="914400"/>
            <a:chOff x="10069513" y="4181475"/>
            <a:chExt cx="914400" cy="914400"/>
          </a:xfrm>
        </p:grpSpPr>
        <p:sp>
          <p:nvSpPr>
            <p:cNvPr id="52" name="椭圆 51"/>
            <p:cNvSpPr/>
            <p:nvPr/>
          </p:nvSpPr>
          <p:spPr>
            <a:xfrm>
              <a:off x="10069513" y="4181475"/>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6" name="Freeform 36"/>
            <p:cNvSpPr>
              <a:spLocks noChangeAspect="1"/>
            </p:cNvSpPr>
            <p:nvPr/>
          </p:nvSpPr>
          <p:spPr bwMode="auto">
            <a:xfrm>
              <a:off x="10312400" y="4397375"/>
              <a:ext cx="420688" cy="539750"/>
            </a:xfrm>
            <a:custGeom>
              <a:avLst/>
              <a:gdLst>
                <a:gd name="T0" fmla="*/ 2147483647 w 155"/>
                <a:gd name="T1" fmla="*/ 0 h 200"/>
                <a:gd name="T2" fmla="*/ 0 w 155"/>
                <a:gd name="T3" fmla="*/ 2147483647 h 200"/>
                <a:gd name="T4" fmla="*/ 2147483647 w 155"/>
                <a:gd name="T5" fmla="*/ 2147483647 h 200"/>
                <a:gd name="T6" fmla="*/ 2147483647 w 155"/>
                <a:gd name="T7" fmla="*/ 2147483647 h 200"/>
                <a:gd name="T8" fmla="*/ 2147483647 w 155"/>
                <a:gd name="T9" fmla="*/ 2147483647 h 200"/>
                <a:gd name="T10" fmla="*/ 2147483647 w 155"/>
                <a:gd name="T11" fmla="*/ 2147483647 h 200"/>
                <a:gd name="T12" fmla="*/ 2147483647 w 155"/>
                <a:gd name="T13" fmla="*/ 2147483647 h 200"/>
                <a:gd name="T14" fmla="*/ 2147483647 w 155"/>
                <a:gd name="T15" fmla="*/ 2147483647 h 200"/>
                <a:gd name="T16" fmla="*/ 2147483647 w 155"/>
                <a:gd name="T17" fmla="*/ 2147483647 h 200"/>
                <a:gd name="T18" fmla="*/ 2147483647 w 155"/>
                <a:gd name="T19" fmla="*/ 2147483647 h 200"/>
                <a:gd name="T20" fmla="*/ 2147483647 w 155"/>
                <a:gd name="T21" fmla="*/ 2147483647 h 200"/>
                <a:gd name="T22" fmla="*/ 2147483647 w 155"/>
                <a:gd name="T23" fmla="*/ 2147483647 h 200"/>
                <a:gd name="T24" fmla="*/ 2147483647 w 155"/>
                <a:gd name="T25" fmla="*/ 2147483647 h 200"/>
                <a:gd name="T26" fmla="*/ 2147483647 w 155"/>
                <a:gd name="T27" fmla="*/ 2147483647 h 200"/>
                <a:gd name="T28" fmla="*/ 2147483647 w 155"/>
                <a:gd name="T29" fmla="*/ 2147483647 h 200"/>
                <a:gd name="T30" fmla="*/ 2147483647 w 155"/>
                <a:gd name="T31" fmla="*/ 2147483647 h 200"/>
                <a:gd name="T32" fmla="*/ 2147483647 w 155"/>
                <a:gd name="T33" fmla="*/ 2147483647 h 200"/>
                <a:gd name="T34" fmla="*/ 2147483647 w 155"/>
                <a:gd name="T35" fmla="*/ 2147483647 h 200"/>
                <a:gd name="T36" fmla="*/ 2147483647 w 155"/>
                <a:gd name="T37" fmla="*/ 2147483647 h 200"/>
                <a:gd name="T38" fmla="*/ 2147483647 w 155"/>
                <a:gd name="T39" fmla="*/ 2147483647 h 200"/>
                <a:gd name="T40" fmla="*/ 2147483647 w 155"/>
                <a:gd name="T41" fmla="*/ 2147483647 h 200"/>
                <a:gd name="T42" fmla="*/ 2147483647 w 155"/>
                <a:gd name="T43" fmla="*/ 2147483647 h 200"/>
                <a:gd name="T44" fmla="*/ 2147483647 w 155"/>
                <a:gd name="T45" fmla="*/ 0 h 20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55" h="200">
                  <a:moveTo>
                    <a:pt x="82" y="0"/>
                  </a:moveTo>
                  <a:cubicBezTo>
                    <a:pt x="28" y="0"/>
                    <a:pt x="0" y="39"/>
                    <a:pt x="0" y="72"/>
                  </a:cubicBezTo>
                  <a:cubicBezTo>
                    <a:pt x="0" y="91"/>
                    <a:pt x="8" y="109"/>
                    <a:pt x="24" y="115"/>
                  </a:cubicBezTo>
                  <a:cubicBezTo>
                    <a:pt x="26" y="116"/>
                    <a:pt x="29" y="115"/>
                    <a:pt x="30" y="112"/>
                  </a:cubicBezTo>
                  <a:cubicBezTo>
                    <a:pt x="30" y="110"/>
                    <a:pt x="31" y="105"/>
                    <a:pt x="32" y="103"/>
                  </a:cubicBezTo>
                  <a:cubicBezTo>
                    <a:pt x="33" y="100"/>
                    <a:pt x="32" y="99"/>
                    <a:pt x="30" y="97"/>
                  </a:cubicBezTo>
                  <a:cubicBezTo>
                    <a:pt x="26" y="91"/>
                    <a:pt x="23" y="84"/>
                    <a:pt x="23" y="74"/>
                  </a:cubicBezTo>
                  <a:cubicBezTo>
                    <a:pt x="23" y="45"/>
                    <a:pt x="44" y="20"/>
                    <a:pt x="79" y="20"/>
                  </a:cubicBezTo>
                  <a:cubicBezTo>
                    <a:pt x="110" y="20"/>
                    <a:pt x="127" y="38"/>
                    <a:pt x="127" y="63"/>
                  </a:cubicBezTo>
                  <a:cubicBezTo>
                    <a:pt x="127" y="96"/>
                    <a:pt x="112" y="124"/>
                    <a:pt x="90" y="124"/>
                  </a:cubicBezTo>
                  <a:cubicBezTo>
                    <a:pt x="78" y="124"/>
                    <a:pt x="69" y="114"/>
                    <a:pt x="72" y="102"/>
                  </a:cubicBezTo>
                  <a:cubicBezTo>
                    <a:pt x="76" y="88"/>
                    <a:pt x="82" y="72"/>
                    <a:pt x="82" y="62"/>
                  </a:cubicBezTo>
                  <a:cubicBezTo>
                    <a:pt x="82" y="52"/>
                    <a:pt x="77" y="44"/>
                    <a:pt x="67" y="44"/>
                  </a:cubicBezTo>
                  <a:cubicBezTo>
                    <a:pt x="55" y="44"/>
                    <a:pt x="45" y="57"/>
                    <a:pt x="45" y="74"/>
                  </a:cubicBezTo>
                  <a:cubicBezTo>
                    <a:pt x="45" y="85"/>
                    <a:pt x="49" y="92"/>
                    <a:pt x="49" y="92"/>
                  </a:cubicBezTo>
                  <a:cubicBezTo>
                    <a:pt x="49" y="92"/>
                    <a:pt x="36" y="145"/>
                    <a:pt x="34" y="155"/>
                  </a:cubicBezTo>
                  <a:cubicBezTo>
                    <a:pt x="29" y="173"/>
                    <a:pt x="33" y="196"/>
                    <a:pt x="33" y="198"/>
                  </a:cubicBezTo>
                  <a:cubicBezTo>
                    <a:pt x="34" y="199"/>
                    <a:pt x="35" y="200"/>
                    <a:pt x="36" y="199"/>
                  </a:cubicBezTo>
                  <a:cubicBezTo>
                    <a:pt x="37" y="197"/>
                    <a:pt x="52" y="179"/>
                    <a:pt x="57" y="161"/>
                  </a:cubicBezTo>
                  <a:cubicBezTo>
                    <a:pt x="58" y="156"/>
                    <a:pt x="65" y="130"/>
                    <a:pt x="65" y="130"/>
                  </a:cubicBezTo>
                  <a:cubicBezTo>
                    <a:pt x="69" y="137"/>
                    <a:pt x="80" y="144"/>
                    <a:pt x="93" y="144"/>
                  </a:cubicBezTo>
                  <a:cubicBezTo>
                    <a:pt x="130" y="144"/>
                    <a:pt x="155" y="110"/>
                    <a:pt x="155" y="66"/>
                  </a:cubicBezTo>
                  <a:cubicBezTo>
                    <a:pt x="155" y="32"/>
                    <a:pt x="126" y="0"/>
                    <a:pt x="82"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2" name="组合 1"/>
          <p:cNvGrpSpPr/>
          <p:nvPr/>
        </p:nvGrpSpPr>
        <p:grpSpPr>
          <a:xfrm>
            <a:off x="6091238" y="3916363"/>
            <a:ext cx="914400" cy="914400"/>
            <a:chOff x="6091238" y="3916363"/>
            <a:chExt cx="914400" cy="914400"/>
          </a:xfrm>
        </p:grpSpPr>
        <p:sp>
          <p:nvSpPr>
            <p:cNvPr id="47" name="椭圆 46"/>
            <p:cNvSpPr/>
            <p:nvPr/>
          </p:nvSpPr>
          <p:spPr>
            <a:xfrm>
              <a:off x="6091238" y="391636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67" name="Group 56"/>
            <p:cNvGrpSpPr>
              <a:grpSpLocks noChangeAspect="1"/>
            </p:cNvGrpSpPr>
            <p:nvPr/>
          </p:nvGrpSpPr>
          <p:grpSpPr bwMode="auto">
            <a:xfrm>
              <a:off x="6337543" y="4162675"/>
              <a:ext cx="422082" cy="414000"/>
              <a:chOff x="2927" y="2264"/>
              <a:chExt cx="470" cy="461"/>
            </a:xfrm>
            <a:solidFill>
              <a:schemeClr val="bg1"/>
            </a:solidFill>
          </p:grpSpPr>
          <p:sp>
            <p:nvSpPr>
              <p:cNvPr id="68" name="Freeform 57"/>
              <p:cNvSpPr>
                <a:spLocks noEditPoints="1"/>
              </p:cNvSpPr>
              <p:nvPr/>
            </p:nvSpPr>
            <p:spPr bwMode="auto">
              <a:xfrm>
                <a:off x="2927" y="2482"/>
                <a:ext cx="470" cy="243"/>
              </a:xfrm>
              <a:custGeom>
                <a:avLst/>
                <a:gdLst>
                  <a:gd name="T0" fmla="*/ 36 w 196"/>
                  <a:gd name="T1" fmla="*/ 0 h 101"/>
                  <a:gd name="T2" fmla="*/ 0 w 196"/>
                  <a:gd name="T3" fmla="*/ 65 h 101"/>
                  <a:gd name="T4" fmla="*/ 160 w 196"/>
                  <a:gd name="T5" fmla="*/ 101 h 101"/>
                  <a:gd name="T6" fmla="*/ 196 w 196"/>
                  <a:gd name="T7" fmla="*/ 36 h 101"/>
                  <a:gd name="T8" fmla="*/ 62 w 196"/>
                  <a:gd name="T9" fmla="*/ 23 h 101"/>
                  <a:gd name="T10" fmla="*/ 50 w 196"/>
                  <a:gd name="T11" fmla="*/ 80 h 101"/>
                  <a:gd name="T12" fmla="*/ 39 w 196"/>
                  <a:gd name="T13" fmla="*/ 23 h 101"/>
                  <a:gd name="T14" fmla="*/ 28 w 196"/>
                  <a:gd name="T15" fmla="*/ 13 h 101"/>
                  <a:gd name="T16" fmla="*/ 62 w 196"/>
                  <a:gd name="T17" fmla="*/ 23 h 101"/>
                  <a:gd name="T18" fmla="*/ 85 w 196"/>
                  <a:gd name="T19" fmla="*/ 80 h 101"/>
                  <a:gd name="T20" fmla="*/ 79 w 196"/>
                  <a:gd name="T21" fmla="*/ 80 h 101"/>
                  <a:gd name="T22" fmla="*/ 68 w 196"/>
                  <a:gd name="T23" fmla="*/ 79 h 101"/>
                  <a:gd name="T24" fmla="*/ 66 w 196"/>
                  <a:gd name="T25" fmla="*/ 31 h 101"/>
                  <a:gd name="T26" fmla="*/ 76 w 196"/>
                  <a:gd name="T27" fmla="*/ 69 h 101"/>
                  <a:gd name="T28" fmla="*/ 79 w 196"/>
                  <a:gd name="T29" fmla="*/ 72 h 101"/>
                  <a:gd name="T30" fmla="*/ 85 w 196"/>
                  <a:gd name="T31" fmla="*/ 68 h 101"/>
                  <a:gd name="T32" fmla="*/ 95 w 196"/>
                  <a:gd name="T33" fmla="*/ 31 h 101"/>
                  <a:gd name="T34" fmla="*/ 131 w 196"/>
                  <a:gd name="T35" fmla="*/ 70 h 101"/>
                  <a:gd name="T36" fmla="*/ 122 w 196"/>
                  <a:gd name="T37" fmla="*/ 81 h 101"/>
                  <a:gd name="T38" fmla="*/ 112 w 196"/>
                  <a:gd name="T39" fmla="*/ 77 h 101"/>
                  <a:gd name="T40" fmla="*/ 102 w 196"/>
                  <a:gd name="T41" fmla="*/ 80 h 101"/>
                  <a:gd name="T42" fmla="*/ 112 w 196"/>
                  <a:gd name="T43" fmla="*/ 13 h 101"/>
                  <a:gd name="T44" fmla="*/ 116 w 196"/>
                  <a:gd name="T45" fmla="*/ 31 h 101"/>
                  <a:gd name="T46" fmla="*/ 128 w 196"/>
                  <a:gd name="T47" fmla="*/ 33 h 101"/>
                  <a:gd name="T48" fmla="*/ 131 w 196"/>
                  <a:gd name="T49" fmla="*/ 70 h 101"/>
                  <a:gd name="T50" fmla="*/ 146 w 196"/>
                  <a:gd name="T51" fmla="*/ 57 h 101"/>
                  <a:gd name="T52" fmla="*/ 147 w 196"/>
                  <a:gd name="T53" fmla="*/ 72 h 101"/>
                  <a:gd name="T54" fmla="*/ 154 w 196"/>
                  <a:gd name="T55" fmla="*/ 72 h 101"/>
                  <a:gd name="T56" fmla="*/ 155 w 196"/>
                  <a:gd name="T57" fmla="*/ 64 h 101"/>
                  <a:gd name="T58" fmla="*/ 165 w 196"/>
                  <a:gd name="T59" fmla="*/ 66 h 101"/>
                  <a:gd name="T60" fmla="*/ 150 w 196"/>
                  <a:gd name="T61" fmla="*/ 82 h 101"/>
                  <a:gd name="T62" fmla="*/ 136 w 196"/>
                  <a:gd name="T63" fmla="*/ 66 h 101"/>
                  <a:gd name="T64" fmla="*/ 140 w 196"/>
                  <a:gd name="T65" fmla="*/ 34 h 101"/>
                  <a:gd name="T66" fmla="*/ 161 w 196"/>
                  <a:gd name="T67" fmla="*/ 33 h 101"/>
                  <a:gd name="T68" fmla="*/ 165 w 196"/>
                  <a:gd name="T69" fmla="*/ 5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01">
                    <a:moveTo>
                      <a:pt x="160" y="0"/>
                    </a:moveTo>
                    <a:cubicBezTo>
                      <a:pt x="36" y="0"/>
                      <a:pt x="36" y="0"/>
                      <a:pt x="36" y="0"/>
                    </a:cubicBezTo>
                    <a:cubicBezTo>
                      <a:pt x="16" y="0"/>
                      <a:pt x="0" y="17"/>
                      <a:pt x="0" y="36"/>
                    </a:cubicBezTo>
                    <a:cubicBezTo>
                      <a:pt x="0" y="65"/>
                      <a:pt x="0" y="65"/>
                      <a:pt x="0" y="65"/>
                    </a:cubicBezTo>
                    <a:cubicBezTo>
                      <a:pt x="0" y="85"/>
                      <a:pt x="16" y="101"/>
                      <a:pt x="36" y="101"/>
                    </a:cubicBezTo>
                    <a:cubicBezTo>
                      <a:pt x="160" y="101"/>
                      <a:pt x="160" y="101"/>
                      <a:pt x="160" y="101"/>
                    </a:cubicBezTo>
                    <a:cubicBezTo>
                      <a:pt x="180" y="101"/>
                      <a:pt x="196" y="85"/>
                      <a:pt x="196" y="65"/>
                    </a:cubicBezTo>
                    <a:cubicBezTo>
                      <a:pt x="196" y="36"/>
                      <a:pt x="196" y="36"/>
                      <a:pt x="196" y="36"/>
                    </a:cubicBezTo>
                    <a:cubicBezTo>
                      <a:pt x="196" y="17"/>
                      <a:pt x="180" y="0"/>
                      <a:pt x="160" y="0"/>
                    </a:cubicBezTo>
                    <a:close/>
                    <a:moveTo>
                      <a:pt x="62" y="23"/>
                    </a:moveTo>
                    <a:cubicBezTo>
                      <a:pt x="50" y="23"/>
                      <a:pt x="50" y="23"/>
                      <a:pt x="50" y="23"/>
                    </a:cubicBezTo>
                    <a:cubicBezTo>
                      <a:pt x="50" y="80"/>
                      <a:pt x="50" y="80"/>
                      <a:pt x="50" y="80"/>
                    </a:cubicBezTo>
                    <a:cubicBezTo>
                      <a:pt x="39" y="80"/>
                      <a:pt x="39" y="80"/>
                      <a:pt x="39" y="80"/>
                    </a:cubicBezTo>
                    <a:cubicBezTo>
                      <a:pt x="39" y="23"/>
                      <a:pt x="39" y="23"/>
                      <a:pt x="39" y="23"/>
                    </a:cubicBezTo>
                    <a:cubicBezTo>
                      <a:pt x="28" y="23"/>
                      <a:pt x="28" y="23"/>
                      <a:pt x="28" y="23"/>
                    </a:cubicBezTo>
                    <a:cubicBezTo>
                      <a:pt x="28" y="13"/>
                      <a:pt x="28" y="13"/>
                      <a:pt x="28" y="13"/>
                    </a:cubicBezTo>
                    <a:cubicBezTo>
                      <a:pt x="62" y="13"/>
                      <a:pt x="62" y="13"/>
                      <a:pt x="62" y="13"/>
                    </a:cubicBezTo>
                    <a:lnTo>
                      <a:pt x="62" y="23"/>
                    </a:lnTo>
                    <a:close/>
                    <a:moveTo>
                      <a:pt x="95" y="80"/>
                    </a:moveTo>
                    <a:cubicBezTo>
                      <a:pt x="85" y="80"/>
                      <a:pt x="85" y="80"/>
                      <a:pt x="85" y="80"/>
                    </a:cubicBezTo>
                    <a:cubicBezTo>
                      <a:pt x="85" y="75"/>
                      <a:pt x="85" y="75"/>
                      <a:pt x="85" y="75"/>
                    </a:cubicBezTo>
                    <a:cubicBezTo>
                      <a:pt x="83" y="77"/>
                      <a:pt x="81" y="79"/>
                      <a:pt x="79" y="80"/>
                    </a:cubicBezTo>
                    <a:cubicBezTo>
                      <a:pt x="77" y="81"/>
                      <a:pt x="75" y="81"/>
                      <a:pt x="73" y="81"/>
                    </a:cubicBezTo>
                    <a:cubicBezTo>
                      <a:pt x="71" y="81"/>
                      <a:pt x="69" y="80"/>
                      <a:pt x="68" y="79"/>
                    </a:cubicBezTo>
                    <a:cubicBezTo>
                      <a:pt x="67" y="77"/>
                      <a:pt x="66" y="75"/>
                      <a:pt x="66" y="72"/>
                    </a:cubicBezTo>
                    <a:cubicBezTo>
                      <a:pt x="66" y="31"/>
                      <a:pt x="66" y="31"/>
                      <a:pt x="66" y="31"/>
                    </a:cubicBezTo>
                    <a:cubicBezTo>
                      <a:pt x="76" y="31"/>
                      <a:pt x="76" y="31"/>
                      <a:pt x="76" y="31"/>
                    </a:cubicBezTo>
                    <a:cubicBezTo>
                      <a:pt x="76" y="69"/>
                      <a:pt x="76" y="69"/>
                      <a:pt x="76" y="69"/>
                    </a:cubicBezTo>
                    <a:cubicBezTo>
                      <a:pt x="76" y="70"/>
                      <a:pt x="76" y="71"/>
                      <a:pt x="77" y="71"/>
                    </a:cubicBezTo>
                    <a:cubicBezTo>
                      <a:pt x="77" y="72"/>
                      <a:pt x="78" y="72"/>
                      <a:pt x="79" y="72"/>
                    </a:cubicBezTo>
                    <a:cubicBezTo>
                      <a:pt x="80" y="72"/>
                      <a:pt x="80" y="72"/>
                      <a:pt x="82" y="71"/>
                    </a:cubicBezTo>
                    <a:cubicBezTo>
                      <a:pt x="83" y="70"/>
                      <a:pt x="84" y="70"/>
                      <a:pt x="85" y="68"/>
                    </a:cubicBezTo>
                    <a:cubicBezTo>
                      <a:pt x="85" y="31"/>
                      <a:pt x="85" y="31"/>
                      <a:pt x="85" y="31"/>
                    </a:cubicBezTo>
                    <a:cubicBezTo>
                      <a:pt x="95" y="31"/>
                      <a:pt x="95" y="31"/>
                      <a:pt x="95" y="31"/>
                    </a:cubicBezTo>
                    <a:lnTo>
                      <a:pt x="95" y="80"/>
                    </a:lnTo>
                    <a:close/>
                    <a:moveTo>
                      <a:pt x="131" y="70"/>
                    </a:moveTo>
                    <a:cubicBezTo>
                      <a:pt x="131" y="74"/>
                      <a:pt x="130" y="76"/>
                      <a:pt x="128" y="78"/>
                    </a:cubicBezTo>
                    <a:cubicBezTo>
                      <a:pt x="127" y="80"/>
                      <a:pt x="124" y="81"/>
                      <a:pt x="122" y="81"/>
                    </a:cubicBezTo>
                    <a:cubicBezTo>
                      <a:pt x="120" y="81"/>
                      <a:pt x="118" y="81"/>
                      <a:pt x="116" y="80"/>
                    </a:cubicBezTo>
                    <a:cubicBezTo>
                      <a:pt x="115" y="79"/>
                      <a:pt x="113" y="78"/>
                      <a:pt x="112" y="77"/>
                    </a:cubicBezTo>
                    <a:cubicBezTo>
                      <a:pt x="112" y="80"/>
                      <a:pt x="112" y="80"/>
                      <a:pt x="112" y="80"/>
                    </a:cubicBezTo>
                    <a:cubicBezTo>
                      <a:pt x="102" y="80"/>
                      <a:pt x="102" y="80"/>
                      <a:pt x="102" y="80"/>
                    </a:cubicBezTo>
                    <a:cubicBezTo>
                      <a:pt x="102" y="13"/>
                      <a:pt x="102" y="13"/>
                      <a:pt x="102" y="13"/>
                    </a:cubicBezTo>
                    <a:cubicBezTo>
                      <a:pt x="112" y="13"/>
                      <a:pt x="112" y="13"/>
                      <a:pt x="112" y="13"/>
                    </a:cubicBezTo>
                    <a:cubicBezTo>
                      <a:pt x="112" y="35"/>
                      <a:pt x="112" y="35"/>
                      <a:pt x="112" y="35"/>
                    </a:cubicBezTo>
                    <a:cubicBezTo>
                      <a:pt x="113" y="33"/>
                      <a:pt x="115" y="32"/>
                      <a:pt x="116" y="31"/>
                    </a:cubicBezTo>
                    <a:cubicBezTo>
                      <a:pt x="118" y="31"/>
                      <a:pt x="119" y="30"/>
                      <a:pt x="121" y="30"/>
                    </a:cubicBezTo>
                    <a:cubicBezTo>
                      <a:pt x="124" y="30"/>
                      <a:pt x="126" y="31"/>
                      <a:pt x="128" y="33"/>
                    </a:cubicBezTo>
                    <a:cubicBezTo>
                      <a:pt x="130" y="35"/>
                      <a:pt x="131" y="39"/>
                      <a:pt x="131" y="43"/>
                    </a:cubicBezTo>
                    <a:cubicBezTo>
                      <a:pt x="131" y="70"/>
                      <a:pt x="131" y="70"/>
                      <a:pt x="131" y="70"/>
                    </a:cubicBezTo>
                    <a:close/>
                    <a:moveTo>
                      <a:pt x="165" y="57"/>
                    </a:moveTo>
                    <a:cubicBezTo>
                      <a:pt x="146" y="57"/>
                      <a:pt x="146" y="57"/>
                      <a:pt x="146" y="57"/>
                    </a:cubicBezTo>
                    <a:cubicBezTo>
                      <a:pt x="146" y="66"/>
                      <a:pt x="146" y="66"/>
                      <a:pt x="146" y="66"/>
                    </a:cubicBezTo>
                    <a:cubicBezTo>
                      <a:pt x="146" y="69"/>
                      <a:pt x="146" y="71"/>
                      <a:pt x="147" y="72"/>
                    </a:cubicBezTo>
                    <a:cubicBezTo>
                      <a:pt x="148" y="73"/>
                      <a:pt x="149" y="73"/>
                      <a:pt x="150" y="73"/>
                    </a:cubicBezTo>
                    <a:cubicBezTo>
                      <a:pt x="152" y="73"/>
                      <a:pt x="153" y="73"/>
                      <a:pt x="154" y="72"/>
                    </a:cubicBezTo>
                    <a:cubicBezTo>
                      <a:pt x="154" y="71"/>
                      <a:pt x="155" y="69"/>
                      <a:pt x="155" y="66"/>
                    </a:cubicBezTo>
                    <a:cubicBezTo>
                      <a:pt x="155" y="64"/>
                      <a:pt x="155" y="64"/>
                      <a:pt x="155" y="64"/>
                    </a:cubicBezTo>
                    <a:cubicBezTo>
                      <a:pt x="165" y="64"/>
                      <a:pt x="165" y="64"/>
                      <a:pt x="165" y="64"/>
                    </a:cubicBezTo>
                    <a:cubicBezTo>
                      <a:pt x="165" y="66"/>
                      <a:pt x="165" y="66"/>
                      <a:pt x="165" y="66"/>
                    </a:cubicBezTo>
                    <a:cubicBezTo>
                      <a:pt x="165" y="71"/>
                      <a:pt x="164" y="75"/>
                      <a:pt x="161" y="78"/>
                    </a:cubicBezTo>
                    <a:cubicBezTo>
                      <a:pt x="159" y="80"/>
                      <a:pt x="155" y="82"/>
                      <a:pt x="150" y="82"/>
                    </a:cubicBezTo>
                    <a:cubicBezTo>
                      <a:pt x="146" y="82"/>
                      <a:pt x="142" y="80"/>
                      <a:pt x="140" y="78"/>
                    </a:cubicBezTo>
                    <a:cubicBezTo>
                      <a:pt x="137" y="75"/>
                      <a:pt x="136" y="71"/>
                      <a:pt x="136" y="66"/>
                    </a:cubicBezTo>
                    <a:cubicBezTo>
                      <a:pt x="136" y="44"/>
                      <a:pt x="136" y="44"/>
                      <a:pt x="136" y="44"/>
                    </a:cubicBezTo>
                    <a:cubicBezTo>
                      <a:pt x="136" y="40"/>
                      <a:pt x="137" y="36"/>
                      <a:pt x="140" y="34"/>
                    </a:cubicBezTo>
                    <a:cubicBezTo>
                      <a:pt x="143" y="31"/>
                      <a:pt x="146" y="30"/>
                      <a:pt x="151" y="30"/>
                    </a:cubicBezTo>
                    <a:cubicBezTo>
                      <a:pt x="155" y="30"/>
                      <a:pt x="159" y="31"/>
                      <a:pt x="161" y="33"/>
                    </a:cubicBezTo>
                    <a:cubicBezTo>
                      <a:pt x="164" y="36"/>
                      <a:pt x="165" y="39"/>
                      <a:pt x="165" y="44"/>
                    </a:cubicBezTo>
                    <a:lnTo>
                      <a:pt x="165" y="57"/>
                    </a:ln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69" name="Freeform 58"/>
              <p:cNvSpPr/>
              <p:nvPr/>
            </p:nvSpPr>
            <p:spPr bwMode="auto">
              <a:xfrm>
                <a:off x="3277" y="2573"/>
                <a:ext cx="22" cy="27"/>
              </a:xfrm>
              <a:custGeom>
                <a:avLst/>
                <a:gdLst>
                  <a:gd name="T0" fmla="*/ 4 w 9"/>
                  <a:gd name="T1" fmla="*/ 0 h 11"/>
                  <a:gd name="T2" fmla="*/ 1 w 9"/>
                  <a:gd name="T3" fmla="*/ 2 h 11"/>
                  <a:gd name="T4" fmla="*/ 0 w 9"/>
                  <a:gd name="T5" fmla="*/ 6 h 11"/>
                  <a:gd name="T6" fmla="*/ 0 w 9"/>
                  <a:gd name="T7" fmla="*/ 11 h 11"/>
                  <a:gd name="T8" fmla="*/ 9 w 9"/>
                  <a:gd name="T9" fmla="*/ 11 h 11"/>
                  <a:gd name="T10" fmla="*/ 9 w 9"/>
                  <a:gd name="T11" fmla="*/ 6 h 11"/>
                  <a:gd name="T12" fmla="*/ 8 w 9"/>
                  <a:gd name="T13" fmla="*/ 2 h 11"/>
                  <a:gd name="T14" fmla="*/ 4 w 9"/>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1">
                    <a:moveTo>
                      <a:pt x="4" y="0"/>
                    </a:moveTo>
                    <a:cubicBezTo>
                      <a:pt x="3" y="0"/>
                      <a:pt x="2" y="1"/>
                      <a:pt x="1" y="2"/>
                    </a:cubicBezTo>
                    <a:cubicBezTo>
                      <a:pt x="0" y="2"/>
                      <a:pt x="0" y="4"/>
                      <a:pt x="0" y="6"/>
                    </a:cubicBezTo>
                    <a:cubicBezTo>
                      <a:pt x="0" y="11"/>
                      <a:pt x="0" y="11"/>
                      <a:pt x="0" y="11"/>
                    </a:cubicBezTo>
                    <a:cubicBezTo>
                      <a:pt x="9" y="11"/>
                      <a:pt x="9" y="11"/>
                      <a:pt x="9" y="11"/>
                    </a:cubicBezTo>
                    <a:cubicBezTo>
                      <a:pt x="9" y="6"/>
                      <a:pt x="9" y="6"/>
                      <a:pt x="9" y="6"/>
                    </a:cubicBezTo>
                    <a:cubicBezTo>
                      <a:pt x="9" y="4"/>
                      <a:pt x="8" y="2"/>
                      <a:pt x="8" y="2"/>
                    </a:cubicBezTo>
                    <a:cubicBezTo>
                      <a:pt x="7" y="1"/>
                      <a:pt x="6" y="0"/>
                      <a:pt x="4" y="0"/>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0" name="Freeform 59"/>
              <p:cNvSpPr/>
              <p:nvPr/>
            </p:nvSpPr>
            <p:spPr bwMode="auto">
              <a:xfrm>
                <a:off x="3196" y="2573"/>
                <a:ext cx="19" cy="84"/>
              </a:xfrm>
              <a:custGeom>
                <a:avLst/>
                <a:gdLst>
                  <a:gd name="T0" fmla="*/ 4 w 8"/>
                  <a:gd name="T1" fmla="*/ 0 h 35"/>
                  <a:gd name="T2" fmla="*/ 2 w 8"/>
                  <a:gd name="T3" fmla="*/ 1 h 35"/>
                  <a:gd name="T4" fmla="*/ 0 w 8"/>
                  <a:gd name="T5" fmla="*/ 2 h 35"/>
                  <a:gd name="T6" fmla="*/ 0 w 8"/>
                  <a:gd name="T7" fmla="*/ 33 h 35"/>
                  <a:gd name="T8" fmla="*/ 2 w 8"/>
                  <a:gd name="T9" fmla="*/ 35 h 35"/>
                  <a:gd name="T10" fmla="*/ 5 w 8"/>
                  <a:gd name="T11" fmla="*/ 35 h 35"/>
                  <a:gd name="T12" fmla="*/ 8 w 8"/>
                  <a:gd name="T13" fmla="*/ 34 h 35"/>
                  <a:gd name="T14" fmla="*/ 8 w 8"/>
                  <a:gd name="T15" fmla="*/ 31 h 35"/>
                  <a:gd name="T16" fmla="*/ 8 w 8"/>
                  <a:gd name="T17" fmla="*/ 5 h 35"/>
                  <a:gd name="T18" fmla="*/ 7 w 8"/>
                  <a:gd name="T19" fmla="*/ 1 h 35"/>
                  <a:gd name="T20" fmla="*/ 4 w 8"/>
                  <a:gd name="T2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35">
                    <a:moveTo>
                      <a:pt x="4" y="0"/>
                    </a:moveTo>
                    <a:cubicBezTo>
                      <a:pt x="4" y="0"/>
                      <a:pt x="3" y="0"/>
                      <a:pt x="2" y="1"/>
                    </a:cubicBezTo>
                    <a:cubicBezTo>
                      <a:pt x="1" y="1"/>
                      <a:pt x="1" y="1"/>
                      <a:pt x="0" y="2"/>
                    </a:cubicBezTo>
                    <a:cubicBezTo>
                      <a:pt x="0" y="33"/>
                      <a:pt x="0" y="33"/>
                      <a:pt x="0" y="33"/>
                    </a:cubicBezTo>
                    <a:cubicBezTo>
                      <a:pt x="1" y="34"/>
                      <a:pt x="2" y="34"/>
                      <a:pt x="2" y="35"/>
                    </a:cubicBezTo>
                    <a:cubicBezTo>
                      <a:pt x="3" y="35"/>
                      <a:pt x="4" y="35"/>
                      <a:pt x="5" y="35"/>
                    </a:cubicBezTo>
                    <a:cubicBezTo>
                      <a:pt x="6" y="35"/>
                      <a:pt x="7" y="35"/>
                      <a:pt x="8" y="34"/>
                    </a:cubicBezTo>
                    <a:cubicBezTo>
                      <a:pt x="8" y="33"/>
                      <a:pt x="8" y="32"/>
                      <a:pt x="8" y="31"/>
                    </a:cubicBezTo>
                    <a:cubicBezTo>
                      <a:pt x="8" y="5"/>
                      <a:pt x="8" y="5"/>
                      <a:pt x="8" y="5"/>
                    </a:cubicBezTo>
                    <a:cubicBezTo>
                      <a:pt x="8" y="3"/>
                      <a:pt x="8" y="2"/>
                      <a:pt x="7" y="1"/>
                    </a:cubicBezTo>
                    <a:cubicBezTo>
                      <a:pt x="7" y="0"/>
                      <a:pt x="6" y="0"/>
                      <a:pt x="4" y="0"/>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1" name="Freeform 60"/>
              <p:cNvSpPr/>
              <p:nvPr/>
            </p:nvSpPr>
            <p:spPr bwMode="auto">
              <a:xfrm>
                <a:off x="3016" y="2264"/>
                <a:ext cx="101" cy="177"/>
              </a:xfrm>
              <a:custGeom>
                <a:avLst/>
                <a:gdLst>
                  <a:gd name="T0" fmla="*/ 36 w 101"/>
                  <a:gd name="T1" fmla="*/ 177 h 177"/>
                  <a:gd name="T2" fmla="*/ 67 w 101"/>
                  <a:gd name="T3" fmla="*/ 177 h 177"/>
                  <a:gd name="T4" fmla="*/ 67 w 101"/>
                  <a:gd name="T5" fmla="*/ 103 h 177"/>
                  <a:gd name="T6" fmla="*/ 101 w 101"/>
                  <a:gd name="T7" fmla="*/ 0 h 177"/>
                  <a:gd name="T8" fmla="*/ 69 w 101"/>
                  <a:gd name="T9" fmla="*/ 0 h 177"/>
                  <a:gd name="T10" fmla="*/ 53 w 101"/>
                  <a:gd name="T11" fmla="*/ 72 h 177"/>
                  <a:gd name="T12" fmla="*/ 50 w 101"/>
                  <a:gd name="T13" fmla="*/ 72 h 177"/>
                  <a:gd name="T14" fmla="*/ 31 w 101"/>
                  <a:gd name="T15" fmla="*/ 0 h 177"/>
                  <a:gd name="T16" fmla="*/ 0 w 101"/>
                  <a:gd name="T17" fmla="*/ 0 h 177"/>
                  <a:gd name="T18" fmla="*/ 36 w 101"/>
                  <a:gd name="T19" fmla="*/ 108 h 177"/>
                  <a:gd name="T20" fmla="*/ 36 w 101"/>
                  <a:gd name="T21" fmla="*/ 177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177">
                    <a:moveTo>
                      <a:pt x="36" y="177"/>
                    </a:moveTo>
                    <a:lnTo>
                      <a:pt x="67" y="177"/>
                    </a:lnTo>
                    <a:lnTo>
                      <a:pt x="67" y="103"/>
                    </a:lnTo>
                    <a:lnTo>
                      <a:pt x="101" y="0"/>
                    </a:lnTo>
                    <a:lnTo>
                      <a:pt x="69" y="0"/>
                    </a:lnTo>
                    <a:lnTo>
                      <a:pt x="53" y="72"/>
                    </a:lnTo>
                    <a:lnTo>
                      <a:pt x="50" y="72"/>
                    </a:lnTo>
                    <a:lnTo>
                      <a:pt x="31" y="0"/>
                    </a:lnTo>
                    <a:lnTo>
                      <a:pt x="0" y="0"/>
                    </a:lnTo>
                    <a:lnTo>
                      <a:pt x="36" y="108"/>
                    </a:lnTo>
                    <a:lnTo>
                      <a:pt x="36" y="177"/>
                    </a:ln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2" name="Freeform 61"/>
              <p:cNvSpPr>
                <a:spLocks noEditPoints="1"/>
              </p:cNvSpPr>
              <p:nvPr/>
            </p:nvSpPr>
            <p:spPr bwMode="auto">
              <a:xfrm>
                <a:off x="3119" y="2307"/>
                <a:ext cx="79" cy="139"/>
              </a:xfrm>
              <a:custGeom>
                <a:avLst/>
                <a:gdLst>
                  <a:gd name="T0" fmla="*/ 16 w 33"/>
                  <a:gd name="T1" fmla="*/ 58 h 58"/>
                  <a:gd name="T2" fmla="*/ 28 w 33"/>
                  <a:gd name="T3" fmla="*/ 54 h 58"/>
                  <a:gd name="T4" fmla="*/ 33 w 33"/>
                  <a:gd name="T5" fmla="*/ 43 h 58"/>
                  <a:gd name="T6" fmla="*/ 33 w 33"/>
                  <a:gd name="T7" fmla="*/ 14 h 58"/>
                  <a:gd name="T8" fmla="*/ 28 w 33"/>
                  <a:gd name="T9" fmla="*/ 4 h 58"/>
                  <a:gd name="T10" fmla="*/ 17 w 33"/>
                  <a:gd name="T11" fmla="*/ 0 h 58"/>
                  <a:gd name="T12" fmla="*/ 5 w 33"/>
                  <a:gd name="T13" fmla="*/ 4 h 58"/>
                  <a:gd name="T14" fmla="*/ 0 w 33"/>
                  <a:gd name="T15" fmla="*/ 14 h 58"/>
                  <a:gd name="T16" fmla="*/ 0 w 33"/>
                  <a:gd name="T17" fmla="*/ 42 h 58"/>
                  <a:gd name="T18" fmla="*/ 5 w 33"/>
                  <a:gd name="T19" fmla="*/ 53 h 58"/>
                  <a:gd name="T20" fmla="*/ 16 w 33"/>
                  <a:gd name="T21" fmla="*/ 58 h 58"/>
                  <a:gd name="T22" fmla="*/ 12 w 33"/>
                  <a:gd name="T23" fmla="*/ 14 h 58"/>
                  <a:gd name="T24" fmla="*/ 13 w 33"/>
                  <a:gd name="T25" fmla="*/ 11 h 58"/>
                  <a:gd name="T26" fmla="*/ 16 w 33"/>
                  <a:gd name="T27" fmla="*/ 10 h 58"/>
                  <a:gd name="T28" fmla="*/ 20 w 33"/>
                  <a:gd name="T29" fmla="*/ 11 h 58"/>
                  <a:gd name="T30" fmla="*/ 21 w 33"/>
                  <a:gd name="T31" fmla="*/ 14 h 58"/>
                  <a:gd name="T32" fmla="*/ 21 w 33"/>
                  <a:gd name="T33" fmla="*/ 43 h 58"/>
                  <a:gd name="T34" fmla="*/ 20 w 33"/>
                  <a:gd name="T35" fmla="*/ 47 h 58"/>
                  <a:gd name="T36" fmla="*/ 16 w 33"/>
                  <a:gd name="T37" fmla="*/ 48 h 58"/>
                  <a:gd name="T38" fmla="*/ 13 w 33"/>
                  <a:gd name="T39" fmla="*/ 47 h 58"/>
                  <a:gd name="T40" fmla="*/ 12 w 33"/>
                  <a:gd name="T41" fmla="*/ 43 h 58"/>
                  <a:gd name="T42" fmla="*/ 12 w 33"/>
                  <a:gd name="T43" fmla="*/ 1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58">
                    <a:moveTo>
                      <a:pt x="16" y="58"/>
                    </a:moveTo>
                    <a:cubicBezTo>
                      <a:pt x="21" y="58"/>
                      <a:pt x="25" y="56"/>
                      <a:pt x="28" y="54"/>
                    </a:cubicBezTo>
                    <a:cubicBezTo>
                      <a:pt x="31" y="51"/>
                      <a:pt x="33" y="47"/>
                      <a:pt x="33" y="43"/>
                    </a:cubicBezTo>
                    <a:cubicBezTo>
                      <a:pt x="33" y="14"/>
                      <a:pt x="33" y="14"/>
                      <a:pt x="33" y="14"/>
                    </a:cubicBezTo>
                    <a:cubicBezTo>
                      <a:pt x="33" y="10"/>
                      <a:pt x="31" y="7"/>
                      <a:pt x="28" y="4"/>
                    </a:cubicBezTo>
                    <a:cubicBezTo>
                      <a:pt x="25" y="1"/>
                      <a:pt x="21" y="0"/>
                      <a:pt x="17" y="0"/>
                    </a:cubicBezTo>
                    <a:cubicBezTo>
                      <a:pt x="12" y="0"/>
                      <a:pt x="8" y="1"/>
                      <a:pt x="5" y="4"/>
                    </a:cubicBezTo>
                    <a:cubicBezTo>
                      <a:pt x="2" y="6"/>
                      <a:pt x="0" y="10"/>
                      <a:pt x="0" y="14"/>
                    </a:cubicBezTo>
                    <a:cubicBezTo>
                      <a:pt x="0" y="42"/>
                      <a:pt x="0" y="42"/>
                      <a:pt x="0" y="42"/>
                    </a:cubicBezTo>
                    <a:cubicBezTo>
                      <a:pt x="0" y="47"/>
                      <a:pt x="2" y="51"/>
                      <a:pt x="5" y="53"/>
                    </a:cubicBezTo>
                    <a:cubicBezTo>
                      <a:pt x="8" y="56"/>
                      <a:pt x="11" y="58"/>
                      <a:pt x="16" y="58"/>
                    </a:cubicBezTo>
                    <a:close/>
                    <a:moveTo>
                      <a:pt x="12" y="14"/>
                    </a:moveTo>
                    <a:cubicBezTo>
                      <a:pt x="12" y="12"/>
                      <a:pt x="12" y="11"/>
                      <a:pt x="13" y="11"/>
                    </a:cubicBezTo>
                    <a:cubicBezTo>
                      <a:pt x="14" y="10"/>
                      <a:pt x="15" y="10"/>
                      <a:pt x="16" y="10"/>
                    </a:cubicBezTo>
                    <a:cubicBezTo>
                      <a:pt x="18" y="10"/>
                      <a:pt x="19" y="10"/>
                      <a:pt x="20" y="11"/>
                    </a:cubicBezTo>
                    <a:cubicBezTo>
                      <a:pt x="21" y="11"/>
                      <a:pt x="21" y="12"/>
                      <a:pt x="21" y="14"/>
                    </a:cubicBezTo>
                    <a:cubicBezTo>
                      <a:pt x="21" y="43"/>
                      <a:pt x="21" y="43"/>
                      <a:pt x="21" y="43"/>
                    </a:cubicBezTo>
                    <a:cubicBezTo>
                      <a:pt x="21" y="45"/>
                      <a:pt x="21" y="46"/>
                      <a:pt x="20" y="47"/>
                    </a:cubicBezTo>
                    <a:cubicBezTo>
                      <a:pt x="19" y="48"/>
                      <a:pt x="18" y="48"/>
                      <a:pt x="16" y="48"/>
                    </a:cubicBezTo>
                    <a:cubicBezTo>
                      <a:pt x="15" y="48"/>
                      <a:pt x="14" y="48"/>
                      <a:pt x="13" y="47"/>
                    </a:cubicBezTo>
                    <a:cubicBezTo>
                      <a:pt x="12" y="46"/>
                      <a:pt x="12" y="45"/>
                      <a:pt x="12" y="43"/>
                    </a:cubicBezTo>
                    <a:cubicBezTo>
                      <a:pt x="12" y="14"/>
                      <a:pt x="12" y="14"/>
                      <a:pt x="12" y="14"/>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sp>
            <p:nvSpPr>
              <p:cNvPr id="73" name="Freeform 62"/>
              <p:cNvSpPr/>
              <p:nvPr/>
            </p:nvSpPr>
            <p:spPr bwMode="auto">
              <a:xfrm>
                <a:off x="3220" y="2312"/>
                <a:ext cx="77" cy="132"/>
              </a:xfrm>
              <a:custGeom>
                <a:avLst/>
                <a:gdLst>
                  <a:gd name="T0" fmla="*/ 7 w 32"/>
                  <a:gd name="T1" fmla="*/ 55 h 55"/>
                  <a:gd name="T2" fmla="*/ 14 w 32"/>
                  <a:gd name="T3" fmla="*/ 53 h 55"/>
                  <a:gd name="T4" fmla="*/ 20 w 32"/>
                  <a:gd name="T5" fmla="*/ 48 h 55"/>
                  <a:gd name="T6" fmla="*/ 20 w 32"/>
                  <a:gd name="T7" fmla="*/ 54 h 55"/>
                  <a:gd name="T8" fmla="*/ 32 w 32"/>
                  <a:gd name="T9" fmla="*/ 54 h 55"/>
                  <a:gd name="T10" fmla="*/ 32 w 32"/>
                  <a:gd name="T11" fmla="*/ 0 h 55"/>
                  <a:gd name="T12" fmla="*/ 20 w 32"/>
                  <a:gd name="T13" fmla="*/ 0 h 55"/>
                  <a:gd name="T14" fmla="*/ 20 w 32"/>
                  <a:gd name="T15" fmla="*/ 41 h 55"/>
                  <a:gd name="T16" fmla="*/ 17 w 32"/>
                  <a:gd name="T17" fmla="*/ 44 h 55"/>
                  <a:gd name="T18" fmla="*/ 14 w 32"/>
                  <a:gd name="T19" fmla="*/ 45 h 55"/>
                  <a:gd name="T20" fmla="*/ 12 w 32"/>
                  <a:gd name="T21" fmla="*/ 44 h 55"/>
                  <a:gd name="T22" fmla="*/ 11 w 32"/>
                  <a:gd name="T23" fmla="*/ 41 h 55"/>
                  <a:gd name="T24" fmla="*/ 11 w 32"/>
                  <a:gd name="T25" fmla="*/ 0 h 55"/>
                  <a:gd name="T26" fmla="*/ 0 w 32"/>
                  <a:gd name="T27" fmla="*/ 0 h 55"/>
                  <a:gd name="T28" fmla="*/ 0 w 32"/>
                  <a:gd name="T29" fmla="*/ 45 h 55"/>
                  <a:gd name="T30" fmla="*/ 2 w 32"/>
                  <a:gd name="T31" fmla="*/ 53 h 55"/>
                  <a:gd name="T32" fmla="*/ 7 w 32"/>
                  <a:gd name="T33" fmla="*/ 55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55">
                    <a:moveTo>
                      <a:pt x="7" y="55"/>
                    </a:moveTo>
                    <a:cubicBezTo>
                      <a:pt x="10" y="55"/>
                      <a:pt x="12" y="54"/>
                      <a:pt x="14" y="53"/>
                    </a:cubicBezTo>
                    <a:cubicBezTo>
                      <a:pt x="16" y="52"/>
                      <a:pt x="18" y="50"/>
                      <a:pt x="20" y="48"/>
                    </a:cubicBezTo>
                    <a:cubicBezTo>
                      <a:pt x="20" y="54"/>
                      <a:pt x="20" y="54"/>
                      <a:pt x="20" y="54"/>
                    </a:cubicBezTo>
                    <a:cubicBezTo>
                      <a:pt x="32" y="54"/>
                      <a:pt x="32" y="54"/>
                      <a:pt x="32" y="54"/>
                    </a:cubicBezTo>
                    <a:cubicBezTo>
                      <a:pt x="32" y="0"/>
                      <a:pt x="32" y="0"/>
                      <a:pt x="32" y="0"/>
                    </a:cubicBezTo>
                    <a:cubicBezTo>
                      <a:pt x="20" y="0"/>
                      <a:pt x="20" y="0"/>
                      <a:pt x="20" y="0"/>
                    </a:cubicBezTo>
                    <a:cubicBezTo>
                      <a:pt x="20" y="41"/>
                      <a:pt x="20" y="41"/>
                      <a:pt x="20" y="41"/>
                    </a:cubicBezTo>
                    <a:cubicBezTo>
                      <a:pt x="19" y="42"/>
                      <a:pt x="18" y="43"/>
                      <a:pt x="17" y="44"/>
                    </a:cubicBezTo>
                    <a:cubicBezTo>
                      <a:pt x="16" y="45"/>
                      <a:pt x="15" y="45"/>
                      <a:pt x="14" y="45"/>
                    </a:cubicBezTo>
                    <a:cubicBezTo>
                      <a:pt x="13" y="45"/>
                      <a:pt x="12" y="45"/>
                      <a:pt x="12" y="44"/>
                    </a:cubicBezTo>
                    <a:cubicBezTo>
                      <a:pt x="11" y="44"/>
                      <a:pt x="11" y="43"/>
                      <a:pt x="11" y="41"/>
                    </a:cubicBezTo>
                    <a:cubicBezTo>
                      <a:pt x="11" y="0"/>
                      <a:pt x="11" y="0"/>
                      <a:pt x="11" y="0"/>
                    </a:cubicBezTo>
                    <a:cubicBezTo>
                      <a:pt x="0" y="0"/>
                      <a:pt x="0" y="0"/>
                      <a:pt x="0" y="0"/>
                    </a:cubicBezTo>
                    <a:cubicBezTo>
                      <a:pt x="0" y="45"/>
                      <a:pt x="0" y="45"/>
                      <a:pt x="0" y="45"/>
                    </a:cubicBezTo>
                    <a:cubicBezTo>
                      <a:pt x="0" y="48"/>
                      <a:pt x="0" y="51"/>
                      <a:pt x="2" y="53"/>
                    </a:cubicBezTo>
                    <a:cubicBezTo>
                      <a:pt x="3" y="54"/>
                      <a:pt x="5" y="55"/>
                      <a:pt x="7" y="55"/>
                    </a:cubicBezTo>
                    <a:close/>
                  </a:path>
                </a:pathLst>
              </a:custGeom>
              <a:grpFill/>
              <a:ln>
                <a:noFill/>
              </a:ln>
            </p:spPr>
            <p:txBody>
              <a:bodyPr/>
              <a:lstStyle/>
              <a:p>
                <a:pPr eaLnBrk="1" fontAlgn="auto" hangingPunct="1">
                  <a:spcBef>
                    <a:spcPts val="0"/>
                  </a:spcBef>
                  <a:spcAft>
                    <a:spcPts val="0"/>
                  </a:spcAft>
                  <a:defRPr/>
                </a:pPr>
                <a:endParaRPr lang="zh-TW" altLang="en-US">
                  <a:solidFill>
                    <a:prstClr val="white"/>
                  </a:solidFill>
                  <a:latin typeface="HelveticaNeueLT Pro 43 LtEx"/>
                  <a:ea typeface="+mn-ea"/>
                </a:endParaRPr>
              </a:p>
            </p:txBody>
          </p:sp>
        </p:grpSp>
      </p:grpSp>
      <p:grpSp>
        <p:nvGrpSpPr>
          <p:cNvPr id="83" name="组合 82"/>
          <p:cNvGrpSpPr/>
          <p:nvPr/>
        </p:nvGrpSpPr>
        <p:grpSpPr>
          <a:xfrm>
            <a:off x="9274175" y="2030413"/>
            <a:ext cx="914400" cy="914400"/>
            <a:chOff x="9274175" y="2030413"/>
            <a:chExt cx="914400" cy="914400"/>
          </a:xfrm>
        </p:grpSpPr>
        <p:sp>
          <p:nvSpPr>
            <p:cNvPr id="51" name="椭圆 50"/>
            <p:cNvSpPr/>
            <p:nvPr/>
          </p:nvSpPr>
          <p:spPr>
            <a:xfrm>
              <a:off x="9274175" y="203041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74" name="组合 73"/>
            <p:cNvGrpSpPr/>
            <p:nvPr/>
          </p:nvGrpSpPr>
          <p:grpSpPr>
            <a:xfrm>
              <a:off x="9502974" y="2299317"/>
              <a:ext cx="456587" cy="360000"/>
              <a:chOff x="1741859" y="2323507"/>
              <a:chExt cx="456587" cy="360000"/>
            </a:xfrm>
            <a:solidFill>
              <a:sysClr val="window" lastClr="FFFFFF"/>
            </a:solidFill>
          </p:grpSpPr>
          <p:sp>
            <p:nvSpPr>
              <p:cNvPr id="75" name="Freeform 66"/>
              <p:cNvSpPr/>
              <p:nvPr/>
            </p:nvSpPr>
            <p:spPr bwMode="auto">
              <a:xfrm>
                <a:off x="2046981" y="2392287"/>
                <a:ext cx="83415" cy="85610"/>
              </a:xfrm>
              <a:custGeom>
                <a:avLst/>
                <a:gdLst>
                  <a:gd name="T0" fmla="*/ 322 w 378"/>
                  <a:gd name="T1" fmla="*/ 119 h 389"/>
                  <a:gd name="T2" fmla="*/ 322 w 378"/>
                  <a:gd name="T3" fmla="*/ 119 h 389"/>
                  <a:gd name="T4" fmla="*/ 321 w 378"/>
                  <a:gd name="T5" fmla="*/ 118 h 389"/>
                  <a:gd name="T6" fmla="*/ 321 w 378"/>
                  <a:gd name="T7" fmla="*/ 117 h 389"/>
                  <a:gd name="T8" fmla="*/ 320 w 378"/>
                  <a:gd name="T9" fmla="*/ 117 h 389"/>
                  <a:gd name="T10" fmla="*/ 271 w 378"/>
                  <a:gd name="T11" fmla="*/ 64 h 389"/>
                  <a:gd name="T12" fmla="*/ 271 w 378"/>
                  <a:gd name="T13" fmla="*/ 64 h 389"/>
                  <a:gd name="T14" fmla="*/ 58 w 378"/>
                  <a:gd name="T15" fmla="*/ 14 h 389"/>
                  <a:gd name="T16" fmla="*/ 9 w 378"/>
                  <a:gd name="T17" fmla="*/ 92 h 389"/>
                  <a:gd name="T18" fmla="*/ 108 w 378"/>
                  <a:gd name="T19" fmla="*/ 135 h 389"/>
                  <a:gd name="T20" fmla="*/ 191 w 378"/>
                  <a:gd name="T21" fmla="*/ 164 h 389"/>
                  <a:gd name="T22" fmla="*/ 211 w 378"/>
                  <a:gd name="T23" fmla="*/ 187 h 389"/>
                  <a:gd name="T24" fmla="*/ 211 w 378"/>
                  <a:gd name="T25" fmla="*/ 187 h 389"/>
                  <a:gd name="T26" fmla="*/ 213 w 378"/>
                  <a:gd name="T27" fmla="*/ 191 h 389"/>
                  <a:gd name="T28" fmla="*/ 213 w 378"/>
                  <a:gd name="T29" fmla="*/ 191 h 389"/>
                  <a:gd name="T30" fmla="*/ 213 w 378"/>
                  <a:gd name="T31" fmla="*/ 191 h 389"/>
                  <a:gd name="T32" fmla="*/ 235 w 378"/>
                  <a:gd name="T33" fmla="*/ 274 h 389"/>
                  <a:gd name="T34" fmla="*/ 270 w 378"/>
                  <a:gd name="T35" fmla="*/ 376 h 389"/>
                  <a:gd name="T36" fmla="*/ 351 w 378"/>
                  <a:gd name="T37" fmla="*/ 333 h 389"/>
                  <a:gd name="T38" fmla="*/ 322 w 378"/>
                  <a:gd name="T39" fmla="*/ 119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8" h="389">
                    <a:moveTo>
                      <a:pt x="322" y="119"/>
                    </a:moveTo>
                    <a:cubicBezTo>
                      <a:pt x="322" y="119"/>
                      <a:pt x="322" y="119"/>
                      <a:pt x="322" y="119"/>
                    </a:cubicBezTo>
                    <a:cubicBezTo>
                      <a:pt x="322" y="119"/>
                      <a:pt x="322" y="119"/>
                      <a:pt x="321" y="118"/>
                    </a:cubicBezTo>
                    <a:cubicBezTo>
                      <a:pt x="321" y="118"/>
                      <a:pt x="321" y="117"/>
                      <a:pt x="321" y="117"/>
                    </a:cubicBezTo>
                    <a:cubicBezTo>
                      <a:pt x="320" y="117"/>
                      <a:pt x="320" y="117"/>
                      <a:pt x="320" y="117"/>
                    </a:cubicBezTo>
                    <a:cubicBezTo>
                      <a:pt x="314" y="108"/>
                      <a:pt x="289" y="78"/>
                      <a:pt x="271" y="64"/>
                    </a:cubicBezTo>
                    <a:cubicBezTo>
                      <a:pt x="271" y="64"/>
                      <a:pt x="271" y="64"/>
                      <a:pt x="271" y="64"/>
                    </a:cubicBezTo>
                    <a:cubicBezTo>
                      <a:pt x="201" y="0"/>
                      <a:pt x="80" y="9"/>
                      <a:pt x="58" y="14"/>
                    </a:cubicBezTo>
                    <a:cubicBezTo>
                      <a:pt x="35" y="19"/>
                      <a:pt x="0" y="41"/>
                      <a:pt x="9" y="92"/>
                    </a:cubicBezTo>
                    <a:cubicBezTo>
                      <a:pt x="18" y="144"/>
                      <a:pt x="65" y="138"/>
                      <a:pt x="108" y="135"/>
                    </a:cubicBezTo>
                    <a:cubicBezTo>
                      <a:pt x="145" y="132"/>
                      <a:pt x="182" y="158"/>
                      <a:pt x="191" y="164"/>
                    </a:cubicBezTo>
                    <a:cubicBezTo>
                      <a:pt x="191" y="164"/>
                      <a:pt x="203" y="175"/>
                      <a:pt x="211" y="187"/>
                    </a:cubicBezTo>
                    <a:cubicBezTo>
                      <a:pt x="211" y="187"/>
                      <a:pt x="211" y="187"/>
                      <a:pt x="211" y="187"/>
                    </a:cubicBezTo>
                    <a:cubicBezTo>
                      <a:pt x="211" y="187"/>
                      <a:pt x="212" y="188"/>
                      <a:pt x="213" y="191"/>
                    </a:cubicBezTo>
                    <a:cubicBezTo>
                      <a:pt x="213" y="191"/>
                      <a:pt x="213" y="191"/>
                      <a:pt x="213" y="191"/>
                    </a:cubicBezTo>
                    <a:cubicBezTo>
                      <a:pt x="213" y="191"/>
                      <a:pt x="213" y="191"/>
                      <a:pt x="213" y="191"/>
                    </a:cubicBezTo>
                    <a:cubicBezTo>
                      <a:pt x="221" y="203"/>
                      <a:pt x="240" y="240"/>
                      <a:pt x="235" y="274"/>
                    </a:cubicBezTo>
                    <a:cubicBezTo>
                      <a:pt x="228" y="317"/>
                      <a:pt x="219" y="362"/>
                      <a:pt x="270" y="376"/>
                    </a:cubicBezTo>
                    <a:cubicBezTo>
                      <a:pt x="321" y="389"/>
                      <a:pt x="345" y="355"/>
                      <a:pt x="351" y="333"/>
                    </a:cubicBezTo>
                    <a:cubicBezTo>
                      <a:pt x="358" y="312"/>
                      <a:pt x="378" y="194"/>
                      <a:pt x="322" y="119"/>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76" name="Freeform 67"/>
              <p:cNvSpPr/>
              <p:nvPr/>
            </p:nvSpPr>
            <p:spPr bwMode="auto">
              <a:xfrm>
                <a:off x="2031616" y="2323507"/>
                <a:ext cx="166830" cy="172683"/>
              </a:xfrm>
              <a:custGeom>
                <a:avLst/>
                <a:gdLst>
                  <a:gd name="T0" fmla="*/ 582 w 759"/>
                  <a:gd name="T1" fmla="*/ 256 h 788"/>
                  <a:gd name="T2" fmla="*/ 532 w 759"/>
                  <a:gd name="T3" fmla="*/ 198 h 788"/>
                  <a:gd name="T4" fmla="*/ 526 w 759"/>
                  <a:gd name="T5" fmla="*/ 192 h 788"/>
                  <a:gd name="T6" fmla="*/ 52 w 759"/>
                  <a:gd name="T7" fmla="*/ 76 h 788"/>
                  <a:gd name="T8" fmla="*/ 2 w 759"/>
                  <a:gd name="T9" fmla="*/ 159 h 788"/>
                  <a:gd name="T10" fmla="*/ 77 w 759"/>
                  <a:gd name="T11" fmla="*/ 223 h 788"/>
                  <a:gd name="T12" fmla="*/ 425 w 759"/>
                  <a:gd name="T13" fmla="*/ 301 h 788"/>
                  <a:gd name="T14" fmla="*/ 522 w 759"/>
                  <a:gd name="T15" fmla="*/ 703 h 788"/>
                  <a:gd name="T16" fmla="*/ 582 w 759"/>
                  <a:gd name="T17" fmla="*/ 782 h 788"/>
                  <a:gd name="T18" fmla="*/ 668 w 759"/>
                  <a:gd name="T19" fmla="*/ 737 h 788"/>
                  <a:gd name="T20" fmla="*/ 582 w 759"/>
                  <a:gd name="T21" fmla="*/ 256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59" h="788">
                    <a:moveTo>
                      <a:pt x="582" y="256"/>
                    </a:moveTo>
                    <a:cubicBezTo>
                      <a:pt x="582" y="256"/>
                      <a:pt x="551" y="214"/>
                      <a:pt x="532" y="198"/>
                    </a:cubicBezTo>
                    <a:cubicBezTo>
                      <a:pt x="531" y="196"/>
                      <a:pt x="526" y="192"/>
                      <a:pt x="526" y="192"/>
                    </a:cubicBezTo>
                    <a:cubicBezTo>
                      <a:pt x="301" y="0"/>
                      <a:pt x="71" y="73"/>
                      <a:pt x="52" y="76"/>
                    </a:cubicBezTo>
                    <a:cubicBezTo>
                      <a:pt x="31" y="79"/>
                      <a:pt x="0" y="98"/>
                      <a:pt x="2" y="159"/>
                    </a:cubicBezTo>
                    <a:cubicBezTo>
                      <a:pt x="4" y="220"/>
                      <a:pt x="77" y="223"/>
                      <a:pt x="77" y="223"/>
                    </a:cubicBezTo>
                    <a:cubicBezTo>
                      <a:pt x="239" y="176"/>
                      <a:pt x="362" y="248"/>
                      <a:pt x="425" y="301"/>
                    </a:cubicBezTo>
                    <a:cubicBezTo>
                      <a:pt x="425" y="301"/>
                      <a:pt x="608" y="467"/>
                      <a:pt x="522" y="703"/>
                    </a:cubicBezTo>
                    <a:cubicBezTo>
                      <a:pt x="522" y="703"/>
                      <a:pt x="521" y="776"/>
                      <a:pt x="582" y="782"/>
                    </a:cubicBezTo>
                    <a:cubicBezTo>
                      <a:pt x="642" y="788"/>
                      <a:pt x="663" y="758"/>
                      <a:pt x="668" y="737"/>
                    </a:cubicBezTo>
                    <a:cubicBezTo>
                      <a:pt x="672" y="718"/>
                      <a:pt x="759" y="493"/>
                      <a:pt x="582" y="256"/>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77" name="Freeform 68"/>
              <p:cNvSpPr>
                <a:spLocks noEditPoints="1"/>
              </p:cNvSpPr>
              <p:nvPr/>
            </p:nvSpPr>
            <p:spPr bwMode="auto">
              <a:xfrm>
                <a:off x="1741859" y="2384239"/>
                <a:ext cx="389269" cy="299268"/>
              </a:xfrm>
              <a:custGeom>
                <a:avLst/>
                <a:gdLst>
                  <a:gd name="T0" fmla="*/ 1594 w 1772"/>
                  <a:gd name="T1" fmla="*/ 571 h 1365"/>
                  <a:gd name="T2" fmla="*/ 1495 w 1772"/>
                  <a:gd name="T3" fmla="*/ 528 h 1365"/>
                  <a:gd name="T4" fmla="*/ 1503 w 1772"/>
                  <a:gd name="T5" fmla="*/ 473 h 1365"/>
                  <a:gd name="T6" fmla="*/ 1519 w 1772"/>
                  <a:gd name="T7" fmla="*/ 367 h 1365"/>
                  <a:gd name="T8" fmla="*/ 1432 w 1772"/>
                  <a:gd name="T9" fmla="*/ 249 h 1365"/>
                  <a:gd name="T10" fmla="*/ 1149 w 1772"/>
                  <a:gd name="T11" fmla="*/ 262 h 1365"/>
                  <a:gd name="T12" fmla="*/ 1035 w 1772"/>
                  <a:gd name="T13" fmla="*/ 301 h 1365"/>
                  <a:gd name="T14" fmla="*/ 1014 w 1772"/>
                  <a:gd name="T15" fmla="*/ 266 h 1365"/>
                  <a:gd name="T16" fmla="*/ 883 w 1772"/>
                  <a:gd name="T17" fmla="*/ 4 h 1365"/>
                  <a:gd name="T18" fmla="*/ 365 w 1772"/>
                  <a:gd name="T19" fmla="*/ 275 h 1365"/>
                  <a:gd name="T20" fmla="*/ 68 w 1772"/>
                  <a:gd name="T21" fmla="*/ 948 h 1365"/>
                  <a:gd name="T22" fmla="*/ 150 w 1772"/>
                  <a:gd name="T23" fmla="*/ 1092 h 1365"/>
                  <a:gd name="T24" fmla="*/ 437 w 1772"/>
                  <a:gd name="T25" fmla="*/ 1286 h 1365"/>
                  <a:gd name="T26" fmla="*/ 922 w 1772"/>
                  <a:gd name="T27" fmla="*/ 1365 h 1365"/>
                  <a:gd name="T28" fmla="*/ 1512 w 1772"/>
                  <a:gd name="T29" fmla="*/ 1186 h 1365"/>
                  <a:gd name="T30" fmla="*/ 1766 w 1772"/>
                  <a:gd name="T31" fmla="*/ 838 h 1365"/>
                  <a:gd name="T32" fmla="*/ 1594 w 1772"/>
                  <a:gd name="T33" fmla="*/ 571 h 1365"/>
                  <a:gd name="T34" fmla="*/ 883 w 1772"/>
                  <a:gd name="T35" fmla="*/ 1248 h 1365"/>
                  <a:gd name="T36" fmla="*/ 245 w 1772"/>
                  <a:gd name="T37" fmla="*/ 946 h 1365"/>
                  <a:gd name="T38" fmla="*/ 776 w 1772"/>
                  <a:gd name="T39" fmla="*/ 482 h 1365"/>
                  <a:gd name="T40" fmla="*/ 1415 w 1772"/>
                  <a:gd name="T41" fmla="*/ 783 h 1365"/>
                  <a:gd name="T42" fmla="*/ 883 w 1772"/>
                  <a:gd name="T43" fmla="*/ 1248 h 1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2" h="1365">
                    <a:moveTo>
                      <a:pt x="1594" y="571"/>
                    </a:moveTo>
                    <a:cubicBezTo>
                      <a:pt x="1594" y="571"/>
                      <a:pt x="1502" y="538"/>
                      <a:pt x="1495" y="528"/>
                    </a:cubicBezTo>
                    <a:cubicBezTo>
                      <a:pt x="1489" y="517"/>
                      <a:pt x="1493" y="494"/>
                      <a:pt x="1503" y="473"/>
                    </a:cubicBezTo>
                    <a:cubicBezTo>
                      <a:pt x="1514" y="452"/>
                      <a:pt x="1521" y="391"/>
                      <a:pt x="1519" y="367"/>
                    </a:cubicBezTo>
                    <a:cubicBezTo>
                      <a:pt x="1516" y="343"/>
                      <a:pt x="1515" y="289"/>
                      <a:pt x="1432" y="249"/>
                    </a:cubicBezTo>
                    <a:cubicBezTo>
                      <a:pt x="1349" y="208"/>
                      <a:pt x="1172" y="252"/>
                      <a:pt x="1149" y="262"/>
                    </a:cubicBezTo>
                    <a:cubicBezTo>
                      <a:pt x="1126" y="271"/>
                      <a:pt x="1035" y="301"/>
                      <a:pt x="1035" y="301"/>
                    </a:cubicBezTo>
                    <a:cubicBezTo>
                      <a:pt x="1035" y="301"/>
                      <a:pt x="1002" y="319"/>
                      <a:pt x="1014" y="266"/>
                    </a:cubicBezTo>
                    <a:cubicBezTo>
                      <a:pt x="1025" y="212"/>
                      <a:pt x="1077" y="0"/>
                      <a:pt x="883" y="4"/>
                    </a:cubicBezTo>
                    <a:cubicBezTo>
                      <a:pt x="689" y="7"/>
                      <a:pt x="450" y="193"/>
                      <a:pt x="365" y="275"/>
                    </a:cubicBezTo>
                    <a:cubicBezTo>
                      <a:pt x="281" y="358"/>
                      <a:pt x="0" y="639"/>
                      <a:pt x="68" y="948"/>
                    </a:cubicBezTo>
                    <a:cubicBezTo>
                      <a:pt x="68" y="948"/>
                      <a:pt x="99" y="1038"/>
                      <a:pt x="150" y="1092"/>
                    </a:cubicBezTo>
                    <a:cubicBezTo>
                      <a:pt x="202" y="1145"/>
                      <a:pt x="273" y="1226"/>
                      <a:pt x="437" y="1286"/>
                    </a:cubicBezTo>
                    <a:cubicBezTo>
                      <a:pt x="600" y="1346"/>
                      <a:pt x="752" y="1365"/>
                      <a:pt x="922" y="1365"/>
                    </a:cubicBezTo>
                    <a:cubicBezTo>
                      <a:pt x="1091" y="1365"/>
                      <a:pt x="1337" y="1312"/>
                      <a:pt x="1512" y="1186"/>
                    </a:cubicBezTo>
                    <a:cubicBezTo>
                      <a:pt x="1686" y="1060"/>
                      <a:pt x="1759" y="929"/>
                      <a:pt x="1766" y="838"/>
                    </a:cubicBezTo>
                    <a:cubicBezTo>
                      <a:pt x="1772" y="747"/>
                      <a:pt x="1735" y="628"/>
                      <a:pt x="1594" y="571"/>
                    </a:cubicBezTo>
                    <a:close/>
                    <a:moveTo>
                      <a:pt x="883" y="1248"/>
                    </a:moveTo>
                    <a:cubicBezTo>
                      <a:pt x="560" y="1293"/>
                      <a:pt x="274" y="1158"/>
                      <a:pt x="245" y="946"/>
                    </a:cubicBezTo>
                    <a:cubicBezTo>
                      <a:pt x="215" y="735"/>
                      <a:pt x="453" y="527"/>
                      <a:pt x="776" y="482"/>
                    </a:cubicBezTo>
                    <a:cubicBezTo>
                      <a:pt x="1099" y="437"/>
                      <a:pt x="1385" y="572"/>
                      <a:pt x="1415" y="783"/>
                    </a:cubicBezTo>
                    <a:cubicBezTo>
                      <a:pt x="1444" y="995"/>
                      <a:pt x="1206" y="1203"/>
                      <a:pt x="883" y="1248"/>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sp>
            <p:nvSpPr>
              <p:cNvPr id="78" name="Freeform 69"/>
              <p:cNvSpPr>
                <a:spLocks noEditPoints="1"/>
              </p:cNvSpPr>
              <p:nvPr/>
            </p:nvSpPr>
            <p:spPr bwMode="auto">
              <a:xfrm>
                <a:off x="1844298" y="2515214"/>
                <a:ext cx="147073" cy="130244"/>
              </a:xfrm>
              <a:custGeom>
                <a:avLst/>
                <a:gdLst>
                  <a:gd name="T0" fmla="*/ 640 w 671"/>
                  <a:gd name="T1" fmla="*/ 232 h 593"/>
                  <a:gd name="T2" fmla="*/ 281 w 671"/>
                  <a:gd name="T3" fmla="*/ 35 h 593"/>
                  <a:gd name="T4" fmla="*/ 30 w 671"/>
                  <a:gd name="T5" fmla="*/ 360 h 593"/>
                  <a:gd name="T6" fmla="*/ 390 w 671"/>
                  <a:gd name="T7" fmla="*/ 558 h 593"/>
                  <a:gd name="T8" fmla="*/ 640 w 671"/>
                  <a:gd name="T9" fmla="*/ 232 h 593"/>
                  <a:gd name="T10" fmla="*/ 233 w 671"/>
                  <a:gd name="T11" fmla="*/ 373 h 593"/>
                  <a:gd name="T12" fmla="*/ 127 w 671"/>
                  <a:gd name="T13" fmla="*/ 266 h 593"/>
                  <a:gd name="T14" fmla="*/ 233 w 671"/>
                  <a:gd name="T15" fmla="*/ 160 h 593"/>
                  <a:gd name="T16" fmla="*/ 340 w 671"/>
                  <a:gd name="T17" fmla="*/ 266 h 593"/>
                  <a:gd name="T18" fmla="*/ 233 w 671"/>
                  <a:gd name="T19" fmla="*/ 373 h 593"/>
                  <a:gd name="T20" fmla="*/ 485 w 671"/>
                  <a:gd name="T21" fmla="*/ 382 h 593"/>
                  <a:gd name="T22" fmla="*/ 434 w 671"/>
                  <a:gd name="T23" fmla="*/ 331 h 593"/>
                  <a:gd name="T24" fmla="*/ 485 w 671"/>
                  <a:gd name="T25" fmla="*/ 280 h 593"/>
                  <a:gd name="T26" fmla="*/ 536 w 671"/>
                  <a:gd name="T27" fmla="*/ 331 h 593"/>
                  <a:gd name="T28" fmla="*/ 485 w 671"/>
                  <a:gd name="T29" fmla="*/ 382 h 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71" h="593">
                    <a:moveTo>
                      <a:pt x="640" y="232"/>
                    </a:moveTo>
                    <a:cubicBezTo>
                      <a:pt x="610" y="88"/>
                      <a:pt x="449" y="0"/>
                      <a:pt x="281" y="35"/>
                    </a:cubicBezTo>
                    <a:cubicBezTo>
                      <a:pt x="112" y="70"/>
                      <a:pt x="0" y="216"/>
                      <a:pt x="30" y="360"/>
                    </a:cubicBezTo>
                    <a:cubicBezTo>
                      <a:pt x="61" y="505"/>
                      <a:pt x="222" y="593"/>
                      <a:pt x="390" y="558"/>
                    </a:cubicBezTo>
                    <a:cubicBezTo>
                      <a:pt x="559" y="522"/>
                      <a:pt x="671" y="377"/>
                      <a:pt x="640" y="232"/>
                    </a:cubicBezTo>
                    <a:close/>
                    <a:moveTo>
                      <a:pt x="233" y="373"/>
                    </a:moveTo>
                    <a:cubicBezTo>
                      <a:pt x="174" y="373"/>
                      <a:pt x="127" y="325"/>
                      <a:pt x="127" y="266"/>
                    </a:cubicBezTo>
                    <a:cubicBezTo>
                      <a:pt x="127" y="207"/>
                      <a:pt x="174" y="160"/>
                      <a:pt x="233" y="160"/>
                    </a:cubicBezTo>
                    <a:cubicBezTo>
                      <a:pt x="292" y="160"/>
                      <a:pt x="340" y="207"/>
                      <a:pt x="340" y="266"/>
                    </a:cubicBezTo>
                    <a:cubicBezTo>
                      <a:pt x="340" y="325"/>
                      <a:pt x="292" y="373"/>
                      <a:pt x="233" y="373"/>
                    </a:cubicBezTo>
                    <a:close/>
                    <a:moveTo>
                      <a:pt x="485" y="382"/>
                    </a:moveTo>
                    <a:cubicBezTo>
                      <a:pt x="456" y="382"/>
                      <a:pt x="434" y="359"/>
                      <a:pt x="434" y="331"/>
                    </a:cubicBezTo>
                    <a:cubicBezTo>
                      <a:pt x="434" y="303"/>
                      <a:pt x="456" y="280"/>
                      <a:pt x="485" y="280"/>
                    </a:cubicBezTo>
                    <a:cubicBezTo>
                      <a:pt x="513" y="280"/>
                      <a:pt x="536" y="303"/>
                      <a:pt x="536" y="331"/>
                    </a:cubicBezTo>
                    <a:cubicBezTo>
                      <a:pt x="536" y="359"/>
                      <a:pt x="513" y="382"/>
                      <a:pt x="485" y="382"/>
                    </a:cubicBezTo>
                    <a:close/>
                  </a:path>
                </a:pathLst>
              </a:custGeom>
              <a:grpFill/>
              <a:ln>
                <a:noFill/>
              </a:ln>
            </p:spPr>
            <p:txBody>
              <a:bodyPr/>
              <a:lstStyle/>
              <a:p>
                <a:pPr eaLnBrk="1" fontAlgn="auto" hangingPunct="1">
                  <a:spcBef>
                    <a:spcPts val="0"/>
                  </a:spcBef>
                  <a:spcAft>
                    <a:spcPts val="0"/>
                  </a:spcAft>
                  <a:defRPr/>
                </a:pPr>
                <a:endParaRPr lang="zh-TW" altLang="en-US" kern="0">
                  <a:solidFill>
                    <a:prstClr val="white"/>
                  </a:solidFill>
                  <a:latin typeface="HelveticaNeueLT Pro 43 LtEx"/>
                  <a:ea typeface="+mn-ea"/>
                </a:endParaRPr>
              </a:p>
            </p:txBody>
          </p:sp>
        </p:grpSp>
      </p:grpSp>
      <p:grpSp>
        <p:nvGrpSpPr>
          <p:cNvPr id="82" name="组合 81"/>
          <p:cNvGrpSpPr/>
          <p:nvPr/>
        </p:nvGrpSpPr>
        <p:grpSpPr>
          <a:xfrm>
            <a:off x="8478838" y="3116263"/>
            <a:ext cx="914400" cy="914400"/>
            <a:chOff x="8478838" y="3116263"/>
            <a:chExt cx="914400" cy="914400"/>
          </a:xfrm>
        </p:grpSpPr>
        <p:sp>
          <p:nvSpPr>
            <p:cNvPr id="50" name="椭圆 49"/>
            <p:cNvSpPr/>
            <p:nvPr/>
          </p:nvSpPr>
          <p:spPr>
            <a:xfrm>
              <a:off x="8478838" y="3116263"/>
              <a:ext cx="914400" cy="91440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9" name="Freeform 85"/>
            <p:cNvSpPr>
              <a:spLocks noChangeAspect="1" noEditPoints="1"/>
            </p:cNvSpPr>
            <p:nvPr/>
          </p:nvSpPr>
          <p:spPr bwMode="auto">
            <a:xfrm>
              <a:off x="8755063" y="3392488"/>
              <a:ext cx="361950" cy="360362"/>
            </a:xfrm>
            <a:custGeom>
              <a:avLst/>
              <a:gdLst>
                <a:gd name="T0" fmla="*/ 2147483647 w 199"/>
                <a:gd name="T1" fmla="*/ 0 h 198"/>
                <a:gd name="T2" fmla="*/ 2147483647 w 199"/>
                <a:gd name="T3" fmla="*/ 0 h 198"/>
                <a:gd name="T4" fmla="*/ 0 w 199"/>
                <a:gd name="T5" fmla="*/ 2147483647 h 198"/>
                <a:gd name="T6" fmla="*/ 0 w 199"/>
                <a:gd name="T7" fmla="*/ 2147483647 h 198"/>
                <a:gd name="T8" fmla="*/ 0 w 199"/>
                <a:gd name="T9" fmla="*/ 2147483647 h 198"/>
                <a:gd name="T10" fmla="*/ 2147483647 w 199"/>
                <a:gd name="T11" fmla="*/ 2147483647 h 198"/>
                <a:gd name="T12" fmla="*/ 2147483647 w 199"/>
                <a:gd name="T13" fmla="*/ 2147483647 h 198"/>
                <a:gd name="T14" fmla="*/ 2147483647 w 199"/>
                <a:gd name="T15" fmla="*/ 2147483647 h 198"/>
                <a:gd name="T16" fmla="*/ 2147483647 w 199"/>
                <a:gd name="T17" fmla="*/ 2147483647 h 198"/>
                <a:gd name="T18" fmla="*/ 2147483647 w 199"/>
                <a:gd name="T19" fmla="*/ 2147483647 h 198"/>
                <a:gd name="T20" fmla="*/ 2147483647 w 199"/>
                <a:gd name="T21" fmla="*/ 0 h 198"/>
                <a:gd name="T22" fmla="*/ 2147483647 w 199"/>
                <a:gd name="T23" fmla="*/ 2147483647 h 198"/>
                <a:gd name="T24" fmla="*/ 2147483647 w 199"/>
                <a:gd name="T25" fmla="*/ 2147483647 h 198"/>
                <a:gd name="T26" fmla="*/ 2147483647 w 199"/>
                <a:gd name="T27" fmla="*/ 2147483647 h 198"/>
                <a:gd name="T28" fmla="*/ 2147483647 w 199"/>
                <a:gd name="T29" fmla="*/ 2147483647 h 198"/>
                <a:gd name="T30" fmla="*/ 2147483647 w 199"/>
                <a:gd name="T31" fmla="*/ 2147483647 h 198"/>
                <a:gd name="T32" fmla="*/ 2147483647 w 199"/>
                <a:gd name="T33" fmla="*/ 2147483647 h 198"/>
                <a:gd name="T34" fmla="*/ 2147483647 w 199"/>
                <a:gd name="T35" fmla="*/ 2147483647 h 198"/>
                <a:gd name="T36" fmla="*/ 2147483647 w 199"/>
                <a:gd name="T37" fmla="*/ 2147483647 h 198"/>
                <a:gd name="T38" fmla="*/ 2147483647 w 199"/>
                <a:gd name="T39" fmla="*/ 2147483647 h 198"/>
                <a:gd name="T40" fmla="*/ 2147483647 w 199"/>
                <a:gd name="T41" fmla="*/ 2147483647 h 198"/>
                <a:gd name="T42" fmla="*/ 2147483647 w 199"/>
                <a:gd name="T43" fmla="*/ 2147483647 h 198"/>
                <a:gd name="T44" fmla="*/ 2147483647 w 199"/>
                <a:gd name="T45" fmla="*/ 2147483647 h 198"/>
                <a:gd name="T46" fmla="*/ 2147483647 w 199"/>
                <a:gd name="T47" fmla="*/ 2147483647 h 198"/>
                <a:gd name="T48" fmla="*/ 2147483647 w 199"/>
                <a:gd name="T49" fmla="*/ 2147483647 h 198"/>
                <a:gd name="T50" fmla="*/ 2147483647 w 199"/>
                <a:gd name="T51" fmla="*/ 2147483647 h 198"/>
                <a:gd name="T52" fmla="*/ 2147483647 w 199"/>
                <a:gd name="T53" fmla="*/ 2147483647 h 198"/>
                <a:gd name="T54" fmla="*/ 2147483647 w 199"/>
                <a:gd name="T55" fmla="*/ 2147483647 h 198"/>
                <a:gd name="T56" fmla="*/ 2147483647 w 199"/>
                <a:gd name="T57" fmla="*/ 2147483647 h 198"/>
                <a:gd name="T58" fmla="*/ 2147483647 w 199"/>
                <a:gd name="T59" fmla="*/ 2147483647 h 198"/>
                <a:gd name="T60" fmla="*/ 2147483647 w 199"/>
                <a:gd name="T61" fmla="*/ 2147483647 h 198"/>
                <a:gd name="T62" fmla="*/ 2147483647 w 199"/>
                <a:gd name="T63" fmla="*/ 2147483647 h 198"/>
                <a:gd name="T64" fmla="*/ 2147483647 w 199"/>
                <a:gd name="T65" fmla="*/ 2147483647 h 198"/>
                <a:gd name="T66" fmla="*/ 2147483647 w 199"/>
                <a:gd name="T67" fmla="*/ 2147483647 h 198"/>
                <a:gd name="T68" fmla="*/ 2147483647 w 199"/>
                <a:gd name="T69" fmla="*/ 2147483647 h 198"/>
                <a:gd name="T70" fmla="*/ 2147483647 w 199"/>
                <a:gd name="T71" fmla="*/ 2147483647 h 198"/>
                <a:gd name="T72" fmla="*/ 2147483647 w 199"/>
                <a:gd name="T73" fmla="*/ 2147483647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99" h="198">
                  <a:moveTo>
                    <a:pt x="160" y="0"/>
                  </a:moveTo>
                  <a:cubicBezTo>
                    <a:pt x="39" y="0"/>
                    <a:pt x="39" y="0"/>
                    <a:pt x="39" y="0"/>
                  </a:cubicBezTo>
                  <a:cubicBezTo>
                    <a:pt x="17" y="0"/>
                    <a:pt x="0" y="17"/>
                    <a:pt x="0" y="38"/>
                  </a:cubicBezTo>
                  <a:cubicBezTo>
                    <a:pt x="0" y="79"/>
                    <a:pt x="0" y="79"/>
                    <a:pt x="0" y="79"/>
                  </a:cubicBezTo>
                  <a:cubicBezTo>
                    <a:pt x="0" y="160"/>
                    <a:pt x="0" y="160"/>
                    <a:pt x="0" y="160"/>
                  </a:cubicBezTo>
                  <a:cubicBezTo>
                    <a:pt x="0" y="181"/>
                    <a:pt x="17" y="198"/>
                    <a:pt x="39" y="198"/>
                  </a:cubicBezTo>
                  <a:cubicBezTo>
                    <a:pt x="160" y="198"/>
                    <a:pt x="160" y="198"/>
                    <a:pt x="160" y="198"/>
                  </a:cubicBezTo>
                  <a:cubicBezTo>
                    <a:pt x="181" y="198"/>
                    <a:pt x="199" y="181"/>
                    <a:pt x="199" y="160"/>
                  </a:cubicBezTo>
                  <a:cubicBezTo>
                    <a:pt x="199" y="79"/>
                    <a:pt x="199" y="79"/>
                    <a:pt x="199" y="79"/>
                  </a:cubicBezTo>
                  <a:cubicBezTo>
                    <a:pt x="199" y="38"/>
                    <a:pt x="199" y="38"/>
                    <a:pt x="199" y="38"/>
                  </a:cubicBezTo>
                  <a:cubicBezTo>
                    <a:pt x="199" y="17"/>
                    <a:pt x="181" y="0"/>
                    <a:pt x="160" y="0"/>
                  </a:cubicBezTo>
                  <a:close/>
                  <a:moveTo>
                    <a:pt x="171" y="23"/>
                  </a:moveTo>
                  <a:cubicBezTo>
                    <a:pt x="176" y="23"/>
                    <a:pt x="176" y="23"/>
                    <a:pt x="176" y="23"/>
                  </a:cubicBezTo>
                  <a:cubicBezTo>
                    <a:pt x="176" y="27"/>
                    <a:pt x="176" y="27"/>
                    <a:pt x="176" y="27"/>
                  </a:cubicBezTo>
                  <a:cubicBezTo>
                    <a:pt x="176" y="56"/>
                    <a:pt x="176" y="56"/>
                    <a:pt x="176" y="56"/>
                  </a:cubicBezTo>
                  <a:cubicBezTo>
                    <a:pt x="142" y="56"/>
                    <a:pt x="142" y="56"/>
                    <a:pt x="142" y="56"/>
                  </a:cubicBezTo>
                  <a:cubicBezTo>
                    <a:pt x="142" y="23"/>
                    <a:pt x="142" y="23"/>
                    <a:pt x="142" y="23"/>
                  </a:cubicBezTo>
                  <a:lnTo>
                    <a:pt x="171" y="23"/>
                  </a:lnTo>
                  <a:close/>
                  <a:moveTo>
                    <a:pt x="71" y="79"/>
                  </a:moveTo>
                  <a:cubicBezTo>
                    <a:pt x="77" y="70"/>
                    <a:pt x="88" y="64"/>
                    <a:pt x="99" y="64"/>
                  </a:cubicBezTo>
                  <a:cubicBezTo>
                    <a:pt x="111" y="64"/>
                    <a:pt x="121" y="70"/>
                    <a:pt x="128" y="79"/>
                  </a:cubicBezTo>
                  <a:cubicBezTo>
                    <a:pt x="132" y="84"/>
                    <a:pt x="134" y="91"/>
                    <a:pt x="134" y="99"/>
                  </a:cubicBezTo>
                  <a:cubicBezTo>
                    <a:pt x="134" y="118"/>
                    <a:pt x="119" y="134"/>
                    <a:pt x="99" y="134"/>
                  </a:cubicBezTo>
                  <a:cubicBezTo>
                    <a:pt x="80" y="134"/>
                    <a:pt x="65" y="118"/>
                    <a:pt x="65" y="99"/>
                  </a:cubicBezTo>
                  <a:cubicBezTo>
                    <a:pt x="65" y="91"/>
                    <a:pt x="67" y="84"/>
                    <a:pt x="71" y="79"/>
                  </a:cubicBezTo>
                  <a:close/>
                  <a:moveTo>
                    <a:pt x="179" y="160"/>
                  </a:moveTo>
                  <a:cubicBezTo>
                    <a:pt x="179" y="170"/>
                    <a:pt x="171" y="179"/>
                    <a:pt x="160" y="179"/>
                  </a:cubicBezTo>
                  <a:cubicBezTo>
                    <a:pt x="39" y="179"/>
                    <a:pt x="39" y="179"/>
                    <a:pt x="39" y="179"/>
                  </a:cubicBezTo>
                  <a:cubicBezTo>
                    <a:pt x="28" y="179"/>
                    <a:pt x="20" y="170"/>
                    <a:pt x="20" y="160"/>
                  </a:cubicBezTo>
                  <a:cubicBezTo>
                    <a:pt x="20" y="79"/>
                    <a:pt x="20" y="79"/>
                    <a:pt x="20" y="79"/>
                  </a:cubicBezTo>
                  <a:cubicBezTo>
                    <a:pt x="49" y="79"/>
                    <a:pt x="49" y="79"/>
                    <a:pt x="49" y="79"/>
                  </a:cubicBezTo>
                  <a:cubicBezTo>
                    <a:pt x="47" y="85"/>
                    <a:pt x="45" y="92"/>
                    <a:pt x="45" y="99"/>
                  </a:cubicBezTo>
                  <a:cubicBezTo>
                    <a:pt x="45" y="129"/>
                    <a:pt x="70" y="153"/>
                    <a:pt x="99" y="153"/>
                  </a:cubicBezTo>
                  <a:cubicBezTo>
                    <a:pt x="129" y="153"/>
                    <a:pt x="154" y="129"/>
                    <a:pt x="154" y="99"/>
                  </a:cubicBezTo>
                  <a:cubicBezTo>
                    <a:pt x="154" y="92"/>
                    <a:pt x="152" y="85"/>
                    <a:pt x="150" y="79"/>
                  </a:cubicBezTo>
                  <a:cubicBezTo>
                    <a:pt x="179" y="79"/>
                    <a:pt x="179" y="79"/>
                    <a:pt x="179" y="79"/>
                  </a:cubicBezTo>
                  <a:lnTo>
                    <a:pt x="179" y="16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86" name="文本框 85"/>
          <p:cNvSpPr txBox="1"/>
          <p:nvPr/>
        </p:nvSpPr>
        <p:spPr>
          <a:xfrm>
            <a:off x="601277" y="3176588"/>
            <a:ext cx="4953924" cy="978729"/>
          </a:xfrm>
          <a:prstGeom prst="rect">
            <a:avLst/>
          </a:prstGeom>
          <a:noFill/>
        </p:spPr>
        <p:txBody>
          <a:bodyPr wrap="square" lIns="0" rIns="0" rtlCol="0">
            <a:spAutoFit/>
          </a:bodyPr>
          <a:lstStyle/>
          <a:p>
            <a:pPr algn="just">
              <a:lnSpc>
                <a:spcPct val="120000"/>
              </a:lnSpc>
              <a:spcBef>
                <a:spcPts val="600"/>
              </a:spcBef>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87" name="文本框 86"/>
          <p:cNvSpPr txBox="1"/>
          <p:nvPr/>
        </p:nvSpPr>
        <p:spPr>
          <a:xfrm>
            <a:off x="575146" y="2765509"/>
            <a:ext cx="2322752" cy="400110"/>
          </a:xfrm>
          <a:prstGeom prst="rect">
            <a:avLst/>
          </a:prstGeom>
          <a:noFill/>
        </p:spPr>
        <p:txBody>
          <a:bodyPr wrap="none" lIns="0" rIns="0" rtlCol="0">
            <a:spAutoFit/>
          </a:bodyPr>
          <a:lstStyle/>
          <a:p>
            <a:pPr algn="r"/>
            <a:r>
              <a:rPr lang="zh-CN" altLang="en-US" sz="2000" b="1" dirty="0">
                <a:solidFill>
                  <a:srgbClr val="002060"/>
                </a:solidFill>
                <a:latin typeface="微软雅黑" panose="020B0503020204020204" pitchFamily="34" charset="-122"/>
                <a:ea typeface="微软雅黑" panose="020B0503020204020204" pitchFamily="34" charset="-122"/>
              </a:rPr>
              <a:t>添加幻灯片正文标题</a:t>
            </a:r>
          </a:p>
        </p:txBody>
      </p:sp>
      <p:sp>
        <p:nvSpPr>
          <p:cNvPr id="88" name="文本框 87"/>
          <p:cNvSpPr txBox="1"/>
          <p:nvPr/>
        </p:nvSpPr>
        <p:spPr>
          <a:xfrm>
            <a:off x="623221" y="4752916"/>
            <a:ext cx="4931980" cy="975995"/>
          </a:xfrm>
          <a:prstGeom prst="rect">
            <a:avLst/>
          </a:prstGeom>
          <a:noFill/>
        </p:spPr>
        <p:txBody>
          <a:bodyPr wrap="square" lIns="0" rIns="0" rtlCol="0">
            <a:spAutoFit/>
          </a:bodyPr>
          <a:lstStyle/>
          <a:p>
            <a:pPr algn="just">
              <a:lnSpc>
                <a:spcPct val="120000"/>
              </a:lnSpc>
              <a:spcBef>
                <a:spcPts val="600"/>
              </a:spcBef>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  </a:t>
            </a:r>
          </a:p>
        </p:txBody>
      </p:sp>
      <p:sp>
        <p:nvSpPr>
          <p:cNvPr id="89" name="文本框 88"/>
          <p:cNvSpPr txBox="1"/>
          <p:nvPr/>
        </p:nvSpPr>
        <p:spPr>
          <a:xfrm>
            <a:off x="597090" y="4341837"/>
            <a:ext cx="2322752" cy="400110"/>
          </a:xfrm>
          <a:prstGeom prst="rect">
            <a:avLst/>
          </a:prstGeom>
          <a:noFill/>
        </p:spPr>
        <p:txBody>
          <a:bodyPr wrap="none" lIns="0" rIns="0" rtlCol="0">
            <a:spAutoFit/>
          </a:bodyPr>
          <a:lstStyle/>
          <a:p>
            <a:pPr algn="r"/>
            <a:r>
              <a:rPr lang="zh-CN" altLang="en-US" sz="2000" b="1" dirty="0">
                <a:solidFill>
                  <a:srgbClr val="002060"/>
                </a:solidFill>
                <a:latin typeface="微软雅黑" panose="020B0503020204020204" pitchFamily="34" charset="-122"/>
                <a:ea typeface="微软雅黑" panose="020B0503020204020204" pitchFamily="34" charset="-122"/>
              </a:rPr>
              <a:t>添加幻灯片正文标题</a:t>
            </a:r>
          </a:p>
        </p:txBody>
      </p:sp>
    </p:spTree>
  </p:cSld>
  <p:clrMapOvr>
    <a:masterClrMapping/>
  </p:clrMapOvr>
  <p:transition spd="slow" advClick="0" advTm="1000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1"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par>
                                    <p:cTn id="20" presetID="22" presetClass="entr" presetSubtype="1" fill="hold" nodeType="withEffect">
                                      <p:stCondLst>
                                        <p:cond delay="25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par>
                                    <p:cTn id="23" presetID="22" presetClass="entr" presetSubtype="1" fill="hold" nodeType="withEffect">
                                      <p:stCondLst>
                                        <p:cond delay="50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par>
                                    <p:cTn id="26" presetID="22" presetClass="entr" presetSubtype="1" fill="hold" nodeType="withEffect">
                                      <p:stCondLst>
                                        <p:cond delay="750"/>
                                      </p:stCondLst>
                                      <p:childTnLst>
                                        <p:set>
                                          <p:cBhvr>
                                            <p:cTn id="27" dur="1" fill="hold">
                                              <p:stCondLst>
                                                <p:cond delay="0"/>
                                              </p:stCondLst>
                                            </p:cTn>
                                            <p:tgtEl>
                                              <p:spTgt spid="57"/>
                                            </p:tgtEl>
                                            <p:attrNameLst>
                                              <p:attrName>style.visibility</p:attrName>
                                            </p:attrNameLst>
                                          </p:cBhvr>
                                          <p:to>
                                            <p:strVal val="visible"/>
                                          </p:to>
                                        </p:set>
                                        <p:animEffect transition="in" filter="wipe(up)">
                                          <p:cBhvr>
                                            <p:cTn id="28" dur="500"/>
                                            <p:tgtEl>
                                              <p:spTgt spid="57"/>
                                            </p:tgtEl>
                                          </p:cBhvr>
                                        </p:animEffect>
                                      </p:childTnLst>
                                    </p:cTn>
                                  </p:par>
                                  <p:par>
                                    <p:cTn id="29" presetID="22" presetClass="entr" presetSubtype="1" fill="hold"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par>
                                    <p:cTn id="32" presetID="22" presetClass="entr" presetSubtype="1" fill="hold" nodeType="withEffect">
                                      <p:stCondLst>
                                        <p:cond delay="125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nodeType="withEffect">
                                      <p:stCondLst>
                                        <p:cond delay="150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1950"/>
                                </p:stCondLst>
                                <p:childTnLst>
                                  <p:par>
                                    <p:cTn id="39" presetID="53" presetClass="entr" presetSubtype="16"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350" fill="hold"/>
                                            <p:tgtEl>
                                              <p:spTgt spid="2"/>
                                            </p:tgtEl>
                                            <p:attrNameLst>
                                              <p:attrName>ppt_w</p:attrName>
                                            </p:attrNameLst>
                                          </p:cBhvr>
                                          <p:tavLst>
                                            <p:tav tm="0">
                                              <p:val>
                                                <p:fltVal val="0"/>
                                              </p:val>
                                            </p:tav>
                                            <p:tav tm="100000">
                                              <p:val>
                                                <p:strVal val="#ppt_w"/>
                                              </p:val>
                                            </p:tav>
                                          </p:tavLst>
                                        </p:anim>
                                        <p:anim calcmode="lin" valueType="num">
                                          <p:cBhvr>
                                            <p:cTn id="42" dur="350" fill="hold"/>
                                            <p:tgtEl>
                                              <p:spTgt spid="2"/>
                                            </p:tgtEl>
                                            <p:attrNameLst>
                                              <p:attrName>ppt_h</p:attrName>
                                            </p:attrNameLst>
                                          </p:cBhvr>
                                          <p:tavLst>
                                            <p:tav tm="0">
                                              <p:val>
                                                <p:fltVal val="0"/>
                                              </p:val>
                                            </p:tav>
                                            <p:tav tm="100000">
                                              <p:val>
                                                <p:strVal val="#ppt_h"/>
                                              </p:val>
                                            </p:tav>
                                          </p:tavLst>
                                        </p:anim>
                                        <p:animEffect transition="in" filter="fade">
                                          <p:cBhvr>
                                            <p:cTn id="43" dur="350"/>
                                            <p:tgtEl>
                                              <p:spTgt spid="2"/>
                                            </p:tgtEl>
                                          </p:cBhvr>
                                        </p:animEffect>
                                      </p:childTnLst>
                                    </p:cTn>
                                  </p:par>
                                  <p:par>
                                    <p:cTn id="44" presetID="6" presetClass="emph" presetSubtype="0" autoRev="1" fill="hold" nodeType="withEffect">
                                      <p:stCondLst>
                                        <p:cond delay="0"/>
                                      </p:stCondLst>
                                      <p:childTnLst>
                                        <p:animScale>
                                          <p:cBhvr>
                                            <p:cTn id="45" dur="350" fill="hold"/>
                                            <p:tgtEl>
                                              <p:spTgt spid="2"/>
                                            </p:tgtEl>
                                          </p:cBhvr>
                                          <p:by x="110000" y="110000"/>
                                        </p:animScale>
                                      </p:childTnLst>
                                    </p:cTn>
                                  </p:par>
                                  <p:par>
                                    <p:cTn id="46" presetID="53" presetClass="entr" presetSubtype="16" fill="hold" nodeType="withEffect">
                                      <p:stCondLst>
                                        <p:cond delay="150"/>
                                      </p:stCondLst>
                                      <p:childTnLst>
                                        <p:set>
                                          <p:cBhvr>
                                            <p:cTn id="47" dur="1" fill="hold">
                                              <p:stCondLst>
                                                <p:cond delay="0"/>
                                              </p:stCondLst>
                                            </p:cTn>
                                            <p:tgtEl>
                                              <p:spTgt spid="80"/>
                                            </p:tgtEl>
                                            <p:attrNameLst>
                                              <p:attrName>style.visibility</p:attrName>
                                            </p:attrNameLst>
                                          </p:cBhvr>
                                          <p:to>
                                            <p:strVal val="visible"/>
                                          </p:to>
                                        </p:set>
                                        <p:anim calcmode="lin" valueType="num">
                                          <p:cBhvr>
                                            <p:cTn id="48" dur="350" fill="hold"/>
                                            <p:tgtEl>
                                              <p:spTgt spid="80"/>
                                            </p:tgtEl>
                                            <p:attrNameLst>
                                              <p:attrName>ppt_w</p:attrName>
                                            </p:attrNameLst>
                                          </p:cBhvr>
                                          <p:tavLst>
                                            <p:tav tm="0">
                                              <p:val>
                                                <p:fltVal val="0"/>
                                              </p:val>
                                            </p:tav>
                                            <p:tav tm="100000">
                                              <p:val>
                                                <p:strVal val="#ppt_w"/>
                                              </p:val>
                                            </p:tav>
                                          </p:tavLst>
                                        </p:anim>
                                        <p:anim calcmode="lin" valueType="num">
                                          <p:cBhvr>
                                            <p:cTn id="49" dur="350" fill="hold"/>
                                            <p:tgtEl>
                                              <p:spTgt spid="80"/>
                                            </p:tgtEl>
                                            <p:attrNameLst>
                                              <p:attrName>ppt_h</p:attrName>
                                            </p:attrNameLst>
                                          </p:cBhvr>
                                          <p:tavLst>
                                            <p:tav tm="0">
                                              <p:val>
                                                <p:fltVal val="0"/>
                                              </p:val>
                                            </p:tav>
                                            <p:tav tm="100000">
                                              <p:val>
                                                <p:strVal val="#ppt_h"/>
                                              </p:val>
                                            </p:tav>
                                          </p:tavLst>
                                        </p:anim>
                                        <p:animEffect transition="in" filter="fade">
                                          <p:cBhvr>
                                            <p:cTn id="50" dur="350"/>
                                            <p:tgtEl>
                                              <p:spTgt spid="80"/>
                                            </p:tgtEl>
                                          </p:cBhvr>
                                        </p:animEffect>
                                      </p:childTnLst>
                                    </p:cTn>
                                  </p:par>
                                  <p:par>
                                    <p:cTn id="51" presetID="6" presetClass="emph" presetSubtype="0" autoRev="1" fill="hold" nodeType="withEffect">
                                      <p:stCondLst>
                                        <p:cond delay="150"/>
                                      </p:stCondLst>
                                      <p:childTnLst>
                                        <p:animScale>
                                          <p:cBhvr>
                                            <p:cTn id="52" dur="350" fill="hold"/>
                                            <p:tgtEl>
                                              <p:spTgt spid="80"/>
                                            </p:tgtEl>
                                          </p:cBhvr>
                                          <p:by x="110000" y="110000"/>
                                        </p:animScale>
                                      </p:childTnLst>
                                    </p:cTn>
                                  </p:par>
                                  <p:par>
                                    <p:cTn id="53" presetID="53" presetClass="entr" presetSubtype="16" fill="hold" nodeType="withEffect">
                                      <p:stCondLst>
                                        <p:cond delay="30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50" fill="hold"/>
                                            <p:tgtEl>
                                              <p:spTgt spid="81"/>
                                            </p:tgtEl>
                                            <p:attrNameLst>
                                              <p:attrName>ppt_w</p:attrName>
                                            </p:attrNameLst>
                                          </p:cBhvr>
                                          <p:tavLst>
                                            <p:tav tm="0">
                                              <p:val>
                                                <p:fltVal val="0"/>
                                              </p:val>
                                            </p:tav>
                                            <p:tav tm="100000">
                                              <p:val>
                                                <p:strVal val="#ppt_w"/>
                                              </p:val>
                                            </p:tav>
                                          </p:tavLst>
                                        </p:anim>
                                        <p:anim calcmode="lin" valueType="num">
                                          <p:cBhvr>
                                            <p:cTn id="56" dur="350" fill="hold"/>
                                            <p:tgtEl>
                                              <p:spTgt spid="81"/>
                                            </p:tgtEl>
                                            <p:attrNameLst>
                                              <p:attrName>ppt_h</p:attrName>
                                            </p:attrNameLst>
                                          </p:cBhvr>
                                          <p:tavLst>
                                            <p:tav tm="0">
                                              <p:val>
                                                <p:fltVal val="0"/>
                                              </p:val>
                                            </p:tav>
                                            <p:tav tm="100000">
                                              <p:val>
                                                <p:strVal val="#ppt_h"/>
                                              </p:val>
                                            </p:tav>
                                          </p:tavLst>
                                        </p:anim>
                                        <p:animEffect transition="in" filter="fade">
                                          <p:cBhvr>
                                            <p:cTn id="57" dur="350"/>
                                            <p:tgtEl>
                                              <p:spTgt spid="81"/>
                                            </p:tgtEl>
                                          </p:cBhvr>
                                        </p:animEffect>
                                      </p:childTnLst>
                                    </p:cTn>
                                  </p:par>
                                  <p:par>
                                    <p:cTn id="58" presetID="6" presetClass="emph" presetSubtype="0" autoRev="1" fill="hold" nodeType="withEffect">
                                      <p:stCondLst>
                                        <p:cond delay="300"/>
                                      </p:stCondLst>
                                      <p:childTnLst>
                                        <p:animScale>
                                          <p:cBhvr>
                                            <p:cTn id="59" dur="350" fill="hold"/>
                                            <p:tgtEl>
                                              <p:spTgt spid="81"/>
                                            </p:tgtEl>
                                          </p:cBhvr>
                                          <p:by x="110000" y="110000"/>
                                        </p:animScale>
                                      </p:childTnLst>
                                    </p:cTn>
                                  </p:par>
                                  <p:par>
                                    <p:cTn id="60" presetID="53" presetClass="entr" presetSubtype="16" fill="hold" nodeType="withEffect">
                                      <p:stCondLst>
                                        <p:cond delay="450"/>
                                      </p:stCondLst>
                                      <p:childTnLst>
                                        <p:set>
                                          <p:cBhvr>
                                            <p:cTn id="61" dur="1" fill="hold">
                                              <p:stCondLst>
                                                <p:cond delay="0"/>
                                              </p:stCondLst>
                                            </p:cTn>
                                            <p:tgtEl>
                                              <p:spTgt spid="82"/>
                                            </p:tgtEl>
                                            <p:attrNameLst>
                                              <p:attrName>style.visibility</p:attrName>
                                            </p:attrNameLst>
                                          </p:cBhvr>
                                          <p:to>
                                            <p:strVal val="visible"/>
                                          </p:to>
                                        </p:set>
                                        <p:anim calcmode="lin" valueType="num">
                                          <p:cBhvr>
                                            <p:cTn id="62" dur="350" fill="hold"/>
                                            <p:tgtEl>
                                              <p:spTgt spid="82"/>
                                            </p:tgtEl>
                                            <p:attrNameLst>
                                              <p:attrName>ppt_w</p:attrName>
                                            </p:attrNameLst>
                                          </p:cBhvr>
                                          <p:tavLst>
                                            <p:tav tm="0">
                                              <p:val>
                                                <p:fltVal val="0"/>
                                              </p:val>
                                            </p:tav>
                                            <p:tav tm="100000">
                                              <p:val>
                                                <p:strVal val="#ppt_w"/>
                                              </p:val>
                                            </p:tav>
                                          </p:tavLst>
                                        </p:anim>
                                        <p:anim calcmode="lin" valueType="num">
                                          <p:cBhvr>
                                            <p:cTn id="63" dur="350" fill="hold"/>
                                            <p:tgtEl>
                                              <p:spTgt spid="82"/>
                                            </p:tgtEl>
                                            <p:attrNameLst>
                                              <p:attrName>ppt_h</p:attrName>
                                            </p:attrNameLst>
                                          </p:cBhvr>
                                          <p:tavLst>
                                            <p:tav tm="0">
                                              <p:val>
                                                <p:fltVal val="0"/>
                                              </p:val>
                                            </p:tav>
                                            <p:tav tm="100000">
                                              <p:val>
                                                <p:strVal val="#ppt_h"/>
                                              </p:val>
                                            </p:tav>
                                          </p:tavLst>
                                        </p:anim>
                                        <p:animEffect transition="in" filter="fade">
                                          <p:cBhvr>
                                            <p:cTn id="64" dur="350"/>
                                            <p:tgtEl>
                                              <p:spTgt spid="82"/>
                                            </p:tgtEl>
                                          </p:cBhvr>
                                        </p:animEffect>
                                      </p:childTnLst>
                                    </p:cTn>
                                  </p:par>
                                  <p:par>
                                    <p:cTn id="65" presetID="6" presetClass="emph" presetSubtype="0" autoRev="1" fill="hold" nodeType="withEffect">
                                      <p:stCondLst>
                                        <p:cond delay="450"/>
                                      </p:stCondLst>
                                      <p:childTnLst>
                                        <p:animScale>
                                          <p:cBhvr>
                                            <p:cTn id="66" dur="350" fill="hold"/>
                                            <p:tgtEl>
                                              <p:spTgt spid="82"/>
                                            </p:tgtEl>
                                          </p:cBhvr>
                                          <p:by x="110000" y="110000"/>
                                        </p:animScale>
                                      </p:childTnLst>
                                    </p:cTn>
                                  </p:par>
                                  <p:par>
                                    <p:cTn id="67" presetID="53" presetClass="entr" presetSubtype="16" fill="hold" nodeType="withEffect">
                                      <p:stCondLst>
                                        <p:cond delay="600"/>
                                      </p:stCondLst>
                                      <p:childTnLst>
                                        <p:set>
                                          <p:cBhvr>
                                            <p:cTn id="68" dur="1" fill="hold">
                                              <p:stCondLst>
                                                <p:cond delay="0"/>
                                              </p:stCondLst>
                                            </p:cTn>
                                            <p:tgtEl>
                                              <p:spTgt spid="83"/>
                                            </p:tgtEl>
                                            <p:attrNameLst>
                                              <p:attrName>style.visibility</p:attrName>
                                            </p:attrNameLst>
                                          </p:cBhvr>
                                          <p:to>
                                            <p:strVal val="visible"/>
                                          </p:to>
                                        </p:set>
                                        <p:anim calcmode="lin" valueType="num">
                                          <p:cBhvr>
                                            <p:cTn id="69" dur="350" fill="hold"/>
                                            <p:tgtEl>
                                              <p:spTgt spid="83"/>
                                            </p:tgtEl>
                                            <p:attrNameLst>
                                              <p:attrName>ppt_w</p:attrName>
                                            </p:attrNameLst>
                                          </p:cBhvr>
                                          <p:tavLst>
                                            <p:tav tm="0">
                                              <p:val>
                                                <p:fltVal val="0"/>
                                              </p:val>
                                            </p:tav>
                                            <p:tav tm="100000">
                                              <p:val>
                                                <p:strVal val="#ppt_w"/>
                                              </p:val>
                                            </p:tav>
                                          </p:tavLst>
                                        </p:anim>
                                        <p:anim calcmode="lin" valueType="num">
                                          <p:cBhvr>
                                            <p:cTn id="70" dur="350" fill="hold"/>
                                            <p:tgtEl>
                                              <p:spTgt spid="83"/>
                                            </p:tgtEl>
                                            <p:attrNameLst>
                                              <p:attrName>ppt_h</p:attrName>
                                            </p:attrNameLst>
                                          </p:cBhvr>
                                          <p:tavLst>
                                            <p:tav tm="0">
                                              <p:val>
                                                <p:fltVal val="0"/>
                                              </p:val>
                                            </p:tav>
                                            <p:tav tm="100000">
                                              <p:val>
                                                <p:strVal val="#ppt_h"/>
                                              </p:val>
                                            </p:tav>
                                          </p:tavLst>
                                        </p:anim>
                                        <p:animEffect transition="in" filter="fade">
                                          <p:cBhvr>
                                            <p:cTn id="71" dur="350"/>
                                            <p:tgtEl>
                                              <p:spTgt spid="83"/>
                                            </p:tgtEl>
                                          </p:cBhvr>
                                        </p:animEffect>
                                      </p:childTnLst>
                                    </p:cTn>
                                  </p:par>
                                  <p:par>
                                    <p:cTn id="72" presetID="6" presetClass="emph" presetSubtype="0" autoRev="1" fill="hold" nodeType="withEffect">
                                      <p:stCondLst>
                                        <p:cond delay="600"/>
                                      </p:stCondLst>
                                      <p:childTnLst>
                                        <p:animScale>
                                          <p:cBhvr>
                                            <p:cTn id="73" dur="350" fill="hold"/>
                                            <p:tgtEl>
                                              <p:spTgt spid="83"/>
                                            </p:tgtEl>
                                          </p:cBhvr>
                                          <p:by x="110000" y="110000"/>
                                        </p:animScale>
                                      </p:childTnLst>
                                    </p:cTn>
                                  </p:par>
                                  <p:par>
                                    <p:cTn id="74" presetID="53" presetClass="entr" presetSubtype="16" fill="hold" nodeType="withEffect">
                                      <p:stCondLst>
                                        <p:cond delay="750"/>
                                      </p:stCondLst>
                                      <p:childTnLst>
                                        <p:set>
                                          <p:cBhvr>
                                            <p:cTn id="75" dur="1" fill="hold">
                                              <p:stCondLst>
                                                <p:cond delay="0"/>
                                              </p:stCondLst>
                                            </p:cTn>
                                            <p:tgtEl>
                                              <p:spTgt spid="84"/>
                                            </p:tgtEl>
                                            <p:attrNameLst>
                                              <p:attrName>style.visibility</p:attrName>
                                            </p:attrNameLst>
                                          </p:cBhvr>
                                          <p:to>
                                            <p:strVal val="visible"/>
                                          </p:to>
                                        </p:set>
                                        <p:anim calcmode="lin" valueType="num">
                                          <p:cBhvr>
                                            <p:cTn id="76" dur="350" fill="hold"/>
                                            <p:tgtEl>
                                              <p:spTgt spid="84"/>
                                            </p:tgtEl>
                                            <p:attrNameLst>
                                              <p:attrName>ppt_w</p:attrName>
                                            </p:attrNameLst>
                                          </p:cBhvr>
                                          <p:tavLst>
                                            <p:tav tm="0">
                                              <p:val>
                                                <p:fltVal val="0"/>
                                              </p:val>
                                            </p:tav>
                                            <p:tav tm="100000">
                                              <p:val>
                                                <p:strVal val="#ppt_w"/>
                                              </p:val>
                                            </p:tav>
                                          </p:tavLst>
                                        </p:anim>
                                        <p:anim calcmode="lin" valueType="num">
                                          <p:cBhvr>
                                            <p:cTn id="77" dur="350" fill="hold"/>
                                            <p:tgtEl>
                                              <p:spTgt spid="84"/>
                                            </p:tgtEl>
                                            <p:attrNameLst>
                                              <p:attrName>ppt_h</p:attrName>
                                            </p:attrNameLst>
                                          </p:cBhvr>
                                          <p:tavLst>
                                            <p:tav tm="0">
                                              <p:val>
                                                <p:fltVal val="0"/>
                                              </p:val>
                                            </p:tav>
                                            <p:tav tm="100000">
                                              <p:val>
                                                <p:strVal val="#ppt_h"/>
                                              </p:val>
                                            </p:tav>
                                          </p:tavLst>
                                        </p:anim>
                                        <p:animEffect transition="in" filter="fade">
                                          <p:cBhvr>
                                            <p:cTn id="78" dur="350"/>
                                            <p:tgtEl>
                                              <p:spTgt spid="84"/>
                                            </p:tgtEl>
                                          </p:cBhvr>
                                        </p:animEffect>
                                      </p:childTnLst>
                                    </p:cTn>
                                  </p:par>
                                  <p:par>
                                    <p:cTn id="79" presetID="6" presetClass="emph" presetSubtype="0" autoRev="1" fill="hold" nodeType="withEffect">
                                      <p:stCondLst>
                                        <p:cond delay="750"/>
                                      </p:stCondLst>
                                      <p:childTnLst>
                                        <p:animScale>
                                          <p:cBhvr>
                                            <p:cTn id="80" dur="350" fill="hold"/>
                                            <p:tgtEl>
                                              <p:spTgt spid="84"/>
                                            </p:tgtEl>
                                          </p:cBhvr>
                                          <p:by x="110000" y="110000"/>
                                        </p:animScale>
                                      </p:childTnLst>
                                    </p:cTn>
                                  </p:par>
                                  <p:par>
                                    <p:cTn id="81" presetID="53" presetClass="entr" presetSubtype="16" fill="hold" nodeType="withEffect">
                                      <p:stCondLst>
                                        <p:cond delay="900"/>
                                      </p:stCondLst>
                                      <p:childTnLst>
                                        <p:set>
                                          <p:cBhvr>
                                            <p:cTn id="82" dur="1" fill="hold">
                                              <p:stCondLst>
                                                <p:cond delay="0"/>
                                              </p:stCondLst>
                                            </p:cTn>
                                            <p:tgtEl>
                                              <p:spTgt spid="85"/>
                                            </p:tgtEl>
                                            <p:attrNameLst>
                                              <p:attrName>style.visibility</p:attrName>
                                            </p:attrNameLst>
                                          </p:cBhvr>
                                          <p:to>
                                            <p:strVal val="visible"/>
                                          </p:to>
                                        </p:set>
                                        <p:anim calcmode="lin" valueType="num">
                                          <p:cBhvr>
                                            <p:cTn id="83" dur="350" fill="hold"/>
                                            <p:tgtEl>
                                              <p:spTgt spid="85"/>
                                            </p:tgtEl>
                                            <p:attrNameLst>
                                              <p:attrName>ppt_w</p:attrName>
                                            </p:attrNameLst>
                                          </p:cBhvr>
                                          <p:tavLst>
                                            <p:tav tm="0">
                                              <p:val>
                                                <p:fltVal val="0"/>
                                              </p:val>
                                            </p:tav>
                                            <p:tav tm="100000">
                                              <p:val>
                                                <p:strVal val="#ppt_w"/>
                                              </p:val>
                                            </p:tav>
                                          </p:tavLst>
                                        </p:anim>
                                        <p:anim calcmode="lin" valueType="num">
                                          <p:cBhvr>
                                            <p:cTn id="84" dur="350" fill="hold"/>
                                            <p:tgtEl>
                                              <p:spTgt spid="85"/>
                                            </p:tgtEl>
                                            <p:attrNameLst>
                                              <p:attrName>ppt_h</p:attrName>
                                            </p:attrNameLst>
                                          </p:cBhvr>
                                          <p:tavLst>
                                            <p:tav tm="0">
                                              <p:val>
                                                <p:fltVal val="0"/>
                                              </p:val>
                                            </p:tav>
                                            <p:tav tm="100000">
                                              <p:val>
                                                <p:strVal val="#ppt_h"/>
                                              </p:val>
                                            </p:tav>
                                          </p:tavLst>
                                        </p:anim>
                                        <p:animEffect transition="in" filter="fade">
                                          <p:cBhvr>
                                            <p:cTn id="85" dur="350"/>
                                            <p:tgtEl>
                                              <p:spTgt spid="85"/>
                                            </p:tgtEl>
                                          </p:cBhvr>
                                        </p:animEffect>
                                      </p:childTnLst>
                                    </p:cTn>
                                  </p:par>
                                  <p:par>
                                    <p:cTn id="86" presetID="6" presetClass="emph" presetSubtype="0" autoRev="1" fill="hold" nodeType="withEffect">
                                      <p:stCondLst>
                                        <p:cond delay="900"/>
                                      </p:stCondLst>
                                      <p:childTnLst>
                                        <p:animScale>
                                          <p:cBhvr>
                                            <p:cTn id="87" dur="350" fill="hold"/>
                                            <p:tgtEl>
                                              <p:spTgt spid="85"/>
                                            </p:tgtEl>
                                          </p:cBhvr>
                                          <p:by x="110000" y="110000"/>
                                        </p:animScale>
                                      </p:childTnLst>
                                    </p:cTn>
                                  </p:par>
                                </p:childTnLst>
                              </p:cTn>
                            </p:par>
                            <p:par>
                              <p:cTn id="88" fill="hold">
                                <p:stCondLst>
                                  <p:cond delay="2450"/>
                                </p:stCondLst>
                                <p:childTnLst>
                                  <p:par>
                                    <p:cTn id="89" presetID="2" presetClass="entr" presetSubtype="8" accel="26600" fill="hold" grpId="0" nodeType="afterEffect" p14:presetBounceEnd="26000">
                                      <p:stCondLst>
                                        <p:cond delay="0"/>
                                      </p:stCondLst>
                                      <p:childTnLst>
                                        <p:set>
                                          <p:cBhvr>
                                            <p:cTn id="90" dur="1" fill="hold">
                                              <p:stCondLst>
                                                <p:cond delay="0"/>
                                              </p:stCondLst>
                                            </p:cTn>
                                            <p:tgtEl>
                                              <p:spTgt spid="87"/>
                                            </p:tgtEl>
                                            <p:attrNameLst>
                                              <p:attrName>style.visibility</p:attrName>
                                            </p:attrNameLst>
                                          </p:cBhvr>
                                          <p:to>
                                            <p:strVal val="visible"/>
                                          </p:to>
                                        </p:set>
                                        <p:anim calcmode="lin" valueType="num" p14:bounceEnd="26000">
                                          <p:cBhvr additive="base">
                                            <p:cTn id="91" dur="400" fill="hold"/>
                                            <p:tgtEl>
                                              <p:spTgt spid="87"/>
                                            </p:tgtEl>
                                            <p:attrNameLst>
                                              <p:attrName>ppt_x</p:attrName>
                                            </p:attrNameLst>
                                          </p:cBhvr>
                                          <p:tavLst>
                                            <p:tav tm="0">
                                              <p:val>
                                                <p:strVal val="0-#ppt_w/2"/>
                                              </p:val>
                                            </p:tav>
                                            <p:tav tm="100000">
                                              <p:val>
                                                <p:strVal val="#ppt_x"/>
                                              </p:val>
                                            </p:tav>
                                          </p:tavLst>
                                        </p:anim>
                                        <p:anim calcmode="lin" valueType="num" p14:bounceEnd="26000">
                                          <p:cBhvr additive="base">
                                            <p:cTn id="92" dur="400" fill="hold"/>
                                            <p:tgtEl>
                                              <p:spTgt spid="87"/>
                                            </p:tgtEl>
                                            <p:attrNameLst>
                                              <p:attrName>ppt_y</p:attrName>
                                            </p:attrNameLst>
                                          </p:cBhvr>
                                          <p:tavLst>
                                            <p:tav tm="0">
                                              <p:val>
                                                <p:strVal val="#ppt_y"/>
                                              </p:val>
                                            </p:tav>
                                            <p:tav tm="100000">
                                              <p:val>
                                                <p:strVal val="#ppt_y"/>
                                              </p:val>
                                            </p:tav>
                                          </p:tavLst>
                                        </p:anim>
                                      </p:childTnLst>
                                    </p:cTn>
                                  </p:par>
                                  <p:par>
                                    <p:cTn id="93" presetID="2" presetClass="entr" presetSubtype="8" accel="26600" fill="hold" grpId="0" nodeType="withEffect" p14:presetBounceEnd="26000">
                                      <p:stCondLst>
                                        <p:cond delay="100"/>
                                      </p:stCondLst>
                                      <p:childTnLst>
                                        <p:set>
                                          <p:cBhvr>
                                            <p:cTn id="94" dur="1" fill="hold">
                                              <p:stCondLst>
                                                <p:cond delay="0"/>
                                              </p:stCondLst>
                                            </p:cTn>
                                            <p:tgtEl>
                                              <p:spTgt spid="86"/>
                                            </p:tgtEl>
                                            <p:attrNameLst>
                                              <p:attrName>style.visibility</p:attrName>
                                            </p:attrNameLst>
                                          </p:cBhvr>
                                          <p:to>
                                            <p:strVal val="visible"/>
                                          </p:to>
                                        </p:set>
                                        <p:anim calcmode="lin" valueType="num" p14:bounceEnd="26000">
                                          <p:cBhvr additive="base">
                                            <p:cTn id="95" dur="400" fill="hold"/>
                                            <p:tgtEl>
                                              <p:spTgt spid="86"/>
                                            </p:tgtEl>
                                            <p:attrNameLst>
                                              <p:attrName>ppt_x</p:attrName>
                                            </p:attrNameLst>
                                          </p:cBhvr>
                                          <p:tavLst>
                                            <p:tav tm="0">
                                              <p:val>
                                                <p:strVal val="0-#ppt_w/2"/>
                                              </p:val>
                                            </p:tav>
                                            <p:tav tm="100000">
                                              <p:val>
                                                <p:strVal val="#ppt_x"/>
                                              </p:val>
                                            </p:tav>
                                          </p:tavLst>
                                        </p:anim>
                                        <p:anim calcmode="lin" valueType="num" p14:bounceEnd="26000">
                                          <p:cBhvr additive="base">
                                            <p:cTn id="96" dur="400" fill="hold"/>
                                            <p:tgtEl>
                                              <p:spTgt spid="86"/>
                                            </p:tgtEl>
                                            <p:attrNameLst>
                                              <p:attrName>ppt_y</p:attrName>
                                            </p:attrNameLst>
                                          </p:cBhvr>
                                          <p:tavLst>
                                            <p:tav tm="0">
                                              <p:val>
                                                <p:strVal val="#ppt_y"/>
                                              </p:val>
                                            </p:tav>
                                            <p:tav tm="100000">
                                              <p:val>
                                                <p:strVal val="#ppt_y"/>
                                              </p:val>
                                            </p:tav>
                                          </p:tavLst>
                                        </p:anim>
                                      </p:childTnLst>
                                    </p:cTn>
                                  </p:par>
                                </p:childTnLst>
                              </p:cTn>
                            </p:par>
                            <p:par>
                              <p:cTn id="97" fill="hold">
                                <p:stCondLst>
                                  <p:cond delay="2950"/>
                                </p:stCondLst>
                                <p:childTnLst>
                                  <p:par>
                                    <p:cTn id="98" presetID="2" presetClass="entr" presetSubtype="8" accel="26600" fill="hold" grpId="0" nodeType="afterEffect" p14:presetBounceEnd="26000">
                                      <p:stCondLst>
                                        <p:cond delay="0"/>
                                      </p:stCondLst>
                                      <p:childTnLst>
                                        <p:set>
                                          <p:cBhvr>
                                            <p:cTn id="99" dur="1" fill="hold">
                                              <p:stCondLst>
                                                <p:cond delay="0"/>
                                              </p:stCondLst>
                                            </p:cTn>
                                            <p:tgtEl>
                                              <p:spTgt spid="89"/>
                                            </p:tgtEl>
                                            <p:attrNameLst>
                                              <p:attrName>style.visibility</p:attrName>
                                            </p:attrNameLst>
                                          </p:cBhvr>
                                          <p:to>
                                            <p:strVal val="visible"/>
                                          </p:to>
                                        </p:set>
                                        <p:anim calcmode="lin" valueType="num" p14:bounceEnd="26000">
                                          <p:cBhvr additive="base">
                                            <p:cTn id="100" dur="400" fill="hold"/>
                                            <p:tgtEl>
                                              <p:spTgt spid="89"/>
                                            </p:tgtEl>
                                            <p:attrNameLst>
                                              <p:attrName>ppt_x</p:attrName>
                                            </p:attrNameLst>
                                          </p:cBhvr>
                                          <p:tavLst>
                                            <p:tav tm="0">
                                              <p:val>
                                                <p:strVal val="0-#ppt_w/2"/>
                                              </p:val>
                                            </p:tav>
                                            <p:tav tm="100000">
                                              <p:val>
                                                <p:strVal val="#ppt_x"/>
                                              </p:val>
                                            </p:tav>
                                          </p:tavLst>
                                        </p:anim>
                                        <p:anim calcmode="lin" valueType="num" p14:bounceEnd="26000">
                                          <p:cBhvr additive="base">
                                            <p:cTn id="101" dur="400" fill="hold"/>
                                            <p:tgtEl>
                                              <p:spTgt spid="89"/>
                                            </p:tgtEl>
                                            <p:attrNameLst>
                                              <p:attrName>ppt_y</p:attrName>
                                            </p:attrNameLst>
                                          </p:cBhvr>
                                          <p:tavLst>
                                            <p:tav tm="0">
                                              <p:val>
                                                <p:strVal val="#ppt_y"/>
                                              </p:val>
                                            </p:tav>
                                            <p:tav tm="100000">
                                              <p:val>
                                                <p:strVal val="#ppt_y"/>
                                              </p:val>
                                            </p:tav>
                                          </p:tavLst>
                                        </p:anim>
                                      </p:childTnLst>
                                    </p:cTn>
                                  </p:par>
                                  <p:par>
                                    <p:cTn id="102" presetID="2" presetClass="entr" presetSubtype="8" accel="26600" fill="hold" grpId="0" nodeType="withEffect" p14:presetBounceEnd="26000">
                                      <p:stCondLst>
                                        <p:cond delay="100"/>
                                      </p:stCondLst>
                                      <p:childTnLst>
                                        <p:set>
                                          <p:cBhvr>
                                            <p:cTn id="103" dur="1" fill="hold">
                                              <p:stCondLst>
                                                <p:cond delay="0"/>
                                              </p:stCondLst>
                                            </p:cTn>
                                            <p:tgtEl>
                                              <p:spTgt spid="88"/>
                                            </p:tgtEl>
                                            <p:attrNameLst>
                                              <p:attrName>style.visibility</p:attrName>
                                            </p:attrNameLst>
                                          </p:cBhvr>
                                          <p:to>
                                            <p:strVal val="visible"/>
                                          </p:to>
                                        </p:set>
                                        <p:anim calcmode="lin" valueType="num" p14:bounceEnd="26000">
                                          <p:cBhvr additive="base">
                                            <p:cTn id="104" dur="400" fill="hold"/>
                                            <p:tgtEl>
                                              <p:spTgt spid="88"/>
                                            </p:tgtEl>
                                            <p:attrNameLst>
                                              <p:attrName>ppt_x</p:attrName>
                                            </p:attrNameLst>
                                          </p:cBhvr>
                                          <p:tavLst>
                                            <p:tav tm="0">
                                              <p:val>
                                                <p:strVal val="0-#ppt_w/2"/>
                                              </p:val>
                                            </p:tav>
                                            <p:tav tm="100000">
                                              <p:val>
                                                <p:strVal val="#ppt_x"/>
                                              </p:val>
                                            </p:tav>
                                          </p:tavLst>
                                        </p:anim>
                                        <p:anim calcmode="lin" valueType="num" p14:bounceEnd="26000">
                                          <p:cBhvr additive="base">
                                            <p:cTn id="105" dur="4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1"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up)">
                                          <p:cBhvr>
                                            <p:cTn id="19" dur="500"/>
                                            <p:tgtEl>
                                              <p:spTgt spid="54"/>
                                            </p:tgtEl>
                                          </p:cBhvr>
                                        </p:animEffect>
                                      </p:childTnLst>
                                    </p:cTn>
                                  </p:par>
                                  <p:par>
                                    <p:cTn id="20" presetID="22" presetClass="entr" presetSubtype="1" fill="hold" nodeType="withEffect">
                                      <p:stCondLst>
                                        <p:cond delay="250"/>
                                      </p:stCondLst>
                                      <p:childTnLst>
                                        <p:set>
                                          <p:cBhvr>
                                            <p:cTn id="21" dur="1" fill="hold">
                                              <p:stCondLst>
                                                <p:cond delay="0"/>
                                              </p:stCondLst>
                                            </p:cTn>
                                            <p:tgtEl>
                                              <p:spTgt spid="55"/>
                                            </p:tgtEl>
                                            <p:attrNameLst>
                                              <p:attrName>style.visibility</p:attrName>
                                            </p:attrNameLst>
                                          </p:cBhvr>
                                          <p:to>
                                            <p:strVal val="visible"/>
                                          </p:to>
                                        </p:set>
                                        <p:animEffect transition="in" filter="wipe(up)">
                                          <p:cBhvr>
                                            <p:cTn id="22" dur="500"/>
                                            <p:tgtEl>
                                              <p:spTgt spid="55"/>
                                            </p:tgtEl>
                                          </p:cBhvr>
                                        </p:animEffect>
                                      </p:childTnLst>
                                    </p:cTn>
                                  </p:par>
                                  <p:par>
                                    <p:cTn id="23" presetID="22" presetClass="entr" presetSubtype="1" fill="hold" nodeType="withEffect">
                                      <p:stCondLst>
                                        <p:cond delay="500"/>
                                      </p:stCondLst>
                                      <p:childTnLst>
                                        <p:set>
                                          <p:cBhvr>
                                            <p:cTn id="24" dur="1" fill="hold">
                                              <p:stCondLst>
                                                <p:cond delay="0"/>
                                              </p:stCondLst>
                                            </p:cTn>
                                            <p:tgtEl>
                                              <p:spTgt spid="56"/>
                                            </p:tgtEl>
                                            <p:attrNameLst>
                                              <p:attrName>style.visibility</p:attrName>
                                            </p:attrNameLst>
                                          </p:cBhvr>
                                          <p:to>
                                            <p:strVal val="visible"/>
                                          </p:to>
                                        </p:set>
                                        <p:animEffect transition="in" filter="wipe(up)">
                                          <p:cBhvr>
                                            <p:cTn id="25" dur="500"/>
                                            <p:tgtEl>
                                              <p:spTgt spid="56"/>
                                            </p:tgtEl>
                                          </p:cBhvr>
                                        </p:animEffect>
                                      </p:childTnLst>
                                    </p:cTn>
                                  </p:par>
                                  <p:par>
                                    <p:cTn id="26" presetID="22" presetClass="entr" presetSubtype="1" fill="hold" nodeType="withEffect">
                                      <p:stCondLst>
                                        <p:cond delay="750"/>
                                      </p:stCondLst>
                                      <p:childTnLst>
                                        <p:set>
                                          <p:cBhvr>
                                            <p:cTn id="27" dur="1" fill="hold">
                                              <p:stCondLst>
                                                <p:cond delay="0"/>
                                              </p:stCondLst>
                                            </p:cTn>
                                            <p:tgtEl>
                                              <p:spTgt spid="57"/>
                                            </p:tgtEl>
                                            <p:attrNameLst>
                                              <p:attrName>style.visibility</p:attrName>
                                            </p:attrNameLst>
                                          </p:cBhvr>
                                          <p:to>
                                            <p:strVal val="visible"/>
                                          </p:to>
                                        </p:set>
                                        <p:animEffect transition="in" filter="wipe(up)">
                                          <p:cBhvr>
                                            <p:cTn id="28" dur="500"/>
                                            <p:tgtEl>
                                              <p:spTgt spid="57"/>
                                            </p:tgtEl>
                                          </p:cBhvr>
                                        </p:animEffect>
                                      </p:childTnLst>
                                    </p:cTn>
                                  </p:par>
                                  <p:par>
                                    <p:cTn id="29" presetID="22" presetClass="entr" presetSubtype="1" fill="hold" nodeType="withEffect">
                                      <p:stCondLst>
                                        <p:cond delay="1000"/>
                                      </p:stCondLst>
                                      <p:childTnLst>
                                        <p:set>
                                          <p:cBhvr>
                                            <p:cTn id="30" dur="1" fill="hold">
                                              <p:stCondLst>
                                                <p:cond delay="0"/>
                                              </p:stCondLst>
                                            </p:cTn>
                                            <p:tgtEl>
                                              <p:spTgt spid="58"/>
                                            </p:tgtEl>
                                            <p:attrNameLst>
                                              <p:attrName>style.visibility</p:attrName>
                                            </p:attrNameLst>
                                          </p:cBhvr>
                                          <p:to>
                                            <p:strVal val="visible"/>
                                          </p:to>
                                        </p:set>
                                        <p:animEffect transition="in" filter="wipe(up)">
                                          <p:cBhvr>
                                            <p:cTn id="31" dur="500"/>
                                            <p:tgtEl>
                                              <p:spTgt spid="58"/>
                                            </p:tgtEl>
                                          </p:cBhvr>
                                        </p:animEffect>
                                      </p:childTnLst>
                                    </p:cTn>
                                  </p:par>
                                  <p:par>
                                    <p:cTn id="32" presetID="22" presetClass="entr" presetSubtype="1" fill="hold" nodeType="withEffect">
                                      <p:stCondLst>
                                        <p:cond delay="1250"/>
                                      </p:stCondLst>
                                      <p:childTnLst>
                                        <p:set>
                                          <p:cBhvr>
                                            <p:cTn id="33" dur="1" fill="hold">
                                              <p:stCondLst>
                                                <p:cond delay="0"/>
                                              </p:stCondLst>
                                            </p:cTn>
                                            <p:tgtEl>
                                              <p:spTgt spid="59"/>
                                            </p:tgtEl>
                                            <p:attrNameLst>
                                              <p:attrName>style.visibility</p:attrName>
                                            </p:attrNameLst>
                                          </p:cBhvr>
                                          <p:to>
                                            <p:strVal val="visible"/>
                                          </p:to>
                                        </p:set>
                                        <p:animEffect transition="in" filter="wipe(up)">
                                          <p:cBhvr>
                                            <p:cTn id="34" dur="500"/>
                                            <p:tgtEl>
                                              <p:spTgt spid="59"/>
                                            </p:tgtEl>
                                          </p:cBhvr>
                                        </p:animEffect>
                                      </p:childTnLst>
                                    </p:cTn>
                                  </p:par>
                                  <p:par>
                                    <p:cTn id="35" presetID="22" presetClass="entr" presetSubtype="1" fill="hold" nodeType="withEffect">
                                      <p:stCondLst>
                                        <p:cond delay="1500"/>
                                      </p:stCondLst>
                                      <p:childTnLst>
                                        <p:set>
                                          <p:cBhvr>
                                            <p:cTn id="36" dur="1" fill="hold">
                                              <p:stCondLst>
                                                <p:cond delay="0"/>
                                              </p:stCondLst>
                                            </p:cTn>
                                            <p:tgtEl>
                                              <p:spTgt spid="60"/>
                                            </p:tgtEl>
                                            <p:attrNameLst>
                                              <p:attrName>style.visibility</p:attrName>
                                            </p:attrNameLst>
                                          </p:cBhvr>
                                          <p:to>
                                            <p:strVal val="visible"/>
                                          </p:to>
                                        </p:set>
                                        <p:animEffect transition="in" filter="wipe(up)">
                                          <p:cBhvr>
                                            <p:cTn id="37" dur="500"/>
                                            <p:tgtEl>
                                              <p:spTgt spid="60"/>
                                            </p:tgtEl>
                                          </p:cBhvr>
                                        </p:animEffect>
                                      </p:childTnLst>
                                    </p:cTn>
                                  </p:par>
                                </p:childTnLst>
                              </p:cTn>
                            </p:par>
                            <p:par>
                              <p:cTn id="38" fill="hold">
                                <p:stCondLst>
                                  <p:cond delay="1950"/>
                                </p:stCondLst>
                                <p:childTnLst>
                                  <p:par>
                                    <p:cTn id="39" presetID="53" presetClass="entr" presetSubtype="16"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350" fill="hold"/>
                                            <p:tgtEl>
                                              <p:spTgt spid="2"/>
                                            </p:tgtEl>
                                            <p:attrNameLst>
                                              <p:attrName>ppt_w</p:attrName>
                                            </p:attrNameLst>
                                          </p:cBhvr>
                                          <p:tavLst>
                                            <p:tav tm="0">
                                              <p:val>
                                                <p:fltVal val="0"/>
                                              </p:val>
                                            </p:tav>
                                            <p:tav tm="100000">
                                              <p:val>
                                                <p:strVal val="#ppt_w"/>
                                              </p:val>
                                            </p:tav>
                                          </p:tavLst>
                                        </p:anim>
                                        <p:anim calcmode="lin" valueType="num">
                                          <p:cBhvr>
                                            <p:cTn id="42" dur="350" fill="hold"/>
                                            <p:tgtEl>
                                              <p:spTgt spid="2"/>
                                            </p:tgtEl>
                                            <p:attrNameLst>
                                              <p:attrName>ppt_h</p:attrName>
                                            </p:attrNameLst>
                                          </p:cBhvr>
                                          <p:tavLst>
                                            <p:tav tm="0">
                                              <p:val>
                                                <p:fltVal val="0"/>
                                              </p:val>
                                            </p:tav>
                                            <p:tav tm="100000">
                                              <p:val>
                                                <p:strVal val="#ppt_h"/>
                                              </p:val>
                                            </p:tav>
                                          </p:tavLst>
                                        </p:anim>
                                        <p:animEffect transition="in" filter="fade">
                                          <p:cBhvr>
                                            <p:cTn id="43" dur="350"/>
                                            <p:tgtEl>
                                              <p:spTgt spid="2"/>
                                            </p:tgtEl>
                                          </p:cBhvr>
                                        </p:animEffect>
                                      </p:childTnLst>
                                    </p:cTn>
                                  </p:par>
                                  <p:par>
                                    <p:cTn id="44" presetID="6" presetClass="emph" presetSubtype="0" autoRev="1" fill="hold" nodeType="withEffect">
                                      <p:stCondLst>
                                        <p:cond delay="0"/>
                                      </p:stCondLst>
                                      <p:childTnLst>
                                        <p:animScale>
                                          <p:cBhvr>
                                            <p:cTn id="45" dur="350" fill="hold"/>
                                            <p:tgtEl>
                                              <p:spTgt spid="2"/>
                                            </p:tgtEl>
                                          </p:cBhvr>
                                          <p:by x="110000" y="110000"/>
                                        </p:animScale>
                                      </p:childTnLst>
                                    </p:cTn>
                                  </p:par>
                                  <p:par>
                                    <p:cTn id="46" presetID="53" presetClass="entr" presetSubtype="16" fill="hold" nodeType="withEffect">
                                      <p:stCondLst>
                                        <p:cond delay="150"/>
                                      </p:stCondLst>
                                      <p:childTnLst>
                                        <p:set>
                                          <p:cBhvr>
                                            <p:cTn id="47" dur="1" fill="hold">
                                              <p:stCondLst>
                                                <p:cond delay="0"/>
                                              </p:stCondLst>
                                            </p:cTn>
                                            <p:tgtEl>
                                              <p:spTgt spid="80"/>
                                            </p:tgtEl>
                                            <p:attrNameLst>
                                              <p:attrName>style.visibility</p:attrName>
                                            </p:attrNameLst>
                                          </p:cBhvr>
                                          <p:to>
                                            <p:strVal val="visible"/>
                                          </p:to>
                                        </p:set>
                                        <p:anim calcmode="lin" valueType="num">
                                          <p:cBhvr>
                                            <p:cTn id="48" dur="350" fill="hold"/>
                                            <p:tgtEl>
                                              <p:spTgt spid="80"/>
                                            </p:tgtEl>
                                            <p:attrNameLst>
                                              <p:attrName>ppt_w</p:attrName>
                                            </p:attrNameLst>
                                          </p:cBhvr>
                                          <p:tavLst>
                                            <p:tav tm="0">
                                              <p:val>
                                                <p:fltVal val="0"/>
                                              </p:val>
                                            </p:tav>
                                            <p:tav tm="100000">
                                              <p:val>
                                                <p:strVal val="#ppt_w"/>
                                              </p:val>
                                            </p:tav>
                                          </p:tavLst>
                                        </p:anim>
                                        <p:anim calcmode="lin" valueType="num">
                                          <p:cBhvr>
                                            <p:cTn id="49" dur="350" fill="hold"/>
                                            <p:tgtEl>
                                              <p:spTgt spid="80"/>
                                            </p:tgtEl>
                                            <p:attrNameLst>
                                              <p:attrName>ppt_h</p:attrName>
                                            </p:attrNameLst>
                                          </p:cBhvr>
                                          <p:tavLst>
                                            <p:tav tm="0">
                                              <p:val>
                                                <p:fltVal val="0"/>
                                              </p:val>
                                            </p:tav>
                                            <p:tav tm="100000">
                                              <p:val>
                                                <p:strVal val="#ppt_h"/>
                                              </p:val>
                                            </p:tav>
                                          </p:tavLst>
                                        </p:anim>
                                        <p:animEffect transition="in" filter="fade">
                                          <p:cBhvr>
                                            <p:cTn id="50" dur="350"/>
                                            <p:tgtEl>
                                              <p:spTgt spid="80"/>
                                            </p:tgtEl>
                                          </p:cBhvr>
                                        </p:animEffect>
                                      </p:childTnLst>
                                    </p:cTn>
                                  </p:par>
                                  <p:par>
                                    <p:cTn id="51" presetID="6" presetClass="emph" presetSubtype="0" autoRev="1" fill="hold" nodeType="withEffect">
                                      <p:stCondLst>
                                        <p:cond delay="150"/>
                                      </p:stCondLst>
                                      <p:childTnLst>
                                        <p:animScale>
                                          <p:cBhvr>
                                            <p:cTn id="52" dur="350" fill="hold"/>
                                            <p:tgtEl>
                                              <p:spTgt spid="80"/>
                                            </p:tgtEl>
                                          </p:cBhvr>
                                          <p:by x="110000" y="110000"/>
                                        </p:animScale>
                                      </p:childTnLst>
                                    </p:cTn>
                                  </p:par>
                                  <p:par>
                                    <p:cTn id="53" presetID="53" presetClass="entr" presetSubtype="16" fill="hold" nodeType="withEffect">
                                      <p:stCondLst>
                                        <p:cond delay="300"/>
                                      </p:stCondLst>
                                      <p:childTnLst>
                                        <p:set>
                                          <p:cBhvr>
                                            <p:cTn id="54" dur="1" fill="hold">
                                              <p:stCondLst>
                                                <p:cond delay="0"/>
                                              </p:stCondLst>
                                            </p:cTn>
                                            <p:tgtEl>
                                              <p:spTgt spid="81"/>
                                            </p:tgtEl>
                                            <p:attrNameLst>
                                              <p:attrName>style.visibility</p:attrName>
                                            </p:attrNameLst>
                                          </p:cBhvr>
                                          <p:to>
                                            <p:strVal val="visible"/>
                                          </p:to>
                                        </p:set>
                                        <p:anim calcmode="lin" valueType="num">
                                          <p:cBhvr>
                                            <p:cTn id="55" dur="350" fill="hold"/>
                                            <p:tgtEl>
                                              <p:spTgt spid="81"/>
                                            </p:tgtEl>
                                            <p:attrNameLst>
                                              <p:attrName>ppt_w</p:attrName>
                                            </p:attrNameLst>
                                          </p:cBhvr>
                                          <p:tavLst>
                                            <p:tav tm="0">
                                              <p:val>
                                                <p:fltVal val="0"/>
                                              </p:val>
                                            </p:tav>
                                            <p:tav tm="100000">
                                              <p:val>
                                                <p:strVal val="#ppt_w"/>
                                              </p:val>
                                            </p:tav>
                                          </p:tavLst>
                                        </p:anim>
                                        <p:anim calcmode="lin" valueType="num">
                                          <p:cBhvr>
                                            <p:cTn id="56" dur="350" fill="hold"/>
                                            <p:tgtEl>
                                              <p:spTgt spid="81"/>
                                            </p:tgtEl>
                                            <p:attrNameLst>
                                              <p:attrName>ppt_h</p:attrName>
                                            </p:attrNameLst>
                                          </p:cBhvr>
                                          <p:tavLst>
                                            <p:tav tm="0">
                                              <p:val>
                                                <p:fltVal val="0"/>
                                              </p:val>
                                            </p:tav>
                                            <p:tav tm="100000">
                                              <p:val>
                                                <p:strVal val="#ppt_h"/>
                                              </p:val>
                                            </p:tav>
                                          </p:tavLst>
                                        </p:anim>
                                        <p:animEffect transition="in" filter="fade">
                                          <p:cBhvr>
                                            <p:cTn id="57" dur="350"/>
                                            <p:tgtEl>
                                              <p:spTgt spid="81"/>
                                            </p:tgtEl>
                                          </p:cBhvr>
                                        </p:animEffect>
                                      </p:childTnLst>
                                    </p:cTn>
                                  </p:par>
                                  <p:par>
                                    <p:cTn id="58" presetID="6" presetClass="emph" presetSubtype="0" autoRev="1" fill="hold" nodeType="withEffect">
                                      <p:stCondLst>
                                        <p:cond delay="300"/>
                                      </p:stCondLst>
                                      <p:childTnLst>
                                        <p:animScale>
                                          <p:cBhvr>
                                            <p:cTn id="59" dur="350" fill="hold"/>
                                            <p:tgtEl>
                                              <p:spTgt spid="81"/>
                                            </p:tgtEl>
                                          </p:cBhvr>
                                          <p:by x="110000" y="110000"/>
                                        </p:animScale>
                                      </p:childTnLst>
                                    </p:cTn>
                                  </p:par>
                                  <p:par>
                                    <p:cTn id="60" presetID="53" presetClass="entr" presetSubtype="16" fill="hold" nodeType="withEffect">
                                      <p:stCondLst>
                                        <p:cond delay="450"/>
                                      </p:stCondLst>
                                      <p:childTnLst>
                                        <p:set>
                                          <p:cBhvr>
                                            <p:cTn id="61" dur="1" fill="hold">
                                              <p:stCondLst>
                                                <p:cond delay="0"/>
                                              </p:stCondLst>
                                            </p:cTn>
                                            <p:tgtEl>
                                              <p:spTgt spid="82"/>
                                            </p:tgtEl>
                                            <p:attrNameLst>
                                              <p:attrName>style.visibility</p:attrName>
                                            </p:attrNameLst>
                                          </p:cBhvr>
                                          <p:to>
                                            <p:strVal val="visible"/>
                                          </p:to>
                                        </p:set>
                                        <p:anim calcmode="lin" valueType="num">
                                          <p:cBhvr>
                                            <p:cTn id="62" dur="350" fill="hold"/>
                                            <p:tgtEl>
                                              <p:spTgt spid="82"/>
                                            </p:tgtEl>
                                            <p:attrNameLst>
                                              <p:attrName>ppt_w</p:attrName>
                                            </p:attrNameLst>
                                          </p:cBhvr>
                                          <p:tavLst>
                                            <p:tav tm="0">
                                              <p:val>
                                                <p:fltVal val="0"/>
                                              </p:val>
                                            </p:tav>
                                            <p:tav tm="100000">
                                              <p:val>
                                                <p:strVal val="#ppt_w"/>
                                              </p:val>
                                            </p:tav>
                                          </p:tavLst>
                                        </p:anim>
                                        <p:anim calcmode="lin" valueType="num">
                                          <p:cBhvr>
                                            <p:cTn id="63" dur="350" fill="hold"/>
                                            <p:tgtEl>
                                              <p:spTgt spid="82"/>
                                            </p:tgtEl>
                                            <p:attrNameLst>
                                              <p:attrName>ppt_h</p:attrName>
                                            </p:attrNameLst>
                                          </p:cBhvr>
                                          <p:tavLst>
                                            <p:tav tm="0">
                                              <p:val>
                                                <p:fltVal val="0"/>
                                              </p:val>
                                            </p:tav>
                                            <p:tav tm="100000">
                                              <p:val>
                                                <p:strVal val="#ppt_h"/>
                                              </p:val>
                                            </p:tav>
                                          </p:tavLst>
                                        </p:anim>
                                        <p:animEffect transition="in" filter="fade">
                                          <p:cBhvr>
                                            <p:cTn id="64" dur="350"/>
                                            <p:tgtEl>
                                              <p:spTgt spid="82"/>
                                            </p:tgtEl>
                                          </p:cBhvr>
                                        </p:animEffect>
                                      </p:childTnLst>
                                    </p:cTn>
                                  </p:par>
                                  <p:par>
                                    <p:cTn id="65" presetID="6" presetClass="emph" presetSubtype="0" autoRev="1" fill="hold" nodeType="withEffect">
                                      <p:stCondLst>
                                        <p:cond delay="450"/>
                                      </p:stCondLst>
                                      <p:childTnLst>
                                        <p:animScale>
                                          <p:cBhvr>
                                            <p:cTn id="66" dur="350" fill="hold"/>
                                            <p:tgtEl>
                                              <p:spTgt spid="82"/>
                                            </p:tgtEl>
                                          </p:cBhvr>
                                          <p:by x="110000" y="110000"/>
                                        </p:animScale>
                                      </p:childTnLst>
                                    </p:cTn>
                                  </p:par>
                                  <p:par>
                                    <p:cTn id="67" presetID="53" presetClass="entr" presetSubtype="16" fill="hold" nodeType="withEffect">
                                      <p:stCondLst>
                                        <p:cond delay="600"/>
                                      </p:stCondLst>
                                      <p:childTnLst>
                                        <p:set>
                                          <p:cBhvr>
                                            <p:cTn id="68" dur="1" fill="hold">
                                              <p:stCondLst>
                                                <p:cond delay="0"/>
                                              </p:stCondLst>
                                            </p:cTn>
                                            <p:tgtEl>
                                              <p:spTgt spid="83"/>
                                            </p:tgtEl>
                                            <p:attrNameLst>
                                              <p:attrName>style.visibility</p:attrName>
                                            </p:attrNameLst>
                                          </p:cBhvr>
                                          <p:to>
                                            <p:strVal val="visible"/>
                                          </p:to>
                                        </p:set>
                                        <p:anim calcmode="lin" valueType="num">
                                          <p:cBhvr>
                                            <p:cTn id="69" dur="350" fill="hold"/>
                                            <p:tgtEl>
                                              <p:spTgt spid="83"/>
                                            </p:tgtEl>
                                            <p:attrNameLst>
                                              <p:attrName>ppt_w</p:attrName>
                                            </p:attrNameLst>
                                          </p:cBhvr>
                                          <p:tavLst>
                                            <p:tav tm="0">
                                              <p:val>
                                                <p:fltVal val="0"/>
                                              </p:val>
                                            </p:tav>
                                            <p:tav tm="100000">
                                              <p:val>
                                                <p:strVal val="#ppt_w"/>
                                              </p:val>
                                            </p:tav>
                                          </p:tavLst>
                                        </p:anim>
                                        <p:anim calcmode="lin" valueType="num">
                                          <p:cBhvr>
                                            <p:cTn id="70" dur="350" fill="hold"/>
                                            <p:tgtEl>
                                              <p:spTgt spid="83"/>
                                            </p:tgtEl>
                                            <p:attrNameLst>
                                              <p:attrName>ppt_h</p:attrName>
                                            </p:attrNameLst>
                                          </p:cBhvr>
                                          <p:tavLst>
                                            <p:tav tm="0">
                                              <p:val>
                                                <p:fltVal val="0"/>
                                              </p:val>
                                            </p:tav>
                                            <p:tav tm="100000">
                                              <p:val>
                                                <p:strVal val="#ppt_h"/>
                                              </p:val>
                                            </p:tav>
                                          </p:tavLst>
                                        </p:anim>
                                        <p:animEffect transition="in" filter="fade">
                                          <p:cBhvr>
                                            <p:cTn id="71" dur="350"/>
                                            <p:tgtEl>
                                              <p:spTgt spid="83"/>
                                            </p:tgtEl>
                                          </p:cBhvr>
                                        </p:animEffect>
                                      </p:childTnLst>
                                    </p:cTn>
                                  </p:par>
                                  <p:par>
                                    <p:cTn id="72" presetID="6" presetClass="emph" presetSubtype="0" autoRev="1" fill="hold" nodeType="withEffect">
                                      <p:stCondLst>
                                        <p:cond delay="600"/>
                                      </p:stCondLst>
                                      <p:childTnLst>
                                        <p:animScale>
                                          <p:cBhvr>
                                            <p:cTn id="73" dur="350" fill="hold"/>
                                            <p:tgtEl>
                                              <p:spTgt spid="83"/>
                                            </p:tgtEl>
                                          </p:cBhvr>
                                          <p:by x="110000" y="110000"/>
                                        </p:animScale>
                                      </p:childTnLst>
                                    </p:cTn>
                                  </p:par>
                                  <p:par>
                                    <p:cTn id="74" presetID="53" presetClass="entr" presetSubtype="16" fill="hold" nodeType="withEffect">
                                      <p:stCondLst>
                                        <p:cond delay="750"/>
                                      </p:stCondLst>
                                      <p:childTnLst>
                                        <p:set>
                                          <p:cBhvr>
                                            <p:cTn id="75" dur="1" fill="hold">
                                              <p:stCondLst>
                                                <p:cond delay="0"/>
                                              </p:stCondLst>
                                            </p:cTn>
                                            <p:tgtEl>
                                              <p:spTgt spid="84"/>
                                            </p:tgtEl>
                                            <p:attrNameLst>
                                              <p:attrName>style.visibility</p:attrName>
                                            </p:attrNameLst>
                                          </p:cBhvr>
                                          <p:to>
                                            <p:strVal val="visible"/>
                                          </p:to>
                                        </p:set>
                                        <p:anim calcmode="lin" valueType="num">
                                          <p:cBhvr>
                                            <p:cTn id="76" dur="350" fill="hold"/>
                                            <p:tgtEl>
                                              <p:spTgt spid="84"/>
                                            </p:tgtEl>
                                            <p:attrNameLst>
                                              <p:attrName>ppt_w</p:attrName>
                                            </p:attrNameLst>
                                          </p:cBhvr>
                                          <p:tavLst>
                                            <p:tav tm="0">
                                              <p:val>
                                                <p:fltVal val="0"/>
                                              </p:val>
                                            </p:tav>
                                            <p:tav tm="100000">
                                              <p:val>
                                                <p:strVal val="#ppt_w"/>
                                              </p:val>
                                            </p:tav>
                                          </p:tavLst>
                                        </p:anim>
                                        <p:anim calcmode="lin" valueType="num">
                                          <p:cBhvr>
                                            <p:cTn id="77" dur="350" fill="hold"/>
                                            <p:tgtEl>
                                              <p:spTgt spid="84"/>
                                            </p:tgtEl>
                                            <p:attrNameLst>
                                              <p:attrName>ppt_h</p:attrName>
                                            </p:attrNameLst>
                                          </p:cBhvr>
                                          <p:tavLst>
                                            <p:tav tm="0">
                                              <p:val>
                                                <p:fltVal val="0"/>
                                              </p:val>
                                            </p:tav>
                                            <p:tav tm="100000">
                                              <p:val>
                                                <p:strVal val="#ppt_h"/>
                                              </p:val>
                                            </p:tav>
                                          </p:tavLst>
                                        </p:anim>
                                        <p:animEffect transition="in" filter="fade">
                                          <p:cBhvr>
                                            <p:cTn id="78" dur="350"/>
                                            <p:tgtEl>
                                              <p:spTgt spid="84"/>
                                            </p:tgtEl>
                                          </p:cBhvr>
                                        </p:animEffect>
                                      </p:childTnLst>
                                    </p:cTn>
                                  </p:par>
                                  <p:par>
                                    <p:cTn id="79" presetID="6" presetClass="emph" presetSubtype="0" autoRev="1" fill="hold" nodeType="withEffect">
                                      <p:stCondLst>
                                        <p:cond delay="750"/>
                                      </p:stCondLst>
                                      <p:childTnLst>
                                        <p:animScale>
                                          <p:cBhvr>
                                            <p:cTn id="80" dur="350" fill="hold"/>
                                            <p:tgtEl>
                                              <p:spTgt spid="84"/>
                                            </p:tgtEl>
                                          </p:cBhvr>
                                          <p:by x="110000" y="110000"/>
                                        </p:animScale>
                                      </p:childTnLst>
                                    </p:cTn>
                                  </p:par>
                                  <p:par>
                                    <p:cTn id="81" presetID="53" presetClass="entr" presetSubtype="16" fill="hold" nodeType="withEffect">
                                      <p:stCondLst>
                                        <p:cond delay="900"/>
                                      </p:stCondLst>
                                      <p:childTnLst>
                                        <p:set>
                                          <p:cBhvr>
                                            <p:cTn id="82" dur="1" fill="hold">
                                              <p:stCondLst>
                                                <p:cond delay="0"/>
                                              </p:stCondLst>
                                            </p:cTn>
                                            <p:tgtEl>
                                              <p:spTgt spid="85"/>
                                            </p:tgtEl>
                                            <p:attrNameLst>
                                              <p:attrName>style.visibility</p:attrName>
                                            </p:attrNameLst>
                                          </p:cBhvr>
                                          <p:to>
                                            <p:strVal val="visible"/>
                                          </p:to>
                                        </p:set>
                                        <p:anim calcmode="lin" valueType="num">
                                          <p:cBhvr>
                                            <p:cTn id="83" dur="350" fill="hold"/>
                                            <p:tgtEl>
                                              <p:spTgt spid="85"/>
                                            </p:tgtEl>
                                            <p:attrNameLst>
                                              <p:attrName>ppt_w</p:attrName>
                                            </p:attrNameLst>
                                          </p:cBhvr>
                                          <p:tavLst>
                                            <p:tav tm="0">
                                              <p:val>
                                                <p:fltVal val="0"/>
                                              </p:val>
                                            </p:tav>
                                            <p:tav tm="100000">
                                              <p:val>
                                                <p:strVal val="#ppt_w"/>
                                              </p:val>
                                            </p:tav>
                                          </p:tavLst>
                                        </p:anim>
                                        <p:anim calcmode="lin" valueType="num">
                                          <p:cBhvr>
                                            <p:cTn id="84" dur="350" fill="hold"/>
                                            <p:tgtEl>
                                              <p:spTgt spid="85"/>
                                            </p:tgtEl>
                                            <p:attrNameLst>
                                              <p:attrName>ppt_h</p:attrName>
                                            </p:attrNameLst>
                                          </p:cBhvr>
                                          <p:tavLst>
                                            <p:tav tm="0">
                                              <p:val>
                                                <p:fltVal val="0"/>
                                              </p:val>
                                            </p:tav>
                                            <p:tav tm="100000">
                                              <p:val>
                                                <p:strVal val="#ppt_h"/>
                                              </p:val>
                                            </p:tav>
                                          </p:tavLst>
                                        </p:anim>
                                        <p:animEffect transition="in" filter="fade">
                                          <p:cBhvr>
                                            <p:cTn id="85" dur="350"/>
                                            <p:tgtEl>
                                              <p:spTgt spid="85"/>
                                            </p:tgtEl>
                                          </p:cBhvr>
                                        </p:animEffect>
                                      </p:childTnLst>
                                    </p:cTn>
                                  </p:par>
                                  <p:par>
                                    <p:cTn id="86" presetID="6" presetClass="emph" presetSubtype="0" autoRev="1" fill="hold" nodeType="withEffect">
                                      <p:stCondLst>
                                        <p:cond delay="900"/>
                                      </p:stCondLst>
                                      <p:childTnLst>
                                        <p:animScale>
                                          <p:cBhvr>
                                            <p:cTn id="87" dur="350" fill="hold"/>
                                            <p:tgtEl>
                                              <p:spTgt spid="85"/>
                                            </p:tgtEl>
                                          </p:cBhvr>
                                          <p:by x="110000" y="110000"/>
                                        </p:animScale>
                                      </p:childTnLst>
                                    </p:cTn>
                                  </p:par>
                                </p:childTnLst>
                              </p:cTn>
                            </p:par>
                            <p:par>
                              <p:cTn id="88" fill="hold">
                                <p:stCondLst>
                                  <p:cond delay="2450"/>
                                </p:stCondLst>
                                <p:childTnLst>
                                  <p:par>
                                    <p:cTn id="89" presetID="2" presetClass="entr" presetSubtype="8" accel="26600"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 calcmode="lin" valueType="num">
                                          <p:cBhvr additive="base">
                                            <p:cTn id="91" dur="400" fill="hold"/>
                                            <p:tgtEl>
                                              <p:spTgt spid="87"/>
                                            </p:tgtEl>
                                            <p:attrNameLst>
                                              <p:attrName>ppt_x</p:attrName>
                                            </p:attrNameLst>
                                          </p:cBhvr>
                                          <p:tavLst>
                                            <p:tav tm="0">
                                              <p:val>
                                                <p:strVal val="0-#ppt_w/2"/>
                                              </p:val>
                                            </p:tav>
                                            <p:tav tm="100000">
                                              <p:val>
                                                <p:strVal val="#ppt_x"/>
                                              </p:val>
                                            </p:tav>
                                          </p:tavLst>
                                        </p:anim>
                                        <p:anim calcmode="lin" valueType="num">
                                          <p:cBhvr additive="base">
                                            <p:cTn id="92" dur="400" fill="hold"/>
                                            <p:tgtEl>
                                              <p:spTgt spid="87"/>
                                            </p:tgtEl>
                                            <p:attrNameLst>
                                              <p:attrName>ppt_y</p:attrName>
                                            </p:attrNameLst>
                                          </p:cBhvr>
                                          <p:tavLst>
                                            <p:tav tm="0">
                                              <p:val>
                                                <p:strVal val="#ppt_y"/>
                                              </p:val>
                                            </p:tav>
                                            <p:tav tm="100000">
                                              <p:val>
                                                <p:strVal val="#ppt_y"/>
                                              </p:val>
                                            </p:tav>
                                          </p:tavLst>
                                        </p:anim>
                                      </p:childTnLst>
                                    </p:cTn>
                                  </p:par>
                                  <p:par>
                                    <p:cTn id="93" presetID="2" presetClass="entr" presetSubtype="8" accel="26600" fill="hold" grpId="0" nodeType="withEffect">
                                      <p:stCondLst>
                                        <p:cond delay="100"/>
                                      </p:stCondLst>
                                      <p:childTnLst>
                                        <p:set>
                                          <p:cBhvr>
                                            <p:cTn id="94" dur="1" fill="hold">
                                              <p:stCondLst>
                                                <p:cond delay="0"/>
                                              </p:stCondLst>
                                            </p:cTn>
                                            <p:tgtEl>
                                              <p:spTgt spid="86"/>
                                            </p:tgtEl>
                                            <p:attrNameLst>
                                              <p:attrName>style.visibility</p:attrName>
                                            </p:attrNameLst>
                                          </p:cBhvr>
                                          <p:to>
                                            <p:strVal val="visible"/>
                                          </p:to>
                                        </p:set>
                                        <p:anim calcmode="lin" valueType="num">
                                          <p:cBhvr additive="base">
                                            <p:cTn id="95" dur="400" fill="hold"/>
                                            <p:tgtEl>
                                              <p:spTgt spid="86"/>
                                            </p:tgtEl>
                                            <p:attrNameLst>
                                              <p:attrName>ppt_x</p:attrName>
                                            </p:attrNameLst>
                                          </p:cBhvr>
                                          <p:tavLst>
                                            <p:tav tm="0">
                                              <p:val>
                                                <p:strVal val="0-#ppt_w/2"/>
                                              </p:val>
                                            </p:tav>
                                            <p:tav tm="100000">
                                              <p:val>
                                                <p:strVal val="#ppt_x"/>
                                              </p:val>
                                            </p:tav>
                                          </p:tavLst>
                                        </p:anim>
                                        <p:anim calcmode="lin" valueType="num">
                                          <p:cBhvr additive="base">
                                            <p:cTn id="96" dur="400" fill="hold"/>
                                            <p:tgtEl>
                                              <p:spTgt spid="86"/>
                                            </p:tgtEl>
                                            <p:attrNameLst>
                                              <p:attrName>ppt_y</p:attrName>
                                            </p:attrNameLst>
                                          </p:cBhvr>
                                          <p:tavLst>
                                            <p:tav tm="0">
                                              <p:val>
                                                <p:strVal val="#ppt_y"/>
                                              </p:val>
                                            </p:tav>
                                            <p:tav tm="100000">
                                              <p:val>
                                                <p:strVal val="#ppt_y"/>
                                              </p:val>
                                            </p:tav>
                                          </p:tavLst>
                                        </p:anim>
                                      </p:childTnLst>
                                    </p:cTn>
                                  </p:par>
                                </p:childTnLst>
                              </p:cTn>
                            </p:par>
                            <p:par>
                              <p:cTn id="97" fill="hold">
                                <p:stCondLst>
                                  <p:cond delay="2950"/>
                                </p:stCondLst>
                                <p:childTnLst>
                                  <p:par>
                                    <p:cTn id="98" presetID="2" presetClass="entr" presetSubtype="8" accel="26600" fill="hold" grpId="0" nodeType="afterEffect">
                                      <p:stCondLst>
                                        <p:cond delay="0"/>
                                      </p:stCondLst>
                                      <p:childTnLst>
                                        <p:set>
                                          <p:cBhvr>
                                            <p:cTn id="99" dur="1" fill="hold">
                                              <p:stCondLst>
                                                <p:cond delay="0"/>
                                              </p:stCondLst>
                                            </p:cTn>
                                            <p:tgtEl>
                                              <p:spTgt spid="89"/>
                                            </p:tgtEl>
                                            <p:attrNameLst>
                                              <p:attrName>style.visibility</p:attrName>
                                            </p:attrNameLst>
                                          </p:cBhvr>
                                          <p:to>
                                            <p:strVal val="visible"/>
                                          </p:to>
                                        </p:set>
                                        <p:anim calcmode="lin" valueType="num">
                                          <p:cBhvr additive="base">
                                            <p:cTn id="100" dur="400" fill="hold"/>
                                            <p:tgtEl>
                                              <p:spTgt spid="89"/>
                                            </p:tgtEl>
                                            <p:attrNameLst>
                                              <p:attrName>ppt_x</p:attrName>
                                            </p:attrNameLst>
                                          </p:cBhvr>
                                          <p:tavLst>
                                            <p:tav tm="0">
                                              <p:val>
                                                <p:strVal val="0-#ppt_w/2"/>
                                              </p:val>
                                            </p:tav>
                                            <p:tav tm="100000">
                                              <p:val>
                                                <p:strVal val="#ppt_x"/>
                                              </p:val>
                                            </p:tav>
                                          </p:tavLst>
                                        </p:anim>
                                        <p:anim calcmode="lin" valueType="num">
                                          <p:cBhvr additive="base">
                                            <p:cTn id="101" dur="400" fill="hold"/>
                                            <p:tgtEl>
                                              <p:spTgt spid="89"/>
                                            </p:tgtEl>
                                            <p:attrNameLst>
                                              <p:attrName>ppt_y</p:attrName>
                                            </p:attrNameLst>
                                          </p:cBhvr>
                                          <p:tavLst>
                                            <p:tav tm="0">
                                              <p:val>
                                                <p:strVal val="#ppt_y"/>
                                              </p:val>
                                            </p:tav>
                                            <p:tav tm="100000">
                                              <p:val>
                                                <p:strVal val="#ppt_y"/>
                                              </p:val>
                                            </p:tav>
                                          </p:tavLst>
                                        </p:anim>
                                      </p:childTnLst>
                                    </p:cTn>
                                  </p:par>
                                  <p:par>
                                    <p:cTn id="102" presetID="2" presetClass="entr" presetSubtype="8" accel="26600" fill="hold" grpId="0" nodeType="withEffect">
                                      <p:stCondLst>
                                        <p:cond delay="100"/>
                                      </p:stCondLst>
                                      <p:childTnLst>
                                        <p:set>
                                          <p:cBhvr>
                                            <p:cTn id="103" dur="1" fill="hold">
                                              <p:stCondLst>
                                                <p:cond delay="0"/>
                                              </p:stCondLst>
                                            </p:cTn>
                                            <p:tgtEl>
                                              <p:spTgt spid="88"/>
                                            </p:tgtEl>
                                            <p:attrNameLst>
                                              <p:attrName>style.visibility</p:attrName>
                                            </p:attrNameLst>
                                          </p:cBhvr>
                                          <p:to>
                                            <p:strVal val="visible"/>
                                          </p:to>
                                        </p:set>
                                        <p:anim calcmode="lin" valueType="num">
                                          <p:cBhvr additive="base">
                                            <p:cTn id="104" dur="400" fill="hold"/>
                                            <p:tgtEl>
                                              <p:spTgt spid="88"/>
                                            </p:tgtEl>
                                            <p:attrNameLst>
                                              <p:attrName>ppt_x</p:attrName>
                                            </p:attrNameLst>
                                          </p:cBhvr>
                                          <p:tavLst>
                                            <p:tav tm="0">
                                              <p:val>
                                                <p:strVal val="0-#ppt_w/2"/>
                                              </p:val>
                                            </p:tav>
                                            <p:tav tm="100000">
                                              <p:val>
                                                <p:strVal val="#ppt_x"/>
                                              </p:val>
                                            </p:tav>
                                          </p:tavLst>
                                        </p:anim>
                                        <p:anim calcmode="lin" valueType="num">
                                          <p:cBhvr additive="base">
                                            <p:cTn id="105" dur="400" fill="hold"/>
                                            <p:tgtEl>
                                              <p:spTgt spid="8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6" grpId="0"/>
          <p:bldP spid="87" grpId="0"/>
          <p:bldP spid="88" grpId="0"/>
          <p:bldP spid="8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90" name="组合 47"/>
          <p:cNvGrpSpPr/>
          <p:nvPr/>
        </p:nvGrpSpPr>
        <p:grpSpPr bwMode="auto">
          <a:xfrm>
            <a:off x="2286000" y="3498171"/>
            <a:ext cx="7339013" cy="1119187"/>
            <a:chOff x="2286239" y="3515794"/>
            <a:chExt cx="7339507" cy="1120331"/>
          </a:xfrm>
        </p:grpSpPr>
        <p:sp>
          <p:nvSpPr>
            <p:cNvPr id="91" name="Freeform 12"/>
            <p:cNvSpPr/>
            <p:nvPr/>
          </p:nvSpPr>
          <p:spPr bwMode="auto">
            <a:xfrm>
              <a:off x="2286239" y="3515794"/>
              <a:ext cx="1875503" cy="1114596"/>
            </a:xfrm>
            <a:custGeom>
              <a:avLst/>
              <a:gdLst>
                <a:gd name="T0" fmla="*/ 2147483647 w 981"/>
                <a:gd name="T1" fmla="*/ 2147483647 h 583"/>
                <a:gd name="T2" fmla="*/ 2147483647 w 981"/>
                <a:gd name="T3" fmla="*/ 2147483647 h 583"/>
                <a:gd name="T4" fmla="*/ 0 w 981"/>
                <a:gd name="T5" fmla="*/ 2147483647 h 583"/>
                <a:gd name="T6" fmla="*/ 2147483647 w 981"/>
                <a:gd name="T7" fmla="*/ 0 h 583"/>
                <a:gd name="T8" fmla="*/ 2147483647 w 981"/>
                <a:gd name="T9" fmla="*/ 2147483647 h 583"/>
                <a:gd name="T10" fmla="*/ 2147483647 w 981"/>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2" name="Freeform 13"/>
            <p:cNvSpPr/>
            <p:nvPr/>
          </p:nvSpPr>
          <p:spPr bwMode="auto">
            <a:xfrm>
              <a:off x="7748331" y="3515794"/>
              <a:ext cx="1877415" cy="1114596"/>
            </a:xfrm>
            <a:custGeom>
              <a:avLst/>
              <a:gdLst>
                <a:gd name="T0" fmla="*/ 0 w 982"/>
                <a:gd name="T1" fmla="*/ 2147483647 h 583"/>
                <a:gd name="T2" fmla="*/ 2147483647 w 982"/>
                <a:gd name="T3" fmla="*/ 2147483647 h 583"/>
                <a:gd name="T4" fmla="*/ 2147483647 w 982"/>
                <a:gd name="T5" fmla="*/ 2147483647 h 583"/>
                <a:gd name="T6" fmla="*/ 2147483647 w 982"/>
                <a:gd name="T7" fmla="*/ 0 h 583"/>
                <a:gd name="T8" fmla="*/ 0 w 982"/>
                <a:gd name="T9" fmla="*/ 2147483647 h 583"/>
                <a:gd name="T10" fmla="*/ 0 w 982"/>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3" name="Freeform 14"/>
            <p:cNvSpPr/>
            <p:nvPr/>
          </p:nvSpPr>
          <p:spPr bwMode="auto">
            <a:xfrm>
              <a:off x="4112035" y="3519617"/>
              <a:ext cx="1877415" cy="1116508"/>
            </a:xfrm>
            <a:custGeom>
              <a:avLst/>
              <a:gdLst>
                <a:gd name="T0" fmla="*/ 0 w 982"/>
                <a:gd name="T1" fmla="*/ 2147483647 h 584"/>
                <a:gd name="T2" fmla="*/ 2147483647 w 982"/>
                <a:gd name="T3" fmla="*/ 2147483647 h 584"/>
                <a:gd name="T4" fmla="*/ 2147483647 w 982"/>
                <a:gd name="T5" fmla="*/ 2147483647 h 584"/>
                <a:gd name="T6" fmla="*/ 2147483647 w 982"/>
                <a:gd name="T7" fmla="*/ 0 h 584"/>
                <a:gd name="T8" fmla="*/ 0 w 982"/>
                <a:gd name="T9" fmla="*/ 2147483647 h 584"/>
                <a:gd name="T10" fmla="*/ 0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4" name="Freeform 15"/>
            <p:cNvSpPr/>
            <p:nvPr/>
          </p:nvSpPr>
          <p:spPr bwMode="auto">
            <a:xfrm>
              <a:off x="5916800" y="3519617"/>
              <a:ext cx="1877415" cy="1116508"/>
            </a:xfrm>
            <a:custGeom>
              <a:avLst/>
              <a:gdLst>
                <a:gd name="T0" fmla="*/ 2147483647 w 982"/>
                <a:gd name="T1" fmla="*/ 2147483647 h 584"/>
                <a:gd name="T2" fmla="*/ 2147483647 w 982"/>
                <a:gd name="T3" fmla="*/ 2147483647 h 584"/>
                <a:gd name="T4" fmla="*/ 0 w 982"/>
                <a:gd name="T5" fmla="*/ 2147483647 h 584"/>
                <a:gd name="T6" fmla="*/ 2147483647 w 982"/>
                <a:gd name="T7" fmla="*/ 0 h 584"/>
                <a:gd name="T8" fmla="*/ 2147483647 w 982"/>
                <a:gd name="T9" fmla="*/ 2147483647 h 584"/>
                <a:gd name="T10" fmla="*/ 2147483647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96" name="矩形 95"/>
          <p:cNvSpPr/>
          <p:nvPr/>
        </p:nvSpPr>
        <p:spPr>
          <a:xfrm>
            <a:off x="1935163" y="4874760"/>
            <a:ext cx="836612" cy="39624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2013</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97" name="矩形 96"/>
          <p:cNvSpPr/>
          <p:nvPr/>
        </p:nvSpPr>
        <p:spPr>
          <a:xfrm>
            <a:off x="3762375" y="3857172"/>
            <a:ext cx="836613" cy="39624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2014</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98" name="矩形 97"/>
          <p:cNvSpPr/>
          <p:nvPr/>
        </p:nvSpPr>
        <p:spPr>
          <a:xfrm>
            <a:off x="5599113" y="4884285"/>
            <a:ext cx="836612" cy="39624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2015</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99" name="矩形 98"/>
          <p:cNvSpPr/>
          <p:nvPr/>
        </p:nvSpPr>
        <p:spPr>
          <a:xfrm>
            <a:off x="7426325" y="3866697"/>
            <a:ext cx="836613" cy="396240"/>
          </a:xfrm>
          <a:prstGeom prst="rect">
            <a:avLst/>
          </a:prstGeom>
        </p:spPr>
        <p:txBody>
          <a:bodyPr>
            <a:spAutoFit/>
          </a:bodyPr>
          <a:lstStyle/>
          <a:p>
            <a:pPr eaLnBrk="1" fontAlgn="auto" hangingPunct="1">
              <a:spcBef>
                <a:spcPts val="0"/>
              </a:spcBef>
              <a:spcAft>
                <a:spcPts val="0"/>
              </a:spcAft>
              <a:defRPr/>
            </a:pPr>
            <a:r>
              <a:rPr lang="en-US" altLang="zh-CN" sz="2000" b="1" dirty="0">
                <a:latin typeface="Arial" panose="020B0604020202020204" pitchFamily="34" charset="0"/>
                <a:ea typeface="微软雅黑" panose="020B0503020204020204" pitchFamily="34" charset="-122"/>
                <a:cs typeface="Arial" panose="020B0604020202020204" pitchFamily="34" charset="0"/>
              </a:rPr>
              <a:t>2016</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sp>
        <p:nvSpPr>
          <p:cNvPr id="100" name="矩形 99"/>
          <p:cNvSpPr/>
          <p:nvPr/>
        </p:nvSpPr>
        <p:spPr>
          <a:xfrm>
            <a:off x="9188450" y="4866822"/>
            <a:ext cx="836613" cy="396240"/>
          </a:xfrm>
          <a:prstGeom prst="rect">
            <a:avLst/>
          </a:prstGeom>
        </p:spPr>
        <p:txBody>
          <a:bodyPr>
            <a:spAutoFit/>
          </a:bodyPr>
          <a:lstStyle/>
          <a:p>
            <a:pPr eaLnBrk="1" fontAlgn="auto" hangingPunct="1">
              <a:spcBef>
                <a:spcPts val="0"/>
              </a:spcBef>
              <a:spcAft>
                <a:spcPts val="0"/>
              </a:spcAft>
              <a:defRPr/>
            </a:pPr>
            <a:r>
              <a:rPr lang="en-US" altLang="zh-CN" sz="2000" b="1" dirty="0" smtClean="0">
                <a:latin typeface="Arial" panose="020B0604020202020204" pitchFamily="34" charset="0"/>
                <a:ea typeface="微软雅黑" panose="020B0503020204020204" pitchFamily="34" charset="-122"/>
                <a:cs typeface="Arial" panose="020B0604020202020204" pitchFamily="34" charset="0"/>
              </a:rPr>
              <a:t>20XX</a:t>
            </a:r>
            <a:endParaRPr lang="zh-CN" altLang="en-US" sz="2000" b="1" dirty="0">
              <a:latin typeface="Arial" panose="020B0604020202020204" pitchFamily="34" charset="0"/>
              <a:ea typeface="微软雅黑" panose="020B0503020204020204" pitchFamily="34" charset="-122"/>
              <a:cs typeface="Arial" panose="020B0604020202020204" pitchFamily="34" charset="0"/>
            </a:endParaRPr>
          </a:p>
        </p:txBody>
      </p:sp>
      <p:grpSp>
        <p:nvGrpSpPr>
          <p:cNvPr id="101" name="组合 95"/>
          <p:cNvGrpSpPr/>
          <p:nvPr/>
        </p:nvGrpSpPr>
        <p:grpSpPr bwMode="auto">
          <a:xfrm>
            <a:off x="1508125" y="2250396"/>
            <a:ext cx="1636713" cy="2655887"/>
            <a:chOff x="1508125" y="2269282"/>
            <a:chExt cx="1636525" cy="2655529"/>
          </a:xfrm>
        </p:grpSpPr>
        <p:sp>
          <p:nvSpPr>
            <p:cNvPr id="102" name="Freeform 5"/>
            <p:cNvSpPr/>
            <p:nvPr/>
          </p:nvSpPr>
          <p:spPr bwMode="auto">
            <a:xfrm>
              <a:off x="1508125"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3" name="Freeform 6"/>
            <p:cNvSpPr/>
            <p:nvPr/>
          </p:nvSpPr>
          <p:spPr bwMode="auto">
            <a:xfrm>
              <a:off x="1557833"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04" name="Freeform 7"/>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5" name="Freeform 8"/>
            <p:cNvSpPr/>
            <p:nvPr/>
          </p:nvSpPr>
          <p:spPr bwMode="auto">
            <a:xfrm>
              <a:off x="2299622" y="3347553"/>
              <a:ext cx="53531" cy="1319161"/>
            </a:xfrm>
            <a:custGeom>
              <a:avLst/>
              <a:gdLst>
                <a:gd name="T0" fmla="*/ 2147483647 w 28"/>
                <a:gd name="T1" fmla="*/ 0 h 690"/>
                <a:gd name="T2" fmla="*/ 2147483647 w 28"/>
                <a:gd name="T3" fmla="*/ 2147483647 h 690"/>
                <a:gd name="T4" fmla="*/ 0 w 28"/>
                <a:gd name="T5" fmla="*/ 2147483647 h 690"/>
                <a:gd name="T6" fmla="*/ 0 w 28"/>
                <a:gd name="T7" fmla="*/ 0 h 690"/>
                <a:gd name="T8" fmla="*/ 2147483647 w 28"/>
                <a:gd name="T9" fmla="*/ 0 h 690"/>
                <a:gd name="T10" fmla="*/ 2147483647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7"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8"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09" name="Freeform 16"/>
            <p:cNvSpPr/>
            <p:nvPr/>
          </p:nvSpPr>
          <p:spPr bwMode="auto">
            <a:xfrm>
              <a:off x="1991817" y="4259495"/>
              <a:ext cx="665316" cy="665316"/>
            </a:xfrm>
            <a:custGeom>
              <a:avLst/>
              <a:gdLst>
                <a:gd name="T0" fmla="*/ 2147483647 w 147"/>
                <a:gd name="T1" fmla="*/ 2147483647 h 147"/>
                <a:gd name="T2" fmla="*/ 2147483647 w 147"/>
                <a:gd name="T3" fmla="*/ 2147483647 h 147"/>
                <a:gd name="T4" fmla="*/ 2147483647 w 147"/>
                <a:gd name="T5" fmla="*/ 2147483647 h 147"/>
                <a:gd name="T6" fmla="*/ 2147483647 w 147"/>
                <a:gd name="T7" fmla="*/ 2147483647 h 147"/>
                <a:gd name="T8" fmla="*/ 2147483647 w 147"/>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0" name="Freeform 17"/>
            <p:cNvSpPr/>
            <p:nvPr/>
          </p:nvSpPr>
          <p:spPr bwMode="auto">
            <a:xfrm>
              <a:off x="2054908" y="4318761"/>
              <a:ext cx="542959" cy="546783"/>
            </a:xfrm>
            <a:custGeom>
              <a:avLst/>
              <a:gdLst>
                <a:gd name="T0" fmla="*/ 2147483647 w 120"/>
                <a:gd name="T1" fmla="*/ 2147483647 h 121"/>
                <a:gd name="T2" fmla="*/ 2147483647 w 120"/>
                <a:gd name="T3" fmla="*/ 2147483647 h 121"/>
                <a:gd name="T4" fmla="*/ 2147483647 w 120"/>
                <a:gd name="T5" fmla="*/ 2147483647 h 121"/>
                <a:gd name="T6" fmla="*/ 2147483647 w 120"/>
                <a:gd name="T7" fmla="*/ 2147483647 h 121"/>
                <a:gd name="T8" fmla="*/ 2147483647 w 120"/>
                <a:gd name="T9" fmla="*/ 2147483647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1" name="Freeform 18"/>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2" name="矩形 108"/>
            <p:cNvSpPr>
              <a:spLocks noChangeArrowheads="1"/>
            </p:cNvSpPr>
            <p:nvPr/>
          </p:nvSpPr>
          <p:spPr bwMode="auto">
            <a:xfrm>
              <a:off x="1972886" y="2668264"/>
              <a:ext cx="801731" cy="461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15%</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3" name="组合 109"/>
          <p:cNvGrpSpPr/>
          <p:nvPr/>
        </p:nvGrpSpPr>
        <p:grpSpPr bwMode="auto">
          <a:xfrm>
            <a:off x="3321050" y="1223283"/>
            <a:ext cx="1638300" cy="2608263"/>
            <a:chOff x="3320538" y="1240718"/>
            <a:chExt cx="1638437" cy="2609646"/>
          </a:xfrm>
        </p:grpSpPr>
        <p:sp>
          <p:nvSpPr>
            <p:cNvPr id="114" name="Freeform 19"/>
            <p:cNvSpPr/>
            <p:nvPr/>
          </p:nvSpPr>
          <p:spPr bwMode="auto">
            <a:xfrm>
              <a:off x="3320538" y="1240718"/>
              <a:ext cx="1638437"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5" name="Freeform 20"/>
            <p:cNvSpPr/>
            <p:nvPr/>
          </p:nvSpPr>
          <p:spPr bwMode="auto">
            <a:xfrm>
              <a:off x="3372157" y="1290426"/>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16" name="Freeform 21"/>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17" name="Freeform 22"/>
            <p:cNvSpPr/>
            <p:nvPr/>
          </p:nvSpPr>
          <p:spPr bwMode="auto">
            <a:xfrm>
              <a:off x="4112035" y="2315165"/>
              <a:ext cx="55443" cy="1340192"/>
            </a:xfrm>
            <a:custGeom>
              <a:avLst/>
              <a:gdLst>
                <a:gd name="T0" fmla="*/ 2147483647 w 12"/>
                <a:gd name="T1" fmla="*/ 0 h 296"/>
                <a:gd name="T2" fmla="*/ 2147483647 w 12"/>
                <a:gd name="T3" fmla="*/ 2147483647 h 296"/>
                <a:gd name="T4" fmla="*/ 0 w 12"/>
                <a:gd name="T5" fmla="*/ 2147483647 h 296"/>
                <a:gd name="T6" fmla="*/ 0 w 12"/>
                <a:gd name="T7" fmla="*/ 0 h 296"/>
                <a:gd name="T8" fmla="*/ 2147483647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8"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19"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20" name="Oval 25"/>
            <p:cNvSpPr>
              <a:spLocks noChangeArrowheads="1"/>
            </p:cNvSpPr>
            <p:nvPr/>
          </p:nvSpPr>
          <p:spPr bwMode="auto">
            <a:xfrm>
              <a:off x="3955591" y="3370685"/>
              <a:ext cx="369919"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1" name="矩形 117"/>
            <p:cNvSpPr>
              <a:spLocks noChangeArrowheads="1"/>
            </p:cNvSpPr>
            <p:nvPr/>
          </p:nvSpPr>
          <p:spPr bwMode="auto">
            <a:xfrm>
              <a:off x="3790486" y="1590202"/>
              <a:ext cx="801890" cy="46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18%</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2" name="组合 118"/>
          <p:cNvGrpSpPr/>
          <p:nvPr/>
        </p:nvGrpSpPr>
        <p:grpSpPr bwMode="auto">
          <a:xfrm>
            <a:off x="5135563" y="2250396"/>
            <a:ext cx="1635125" cy="2616200"/>
            <a:chOff x="5134863" y="2269282"/>
            <a:chExt cx="1636525" cy="2615380"/>
          </a:xfrm>
        </p:grpSpPr>
        <p:sp>
          <p:nvSpPr>
            <p:cNvPr id="123" name="Freeform 26"/>
            <p:cNvSpPr/>
            <p:nvPr/>
          </p:nvSpPr>
          <p:spPr bwMode="auto">
            <a:xfrm>
              <a:off x="5134863"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24" name="Freeform 27"/>
            <p:cNvSpPr/>
            <p:nvPr/>
          </p:nvSpPr>
          <p:spPr bwMode="auto">
            <a:xfrm>
              <a:off x="5184570"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25" name="Freeform 28"/>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6" name="Freeform 29"/>
            <p:cNvSpPr/>
            <p:nvPr/>
          </p:nvSpPr>
          <p:spPr bwMode="auto">
            <a:xfrm>
              <a:off x="5926359" y="3347553"/>
              <a:ext cx="53531" cy="1319161"/>
            </a:xfrm>
            <a:custGeom>
              <a:avLst/>
              <a:gdLst>
                <a:gd name="T0" fmla="*/ 2147483647 w 12"/>
                <a:gd name="T1" fmla="*/ 0 h 291"/>
                <a:gd name="T2" fmla="*/ 2147483647 w 12"/>
                <a:gd name="T3" fmla="*/ 2147483647 h 291"/>
                <a:gd name="T4" fmla="*/ 0 w 12"/>
                <a:gd name="T5" fmla="*/ 2147483647 h 291"/>
                <a:gd name="T6" fmla="*/ 0 w 12"/>
                <a:gd name="T7" fmla="*/ 0 h 291"/>
                <a:gd name="T8" fmla="*/ 2147483647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7"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28"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29" name="Oval 32"/>
            <p:cNvSpPr>
              <a:spLocks noChangeArrowheads="1"/>
            </p:cNvSpPr>
            <p:nvPr/>
          </p:nvSpPr>
          <p:spPr bwMode="auto">
            <a:xfrm>
              <a:off x="5767229" y="4405387"/>
              <a:ext cx="371793"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0" name="矩形 126"/>
            <p:cNvSpPr>
              <a:spLocks noChangeArrowheads="1"/>
            </p:cNvSpPr>
            <p:nvPr/>
          </p:nvSpPr>
          <p:spPr bwMode="auto">
            <a:xfrm>
              <a:off x="5610907" y="2638716"/>
              <a:ext cx="802510" cy="46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53%</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1" name="组合 127"/>
          <p:cNvGrpSpPr/>
          <p:nvPr/>
        </p:nvGrpSpPr>
        <p:grpSpPr bwMode="auto">
          <a:xfrm>
            <a:off x="6948488" y="1223283"/>
            <a:ext cx="1636712" cy="2608263"/>
            <a:chOff x="6949187" y="1240718"/>
            <a:chExt cx="1636525" cy="2609646"/>
          </a:xfrm>
        </p:grpSpPr>
        <p:sp>
          <p:nvSpPr>
            <p:cNvPr id="132" name="Freeform 33"/>
            <p:cNvSpPr/>
            <p:nvPr/>
          </p:nvSpPr>
          <p:spPr bwMode="auto">
            <a:xfrm>
              <a:off x="6949187" y="1240718"/>
              <a:ext cx="1636525"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33" name="Freeform 34"/>
            <p:cNvSpPr/>
            <p:nvPr/>
          </p:nvSpPr>
          <p:spPr bwMode="auto">
            <a:xfrm>
              <a:off x="7002719" y="1290426"/>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34" name="Freeform 35"/>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5" name="Freeform 36"/>
            <p:cNvSpPr/>
            <p:nvPr/>
          </p:nvSpPr>
          <p:spPr bwMode="auto">
            <a:xfrm>
              <a:off x="7738772" y="2315165"/>
              <a:ext cx="55443" cy="1368869"/>
            </a:xfrm>
            <a:custGeom>
              <a:avLst/>
              <a:gdLst>
                <a:gd name="T0" fmla="*/ 2147483647 w 12"/>
                <a:gd name="T1" fmla="*/ 0 h 302"/>
                <a:gd name="T2" fmla="*/ 2147483647 w 12"/>
                <a:gd name="T3" fmla="*/ 2147483647 h 302"/>
                <a:gd name="T4" fmla="*/ 0 w 12"/>
                <a:gd name="T5" fmla="*/ 2147483647 h 302"/>
                <a:gd name="T6" fmla="*/ 0 w 12"/>
                <a:gd name="T7" fmla="*/ 0 h 302"/>
                <a:gd name="T8" fmla="*/ 2147483647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6"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37"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38" name="Oval 39"/>
            <p:cNvSpPr>
              <a:spLocks noChangeArrowheads="1"/>
            </p:cNvSpPr>
            <p:nvPr/>
          </p:nvSpPr>
          <p:spPr bwMode="auto">
            <a:xfrm>
              <a:off x="7582527" y="3370685"/>
              <a:ext cx="374607"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9" name="矩形 135"/>
            <p:cNvSpPr>
              <a:spLocks noChangeArrowheads="1"/>
            </p:cNvSpPr>
            <p:nvPr/>
          </p:nvSpPr>
          <p:spPr bwMode="auto">
            <a:xfrm>
              <a:off x="7382743" y="1589344"/>
              <a:ext cx="801731" cy="461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46%</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0" name="组合 136"/>
          <p:cNvGrpSpPr/>
          <p:nvPr/>
        </p:nvGrpSpPr>
        <p:grpSpPr bwMode="auto">
          <a:xfrm>
            <a:off x="8761413" y="2250396"/>
            <a:ext cx="1636712" cy="2616200"/>
            <a:chOff x="8761600" y="2269282"/>
            <a:chExt cx="1636525" cy="2615380"/>
          </a:xfrm>
        </p:grpSpPr>
        <p:sp>
          <p:nvSpPr>
            <p:cNvPr id="141" name="Freeform 40"/>
            <p:cNvSpPr/>
            <p:nvPr/>
          </p:nvSpPr>
          <p:spPr bwMode="auto">
            <a:xfrm>
              <a:off x="8761600"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42" name="Freeform 41"/>
            <p:cNvSpPr/>
            <p:nvPr/>
          </p:nvSpPr>
          <p:spPr bwMode="auto">
            <a:xfrm>
              <a:off x="8815131" y="2324725"/>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43" name="Freeform 42"/>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4" name="Freeform 43"/>
            <p:cNvSpPr/>
            <p:nvPr/>
          </p:nvSpPr>
          <p:spPr bwMode="auto">
            <a:xfrm>
              <a:off x="9553097" y="3347553"/>
              <a:ext cx="53531" cy="1309602"/>
            </a:xfrm>
            <a:custGeom>
              <a:avLst/>
              <a:gdLst>
                <a:gd name="T0" fmla="*/ 2147483647 w 28"/>
                <a:gd name="T1" fmla="*/ 0 h 685"/>
                <a:gd name="T2" fmla="*/ 2147483647 w 28"/>
                <a:gd name="T3" fmla="*/ 2147483647 h 685"/>
                <a:gd name="T4" fmla="*/ 0 w 28"/>
                <a:gd name="T5" fmla="*/ 2147483647 h 685"/>
                <a:gd name="T6" fmla="*/ 2147483647 w 28"/>
                <a:gd name="T7" fmla="*/ 0 h 685"/>
                <a:gd name="T8" fmla="*/ 2147483647 w 28"/>
                <a:gd name="T9" fmla="*/ 0 h 685"/>
                <a:gd name="T10" fmla="*/ 2147483647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5"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46"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1400">
                <a:latin typeface="Arial" panose="020B0604020202020204" pitchFamily="34" charset="0"/>
                <a:cs typeface="Arial" panose="020B0604020202020204" pitchFamily="34" charset="0"/>
              </a:endParaRPr>
            </a:p>
          </p:txBody>
        </p:sp>
        <p:sp>
          <p:nvSpPr>
            <p:cNvPr id="147" name="Oval 46"/>
            <p:cNvSpPr>
              <a:spLocks noChangeArrowheads="1"/>
            </p:cNvSpPr>
            <p:nvPr/>
          </p:nvSpPr>
          <p:spPr bwMode="auto">
            <a:xfrm>
              <a:off x="9394940" y="4405387"/>
              <a:ext cx="376195"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8" name="矩形 144"/>
            <p:cNvSpPr>
              <a:spLocks noChangeArrowheads="1"/>
            </p:cNvSpPr>
            <p:nvPr/>
          </p:nvSpPr>
          <p:spPr bwMode="auto">
            <a:xfrm>
              <a:off x="9177202" y="2645690"/>
              <a:ext cx="801731" cy="46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400" b="1" dirty="0">
                  <a:solidFill>
                    <a:schemeClr val="bg1"/>
                  </a:solidFill>
                  <a:latin typeface="Arial" panose="020B0604020202020204" pitchFamily="34" charset="0"/>
                  <a:ea typeface="微软雅黑" panose="020B0503020204020204" pitchFamily="34" charset="-122"/>
                  <a:cs typeface="Arial" panose="020B0604020202020204" pitchFamily="34" charset="0"/>
                </a:rPr>
                <a:t>76%</a:t>
              </a:r>
              <a:endParaRPr lang="zh-CN" altLang="en-US" sz="24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49" name="文本框 148"/>
          <p:cNvSpPr txBox="1"/>
          <p:nvPr/>
        </p:nvSpPr>
        <p:spPr>
          <a:xfrm>
            <a:off x="1333854" y="5609121"/>
            <a:ext cx="9356514" cy="1087755"/>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800" dirty="0">
                <a:solidFill>
                  <a:schemeClr val="tx1"/>
                </a:solidFill>
                <a:latin typeface="微软雅黑" panose="020B0503020204020204" pitchFamily="34" charset="-122"/>
                <a:ea typeface="微软雅黑" panose="020B0503020204020204" pitchFamily="34" charset="-122"/>
              </a:rPr>
              <a:t>此处添加标题此处添加标题此处添加标题此处添加标题此处此处添加标题此处添加标题此处添加标题此处添加标题此处此处添加此处添加标题此处添加标题此处添加标题此处添加标题此处此处添加标题。  </a:t>
            </a:r>
          </a:p>
        </p:txBody>
      </p:sp>
    </p:spTree>
  </p:cSld>
  <p:clrMapOvr>
    <a:masterClrMapping/>
  </p:clrMapOvr>
  <p:transition spd="slow" advClick="0" advTm="10000">
    <p:pull dir="l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8"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left)">
                                      <p:cBhvr>
                                        <p:cTn id="19" dur="500"/>
                                        <p:tgtEl>
                                          <p:spTgt spid="90"/>
                                        </p:tgtEl>
                                      </p:cBhvr>
                                    </p:animEffect>
                                  </p:childTnLst>
                                </p:cTn>
                              </p:par>
                            </p:childTnLst>
                          </p:cTn>
                        </p:par>
                        <p:par>
                          <p:cTn id="20" fill="hold">
                            <p:stCondLst>
                              <p:cond delay="1950"/>
                            </p:stCondLst>
                            <p:childTnLst>
                              <p:par>
                                <p:cTn id="21" presetID="47" presetClass="entr" presetSubtype="0" fill="hold" nodeType="afterEffect">
                                  <p:stCondLst>
                                    <p:cond delay="0"/>
                                  </p:stCondLst>
                                  <p:childTnLst>
                                    <p:set>
                                      <p:cBhvr>
                                        <p:cTn id="22" dur="1" fill="hold">
                                          <p:stCondLst>
                                            <p:cond delay="0"/>
                                          </p:stCondLst>
                                        </p:cTn>
                                        <p:tgtEl>
                                          <p:spTgt spid="101"/>
                                        </p:tgtEl>
                                        <p:attrNameLst>
                                          <p:attrName>style.visibility</p:attrName>
                                        </p:attrNameLst>
                                      </p:cBhvr>
                                      <p:to>
                                        <p:strVal val="visible"/>
                                      </p:to>
                                    </p:set>
                                    <p:animEffect transition="in" filter="fade">
                                      <p:cBhvr>
                                        <p:cTn id="23" dur="500"/>
                                        <p:tgtEl>
                                          <p:spTgt spid="101"/>
                                        </p:tgtEl>
                                      </p:cBhvr>
                                    </p:animEffect>
                                    <p:anim calcmode="lin" valueType="num">
                                      <p:cBhvr>
                                        <p:cTn id="24" dur="500" fill="hold"/>
                                        <p:tgtEl>
                                          <p:spTgt spid="101"/>
                                        </p:tgtEl>
                                        <p:attrNameLst>
                                          <p:attrName>ppt_x</p:attrName>
                                        </p:attrNameLst>
                                      </p:cBhvr>
                                      <p:tavLst>
                                        <p:tav tm="0">
                                          <p:val>
                                            <p:strVal val="#ppt_x"/>
                                          </p:val>
                                        </p:tav>
                                        <p:tav tm="100000">
                                          <p:val>
                                            <p:strVal val="#ppt_x"/>
                                          </p:val>
                                        </p:tav>
                                      </p:tavLst>
                                    </p:anim>
                                    <p:anim calcmode="lin" valueType="num">
                                      <p:cBhvr>
                                        <p:cTn id="25" dur="500" fill="hold"/>
                                        <p:tgtEl>
                                          <p:spTgt spid="101"/>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childTnLst>
                          </p:cTn>
                        </p:par>
                        <p:par>
                          <p:cTn id="29" fill="hold">
                            <p:stCondLst>
                              <p:cond delay="2450"/>
                            </p:stCondLst>
                            <p:childTnLst>
                              <p:par>
                                <p:cTn id="30" presetID="47" presetClass="entr" presetSubtype="0" fill="hold" nodeType="afterEffect">
                                  <p:stCondLst>
                                    <p:cond delay="0"/>
                                  </p:stCondLst>
                                  <p:childTnLst>
                                    <p:set>
                                      <p:cBhvr>
                                        <p:cTn id="31" dur="1" fill="hold">
                                          <p:stCondLst>
                                            <p:cond delay="0"/>
                                          </p:stCondLst>
                                        </p:cTn>
                                        <p:tgtEl>
                                          <p:spTgt spid="113"/>
                                        </p:tgtEl>
                                        <p:attrNameLst>
                                          <p:attrName>style.visibility</p:attrName>
                                        </p:attrNameLst>
                                      </p:cBhvr>
                                      <p:to>
                                        <p:strVal val="visible"/>
                                      </p:to>
                                    </p:set>
                                    <p:animEffect transition="in" filter="fade">
                                      <p:cBhvr>
                                        <p:cTn id="32" dur="500"/>
                                        <p:tgtEl>
                                          <p:spTgt spid="113"/>
                                        </p:tgtEl>
                                      </p:cBhvr>
                                    </p:animEffect>
                                    <p:anim calcmode="lin" valueType="num">
                                      <p:cBhvr>
                                        <p:cTn id="33" dur="500" fill="hold"/>
                                        <p:tgtEl>
                                          <p:spTgt spid="113"/>
                                        </p:tgtEl>
                                        <p:attrNameLst>
                                          <p:attrName>ppt_x</p:attrName>
                                        </p:attrNameLst>
                                      </p:cBhvr>
                                      <p:tavLst>
                                        <p:tav tm="0">
                                          <p:val>
                                            <p:strVal val="#ppt_x"/>
                                          </p:val>
                                        </p:tav>
                                        <p:tav tm="100000">
                                          <p:val>
                                            <p:strVal val="#ppt_x"/>
                                          </p:val>
                                        </p:tav>
                                      </p:tavLst>
                                    </p:anim>
                                    <p:anim calcmode="lin" valueType="num">
                                      <p:cBhvr>
                                        <p:cTn id="34" dur="500" fill="hold"/>
                                        <p:tgtEl>
                                          <p:spTgt spid="113"/>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97"/>
                                        </p:tgtEl>
                                        <p:attrNameLst>
                                          <p:attrName>style.visibility</p:attrName>
                                        </p:attrNameLst>
                                      </p:cBhvr>
                                      <p:to>
                                        <p:strVal val="visible"/>
                                      </p:to>
                                    </p:set>
                                    <p:animEffect transition="in" filter="fade">
                                      <p:cBhvr>
                                        <p:cTn id="37" dur="500"/>
                                        <p:tgtEl>
                                          <p:spTgt spid="97"/>
                                        </p:tgtEl>
                                      </p:cBhvr>
                                    </p:animEffect>
                                  </p:childTnLst>
                                </p:cTn>
                              </p:par>
                            </p:childTnLst>
                          </p:cTn>
                        </p:par>
                        <p:par>
                          <p:cTn id="38" fill="hold">
                            <p:stCondLst>
                              <p:cond delay="2950"/>
                            </p:stCondLst>
                            <p:childTnLst>
                              <p:par>
                                <p:cTn id="39" presetID="47" presetClass="entr" presetSubtype="0" fill="hold" nodeType="afterEffect">
                                  <p:stCondLst>
                                    <p:cond delay="0"/>
                                  </p:stCondLst>
                                  <p:childTnLst>
                                    <p:set>
                                      <p:cBhvr>
                                        <p:cTn id="40" dur="1" fill="hold">
                                          <p:stCondLst>
                                            <p:cond delay="0"/>
                                          </p:stCondLst>
                                        </p:cTn>
                                        <p:tgtEl>
                                          <p:spTgt spid="122"/>
                                        </p:tgtEl>
                                        <p:attrNameLst>
                                          <p:attrName>style.visibility</p:attrName>
                                        </p:attrNameLst>
                                      </p:cBhvr>
                                      <p:to>
                                        <p:strVal val="visible"/>
                                      </p:to>
                                    </p:set>
                                    <p:animEffect transition="in" filter="fade">
                                      <p:cBhvr>
                                        <p:cTn id="41" dur="500"/>
                                        <p:tgtEl>
                                          <p:spTgt spid="122"/>
                                        </p:tgtEl>
                                      </p:cBhvr>
                                    </p:animEffect>
                                    <p:anim calcmode="lin" valueType="num">
                                      <p:cBhvr>
                                        <p:cTn id="42" dur="500" fill="hold"/>
                                        <p:tgtEl>
                                          <p:spTgt spid="122"/>
                                        </p:tgtEl>
                                        <p:attrNameLst>
                                          <p:attrName>ppt_x</p:attrName>
                                        </p:attrNameLst>
                                      </p:cBhvr>
                                      <p:tavLst>
                                        <p:tav tm="0">
                                          <p:val>
                                            <p:strVal val="#ppt_x"/>
                                          </p:val>
                                        </p:tav>
                                        <p:tav tm="100000">
                                          <p:val>
                                            <p:strVal val="#ppt_x"/>
                                          </p:val>
                                        </p:tav>
                                      </p:tavLst>
                                    </p:anim>
                                    <p:anim calcmode="lin" valueType="num">
                                      <p:cBhvr>
                                        <p:cTn id="43" dur="500" fill="hold"/>
                                        <p:tgtEl>
                                          <p:spTgt spid="122"/>
                                        </p:tgtEl>
                                        <p:attrNameLst>
                                          <p:attrName>ppt_y</p:attrName>
                                        </p:attrNameLst>
                                      </p:cBhvr>
                                      <p:tavLst>
                                        <p:tav tm="0">
                                          <p:val>
                                            <p:strVal val="#ppt_y-.1"/>
                                          </p:val>
                                        </p:tav>
                                        <p:tav tm="100000">
                                          <p:val>
                                            <p:strVal val="#ppt_y"/>
                                          </p:val>
                                        </p:tav>
                                      </p:tavLst>
                                    </p:anim>
                                  </p:childTnLst>
                                </p:cTn>
                              </p:par>
                              <p:par>
                                <p:cTn id="44" presetID="10" presetClass="entr" presetSubtype="0" fill="hold" grpId="0" nodeType="withEffect">
                                  <p:stCondLst>
                                    <p:cond delay="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childTnLst>
                          </p:cTn>
                        </p:par>
                        <p:par>
                          <p:cTn id="47" fill="hold">
                            <p:stCondLst>
                              <p:cond delay="3450"/>
                            </p:stCondLst>
                            <p:childTnLst>
                              <p:par>
                                <p:cTn id="48" presetID="47" presetClass="entr" presetSubtype="0" fill="hold" nodeType="afterEffect">
                                  <p:stCondLst>
                                    <p:cond delay="0"/>
                                  </p:stCondLst>
                                  <p:childTnLst>
                                    <p:set>
                                      <p:cBhvr>
                                        <p:cTn id="49" dur="1" fill="hold">
                                          <p:stCondLst>
                                            <p:cond delay="0"/>
                                          </p:stCondLst>
                                        </p:cTn>
                                        <p:tgtEl>
                                          <p:spTgt spid="131"/>
                                        </p:tgtEl>
                                        <p:attrNameLst>
                                          <p:attrName>style.visibility</p:attrName>
                                        </p:attrNameLst>
                                      </p:cBhvr>
                                      <p:to>
                                        <p:strVal val="visible"/>
                                      </p:to>
                                    </p:set>
                                    <p:animEffect transition="in" filter="fade">
                                      <p:cBhvr>
                                        <p:cTn id="50" dur="500"/>
                                        <p:tgtEl>
                                          <p:spTgt spid="131"/>
                                        </p:tgtEl>
                                      </p:cBhvr>
                                    </p:animEffect>
                                    <p:anim calcmode="lin" valueType="num">
                                      <p:cBhvr>
                                        <p:cTn id="51" dur="500" fill="hold"/>
                                        <p:tgtEl>
                                          <p:spTgt spid="131"/>
                                        </p:tgtEl>
                                        <p:attrNameLst>
                                          <p:attrName>ppt_x</p:attrName>
                                        </p:attrNameLst>
                                      </p:cBhvr>
                                      <p:tavLst>
                                        <p:tav tm="0">
                                          <p:val>
                                            <p:strVal val="#ppt_x"/>
                                          </p:val>
                                        </p:tav>
                                        <p:tav tm="100000">
                                          <p:val>
                                            <p:strVal val="#ppt_x"/>
                                          </p:val>
                                        </p:tav>
                                      </p:tavLst>
                                    </p:anim>
                                    <p:anim calcmode="lin" valueType="num">
                                      <p:cBhvr>
                                        <p:cTn id="52" dur="500" fill="hold"/>
                                        <p:tgtEl>
                                          <p:spTgt spid="131"/>
                                        </p:tgtEl>
                                        <p:attrNameLst>
                                          <p:attrName>ppt_y</p:attrName>
                                        </p:attrNameLst>
                                      </p:cBhvr>
                                      <p:tavLst>
                                        <p:tav tm="0">
                                          <p:val>
                                            <p:strVal val="#ppt_y-.1"/>
                                          </p:val>
                                        </p:tav>
                                        <p:tav tm="100000">
                                          <p:val>
                                            <p:strVal val="#ppt_y"/>
                                          </p:val>
                                        </p:tav>
                                      </p:tavLst>
                                    </p:anim>
                                  </p:childTnLst>
                                </p:cTn>
                              </p:par>
                              <p:par>
                                <p:cTn id="53" presetID="10" presetClass="entr" presetSubtype="0" fill="hold" grpId="0" nodeType="with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fade">
                                      <p:cBhvr>
                                        <p:cTn id="55" dur="500"/>
                                        <p:tgtEl>
                                          <p:spTgt spid="99"/>
                                        </p:tgtEl>
                                      </p:cBhvr>
                                    </p:animEffect>
                                  </p:childTnLst>
                                </p:cTn>
                              </p:par>
                            </p:childTnLst>
                          </p:cTn>
                        </p:par>
                        <p:par>
                          <p:cTn id="56" fill="hold">
                            <p:stCondLst>
                              <p:cond delay="3950"/>
                            </p:stCondLst>
                            <p:childTnLst>
                              <p:par>
                                <p:cTn id="57" presetID="47" presetClass="entr" presetSubtype="0" fill="hold" nodeType="afterEffect">
                                  <p:stCondLst>
                                    <p:cond delay="0"/>
                                  </p:stCondLst>
                                  <p:childTnLst>
                                    <p:set>
                                      <p:cBhvr>
                                        <p:cTn id="58" dur="1" fill="hold">
                                          <p:stCondLst>
                                            <p:cond delay="0"/>
                                          </p:stCondLst>
                                        </p:cTn>
                                        <p:tgtEl>
                                          <p:spTgt spid="140"/>
                                        </p:tgtEl>
                                        <p:attrNameLst>
                                          <p:attrName>style.visibility</p:attrName>
                                        </p:attrNameLst>
                                      </p:cBhvr>
                                      <p:to>
                                        <p:strVal val="visible"/>
                                      </p:to>
                                    </p:set>
                                    <p:animEffect transition="in" filter="fade">
                                      <p:cBhvr>
                                        <p:cTn id="59" dur="500"/>
                                        <p:tgtEl>
                                          <p:spTgt spid="140"/>
                                        </p:tgtEl>
                                      </p:cBhvr>
                                    </p:animEffect>
                                    <p:anim calcmode="lin" valueType="num">
                                      <p:cBhvr>
                                        <p:cTn id="60" dur="500" fill="hold"/>
                                        <p:tgtEl>
                                          <p:spTgt spid="140"/>
                                        </p:tgtEl>
                                        <p:attrNameLst>
                                          <p:attrName>ppt_x</p:attrName>
                                        </p:attrNameLst>
                                      </p:cBhvr>
                                      <p:tavLst>
                                        <p:tav tm="0">
                                          <p:val>
                                            <p:strVal val="#ppt_x"/>
                                          </p:val>
                                        </p:tav>
                                        <p:tav tm="100000">
                                          <p:val>
                                            <p:strVal val="#ppt_x"/>
                                          </p:val>
                                        </p:tav>
                                      </p:tavLst>
                                    </p:anim>
                                    <p:anim calcmode="lin" valueType="num">
                                      <p:cBhvr>
                                        <p:cTn id="61" dur="500" fill="hold"/>
                                        <p:tgtEl>
                                          <p:spTgt spid="140"/>
                                        </p:tgtEl>
                                        <p:attrNameLst>
                                          <p:attrName>ppt_y</p:attrName>
                                        </p:attrNameLst>
                                      </p:cBhvr>
                                      <p:tavLst>
                                        <p:tav tm="0">
                                          <p:val>
                                            <p:strVal val="#ppt_y-.1"/>
                                          </p:val>
                                        </p:tav>
                                        <p:tav tm="100000">
                                          <p:val>
                                            <p:strVal val="#ppt_y"/>
                                          </p:val>
                                        </p:tav>
                                      </p:tavLst>
                                    </p:anim>
                                  </p:childTnLst>
                                </p:cTn>
                              </p:par>
                              <p:par>
                                <p:cTn id="62" presetID="10" presetClass="entr" presetSubtype="0" fill="hold" grpId="0" nodeType="withEffect">
                                  <p:stCondLst>
                                    <p:cond delay="0"/>
                                  </p:stCondLst>
                                  <p:childTnLst>
                                    <p:set>
                                      <p:cBhvr>
                                        <p:cTn id="63" dur="1" fill="hold">
                                          <p:stCondLst>
                                            <p:cond delay="0"/>
                                          </p:stCondLst>
                                        </p:cTn>
                                        <p:tgtEl>
                                          <p:spTgt spid="100"/>
                                        </p:tgtEl>
                                        <p:attrNameLst>
                                          <p:attrName>style.visibility</p:attrName>
                                        </p:attrNameLst>
                                      </p:cBhvr>
                                      <p:to>
                                        <p:strVal val="visible"/>
                                      </p:to>
                                    </p:set>
                                    <p:animEffect transition="in" filter="fade">
                                      <p:cBhvr>
                                        <p:cTn id="64" dur="500"/>
                                        <p:tgtEl>
                                          <p:spTgt spid="100"/>
                                        </p:tgtEl>
                                      </p:cBhvr>
                                    </p:animEffect>
                                  </p:childTnLst>
                                </p:cTn>
                              </p:par>
                            </p:childTnLst>
                          </p:cTn>
                        </p:par>
                        <p:par>
                          <p:cTn id="65" fill="hold">
                            <p:stCondLst>
                              <p:cond delay="4450"/>
                            </p:stCondLst>
                            <p:childTnLst>
                              <p:par>
                                <p:cTn id="66" presetID="37" presetClass="entr" presetSubtype="0" fill="hold" grpId="0" nodeType="afterEffect">
                                  <p:stCondLst>
                                    <p:cond delay="0"/>
                                  </p:stCondLst>
                                  <p:childTnLst>
                                    <p:set>
                                      <p:cBhvr>
                                        <p:cTn id="67" dur="1" fill="hold">
                                          <p:stCondLst>
                                            <p:cond delay="0"/>
                                          </p:stCondLst>
                                        </p:cTn>
                                        <p:tgtEl>
                                          <p:spTgt spid="149"/>
                                        </p:tgtEl>
                                        <p:attrNameLst>
                                          <p:attrName>style.visibility</p:attrName>
                                        </p:attrNameLst>
                                      </p:cBhvr>
                                      <p:to>
                                        <p:strVal val="visible"/>
                                      </p:to>
                                    </p:set>
                                    <p:animEffect transition="in" filter="fade">
                                      <p:cBhvr>
                                        <p:cTn id="68" dur="500"/>
                                        <p:tgtEl>
                                          <p:spTgt spid="149"/>
                                        </p:tgtEl>
                                      </p:cBhvr>
                                    </p:animEffect>
                                    <p:anim calcmode="lin" valueType="num">
                                      <p:cBhvr>
                                        <p:cTn id="69" dur="500" fill="hold"/>
                                        <p:tgtEl>
                                          <p:spTgt spid="149"/>
                                        </p:tgtEl>
                                        <p:attrNameLst>
                                          <p:attrName>ppt_x</p:attrName>
                                        </p:attrNameLst>
                                      </p:cBhvr>
                                      <p:tavLst>
                                        <p:tav tm="0">
                                          <p:val>
                                            <p:strVal val="#ppt_x"/>
                                          </p:val>
                                        </p:tav>
                                        <p:tav tm="100000">
                                          <p:val>
                                            <p:strVal val="#ppt_x"/>
                                          </p:val>
                                        </p:tav>
                                      </p:tavLst>
                                    </p:anim>
                                    <p:anim calcmode="lin" valueType="num">
                                      <p:cBhvr>
                                        <p:cTn id="70" dur="450" decel="100000" fill="hold"/>
                                        <p:tgtEl>
                                          <p:spTgt spid="149"/>
                                        </p:tgtEl>
                                        <p:attrNameLst>
                                          <p:attrName>ppt_y</p:attrName>
                                        </p:attrNameLst>
                                      </p:cBhvr>
                                      <p:tavLst>
                                        <p:tav tm="0">
                                          <p:val>
                                            <p:strVal val="#ppt_y+1"/>
                                          </p:val>
                                        </p:tav>
                                        <p:tav tm="100000">
                                          <p:val>
                                            <p:strVal val="#ppt_y-.03"/>
                                          </p:val>
                                        </p:tav>
                                      </p:tavLst>
                                    </p:anim>
                                    <p:anim calcmode="lin" valueType="num">
                                      <p:cBhvr>
                                        <p:cTn id="71" dur="50" accel="100000" fill="hold">
                                          <p:stCondLst>
                                            <p:cond delay="450"/>
                                          </p:stCondLst>
                                        </p:cTn>
                                        <p:tgtEl>
                                          <p:spTgt spid="149"/>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6" grpId="0"/>
      <p:bldP spid="97" grpId="0"/>
      <p:bldP spid="98" grpId="0"/>
      <p:bldP spid="99" grpId="0"/>
      <p:bldP spid="100" grpId="0"/>
      <p:bldP spid="14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2" name="组合 1"/>
          <p:cNvGrpSpPr/>
          <p:nvPr/>
        </p:nvGrpSpPr>
        <p:grpSpPr>
          <a:xfrm>
            <a:off x="4387624" y="2065338"/>
            <a:ext cx="1657350" cy="2332037"/>
            <a:chOff x="4402138" y="2065338"/>
            <a:chExt cx="1657350" cy="2332037"/>
          </a:xfrm>
        </p:grpSpPr>
        <p:sp>
          <p:nvSpPr>
            <p:cNvPr id="151" name="Freeform 7"/>
            <p:cNvSpPr/>
            <p:nvPr/>
          </p:nvSpPr>
          <p:spPr bwMode="auto">
            <a:xfrm>
              <a:off x="4402138" y="2065338"/>
              <a:ext cx="1657350" cy="233203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3" name="矩形 28"/>
            <p:cNvSpPr>
              <a:spLocks noChangeArrowheads="1"/>
            </p:cNvSpPr>
            <p:nvPr/>
          </p:nvSpPr>
          <p:spPr bwMode="auto">
            <a:xfrm>
              <a:off x="4665663" y="2387600"/>
              <a:ext cx="5127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dirty="0">
                  <a:solidFill>
                    <a:schemeClr val="bg1"/>
                  </a:solidFill>
                  <a:latin typeface="Impact" panose="020B0806030902050204" pitchFamily="34" charset="0"/>
                  <a:ea typeface="Malgun Gothic" panose="020B0503020000020004" pitchFamily="34" charset="-127"/>
                  <a:cs typeface="Adobe Naskh Medium" panose="01010101010101010101"/>
                </a:rPr>
                <a:t>01</a:t>
              </a:r>
              <a:endParaRPr lang="zh-CN" altLang="en-US" sz="2800" dirty="0">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7" name="组合 46"/>
          <p:cNvGrpSpPr/>
          <p:nvPr/>
        </p:nvGrpSpPr>
        <p:grpSpPr>
          <a:xfrm>
            <a:off x="5429024" y="2051050"/>
            <a:ext cx="2332037" cy="1655763"/>
            <a:chOff x="5443538" y="2051050"/>
            <a:chExt cx="2332037" cy="1655763"/>
          </a:xfrm>
        </p:grpSpPr>
        <p:sp>
          <p:nvSpPr>
            <p:cNvPr id="150" name="Freeform 6"/>
            <p:cNvSpPr/>
            <p:nvPr/>
          </p:nvSpPr>
          <p:spPr bwMode="auto">
            <a:xfrm>
              <a:off x="5443538" y="2051050"/>
              <a:ext cx="2332037" cy="1655763"/>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2147483647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4" name="矩形 29"/>
            <p:cNvSpPr>
              <a:spLocks noChangeArrowheads="1"/>
            </p:cNvSpPr>
            <p:nvPr/>
          </p:nvSpPr>
          <p:spPr bwMode="auto">
            <a:xfrm>
              <a:off x="7099300" y="2305050"/>
              <a:ext cx="555625"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a:rPr>
                <a:t>02</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8" name="组合 47"/>
          <p:cNvGrpSpPr/>
          <p:nvPr/>
        </p:nvGrpSpPr>
        <p:grpSpPr>
          <a:xfrm>
            <a:off x="6117999" y="3089275"/>
            <a:ext cx="1657350" cy="2333625"/>
            <a:chOff x="6132513" y="3089275"/>
            <a:chExt cx="1657350" cy="2333625"/>
          </a:xfrm>
        </p:grpSpPr>
        <p:sp>
          <p:nvSpPr>
            <p:cNvPr id="106" name="Freeform 5"/>
            <p:cNvSpPr/>
            <p:nvPr/>
          </p:nvSpPr>
          <p:spPr bwMode="auto">
            <a:xfrm>
              <a:off x="6132513" y="3089275"/>
              <a:ext cx="1657350" cy="2333625"/>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5" name="矩形 30"/>
            <p:cNvSpPr>
              <a:spLocks noChangeArrowheads="1"/>
            </p:cNvSpPr>
            <p:nvPr/>
          </p:nvSpPr>
          <p:spPr bwMode="auto">
            <a:xfrm>
              <a:off x="7029450" y="4745038"/>
              <a:ext cx="5683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a:rPr>
                <a:t>03</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9" name="组合 48"/>
          <p:cNvGrpSpPr/>
          <p:nvPr/>
        </p:nvGrpSpPr>
        <p:grpSpPr>
          <a:xfrm>
            <a:off x="4403499" y="3781425"/>
            <a:ext cx="2333625" cy="1655763"/>
            <a:chOff x="4418013" y="3781425"/>
            <a:chExt cx="2333625" cy="1655763"/>
          </a:xfrm>
        </p:grpSpPr>
        <p:sp>
          <p:nvSpPr>
            <p:cNvPr id="152" name="Freeform 8"/>
            <p:cNvSpPr/>
            <p:nvPr/>
          </p:nvSpPr>
          <p:spPr bwMode="auto">
            <a:xfrm>
              <a:off x="4418013" y="3781425"/>
              <a:ext cx="2333625" cy="1655763"/>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56" name="矩形 31"/>
            <p:cNvSpPr>
              <a:spLocks noChangeArrowheads="1"/>
            </p:cNvSpPr>
            <p:nvPr/>
          </p:nvSpPr>
          <p:spPr bwMode="auto">
            <a:xfrm>
              <a:off x="4622800" y="4665663"/>
              <a:ext cx="55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a:solidFill>
                    <a:schemeClr val="bg1"/>
                  </a:solidFill>
                  <a:latin typeface="Impact" panose="020B0806030902050204" pitchFamily="34" charset="0"/>
                  <a:ea typeface="Malgun Gothic" panose="020B0503020000020004" pitchFamily="34" charset="-127"/>
                  <a:cs typeface="Adobe Naskh Medium" panose="01010101010101010101"/>
                </a:rPr>
                <a:t>04</a:t>
              </a:r>
              <a:endParaRPr lang="zh-CN" altLang="en-US" sz="2800">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sp>
        <p:nvSpPr>
          <p:cNvPr id="157" name="文本框 156"/>
          <p:cNvSpPr txBox="1"/>
          <p:nvPr/>
        </p:nvSpPr>
        <p:spPr>
          <a:xfrm>
            <a:off x="978791" y="2587655"/>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58" name="文本框 157"/>
          <p:cNvSpPr txBox="1"/>
          <p:nvPr/>
        </p:nvSpPr>
        <p:spPr>
          <a:xfrm>
            <a:off x="1551607" y="2187545"/>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59" name="文本框 158"/>
          <p:cNvSpPr txBox="1"/>
          <p:nvPr/>
        </p:nvSpPr>
        <p:spPr>
          <a:xfrm>
            <a:off x="8228057" y="2065338"/>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0" name="文本框 159"/>
          <p:cNvSpPr txBox="1"/>
          <p:nvPr/>
        </p:nvSpPr>
        <p:spPr>
          <a:xfrm>
            <a:off x="8228057" y="1650940"/>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3" name="文本框 162"/>
          <p:cNvSpPr txBox="1"/>
          <p:nvPr/>
        </p:nvSpPr>
        <p:spPr>
          <a:xfrm>
            <a:off x="1138867" y="4865718"/>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4" name="文本框 163"/>
          <p:cNvSpPr txBox="1"/>
          <p:nvPr/>
        </p:nvSpPr>
        <p:spPr>
          <a:xfrm>
            <a:off x="1711683" y="4465608"/>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5" name="文本框 164"/>
          <p:cNvSpPr txBox="1"/>
          <p:nvPr/>
        </p:nvSpPr>
        <p:spPr>
          <a:xfrm>
            <a:off x="8053161" y="4959381"/>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6" name="文本框 165"/>
          <p:cNvSpPr txBox="1"/>
          <p:nvPr/>
        </p:nvSpPr>
        <p:spPr>
          <a:xfrm>
            <a:off x="8053161" y="4544983"/>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10000">
        <p14:flip dir="r"/>
      </p:transition>
    </mc:Choice>
    <mc:Fallback xmlns="">
      <p:transition spd="slow" advClick="0"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fltVal val="0.5"/>
                                              </p:val>
                                            </p:tav>
                                            <p:tav tm="100000">
                                              <p:val>
                                                <p:strVal val="#ppt_y"/>
                                              </p:val>
                                            </p:tav>
                                          </p:tavLst>
                                        </p:anim>
                                      </p:childTnLst>
                                    </p:cTn>
                                  </p:par>
                                  <p:par>
                                    <p:cTn id="23" presetID="49" presetClass="entr" presetSubtype="0" decel="10000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360"/>
                                              </p:val>
                                            </p:tav>
                                            <p:tav tm="100000">
                                              <p:val>
                                                <p:fltVal val="0"/>
                                              </p:val>
                                            </p:tav>
                                          </p:tavLst>
                                        </p:anim>
                                        <p:animEffect transition="in" filter="fade">
                                          <p:cBhvr>
                                            <p:cTn id="28" dur="500"/>
                                            <p:tgtEl>
                                              <p:spTgt spid="2"/>
                                            </p:tgtEl>
                                          </p:cBhvr>
                                        </p:animEffect>
                                      </p:childTnLst>
                                    </p:cTn>
                                  </p:par>
                                  <p:par>
                                    <p:cTn id="29" presetID="23" presetClass="entr" presetSubtype="528" fill="hold" nodeType="withEffect">
                                      <p:stCondLst>
                                        <p:cond delay="25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 calcmode="lin" valueType="num">
                                          <p:cBhvr>
                                            <p:cTn id="33" dur="500" fill="hold"/>
                                            <p:tgtEl>
                                              <p:spTgt spid="47"/>
                                            </p:tgtEl>
                                            <p:attrNameLst>
                                              <p:attrName>ppt_x</p:attrName>
                                            </p:attrNameLst>
                                          </p:cBhvr>
                                          <p:tavLst>
                                            <p:tav tm="0">
                                              <p:val>
                                                <p:fltVal val="0.5"/>
                                              </p:val>
                                            </p:tav>
                                            <p:tav tm="100000">
                                              <p:val>
                                                <p:strVal val="#ppt_x"/>
                                              </p:val>
                                            </p:tav>
                                          </p:tavLst>
                                        </p:anim>
                                        <p:anim calcmode="lin" valueType="num">
                                          <p:cBhvr>
                                            <p:cTn id="34" dur="500" fill="hold"/>
                                            <p:tgtEl>
                                              <p:spTgt spid="47"/>
                                            </p:tgtEl>
                                            <p:attrNameLst>
                                              <p:attrName>ppt_y</p:attrName>
                                            </p:attrNameLst>
                                          </p:cBhvr>
                                          <p:tavLst>
                                            <p:tav tm="0">
                                              <p:val>
                                                <p:fltVal val="0.5"/>
                                              </p:val>
                                            </p:tav>
                                            <p:tav tm="100000">
                                              <p:val>
                                                <p:strVal val="#ppt_y"/>
                                              </p:val>
                                            </p:tav>
                                          </p:tavLst>
                                        </p:anim>
                                      </p:childTnLst>
                                    </p:cTn>
                                  </p:par>
                                  <p:par>
                                    <p:cTn id="35" presetID="49" presetClass="entr" presetSubtype="0" decel="100000" fill="hold" nodeType="withEffect">
                                      <p:stCondLst>
                                        <p:cond delay="25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style.rotation</p:attrName>
                                            </p:attrNameLst>
                                          </p:cBhvr>
                                          <p:tavLst>
                                            <p:tav tm="0">
                                              <p:val>
                                                <p:fltVal val="360"/>
                                              </p:val>
                                            </p:tav>
                                            <p:tav tm="100000">
                                              <p:val>
                                                <p:fltVal val="0"/>
                                              </p:val>
                                            </p:tav>
                                          </p:tavLst>
                                        </p:anim>
                                        <p:animEffect transition="in" filter="fade">
                                          <p:cBhvr>
                                            <p:cTn id="40" dur="500"/>
                                            <p:tgtEl>
                                              <p:spTgt spid="47"/>
                                            </p:tgtEl>
                                          </p:cBhvr>
                                        </p:animEffect>
                                      </p:childTnLst>
                                    </p:cTn>
                                  </p:par>
                                  <p:par>
                                    <p:cTn id="41" presetID="23" presetClass="entr" presetSubtype="528" fill="hold" nodeType="withEffect">
                                      <p:stCondLst>
                                        <p:cond delay="50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ppt_x</p:attrName>
                                            </p:attrNameLst>
                                          </p:cBhvr>
                                          <p:tavLst>
                                            <p:tav tm="0">
                                              <p:val>
                                                <p:fltVal val="0.5"/>
                                              </p:val>
                                            </p:tav>
                                            <p:tav tm="100000">
                                              <p:val>
                                                <p:strVal val="#ppt_x"/>
                                              </p:val>
                                            </p:tav>
                                          </p:tavLst>
                                        </p:anim>
                                        <p:anim calcmode="lin" valueType="num">
                                          <p:cBhvr>
                                            <p:cTn id="46" dur="500" fill="hold"/>
                                            <p:tgtEl>
                                              <p:spTgt spid="48"/>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50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 calcmode="lin" valueType="num">
                                          <p:cBhvr>
                                            <p:cTn id="51" dur="500" fill="hold"/>
                                            <p:tgtEl>
                                              <p:spTgt spid="48"/>
                                            </p:tgtEl>
                                            <p:attrNameLst>
                                              <p:attrName>style.rotation</p:attrName>
                                            </p:attrNameLst>
                                          </p:cBhvr>
                                          <p:tavLst>
                                            <p:tav tm="0">
                                              <p:val>
                                                <p:fltVal val="360"/>
                                              </p:val>
                                            </p:tav>
                                            <p:tav tm="100000">
                                              <p:val>
                                                <p:fltVal val="0"/>
                                              </p:val>
                                            </p:tav>
                                          </p:tavLst>
                                        </p:anim>
                                        <p:animEffect transition="in" filter="fade">
                                          <p:cBhvr>
                                            <p:cTn id="52" dur="500"/>
                                            <p:tgtEl>
                                              <p:spTgt spid="48"/>
                                            </p:tgtEl>
                                          </p:cBhvr>
                                        </p:animEffect>
                                      </p:childTnLst>
                                    </p:cTn>
                                  </p:par>
                                  <p:par>
                                    <p:cTn id="53" presetID="23" presetClass="entr" presetSubtype="528" fill="hold" nodeType="withEffect">
                                      <p:stCondLst>
                                        <p:cond delay="75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ppt_w</p:attrName>
                                            </p:attrNameLst>
                                          </p:cBhvr>
                                          <p:tavLst>
                                            <p:tav tm="0">
                                              <p:val>
                                                <p:fltVal val="0"/>
                                              </p:val>
                                            </p:tav>
                                            <p:tav tm="100000">
                                              <p:val>
                                                <p:strVal val="#ppt_w"/>
                                              </p:val>
                                            </p:tav>
                                          </p:tavLst>
                                        </p:anim>
                                        <p:anim calcmode="lin" valueType="num">
                                          <p:cBhvr>
                                            <p:cTn id="56" dur="500" fill="hold"/>
                                            <p:tgtEl>
                                              <p:spTgt spid="49"/>
                                            </p:tgtEl>
                                            <p:attrNameLst>
                                              <p:attrName>ppt_h</p:attrName>
                                            </p:attrNameLst>
                                          </p:cBhvr>
                                          <p:tavLst>
                                            <p:tav tm="0">
                                              <p:val>
                                                <p:fltVal val="0"/>
                                              </p:val>
                                            </p:tav>
                                            <p:tav tm="100000">
                                              <p:val>
                                                <p:strVal val="#ppt_h"/>
                                              </p:val>
                                            </p:tav>
                                          </p:tavLst>
                                        </p:anim>
                                        <p:anim calcmode="lin" valueType="num">
                                          <p:cBhvr>
                                            <p:cTn id="57" dur="500" fill="hold"/>
                                            <p:tgtEl>
                                              <p:spTgt spid="49"/>
                                            </p:tgtEl>
                                            <p:attrNameLst>
                                              <p:attrName>ppt_x</p:attrName>
                                            </p:attrNameLst>
                                          </p:cBhvr>
                                          <p:tavLst>
                                            <p:tav tm="0">
                                              <p:val>
                                                <p:fltVal val="0.5"/>
                                              </p:val>
                                            </p:tav>
                                            <p:tav tm="100000">
                                              <p:val>
                                                <p:strVal val="#ppt_x"/>
                                              </p:val>
                                            </p:tav>
                                          </p:tavLst>
                                        </p:anim>
                                        <p:anim calcmode="lin" valueType="num">
                                          <p:cBhvr>
                                            <p:cTn id="58" dur="500" fill="hold"/>
                                            <p:tgtEl>
                                              <p:spTgt spid="49"/>
                                            </p:tgtEl>
                                            <p:attrNameLst>
                                              <p:attrName>ppt_y</p:attrName>
                                            </p:attrNameLst>
                                          </p:cBhvr>
                                          <p:tavLst>
                                            <p:tav tm="0">
                                              <p:val>
                                                <p:fltVal val="0.5"/>
                                              </p:val>
                                            </p:tav>
                                            <p:tav tm="100000">
                                              <p:val>
                                                <p:strVal val="#ppt_y"/>
                                              </p:val>
                                            </p:tav>
                                          </p:tavLst>
                                        </p:anim>
                                      </p:childTnLst>
                                    </p:cTn>
                                  </p:par>
                                  <p:par>
                                    <p:cTn id="59" presetID="49" presetClass="entr" presetSubtype="0" decel="100000" fill="hold" nodeType="withEffect">
                                      <p:stCondLst>
                                        <p:cond delay="75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 calcmode="lin" valueType="num">
                                          <p:cBhvr>
                                            <p:cTn id="63" dur="500" fill="hold"/>
                                            <p:tgtEl>
                                              <p:spTgt spid="49"/>
                                            </p:tgtEl>
                                            <p:attrNameLst>
                                              <p:attrName>style.rotation</p:attrName>
                                            </p:attrNameLst>
                                          </p:cBhvr>
                                          <p:tavLst>
                                            <p:tav tm="0">
                                              <p:val>
                                                <p:fltVal val="360"/>
                                              </p:val>
                                            </p:tav>
                                            <p:tav tm="100000">
                                              <p:val>
                                                <p:fltVal val="0"/>
                                              </p:val>
                                            </p:tav>
                                          </p:tavLst>
                                        </p:anim>
                                        <p:animEffect transition="in" filter="fade">
                                          <p:cBhvr>
                                            <p:cTn id="64" dur="500"/>
                                            <p:tgtEl>
                                              <p:spTgt spid="49"/>
                                            </p:tgtEl>
                                          </p:cBhvr>
                                        </p:animEffect>
                                      </p:childTnLst>
                                    </p:cTn>
                                  </p:par>
                                </p:childTnLst>
                              </p:cTn>
                            </p:par>
                            <p:par>
                              <p:cTn id="65" fill="hold">
                                <p:stCondLst>
                                  <p:cond delay="1950"/>
                                </p:stCondLst>
                                <p:childTnLst>
                                  <p:par>
                                    <p:cTn id="66" presetID="2" presetClass="entr" presetSubtype="8" accel="26600" fill="hold" grpId="0" nodeType="afterEffect" p14:presetBounceEnd="26000">
                                      <p:stCondLst>
                                        <p:cond delay="0"/>
                                      </p:stCondLst>
                                      <p:childTnLst>
                                        <p:set>
                                          <p:cBhvr>
                                            <p:cTn id="67" dur="1" fill="hold">
                                              <p:stCondLst>
                                                <p:cond delay="0"/>
                                              </p:stCondLst>
                                            </p:cTn>
                                            <p:tgtEl>
                                              <p:spTgt spid="158"/>
                                            </p:tgtEl>
                                            <p:attrNameLst>
                                              <p:attrName>style.visibility</p:attrName>
                                            </p:attrNameLst>
                                          </p:cBhvr>
                                          <p:to>
                                            <p:strVal val="visible"/>
                                          </p:to>
                                        </p:set>
                                        <p:anim calcmode="lin" valueType="num" p14:bounceEnd="26000">
                                          <p:cBhvr additive="base">
                                            <p:cTn id="68" dur="400" fill="hold"/>
                                            <p:tgtEl>
                                              <p:spTgt spid="158"/>
                                            </p:tgtEl>
                                            <p:attrNameLst>
                                              <p:attrName>ppt_x</p:attrName>
                                            </p:attrNameLst>
                                          </p:cBhvr>
                                          <p:tavLst>
                                            <p:tav tm="0">
                                              <p:val>
                                                <p:strVal val="0-#ppt_w/2"/>
                                              </p:val>
                                            </p:tav>
                                            <p:tav tm="100000">
                                              <p:val>
                                                <p:strVal val="#ppt_x"/>
                                              </p:val>
                                            </p:tav>
                                          </p:tavLst>
                                        </p:anim>
                                        <p:anim calcmode="lin" valueType="num" p14:bounceEnd="26000">
                                          <p:cBhvr additive="base">
                                            <p:cTn id="69" dur="400" fill="hold"/>
                                            <p:tgtEl>
                                              <p:spTgt spid="158"/>
                                            </p:tgtEl>
                                            <p:attrNameLst>
                                              <p:attrName>ppt_y</p:attrName>
                                            </p:attrNameLst>
                                          </p:cBhvr>
                                          <p:tavLst>
                                            <p:tav tm="0">
                                              <p:val>
                                                <p:strVal val="#ppt_y"/>
                                              </p:val>
                                            </p:tav>
                                            <p:tav tm="100000">
                                              <p:val>
                                                <p:strVal val="#ppt_y"/>
                                              </p:val>
                                            </p:tav>
                                          </p:tavLst>
                                        </p:anim>
                                      </p:childTnLst>
                                    </p:cTn>
                                  </p:par>
                                  <p:par>
                                    <p:cTn id="70" presetID="2" presetClass="entr" presetSubtype="8" accel="26600" fill="hold" grpId="0" nodeType="withEffect" p14:presetBounceEnd="26000">
                                      <p:stCondLst>
                                        <p:cond delay="100"/>
                                      </p:stCondLst>
                                      <p:childTnLst>
                                        <p:set>
                                          <p:cBhvr>
                                            <p:cTn id="71" dur="1" fill="hold">
                                              <p:stCondLst>
                                                <p:cond delay="0"/>
                                              </p:stCondLst>
                                            </p:cTn>
                                            <p:tgtEl>
                                              <p:spTgt spid="157"/>
                                            </p:tgtEl>
                                            <p:attrNameLst>
                                              <p:attrName>style.visibility</p:attrName>
                                            </p:attrNameLst>
                                          </p:cBhvr>
                                          <p:to>
                                            <p:strVal val="visible"/>
                                          </p:to>
                                        </p:set>
                                        <p:anim calcmode="lin" valueType="num" p14:bounceEnd="26000">
                                          <p:cBhvr additive="base">
                                            <p:cTn id="72" dur="400" fill="hold"/>
                                            <p:tgtEl>
                                              <p:spTgt spid="157"/>
                                            </p:tgtEl>
                                            <p:attrNameLst>
                                              <p:attrName>ppt_x</p:attrName>
                                            </p:attrNameLst>
                                          </p:cBhvr>
                                          <p:tavLst>
                                            <p:tav tm="0">
                                              <p:val>
                                                <p:strVal val="0-#ppt_w/2"/>
                                              </p:val>
                                            </p:tav>
                                            <p:tav tm="100000">
                                              <p:val>
                                                <p:strVal val="#ppt_x"/>
                                              </p:val>
                                            </p:tav>
                                          </p:tavLst>
                                        </p:anim>
                                        <p:anim calcmode="lin" valueType="num" p14:bounceEnd="26000">
                                          <p:cBhvr additive="base">
                                            <p:cTn id="73" dur="400" fill="hold"/>
                                            <p:tgtEl>
                                              <p:spTgt spid="157"/>
                                            </p:tgtEl>
                                            <p:attrNameLst>
                                              <p:attrName>ppt_y</p:attrName>
                                            </p:attrNameLst>
                                          </p:cBhvr>
                                          <p:tavLst>
                                            <p:tav tm="0">
                                              <p:val>
                                                <p:strVal val="#ppt_y"/>
                                              </p:val>
                                            </p:tav>
                                            <p:tav tm="100000">
                                              <p:val>
                                                <p:strVal val="#ppt_y"/>
                                              </p:val>
                                            </p:tav>
                                          </p:tavLst>
                                        </p:anim>
                                      </p:childTnLst>
                                    </p:cTn>
                                  </p:par>
                                </p:childTnLst>
                              </p:cTn>
                            </p:par>
                            <p:par>
                              <p:cTn id="74" fill="hold">
                                <p:stCondLst>
                                  <p:cond delay="2450"/>
                                </p:stCondLst>
                                <p:childTnLst>
                                  <p:par>
                                    <p:cTn id="75" presetID="2" presetClass="entr" presetSubtype="2" accel="26600" fill="hold" grpId="0" nodeType="afterEffect" p14:presetBounceEnd="26000">
                                      <p:stCondLst>
                                        <p:cond delay="0"/>
                                      </p:stCondLst>
                                      <p:childTnLst>
                                        <p:set>
                                          <p:cBhvr>
                                            <p:cTn id="76" dur="1" fill="hold">
                                              <p:stCondLst>
                                                <p:cond delay="0"/>
                                              </p:stCondLst>
                                            </p:cTn>
                                            <p:tgtEl>
                                              <p:spTgt spid="160"/>
                                            </p:tgtEl>
                                            <p:attrNameLst>
                                              <p:attrName>style.visibility</p:attrName>
                                            </p:attrNameLst>
                                          </p:cBhvr>
                                          <p:to>
                                            <p:strVal val="visible"/>
                                          </p:to>
                                        </p:set>
                                        <p:anim calcmode="lin" valueType="num" p14:bounceEnd="26000">
                                          <p:cBhvr additive="base">
                                            <p:cTn id="77" dur="400" fill="hold"/>
                                            <p:tgtEl>
                                              <p:spTgt spid="160"/>
                                            </p:tgtEl>
                                            <p:attrNameLst>
                                              <p:attrName>ppt_x</p:attrName>
                                            </p:attrNameLst>
                                          </p:cBhvr>
                                          <p:tavLst>
                                            <p:tav tm="0">
                                              <p:val>
                                                <p:strVal val="1+#ppt_w/2"/>
                                              </p:val>
                                            </p:tav>
                                            <p:tav tm="100000">
                                              <p:val>
                                                <p:strVal val="#ppt_x"/>
                                              </p:val>
                                            </p:tav>
                                          </p:tavLst>
                                        </p:anim>
                                        <p:anim calcmode="lin" valueType="num" p14:bounceEnd="26000">
                                          <p:cBhvr additive="base">
                                            <p:cTn id="78" dur="400" fill="hold"/>
                                            <p:tgtEl>
                                              <p:spTgt spid="160"/>
                                            </p:tgtEl>
                                            <p:attrNameLst>
                                              <p:attrName>ppt_y</p:attrName>
                                            </p:attrNameLst>
                                          </p:cBhvr>
                                          <p:tavLst>
                                            <p:tav tm="0">
                                              <p:val>
                                                <p:strVal val="#ppt_y"/>
                                              </p:val>
                                            </p:tav>
                                            <p:tav tm="100000">
                                              <p:val>
                                                <p:strVal val="#ppt_y"/>
                                              </p:val>
                                            </p:tav>
                                          </p:tavLst>
                                        </p:anim>
                                      </p:childTnLst>
                                    </p:cTn>
                                  </p:par>
                                  <p:par>
                                    <p:cTn id="79" presetID="2" presetClass="entr" presetSubtype="2" accel="26600" fill="hold" grpId="0" nodeType="withEffect" p14:presetBounceEnd="26000">
                                      <p:stCondLst>
                                        <p:cond delay="100"/>
                                      </p:stCondLst>
                                      <p:childTnLst>
                                        <p:set>
                                          <p:cBhvr>
                                            <p:cTn id="80" dur="1" fill="hold">
                                              <p:stCondLst>
                                                <p:cond delay="0"/>
                                              </p:stCondLst>
                                            </p:cTn>
                                            <p:tgtEl>
                                              <p:spTgt spid="159"/>
                                            </p:tgtEl>
                                            <p:attrNameLst>
                                              <p:attrName>style.visibility</p:attrName>
                                            </p:attrNameLst>
                                          </p:cBhvr>
                                          <p:to>
                                            <p:strVal val="visible"/>
                                          </p:to>
                                        </p:set>
                                        <p:anim calcmode="lin" valueType="num" p14:bounceEnd="26000">
                                          <p:cBhvr additive="base">
                                            <p:cTn id="81" dur="400" fill="hold"/>
                                            <p:tgtEl>
                                              <p:spTgt spid="159"/>
                                            </p:tgtEl>
                                            <p:attrNameLst>
                                              <p:attrName>ppt_x</p:attrName>
                                            </p:attrNameLst>
                                          </p:cBhvr>
                                          <p:tavLst>
                                            <p:tav tm="0">
                                              <p:val>
                                                <p:strVal val="1+#ppt_w/2"/>
                                              </p:val>
                                            </p:tav>
                                            <p:tav tm="100000">
                                              <p:val>
                                                <p:strVal val="#ppt_x"/>
                                              </p:val>
                                            </p:tav>
                                          </p:tavLst>
                                        </p:anim>
                                        <p:anim calcmode="lin" valueType="num" p14:bounceEnd="26000">
                                          <p:cBhvr additive="base">
                                            <p:cTn id="82" dur="400" fill="hold"/>
                                            <p:tgtEl>
                                              <p:spTgt spid="159"/>
                                            </p:tgtEl>
                                            <p:attrNameLst>
                                              <p:attrName>ppt_y</p:attrName>
                                            </p:attrNameLst>
                                          </p:cBhvr>
                                          <p:tavLst>
                                            <p:tav tm="0">
                                              <p:val>
                                                <p:strVal val="#ppt_y"/>
                                              </p:val>
                                            </p:tav>
                                            <p:tav tm="100000">
                                              <p:val>
                                                <p:strVal val="#ppt_y"/>
                                              </p:val>
                                            </p:tav>
                                          </p:tavLst>
                                        </p:anim>
                                      </p:childTnLst>
                                    </p:cTn>
                                  </p:par>
                                </p:childTnLst>
                              </p:cTn>
                            </p:par>
                            <p:par>
                              <p:cTn id="83" fill="hold">
                                <p:stCondLst>
                                  <p:cond delay="2950"/>
                                </p:stCondLst>
                                <p:childTnLst>
                                  <p:par>
                                    <p:cTn id="84" presetID="2" presetClass="entr" presetSubtype="8" accel="26600" fill="hold" grpId="0" nodeType="afterEffect" p14:presetBounceEnd="26000">
                                      <p:stCondLst>
                                        <p:cond delay="0"/>
                                      </p:stCondLst>
                                      <p:childTnLst>
                                        <p:set>
                                          <p:cBhvr>
                                            <p:cTn id="85" dur="1" fill="hold">
                                              <p:stCondLst>
                                                <p:cond delay="0"/>
                                              </p:stCondLst>
                                            </p:cTn>
                                            <p:tgtEl>
                                              <p:spTgt spid="164"/>
                                            </p:tgtEl>
                                            <p:attrNameLst>
                                              <p:attrName>style.visibility</p:attrName>
                                            </p:attrNameLst>
                                          </p:cBhvr>
                                          <p:to>
                                            <p:strVal val="visible"/>
                                          </p:to>
                                        </p:set>
                                        <p:anim calcmode="lin" valueType="num" p14:bounceEnd="26000">
                                          <p:cBhvr additive="base">
                                            <p:cTn id="86" dur="400" fill="hold"/>
                                            <p:tgtEl>
                                              <p:spTgt spid="164"/>
                                            </p:tgtEl>
                                            <p:attrNameLst>
                                              <p:attrName>ppt_x</p:attrName>
                                            </p:attrNameLst>
                                          </p:cBhvr>
                                          <p:tavLst>
                                            <p:tav tm="0">
                                              <p:val>
                                                <p:strVal val="0-#ppt_w/2"/>
                                              </p:val>
                                            </p:tav>
                                            <p:tav tm="100000">
                                              <p:val>
                                                <p:strVal val="#ppt_x"/>
                                              </p:val>
                                            </p:tav>
                                          </p:tavLst>
                                        </p:anim>
                                        <p:anim calcmode="lin" valueType="num" p14:bounceEnd="26000">
                                          <p:cBhvr additive="base">
                                            <p:cTn id="87" dur="400" fill="hold"/>
                                            <p:tgtEl>
                                              <p:spTgt spid="164"/>
                                            </p:tgtEl>
                                            <p:attrNameLst>
                                              <p:attrName>ppt_y</p:attrName>
                                            </p:attrNameLst>
                                          </p:cBhvr>
                                          <p:tavLst>
                                            <p:tav tm="0">
                                              <p:val>
                                                <p:strVal val="#ppt_y"/>
                                              </p:val>
                                            </p:tav>
                                            <p:tav tm="100000">
                                              <p:val>
                                                <p:strVal val="#ppt_y"/>
                                              </p:val>
                                            </p:tav>
                                          </p:tavLst>
                                        </p:anim>
                                      </p:childTnLst>
                                    </p:cTn>
                                  </p:par>
                                  <p:par>
                                    <p:cTn id="88" presetID="2" presetClass="entr" presetSubtype="8" accel="26600" fill="hold" grpId="0" nodeType="withEffect" p14:presetBounceEnd="26000">
                                      <p:stCondLst>
                                        <p:cond delay="100"/>
                                      </p:stCondLst>
                                      <p:childTnLst>
                                        <p:set>
                                          <p:cBhvr>
                                            <p:cTn id="89" dur="1" fill="hold">
                                              <p:stCondLst>
                                                <p:cond delay="0"/>
                                              </p:stCondLst>
                                            </p:cTn>
                                            <p:tgtEl>
                                              <p:spTgt spid="163"/>
                                            </p:tgtEl>
                                            <p:attrNameLst>
                                              <p:attrName>style.visibility</p:attrName>
                                            </p:attrNameLst>
                                          </p:cBhvr>
                                          <p:to>
                                            <p:strVal val="visible"/>
                                          </p:to>
                                        </p:set>
                                        <p:anim calcmode="lin" valueType="num" p14:bounceEnd="26000">
                                          <p:cBhvr additive="base">
                                            <p:cTn id="90" dur="400" fill="hold"/>
                                            <p:tgtEl>
                                              <p:spTgt spid="163"/>
                                            </p:tgtEl>
                                            <p:attrNameLst>
                                              <p:attrName>ppt_x</p:attrName>
                                            </p:attrNameLst>
                                          </p:cBhvr>
                                          <p:tavLst>
                                            <p:tav tm="0">
                                              <p:val>
                                                <p:strVal val="0-#ppt_w/2"/>
                                              </p:val>
                                            </p:tav>
                                            <p:tav tm="100000">
                                              <p:val>
                                                <p:strVal val="#ppt_x"/>
                                              </p:val>
                                            </p:tav>
                                          </p:tavLst>
                                        </p:anim>
                                        <p:anim calcmode="lin" valueType="num" p14:bounceEnd="26000">
                                          <p:cBhvr additive="base">
                                            <p:cTn id="91" dur="400" fill="hold"/>
                                            <p:tgtEl>
                                              <p:spTgt spid="163"/>
                                            </p:tgtEl>
                                            <p:attrNameLst>
                                              <p:attrName>ppt_y</p:attrName>
                                            </p:attrNameLst>
                                          </p:cBhvr>
                                          <p:tavLst>
                                            <p:tav tm="0">
                                              <p:val>
                                                <p:strVal val="#ppt_y"/>
                                              </p:val>
                                            </p:tav>
                                            <p:tav tm="100000">
                                              <p:val>
                                                <p:strVal val="#ppt_y"/>
                                              </p:val>
                                            </p:tav>
                                          </p:tavLst>
                                        </p:anim>
                                      </p:childTnLst>
                                    </p:cTn>
                                  </p:par>
                                </p:childTnLst>
                              </p:cTn>
                            </p:par>
                            <p:par>
                              <p:cTn id="92" fill="hold">
                                <p:stCondLst>
                                  <p:cond delay="3450"/>
                                </p:stCondLst>
                                <p:childTnLst>
                                  <p:par>
                                    <p:cTn id="93" presetID="2" presetClass="entr" presetSubtype="2" accel="26600" fill="hold" grpId="0" nodeType="afterEffect" p14:presetBounceEnd="26000">
                                      <p:stCondLst>
                                        <p:cond delay="0"/>
                                      </p:stCondLst>
                                      <p:childTnLst>
                                        <p:set>
                                          <p:cBhvr>
                                            <p:cTn id="94" dur="1" fill="hold">
                                              <p:stCondLst>
                                                <p:cond delay="0"/>
                                              </p:stCondLst>
                                            </p:cTn>
                                            <p:tgtEl>
                                              <p:spTgt spid="166"/>
                                            </p:tgtEl>
                                            <p:attrNameLst>
                                              <p:attrName>style.visibility</p:attrName>
                                            </p:attrNameLst>
                                          </p:cBhvr>
                                          <p:to>
                                            <p:strVal val="visible"/>
                                          </p:to>
                                        </p:set>
                                        <p:anim calcmode="lin" valueType="num" p14:bounceEnd="26000">
                                          <p:cBhvr additive="base">
                                            <p:cTn id="95" dur="400" fill="hold"/>
                                            <p:tgtEl>
                                              <p:spTgt spid="166"/>
                                            </p:tgtEl>
                                            <p:attrNameLst>
                                              <p:attrName>ppt_x</p:attrName>
                                            </p:attrNameLst>
                                          </p:cBhvr>
                                          <p:tavLst>
                                            <p:tav tm="0">
                                              <p:val>
                                                <p:strVal val="1+#ppt_w/2"/>
                                              </p:val>
                                            </p:tav>
                                            <p:tav tm="100000">
                                              <p:val>
                                                <p:strVal val="#ppt_x"/>
                                              </p:val>
                                            </p:tav>
                                          </p:tavLst>
                                        </p:anim>
                                        <p:anim calcmode="lin" valueType="num" p14:bounceEnd="26000">
                                          <p:cBhvr additive="base">
                                            <p:cTn id="96" dur="400" fill="hold"/>
                                            <p:tgtEl>
                                              <p:spTgt spid="166"/>
                                            </p:tgtEl>
                                            <p:attrNameLst>
                                              <p:attrName>ppt_y</p:attrName>
                                            </p:attrNameLst>
                                          </p:cBhvr>
                                          <p:tavLst>
                                            <p:tav tm="0">
                                              <p:val>
                                                <p:strVal val="#ppt_y"/>
                                              </p:val>
                                            </p:tav>
                                            <p:tav tm="100000">
                                              <p:val>
                                                <p:strVal val="#ppt_y"/>
                                              </p:val>
                                            </p:tav>
                                          </p:tavLst>
                                        </p:anim>
                                      </p:childTnLst>
                                    </p:cTn>
                                  </p:par>
                                  <p:par>
                                    <p:cTn id="97" presetID="2" presetClass="entr" presetSubtype="2" accel="26600" fill="hold" grpId="0" nodeType="withEffect" p14:presetBounceEnd="26000">
                                      <p:stCondLst>
                                        <p:cond delay="100"/>
                                      </p:stCondLst>
                                      <p:childTnLst>
                                        <p:set>
                                          <p:cBhvr>
                                            <p:cTn id="98" dur="1" fill="hold">
                                              <p:stCondLst>
                                                <p:cond delay="0"/>
                                              </p:stCondLst>
                                            </p:cTn>
                                            <p:tgtEl>
                                              <p:spTgt spid="165"/>
                                            </p:tgtEl>
                                            <p:attrNameLst>
                                              <p:attrName>style.visibility</p:attrName>
                                            </p:attrNameLst>
                                          </p:cBhvr>
                                          <p:to>
                                            <p:strVal val="visible"/>
                                          </p:to>
                                        </p:set>
                                        <p:anim calcmode="lin" valueType="num" p14:bounceEnd="26000">
                                          <p:cBhvr additive="base">
                                            <p:cTn id="99" dur="400" fill="hold"/>
                                            <p:tgtEl>
                                              <p:spTgt spid="165"/>
                                            </p:tgtEl>
                                            <p:attrNameLst>
                                              <p:attrName>ppt_x</p:attrName>
                                            </p:attrNameLst>
                                          </p:cBhvr>
                                          <p:tavLst>
                                            <p:tav tm="0">
                                              <p:val>
                                                <p:strVal val="1+#ppt_w/2"/>
                                              </p:val>
                                            </p:tav>
                                            <p:tav tm="100000">
                                              <p:val>
                                                <p:strVal val="#ppt_x"/>
                                              </p:val>
                                            </p:tav>
                                          </p:tavLst>
                                        </p:anim>
                                        <p:anim calcmode="lin" valueType="num" p14:bounceEnd="26000">
                                          <p:cBhvr additive="base">
                                            <p:cTn id="100" dur="4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57" grpId="0"/>
          <p:bldP spid="158" grpId="0"/>
          <p:bldP spid="159" grpId="0"/>
          <p:bldP spid="160" grpId="0"/>
          <p:bldP spid="163" grpId="0"/>
          <p:bldP spid="164" grpId="0"/>
          <p:bldP spid="165" grpId="0"/>
          <p:bldP spid="16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 calcmode="lin" valueType="num">
                                          <p:cBhvr>
                                            <p:cTn id="21" dur="500" fill="hold"/>
                                            <p:tgtEl>
                                              <p:spTgt spid="2"/>
                                            </p:tgtEl>
                                            <p:attrNameLst>
                                              <p:attrName>ppt_x</p:attrName>
                                            </p:attrNameLst>
                                          </p:cBhvr>
                                          <p:tavLst>
                                            <p:tav tm="0">
                                              <p:val>
                                                <p:fltVal val="0.5"/>
                                              </p:val>
                                            </p:tav>
                                            <p:tav tm="100000">
                                              <p:val>
                                                <p:strVal val="#ppt_x"/>
                                              </p:val>
                                            </p:tav>
                                          </p:tavLst>
                                        </p:anim>
                                        <p:anim calcmode="lin" valueType="num">
                                          <p:cBhvr>
                                            <p:cTn id="22" dur="500" fill="hold"/>
                                            <p:tgtEl>
                                              <p:spTgt spid="2"/>
                                            </p:tgtEl>
                                            <p:attrNameLst>
                                              <p:attrName>ppt_y</p:attrName>
                                            </p:attrNameLst>
                                          </p:cBhvr>
                                          <p:tavLst>
                                            <p:tav tm="0">
                                              <p:val>
                                                <p:fltVal val="0.5"/>
                                              </p:val>
                                            </p:tav>
                                            <p:tav tm="100000">
                                              <p:val>
                                                <p:strVal val="#ppt_y"/>
                                              </p:val>
                                            </p:tav>
                                          </p:tavLst>
                                        </p:anim>
                                      </p:childTnLst>
                                    </p:cTn>
                                  </p:par>
                                  <p:par>
                                    <p:cTn id="23" presetID="49" presetClass="entr" presetSubtype="0" decel="10000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p:cTn id="25" dur="500" fill="hold"/>
                                            <p:tgtEl>
                                              <p:spTgt spid="2"/>
                                            </p:tgtEl>
                                            <p:attrNameLst>
                                              <p:attrName>ppt_w</p:attrName>
                                            </p:attrNameLst>
                                          </p:cBhvr>
                                          <p:tavLst>
                                            <p:tav tm="0">
                                              <p:val>
                                                <p:fltVal val="0"/>
                                              </p:val>
                                            </p:tav>
                                            <p:tav tm="100000">
                                              <p:val>
                                                <p:strVal val="#ppt_w"/>
                                              </p:val>
                                            </p:tav>
                                          </p:tavLst>
                                        </p:anim>
                                        <p:anim calcmode="lin" valueType="num">
                                          <p:cBhvr>
                                            <p:cTn id="26" dur="500" fill="hold"/>
                                            <p:tgtEl>
                                              <p:spTgt spid="2"/>
                                            </p:tgtEl>
                                            <p:attrNameLst>
                                              <p:attrName>ppt_h</p:attrName>
                                            </p:attrNameLst>
                                          </p:cBhvr>
                                          <p:tavLst>
                                            <p:tav tm="0">
                                              <p:val>
                                                <p:fltVal val="0"/>
                                              </p:val>
                                            </p:tav>
                                            <p:tav tm="100000">
                                              <p:val>
                                                <p:strVal val="#ppt_h"/>
                                              </p:val>
                                            </p:tav>
                                          </p:tavLst>
                                        </p:anim>
                                        <p:anim calcmode="lin" valueType="num">
                                          <p:cBhvr>
                                            <p:cTn id="27" dur="500" fill="hold"/>
                                            <p:tgtEl>
                                              <p:spTgt spid="2"/>
                                            </p:tgtEl>
                                            <p:attrNameLst>
                                              <p:attrName>style.rotation</p:attrName>
                                            </p:attrNameLst>
                                          </p:cBhvr>
                                          <p:tavLst>
                                            <p:tav tm="0">
                                              <p:val>
                                                <p:fltVal val="360"/>
                                              </p:val>
                                            </p:tav>
                                            <p:tav tm="100000">
                                              <p:val>
                                                <p:fltVal val="0"/>
                                              </p:val>
                                            </p:tav>
                                          </p:tavLst>
                                        </p:anim>
                                        <p:animEffect transition="in" filter="fade">
                                          <p:cBhvr>
                                            <p:cTn id="28" dur="500"/>
                                            <p:tgtEl>
                                              <p:spTgt spid="2"/>
                                            </p:tgtEl>
                                          </p:cBhvr>
                                        </p:animEffect>
                                      </p:childTnLst>
                                    </p:cTn>
                                  </p:par>
                                  <p:par>
                                    <p:cTn id="29" presetID="23" presetClass="entr" presetSubtype="528" fill="hold" nodeType="withEffect">
                                      <p:stCondLst>
                                        <p:cond delay="250"/>
                                      </p:stCondLst>
                                      <p:childTnLst>
                                        <p:set>
                                          <p:cBhvr>
                                            <p:cTn id="30" dur="1" fill="hold">
                                              <p:stCondLst>
                                                <p:cond delay="0"/>
                                              </p:stCondLst>
                                            </p:cTn>
                                            <p:tgtEl>
                                              <p:spTgt spid="47"/>
                                            </p:tgtEl>
                                            <p:attrNameLst>
                                              <p:attrName>style.visibility</p:attrName>
                                            </p:attrNameLst>
                                          </p:cBhvr>
                                          <p:to>
                                            <p:strVal val="visible"/>
                                          </p:to>
                                        </p:set>
                                        <p:anim calcmode="lin" valueType="num">
                                          <p:cBhvr>
                                            <p:cTn id="31" dur="500" fill="hold"/>
                                            <p:tgtEl>
                                              <p:spTgt spid="47"/>
                                            </p:tgtEl>
                                            <p:attrNameLst>
                                              <p:attrName>ppt_w</p:attrName>
                                            </p:attrNameLst>
                                          </p:cBhvr>
                                          <p:tavLst>
                                            <p:tav tm="0">
                                              <p:val>
                                                <p:fltVal val="0"/>
                                              </p:val>
                                            </p:tav>
                                            <p:tav tm="100000">
                                              <p:val>
                                                <p:strVal val="#ppt_w"/>
                                              </p:val>
                                            </p:tav>
                                          </p:tavLst>
                                        </p:anim>
                                        <p:anim calcmode="lin" valueType="num">
                                          <p:cBhvr>
                                            <p:cTn id="32" dur="500" fill="hold"/>
                                            <p:tgtEl>
                                              <p:spTgt spid="47"/>
                                            </p:tgtEl>
                                            <p:attrNameLst>
                                              <p:attrName>ppt_h</p:attrName>
                                            </p:attrNameLst>
                                          </p:cBhvr>
                                          <p:tavLst>
                                            <p:tav tm="0">
                                              <p:val>
                                                <p:fltVal val="0"/>
                                              </p:val>
                                            </p:tav>
                                            <p:tav tm="100000">
                                              <p:val>
                                                <p:strVal val="#ppt_h"/>
                                              </p:val>
                                            </p:tav>
                                          </p:tavLst>
                                        </p:anim>
                                        <p:anim calcmode="lin" valueType="num">
                                          <p:cBhvr>
                                            <p:cTn id="33" dur="500" fill="hold"/>
                                            <p:tgtEl>
                                              <p:spTgt spid="47"/>
                                            </p:tgtEl>
                                            <p:attrNameLst>
                                              <p:attrName>ppt_x</p:attrName>
                                            </p:attrNameLst>
                                          </p:cBhvr>
                                          <p:tavLst>
                                            <p:tav tm="0">
                                              <p:val>
                                                <p:fltVal val="0.5"/>
                                              </p:val>
                                            </p:tav>
                                            <p:tav tm="100000">
                                              <p:val>
                                                <p:strVal val="#ppt_x"/>
                                              </p:val>
                                            </p:tav>
                                          </p:tavLst>
                                        </p:anim>
                                        <p:anim calcmode="lin" valueType="num">
                                          <p:cBhvr>
                                            <p:cTn id="34" dur="500" fill="hold"/>
                                            <p:tgtEl>
                                              <p:spTgt spid="47"/>
                                            </p:tgtEl>
                                            <p:attrNameLst>
                                              <p:attrName>ppt_y</p:attrName>
                                            </p:attrNameLst>
                                          </p:cBhvr>
                                          <p:tavLst>
                                            <p:tav tm="0">
                                              <p:val>
                                                <p:fltVal val="0.5"/>
                                              </p:val>
                                            </p:tav>
                                            <p:tav tm="100000">
                                              <p:val>
                                                <p:strVal val="#ppt_y"/>
                                              </p:val>
                                            </p:tav>
                                          </p:tavLst>
                                        </p:anim>
                                      </p:childTnLst>
                                    </p:cTn>
                                  </p:par>
                                  <p:par>
                                    <p:cTn id="35" presetID="49" presetClass="entr" presetSubtype="0" decel="100000" fill="hold" nodeType="withEffect">
                                      <p:stCondLst>
                                        <p:cond delay="25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style.rotation</p:attrName>
                                            </p:attrNameLst>
                                          </p:cBhvr>
                                          <p:tavLst>
                                            <p:tav tm="0">
                                              <p:val>
                                                <p:fltVal val="360"/>
                                              </p:val>
                                            </p:tav>
                                            <p:tav tm="100000">
                                              <p:val>
                                                <p:fltVal val="0"/>
                                              </p:val>
                                            </p:tav>
                                          </p:tavLst>
                                        </p:anim>
                                        <p:animEffect transition="in" filter="fade">
                                          <p:cBhvr>
                                            <p:cTn id="40" dur="500"/>
                                            <p:tgtEl>
                                              <p:spTgt spid="47"/>
                                            </p:tgtEl>
                                          </p:cBhvr>
                                        </p:animEffect>
                                      </p:childTnLst>
                                    </p:cTn>
                                  </p:par>
                                  <p:par>
                                    <p:cTn id="41" presetID="23" presetClass="entr" presetSubtype="528" fill="hold" nodeType="withEffect">
                                      <p:stCondLst>
                                        <p:cond delay="500"/>
                                      </p:stCondLst>
                                      <p:childTnLst>
                                        <p:set>
                                          <p:cBhvr>
                                            <p:cTn id="42" dur="1" fill="hold">
                                              <p:stCondLst>
                                                <p:cond delay="0"/>
                                              </p:stCondLst>
                                            </p:cTn>
                                            <p:tgtEl>
                                              <p:spTgt spid="48"/>
                                            </p:tgtEl>
                                            <p:attrNameLst>
                                              <p:attrName>style.visibility</p:attrName>
                                            </p:attrNameLst>
                                          </p:cBhvr>
                                          <p:to>
                                            <p:strVal val="visible"/>
                                          </p:to>
                                        </p:set>
                                        <p:anim calcmode="lin" valueType="num">
                                          <p:cBhvr>
                                            <p:cTn id="43" dur="500" fill="hold"/>
                                            <p:tgtEl>
                                              <p:spTgt spid="48"/>
                                            </p:tgtEl>
                                            <p:attrNameLst>
                                              <p:attrName>ppt_w</p:attrName>
                                            </p:attrNameLst>
                                          </p:cBhvr>
                                          <p:tavLst>
                                            <p:tav tm="0">
                                              <p:val>
                                                <p:fltVal val="0"/>
                                              </p:val>
                                            </p:tav>
                                            <p:tav tm="100000">
                                              <p:val>
                                                <p:strVal val="#ppt_w"/>
                                              </p:val>
                                            </p:tav>
                                          </p:tavLst>
                                        </p:anim>
                                        <p:anim calcmode="lin" valueType="num">
                                          <p:cBhvr>
                                            <p:cTn id="44" dur="500" fill="hold"/>
                                            <p:tgtEl>
                                              <p:spTgt spid="48"/>
                                            </p:tgtEl>
                                            <p:attrNameLst>
                                              <p:attrName>ppt_h</p:attrName>
                                            </p:attrNameLst>
                                          </p:cBhvr>
                                          <p:tavLst>
                                            <p:tav tm="0">
                                              <p:val>
                                                <p:fltVal val="0"/>
                                              </p:val>
                                            </p:tav>
                                            <p:tav tm="100000">
                                              <p:val>
                                                <p:strVal val="#ppt_h"/>
                                              </p:val>
                                            </p:tav>
                                          </p:tavLst>
                                        </p:anim>
                                        <p:anim calcmode="lin" valueType="num">
                                          <p:cBhvr>
                                            <p:cTn id="45" dur="500" fill="hold"/>
                                            <p:tgtEl>
                                              <p:spTgt spid="48"/>
                                            </p:tgtEl>
                                            <p:attrNameLst>
                                              <p:attrName>ppt_x</p:attrName>
                                            </p:attrNameLst>
                                          </p:cBhvr>
                                          <p:tavLst>
                                            <p:tav tm="0">
                                              <p:val>
                                                <p:fltVal val="0.5"/>
                                              </p:val>
                                            </p:tav>
                                            <p:tav tm="100000">
                                              <p:val>
                                                <p:strVal val="#ppt_x"/>
                                              </p:val>
                                            </p:tav>
                                          </p:tavLst>
                                        </p:anim>
                                        <p:anim calcmode="lin" valueType="num">
                                          <p:cBhvr>
                                            <p:cTn id="46" dur="500" fill="hold"/>
                                            <p:tgtEl>
                                              <p:spTgt spid="48"/>
                                            </p:tgtEl>
                                            <p:attrNameLst>
                                              <p:attrName>ppt_y</p:attrName>
                                            </p:attrNameLst>
                                          </p:cBhvr>
                                          <p:tavLst>
                                            <p:tav tm="0">
                                              <p:val>
                                                <p:fltVal val="0.5"/>
                                              </p:val>
                                            </p:tav>
                                            <p:tav tm="100000">
                                              <p:val>
                                                <p:strVal val="#ppt_y"/>
                                              </p:val>
                                            </p:tav>
                                          </p:tavLst>
                                        </p:anim>
                                      </p:childTnLst>
                                    </p:cTn>
                                  </p:par>
                                  <p:par>
                                    <p:cTn id="47" presetID="49" presetClass="entr" presetSubtype="0" decel="100000" fill="hold" nodeType="withEffect">
                                      <p:stCondLst>
                                        <p:cond delay="500"/>
                                      </p:stCondLst>
                                      <p:childTnLst>
                                        <p:set>
                                          <p:cBhvr>
                                            <p:cTn id="48" dur="1" fill="hold">
                                              <p:stCondLst>
                                                <p:cond delay="0"/>
                                              </p:stCondLst>
                                            </p:cTn>
                                            <p:tgtEl>
                                              <p:spTgt spid="48"/>
                                            </p:tgtEl>
                                            <p:attrNameLst>
                                              <p:attrName>style.visibility</p:attrName>
                                            </p:attrNameLst>
                                          </p:cBhvr>
                                          <p:to>
                                            <p:strVal val="visible"/>
                                          </p:to>
                                        </p:set>
                                        <p:anim calcmode="lin" valueType="num">
                                          <p:cBhvr>
                                            <p:cTn id="49" dur="500" fill="hold"/>
                                            <p:tgtEl>
                                              <p:spTgt spid="48"/>
                                            </p:tgtEl>
                                            <p:attrNameLst>
                                              <p:attrName>ppt_w</p:attrName>
                                            </p:attrNameLst>
                                          </p:cBhvr>
                                          <p:tavLst>
                                            <p:tav tm="0">
                                              <p:val>
                                                <p:fltVal val="0"/>
                                              </p:val>
                                            </p:tav>
                                            <p:tav tm="100000">
                                              <p:val>
                                                <p:strVal val="#ppt_w"/>
                                              </p:val>
                                            </p:tav>
                                          </p:tavLst>
                                        </p:anim>
                                        <p:anim calcmode="lin" valueType="num">
                                          <p:cBhvr>
                                            <p:cTn id="50" dur="500" fill="hold"/>
                                            <p:tgtEl>
                                              <p:spTgt spid="48"/>
                                            </p:tgtEl>
                                            <p:attrNameLst>
                                              <p:attrName>ppt_h</p:attrName>
                                            </p:attrNameLst>
                                          </p:cBhvr>
                                          <p:tavLst>
                                            <p:tav tm="0">
                                              <p:val>
                                                <p:fltVal val="0"/>
                                              </p:val>
                                            </p:tav>
                                            <p:tav tm="100000">
                                              <p:val>
                                                <p:strVal val="#ppt_h"/>
                                              </p:val>
                                            </p:tav>
                                          </p:tavLst>
                                        </p:anim>
                                        <p:anim calcmode="lin" valueType="num">
                                          <p:cBhvr>
                                            <p:cTn id="51" dur="500" fill="hold"/>
                                            <p:tgtEl>
                                              <p:spTgt spid="48"/>
                                            </p:tgtEl>
                                            <p:attrNameLst>
                                              <p:attrName>style.rotation</p:attrName>
                                            </p:attrNameLst>
                                          </p:cBhvr>
                                          <p:tavLst>
                                            <p:tav tm="0">
                                              <p:val>
                                                <p:fltVal val="360"/>
                                              </p:val>
                                            </p:tav>
                                            <p:tav tm="100000">
                                              <p:val>
                                                <p:fltVal val="0"/>
                                              </p:val>
                                            </p:tav>
                                          </p:tavLst>
                                        </p:anim>
                                        <p:animEffect transition="in" filter="fade">
                                          <p:cBhvr>
                                            <p:cTn id="52" dur="500"/>
                                            <p:tgtEl>
                                              <p:spTgt spid="48"/>
                                            </p:tgtEl>
                                          </p:cBhvr>
                                        </p:animEffect>
                                      </p:childTnLst>
                                    </p:cTn>
                                  </p:par>
                                  <p:par>
                                    <p:cTn id="53" presetID="23" presetClass="entr" presetSubtype="528" fill="hold" nodeType="withEffect">
                                      <p:stCondLst>
                                        <p:cond delay="750"/>
                                      </p:stCondLst>
                                      <p:childTnLst>
                                        <p:set>
                                          <p:cBhvr>
                                            <p:cTn id="54" dur="1" fill="hold">
                                              <p:stCondLst>
                                                <p:cond delay="0"/>
                                              </p:stCondLst>
                                            </p:cTn>
                                            <p:tgtEl>
                                              <p:spTgt spid="49"/>
                                            </p:tgtEl>
                                            <p:attrNameLst>
                                              <p:attrName>style.visibility</p:attrName>
                                            </p:attrNameLst>
                                          </p:cBhvr>
                                          <p:to>
                                            <p:strVal val="visible"/>
                                          </p:to>
                                        </p:set>
                                        <p:anim calcmode="lin" valueType="num">
                                          <p:cBhvr>
                                            <p:cTn id="55" dur="500" fill="hold"/>
                                            <p:tgtEl>
                                              <p:spTgt spid="49"/>
                                            </p:tgtEl>
                                            <p:attrNameLst>
                                              <p:attrName>ppt_w</p:attrName>
                                            </p:attrNameLst>
                                          </p:cBhvr>
                                          <p:tavLst>
                                            <p:tav tm="0">
                                              <p:val>
                                                <p:fltVal val="0"/>
                                              </p:val>
                                            </p:tav>
                                            <p:tav tm="100000">
                                              <p:val>
                                                <p:strVal val="#ppt_w"/>
                                              </p:val>
                                            </p:tav>
                                          </p:tavLst>
                                        </p:anim>
                                        <p:anim calcmode="lin" valueType="num">
                                          <p:cBhvr>
                                            <p:cTn id="56" dur="500" fill="hold"/>
                                            <p:tgtEl>
                                              <p:spTgt spid="49"/>
                                            </p:tgtEl>
                                            <p:attrNameLst>
                                              <p:attrName>ppt_h</p:attrName>
                                            </p:attrNameLst>
                                          </p:cBhvr>
                                          <p:tavLst>
                                            <p:tav tm="0">
                                              <p:val>
                                                <p:fltVal val="0"/>
                                              </p:val>
                                            </p:tav>
                                            <p:tav tm="100000">
                                              <p:val>
                                                <p:strVal val="#ppt_h"/>
                                              </p:val>
                                            </p:tav>
                                          </p:tavLst>
                                        </p:anim>
                                        <p:anim calcmode="lin" valueType="num">
                                          <p:cBhvr>
                                            <p:cTn id="57" dur="500" fill="hold"/>
                                            <p:tgtEl>
                                              <p:spTgt spid="49"/>
                                            </p:tgtEl>
                                            <p:attrNameLst>
                                              <p:attrName>ppt_x</p:attrName>
                                            </p:attrNameLst>
                                          </p:cBhvr>
                                          <p:tavLst>
                                            <p:tav tm="0">
                                              <p:val>
                                                <p:fltVal val="0.5"/>
                                              </p:val>
                                            </p:tav>
                                            <p:tav tm="100000">
                                              <p:val>
                                                <p:strVal val="#ppt_x"/>
                                              </p:val>
                                            </p:tav>
                                          </p:tavLst>
                                        </p:anim>
                                        <p:anim calcmode="lin" valueType="num">
                                          <p:cBhvr>
                                            <p:cTn id="58" dur="500" fill="hold"/>
                                            <p:tgtEl>
                                              <p:spTgt spid="49"/>
                                            </p:tgtEl>
                                            <p:attrNameLst>
                                              <p:attrName>ppt_y</p:attrName>
                                            </p:attrNameLst>
                                          </p:cBhvr>
                                          <p:tavLst>
                                            <p:tav tm="0">
                                              <p:val>
                                                <p:fltVal val="0.5"/>
                                              </p:val>
                                            </p:tav>
                                            <p:tav tm="100000">
                                              <p:val>
                                                <p:strVal val="#ppt_y"/>
                                              </p:val>
                                            </p:tav>
                                          </p:tavLst>
                                        </p:anim>
                                      </p:childTnLst>
                                    </p:cTn>
                                  </p:par>
                                  <p:par>
                                    <p:cTn id="59" presetID="49" presetClass="entr" presetSubtype="0" decel="100000" fill="hold" nodeType="withEffect">
                                      <p:stCondLst>
                                        <p:cond delay="750"/>
                                      </p:stCondLst>
                                      <p:childTnLst>
                                        <p:set>
                                          <p:cBhvr>
                                            <p:cTn id="60" dur="1" fill="hold">
                                              <p:stCondLst>
                                                <p:cond delay="0"/>
                                              </p:stCondLst>
                                            </p:cTn>
                                            <p:tgtEl>
                                              <p:spTgt spid="49"/>
                                            </p:tgtEl>
                                            <p:attrNameLst>
                                              <p:attrName>style.visibility</p:attrName>
                                            </p:attrNameLst>
                                          </p:cBhvr>
                                          <p:to>
                                            <p:strVal val="visible"/>
                                          </p:to>
                                        </p:set>
                                        <p:anim calcmode="lin" valueType="num">
                                          <p:cBhvr>
                                            <p:cTn id="61" dur="500" fill="hold"/>
                                            <p:tgtEl>
                                              <p:spTgt spid="49"/>
                                            </p:tgtEl>
                                            <p:attrNameLst>
                                              <p:attrName>ppt_w</p:attrName>
                                            </p:attrNameLst>
                                          </p:cBhvr>
                                          <p:tavLst>
                                            <p:tav tm="0">
                                              <p:val>
                                                <p:fltVal val="0"/>
                                              </p:val>
                                            </p:tav>
                                            <p:tav tm="100000">
                                              <p:val>
                                                <p:strVal val="#ppt_w"/>
                                              </p:val>
                                            </p:tav>
                                          </p:tavLst>
                                        </p:anim>
                                        <p:anim calcmode="lin" valueType="num">
                                          <p:cBhvr>
                                            <p:cTn id="62" dur="500" fill="hold"/>
                                            <p:tgtEl>
                                              <p:spTgt spid="49"/>
                                            </p:tgtEl>
                                            <p:attrNameLst>
                                              <p:attrName>ppt_h</p:attrName>
                                            </p:attrNameLst>
                                          </p:cBhvr>
                                          <p:tavLst>
                                            <p:tav tm="0">
                                              <p:val>
                                                <p:fltVal val="0"/>
                                              </p:val>
                                            </p:tav>
                                            <p:tav tm="100000">
                                              <p:val>
                                                <p:strVal val="#ppt_h"/>
                                              </p:val>
                                            </p:tav>
                                          </p:tavLst>
                                        </p:anim>
                                        <p:anim calcmode="lin" valueType="num">
                                          <p:cBhvr>
                                            <p:cTn id="63" dur="500" fill="hold"/>
                                            <p:tgtEl>
                                              <p:spTgt spid="49"/>
                                            </p:tgtEl>
                                            <p:attrNameLst>
                                              <p:attrName>style.rotation</p:attrName>
                                            </p:attrNameLst>
                                          </p:cBhvr>
                                          <p:tavLst>
                                            <p:tav tm="0">
                                              <p:val>
                                                <p:fltVal val="360"/>
                                              </p:val>
                                            </p:tav>
                                            <p:tav tm="100000">
                                              <p:val>
                                                <p:fltVal val="0"/>
                                              </p:val>
                                            </p:tav>
                                          </p:tavLst>
                                        </p:anim>
                                        <p:animEffect transition="in" filter="fade">
                                          <p:cBhvr>
                                            <p:cTn id="64" dur="500"/>
                                            <p:tgtEl>
                                              <p:spTgt spid="49"/>
                                            </p:tgtEl>
                                          </p:cBhvr>
                                        </p:animEffect>
                                      </p:childTnLst>
                                    </p:cTn>
                                  </p:par>
                                </p:childTnLst>
                              </p:cTn>
                            </p:par>
                            <p:par>
                              <p:cTn id="65" fill="hold">
                                <p:stCondLst>
                                  <p:cond delay="1950"/>
                                </p:stCondLst>
                                <p:childTnLst>
                                  <p:par>
                                    <p:cTn id="66" presetID="2" presetClass="entr" presetSubtype="8" accel="26600" fill="hold" grpId="0" nodeType="afterEffect">
                                      <p:stCondLst>
                                        <p:cond delay="0"/>
                                      </p:stCondLst>
                                      <p:childTnLst>
                                        <p:set>
                                          <p:cBhvr>
                                            <p:cTn id="67" dur="1" fill="hold">
                                              <p:stCondLst>
                                                <p:cond delay="0"/>
                                              </p:stCondLst>
                                            </p:cTn>
                                            <p:tgtEl>
                                              <p:spTgt spid="158"/>
                                            </p:tgtEl>
                                            <p:attrNameLst>
                                              <p:attrName>style.visibility</p:attrName>
                                            </p:attrNameLst>
                                          </p:cBhvr>
                                          <p:to>
                                            <p:strVal val="visible"/>
                                          </p:to>
                                        </p:set>
                                        <p:anim calcmode="lin" valueType="num">
                                          <p:cBhvr additive="base">
                                            <p:cTn id="68" dur="400" fill="hold"/>
                                            <p:tgtEl>
                                              <p:spTgt spid="158"/>
                                            </p:tgtEl>
                                            <p:attrNameLst>
                                              <p:attrName>ppt_x</p:attrName>
                                            </p:attrNameLst>
                                          </p:cBhvr>
                                          <p:tavLst>
                                            <p:tav tm="0">
                                              <p:val>
                                                <p:strVal val="0-#ppt_w/2"/>
                                              </p:val>
                                            </p:tav>
                                            <p:tav tm="100000">
                                              <p:val>
                                                <p:strVal val="#ppt_x"/>
                                              </p:val>
                                            </p:tav>
                                          </p:tavLst>
                                        </p:anim>
                                        <p:anim calcmode="lin" valueType="num">
                                          <p:cBhvr additive="base">
                                            <p:cTn id="69" dur="400" fill="hold"/>
                                            <p:tgtEl>
                                              <p:spTgt spid="158"/>
                                            </p:tgtEl>
                                            <p:attrNameLst>
                                              <p:attrName>ppt_y</p:attrName>
                                            </p:attrNameLst>
                                          </p:cBhvr>
                                          <p:tavLst>
                                            <p:tav tm="0">
                                              <p:val>
                                                <p:strVal val="#ppt_y"/>
                                              </p:val>
                                            </p:tav>
                                            <p:tav tm="100000">
                                              <p:val>
                                                <p:strVal val="#ppt_y"/>
                                              </p:val>
                                            </p:tav>
                                          </p:tavLst>
                                        </p:anim>
                                      </p:childTnLst>
                                    </p:cTn>
                                  </p:par>
                                  <p:par>
                                    <p:cTn id="70" presetID="2" presetClass="entr" presetSubtype="8" accel="26600" fill="hold" grpId="0" nodeType="withEffect">
                                      <p:stCondLst>
                                        <p:cond delay="100"/>
                                      </p:stCondLst>
                                      <p:childTnLst>
                                        <p:set>
                                          <p:cBhvr>
                                            <p:cTn id="71" dur="1" fill="hold">
                                              <p:stCondLst>
                                                <p:cond delay="0"/>
                                              </p:stCondLst>
                                            </p:cTn>
                                            <p:tgtEl>
                                              <p:spTgt spid="157"/>
                                            </p:tgtEl>
                                            <p:attrNameLst>
                                              <p:attrName>style.visibility</p:attrName>
                                            </p:attrNameLst>
                                          </p:cBhvr>
                                          <p:to>
                                            <p:strVal val="visible"/>
                                          </p:to>
                                        </p:set>
                                        <p:anim calcmode="lin" valueType="num">
                                          <p:cBhvr additive="base">
                                            <p:cTn id="72" dur="400" fill="hold"/>
                                            <p:tgtEl>
                                              <p:spTgt spid="157"/>
                                            </p:tgtEl>
                                            <p:attrNameLst>
                                              <p:attrName>ppt_x</p:attrName>
                                            </p:attrNameLst>
                                          </p:cBhvr>
                                          <p:tavLst>
                                            <p:tav tm="0">
                                              <p:val>
                                                <p:strVal val="0-#ppt_w/2"/>
                                              </p:val>
                                            </p:tav>
                                            <p:tav tm="100000">
                                              <p:val>
                                                <p:strVal val="#ppt_x"/>
                                              </p:val>
                                            </p:tav>
                                          </p:tavLst>
                                        </p:anim>
                                        <p:anim calcmode="lin" valueType="num">
                                          <p:cBhvr additive="base">
                                            <p:cTn id="73" dur="400" fill="hold"/>
                                            <p:tgtEl>
                                              <p:spTgt spid="157"/>
                                            </p:tgtEl>
                                            <p:attrNameLst>
                                              <p:attrName>ppt_y</p:attrName>
                                            </p:attrNameLst>
                                          </p:cBhvr>
                                          <p:tavLst>
                                            <p:tav tm="0">
                                              <p:val>
                                                <p:strVal val="#ppt_y"/>
                                              </p:val>
                                            </p:tav>
                                            <p:tav tm="100000">
                                              <p:val>
                                                <p:strVal val="#ppt_y"/>
                                              </p:val>
                                            </p:tav>
                                          </p:tavLst>
                                        </p:anim>
                                      </p:childTnLst>
                                    </p:cTn>
                                  </p:par>
                                </p:childTnLst>
                              </p:cTn>
                            </p:par>
                            <p:par>
                              <p:cTn id="74" fill="hold">
                                <p:stCondLst>
                                  <p:cond delay="2450"/>
                                </p:stCondLst>
                                <p:childTnLst>
                                  <p:par>
                                    <p:cTn id="75" presetID="2" presetClass="entr" presetSubtype="2" accel="26600" fill="hold" grpId="0" nodeType="afterEffect">
                                      <p:stCondLst>
                                        <p:cond delay="0"/>
                                      </p:stCondLst>
                                      <p:childTnLst>
                                        <p:set>
                                          <p:cBhvr>
                                            <p:cTn id="76" dur="1" fill="hold">
                                              <p:stCondLst>
                                                <p:cond delay="0"/>
                                              </p:stCondLst>
                                            </p:cTn>
                                            <p:tgtEl>
                                              <p:spTgt spid="160"/>
                                            </p:tgtEl>
                                            <p:attrNameLst>
                                              <p:attrName>style.visibility</p:attrName>
                                            </p:attrNameLst>
                                          </p:cBhvr>
                                          <p:to>
                                            <p:strVal val="visible"/>
                                          </p:to>
                                        </p:set>
                                        <p:anim calcmode="lin" valueType="num">
                                          <p:cBhvr additive="base">
                                            <p:cTn id="77" dur="400" fill="hold"/>
                                            <p:tgtEl>
                                              <p:spTgt spid="160"/>
                                            </p:tgtEl>
                                            <p:attrNameLst>
                                              <p:attrName>ppt_x</p:attrName>
                                            </p:attrNameLst>
                                          </p:cBhvr>
                                          <p:tavLst>
                                            <p:tav tm="0">
                                              <p:val>
                                                <p:strVal val="1+#ppt_w/2"/>
                                              </p:val>
                                            </p:tav>
                                            <p:tav tm="100000">
                                              <p:val>
                                                <p:strVal val="#ppt_x"/>
                                              </p:val>
                                            </p:tav>
                                          </p:tavLst>
                                        </p:anim>
                                        <p:anim calcmode="lin" valueType="num">
                                          <p:cBhvr additive="base">
                                            <p:cTn id="78" dur="400" fill="hold"/>
                                            <p:tgtEl>
                                              <p:spTgt spid="160"/>
                                            </p:tgtEl>
                                            <p:attrNameLst>
                                              <p:attrName>ppt_y</p:attrName>
                                            </p:attrNameLst>
                                          </p:cBhvr>
                                          <p:tavLst>
                                            <p:tav tm="0">
                                              <p:val>
                                                <p:strVal val="#ppt_y"/>
                                              </p:val>
                                            </p:tav>
                                            <p:tav tm="100000">
                                              <p:val>
                                                <p:strVal val="#ppt_y"/>
                                              </p:val>
                                            </p:tav>
                                          </p:tavLst>
                                        </p:anim>
                                      </p:childTnLst>
                                    </p:cTn>
                                  </p:par>
                                  <p:par>
                                    <p:cTn id="79" presetID="2" presetClass="entr" presetSubtype="2" accel="26600" fill="hold" grpId="0" nodeType="withEffect">
                                      <p:stCondLst>
                                        <p:cond delay="100"/>
                                      </p:stCondLst>
                                      <p:childTnLst>
                                        <p:set>
                                          <p:cBhvr>
                                            <p:cTn id="80" dur="1" fill="hold">
                                              <p:stCondLst>
                                                <p:cond delay="0"/>
                                              </p:stCondLst>
                                            </p:cTn>
                                            <p:tgtEl>
                                              <p:spTgt spid="159"/>
                                            </p:tgtEl>
                                            <p:attrNameLst>
                                              <p:attrName>style.visibility</p:attrName>
                                            </p:attrNameLst>
                                          </p:cBhvr>
                                          <p:to>
                                            <p:strVal val="visible"/>
                                          </p:to>
                                        </p:set>
                                        <p:anim calcmode="lin" valueType="num">
                                          <p:cBhvr additive="base">
                                            <p:cTn id="81" dur="400" fill="hold"/>
                                            <p:tgtEl>
                                              <p:spTgt spid="159"/>
                                            </p:tgtEl>
                                            <p:attrNameLst>
                                              <p:attrName>ppt_x</p:attrName>
                                            </p:attrNameLst>
                                          </p:cBhvr>
                                          <p:tavLst>
                                            <p:tav tm="0">
                                              <p:val>
                                                <p:strVal val="1+#ppt_w/2"/>
                                              </p:val>
                                            </p:tav>
                                            <p:tav tm="100000">
                                              <p:val>
                                                <p:strVal val="#ppt_x"/>
                                              </p:val>
                                            </p:tav>
                                          </p:tavLst>
                                        </p:anim>
                                        <p:anim calcmode="lin" valueType="num">
                                          <p:cBhvr additive="base">
                                            <p:cTn id="82" dur="400" fill="hold"/>
                                            <p:tgtEl>
                                              <p:spTgt spid="159"/>
                                            </p:tgtEl>
                                            <p:attrNameLst>
                                              <p:attrName>ppt_y</p:attrName>
                                            </p:attrNameLst>
                                          </p:cBhvr>
                                          <p:tavLst>
                                            <p:tav tm="0">
                                              <p:val>
                                                <p:strVal val="#ppt_y"/>
                                              </p:val>
                                            </p:tav>
                                            <p:tav tm="100000">
                                              <p:val>
                                                <p:strVal val="#ppt_y"/>
                                              </p:val>
                                            </p:tav>
                                          </p:tavLst>
                                        </p:anim>
                                      </p:childTnLst>
                                    </p:cTn>
                                  </p:par>
                                </p:childTnLst>
                              </p:cTn>
                            </p:par>
                            <p:par>
                              <p:cTn id="83" fill="hold">
                                <p:stCondLst>
                                  <p:cond delay="2950"/>
                                </p:stCondLst>
                                <p:childTnLst>
                                  <p:par>
                                    <p:cTn id="84" presetID="2" presetClass="entr" presetSubtype="8" accel="26600" fill="hold" grpId="0" nodeType="afterEffect">
                                      <p:stCondLst>
                                        <p:cond delay="0"/>
                                      </p:stCondLst>
                                      <p:childTnLst>
                                        <p:set>
                                          <p:cBhvr>
                                            <p:cTn id="85" dur="1" fill="hold">
                                              <p:stCondLst>
                                                <p:cond delay="0"/>
                                              </p:stCondLst>
                                            </p:cTn>
                                            <p:tgtEl>
                                              <p:spTgt spid="164"/>
                                            </p:tgtEl>
                                            <p:attrNameLst>
                                              <p:attrName>style.visibility</p:attrName>
                                            </p:attrNameLst>
                                          </p:cBhvr>
                                          <p:to>
                                            <p:strVal val="visible"/>
                                          </p:to>
                                        </p:set>
                                        <p:anim calcmode="lin" valueType="num">
                                          <p:cBhvr additive="base">
                                            <p:cTn id="86" dur="400" fill="hold"/>
                                            <p:tgtEl>
                                              <p:spTgt spid="164"/>
                                            </p:tgtEl>
                                            <p:attrNameLst>
                                              <p:attrName>ppt_x</p:attrName>
                                            </p:attrNameLst>
                                          </p:cBhvr>
                                          <p:tavLst>
                                            <p:tav tm="0">
                                              <p:val>
                                                <p:strVal val="0-#ppt_w/2"/>
                                              </p:val>
                                            </p:tav>
                                            <p:tav tm="100000">
                                              <p:val>
                                                <p:strVal val="#ppt_x"/>
                                              </p:val>
                                            </p:tav>
                                          </p:tavLst>
                                        </p:anim>
                                        <p:anim calcmode="lin" valueType="num">
                                          <p:cBhvr additive="base">
                                            <p:cTn id="87" dur="400" fill="hold"/>
                                            <p:tgtEl>
                                              <p:spTgt spid="164"/>
                                            </p:tgtEl>
                                            <p:attrNameLst>
                                              <p:attrName>ppt_y</p:attrName>
                                            </p:attrNameLst>
                                          </p:cBhvr>
                                          <p:tavLst>
                                            <p:tav tm="0">
                                              <p:val>
                                                <p:strVal val="#ppt_y"/>
                                              </p:val>
                                            </p:tav>
                                            <p:tav tm="100000">
                                              <p:val>
                                                <p:strVal val="#ppt_y"/>
                                              </p:val>
                                            </p:tav>
                                          </p:tavLst>
                                        </p:anim>
                                      </p:childTnLst>
                                    </p:cTn>
                                  </p:par>
                                  <p:par>
                                    <p:cTn id="88" presetID="2" presetClass="entr" presetSubtype="8" accel="26600" fill="hold" grpId="0" nodeType="withEffect">
                                      <p:stCondLst>
                                        <p:cond delay="100"/>
                                      </p:stCondLst>
                                      <p:childTnLst>
                                        <p:set>
                                          <p:cBhvr>
                                            <p:cTn id="89" dur="1" fill="hold">
                                              <p:stCondLst>
                                                <p:cond delay="0"/>
                                              </p:stCondLst>
                                            </p:cTn>
                                            <p:tgtEl>
                                              <p:spTgt spid="163"/>
                                            </p:tgtEl>
                                            <p:attrNameLst>
                                              <p:attrName>style.visibility</p:attrName>
                                            </p:attrNameLst>
                                          </p:cBhvr>
                                          <p:to>
                                            <p:strVal val="visible"/>
                                          </p:to>
                                        </p:set>
                                        <p:anim calcmode="lin" valueType="num">
                                          <p:cBhvr additive="base">
                                            <p:cTn id="90" dur="400" fill="hold"/>
                                            <p:tgtEl>
                                              <p:spTgt spid="163"/>
                                            </p:tgtEl>
                                            <p:attrNameLst>
                                              <p:attrName>ppt_x</p:attrName>
                                            </p:attrNameLst>
                                          </p:cBhvr>
                                          <p:tavLst>
                                            <p:tav tm="0">
                                              <p:val>
                                                <p:strVal val="0-#ppt_w/2"/>
                                              </p:val>
                                            </p:tav>
                                            <p:tav tm="100000">
                                              <p:val>
                                                <p:strVal val="#ppt_x"/>
                                              </p:val>
                                            </p:tav>
                                          </p:tavLst>
                                        </p:anim>
                                        <p:anim calcmode="lin" valueType="num">
                                          <p:cBhvr additive="base">
                                            <p:cTn id="91" dur="400" fill="hold"/>
                                            <p:tgtEl>
                                              <p:spTgt spid="163"/>
                                            </p:tgtEl>
                                            <p:attrNameLst>
                                              <p:attrName>ppt_y</p:attrName>
                                            </p:attrNameLst>
                                          </p:cBhvr>
                                          <p:tavLst>
                                            <p:tav tm="0">
                                              <p:val>
                                                <p:strVal val="#ppt_y"/>
                                              </p:val>
                                            </p:tav>
                                            <p:tav tm="100000">
                                              <p:val>
                                                <p:strVal val="#ppt_y"/>
                                              </p:val>
                                            </p:tav>
                                          </p:tavLst>
                                        </p:anim>
                                      </p:childTnLst>
                                    </p:cTn>
                                  </p:par>
                                </p:childTnLst>
                              </p:cTn>
                            </p:par>
                            <p:par>
                              <p:cTn id="92" fill="hold">
                                <p:stCondLst>
                                  <p:cond delay="3450"/>
                                </p:stCondLst>
                                <p:childTnLst>
                                  <p:par>
                                    <p:cTn id="93" presetID="2" presetClass="entr" presetSubtype="2" accel="26600" fill="hold" grpId="0" nodeType="afterEffect">
                                      <p:stCondLst>
                                        <p:cond delay="0"/>
                                      </p:stCondLst>
                                      <p:childTnLst>
                                        <p:set>
                                          <p:cBhvr>
                                            <p:cTn id="94" dur="1" fill="hold">
                                              <p:stCondLst>
                                                <p:cond delay="0"/>
                                              </p:stCondLst>
                                            </p:cTn>
                                            <p:tgtEl>
                                              <p:spTgt spid="166"/>
                                            </p:tgtEl>
                                            <p:attrNameLst>
                                              <p:attrName>style.visibility</p:attrName>
                                            </p:attrNameLst>
                                          </p:cBhvr>
                                          <p:to>
                                            <p:strVal val="visible"/>
                                          </p:to>
                                        </p:set>
                                        <p:anim calcmode="lin" valueType="num">
                                          <p:cBhvr additive="base">
                                            <p:cTn id="95" dur="400" fill="hold"/>
                                            <p:tgtEl>
                                              <p:spTgt spid="166"/>
                                            </p:tgtEl>
                                            <p:attrNameLst>
                                              <p:attrName>ppt_x</p:attrName>
                                            </p:attrNameLst>
                                          </p:cBhvr>
                                          <p:tavLst>
                                            <p:tav tm="0">
                                              <p:val>
                                                <p:strVal val="1+#ppt_w/2"/>
                                              </p:val>
                                            </p:tav>
                                            <p:tav tm="100000">
                                              <p:val>
                                                <p:strVal val="#ppt_x"/>
                                              </p:val>
                                            </p:tav>
                                          </p:tavLst>
                                        </p:anim>
                                        <p:anim calcmode="lin" valueType="num">
                                          <p:cBhvr additive="base">
                                            <p:cTn id="96" dur="400" fill="hold"/>
                                            <p:tgtEl>
                                              <p:spTgt spid="166"/>
                                            </p:tgtEl>
                                            <p:attrNameLst>
                                              <p:attrName>ppt_y</p:attrName>
                                            </p:attrNameLst>
                                          </p:cBhvr>
                                          <p:tavLst>
                                            <p:tav tm="0">
                                              <p:val>
                                                <p:strVal val="#ppt_y"/>
                                              </p:val>
                                            </p:tav>
                                            <p:tav tm="100000">
                                              <p:val>
                                                <p:strVal val="#ppt_y"/>
                                              </p:val>
                                            </p:tav>
                                          </p:tavLst>
                                        </p:anim>
                                      </p:childTnLst>
                                    </p:cTn>
                                  </p:par>
                                  <p:par>
                                    <p:cTn id="97" presetID="2" presetClass="entr" presetSubtype="2" accel="26600" fill="hold" grpId="0" nodeType="withEffect">
                                      <p:stCondLst>
                                        <p:cond delay="100"/>
                                      </p:stCondLst>
                                      <p:childTnLst>
                                        <p:set>
                                          <p:cBhvr>
                                            <p:cTn id="98" dur="1" fill="hold">
                                              <p:stCondLst>
                                                <p:cond delay="0"/>
                                              </p:stCondLst>
                                            </p:cTn>
                                            <p:tgtEl>
                                              <p:spTgt spid="165"/>
                                            </p:tgtEl>
                                            <p:attrNameLst>
                                              <p:attrName>style.visibility</p:attrName>
                                            </p:attrNameLst>
                                          </p:cBhvr>
                                          <p:to>
                                            <p:strVal val="visible"/>
                                          </p:to>
                                        </p:set>
                                        <p:anim calcmode="lin" valueType="num">
                                          <p:cBhvr additive="base">
                                            <p:cTn id="99" dur="400" fill="hold"/>
                                            <p:tgtEl>
                                              <p:spTgt spid="165"/>
                                            </p:tgtEl>
                                            <p:attrNameLst>
                                              <p:attrName>ppt_x</p:attrName>
                                            </p:attrNameLst>
                                          </p:cBhvr>
                                          <p:tavLst>
                                            <p:tav tm="0">
                                              <p:val>
                                                <p:strVal val="1+#ppt_w/2"/>
                                              </p:val>
                                            </p:tav>
                                            <p:tav tm="100000">
                                              <p:val>
                                                <p:strVal val="#ppt_x"/>
                                              </p:val>
                                            </p:tav>
                                          </p:tavLst>
                                        </p:anim>
                                        <p:anim calcmode="lin" valueType="num">
                                          <p:cBhvr additive="base">
                                            <p:cTn id="100" dur="4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57" grpId="0"/>
          <p:bldP spid="158" grpId="0"/>
          <p:bldP spid="159" grpId="0"/>
          <p:bldP spid="160" grpId="0"/>
          <p:bldP spid="163" grpId="0"/>
          <p:bldP spid="164" grpId="0"/>
          <p:bldP spid="165" grpId="0"/>
          <p:bldP spid="166"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grpSp>
        <p:nvGrpSpPr>
          <p:cNvPr id="66" name="组合 65"/>
          <p:cNvGrpSpPr/>
          <p:nvPr/>
        </p:nvGrpSpPr>
        <p:grpSpPr>
          <a:xfrm>
            <a:off x="4465638" y="2168300"/>
            <a:ext cx="1782762" cy="1373187"/>
            <a:chOff x="4465638" y="1979613"/>
            <a:chExt cx="1782762" cy="1373187"/>
          </a:xfrm>
        </p:grpSpPr>
        <p:sp>
          <p:nvSpPr>
            <p:cNvPr id="67" name="Freeform 8"/>
            <p:cNvSpPr/>
            <p:nvPr/>
          </p:nvSpPr>
          <p:spPr bwMode="auto">
            <a:xfrm>
              <a:off x="4465638" y="1979613"/>
              <a:ext cx="1187450" cy="1373187"/>
            </a:xfrm>
            <a:custGeom>
              <a:avLst/>
              <a:gdLst>
                <a:gd name="T0" fmla="*/ 0 w 1240"/>
                <a:gd name="T1" fmla="*/ 0 h 1434"/>
                <a:gd name="T2" fmla="*/ 2147483647 w 1240"/>
                <a:gd name="T3" fmla="*/ 2147483647 h 1434"/>
                <a:gd name="T4" fmla="*/ 0 w 1240"/>
                <a:gd name="T5" fmla="*/ 2147483647 h 1434"/>
                <a:gd name="T6" fmla="*/ 2147483647 w 1240"/>
                <a:gd name="T7" fmla="*/ 2147483647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68" name="Freeform 9"/>
            <p:cNvSpPr/>
            <p:nvPr/>
          </p:nvSpPr>
          <p:spPr bwMode="auto">
            <a:xfrm>
              <a:off x="5060950" y="1979613"/>
              <a:ext cx="1187450" cy="1373187"/>
            </a:xfrm>
            <a:custGeom>
              <a:avLst/>
              <a:gdLst>
                <a:gd name="T0" fmla="*/ 0 w 1240"/>
                <a:gd name="T1" fmla="*/ 0 h 1434"/>
                <a:gd name="T2" fmla="*/ 2147483647 w 1240"/>
                <a:gd name="T3" fmla="*/ 2147483647 h 1434"/>
                <a:gd name="T4" fmla="*/ 2147483647 w 1240"/>
                <a:gd name="T5" fmla="*/ 2147483647 h 1434"/>
                <a:gd name="T6" fmla="*/ 2147483647 w 1240"/>
                <a:gd name="T7" fmla="*/ 2147483647 h 1434"/>
                <a:gd name="T8" fmla="*/ 0 w 1240"/>
                <a:gd name="T9" fmla="*/ 2147483647 h 1434"/>
                <a:gd name="T10" fmla="*/ 2147483647 w 1240"/>
                <a:gd name="T11" fmla="*/ 2147483647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69" name="Freeform 21"/>
            <p:cNvSpPr/>
            <p:nvPr/>
          </p:nvSpPr>
          <p:spPr bwMode="auto">
            <a:xfrm>
              <a:off x="5160963" y="2570163"/>
              <a:ext cx="211137" cy="209550"/>
            </a:xfrm>
            <a:custGeom>
              <a:avLst/>
              <a:gdLst>
                <a:gd name="T0" fmla="*/ 2147483647 w 129"/>
                <a:gd name="T1" fmla="*/ 0 h 128"/>
                <a:gd name="T2" fmla="*/ 2147483647 w 129"/>
                <a:gd name="T3" fmla="*/ 2147483647 h 128"/>
                <a:gd name="T4" fmla="*/ 2147483647 w 129"/>
                <a:gd name="T5" fmla="*/ 2147483647 h 128"/>
                <a:gd name="T6" fmla="*/ 2147483647 w 129"/>
                <a:gd name="T7" fmla="*/ 2147483647 h 128"/>
                <a:gd name="T8" fmla="*/ 2147483647 w 129"/>
                <a:gd name="T9" fmla="*/ 2147483647 h 128"/>
                <a:gd name="T10" fmla="*/ 2147483647 w 129"/>
                <a:gd name="T11" fmla="*/ 2147483647 h 128"/>
                <a:gd name="T12" fmla="*/ 2147483647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22"/>
            <p:cNvSpPr/>
            <p:nvPr/>
          </p:nvSpPr>
          <p:spPr bwMode="auto">
            <a:xfrm>
              <a:off x="5278438" y="2552700"/>
              <a:ext cx="109537" cy="109538"/>
            </a:xfrm>
            <a:custGeom>
              <a:avLst/>
              <a:gdLst>
                <a:gd name="T0" fmla="*/ 2147483647 w 68"/>
                <a:gd name="T1" fmla="*/ 2147483647 h 68"/>
                <a:gd name="T2" fmla="*/ 0 w 68"/>
                <a:gd name="T3" fmla="*/ 2147483647 h 68"/>
                <a:gd name="T4" fmla="*/ 0 w 68"/>
                <a:gd name="T5" fmla="*/ 2147483647 h 68"/>
                <a:gd name="T6" fmla="*/ 2147483647 w 68"/>
                <a:gd name="T7" fmla="*/ 2147483647 h 68"/>
                <a:gd name="T8" fmla="*/ 2147483647 w 68"/>
                <a:gd name="T9" fmla="*/ 2147483647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1" name="组合 70"/>
          <p:cNvGrpSpPr/>
          <p:nvPr/>
        </p:nvGrpSpPr>
        <p:grpSpPr>
          <a:xfrm>
            <a:off x="5653317" y="3378789"/>
            <a:ext cx="752606" cy="776237"/>
            <a:chOff x="3862388" y="1625601"/>
            <a:chExt cx="608013" cy="628649"/>
          </a:xfrm>
          <a:solidFill>
            <a:srgbClr val="1570C1"/>
          </a:solidFill>
        </p:grpSpPr>
        <p:sp>
          <p:nvSpPr>
            <p:cNvPr id="72" name="Freeform 37"/>
            <p:cNvSpPr>
              <a:spLocks noEditPoints="1"/>
            </p:cNvSpPr>
            <p:nvPr/>
          </p:nvSpPr>
          <p:spPr bwMode="auto">
            <a:xfrm>
              <a:off x="4052888" y="1625601"/>
              <a:ext cx="227013" cy="628649"/>
            </a:xfrm>
            <a:custGeom>
              <a:avLst/>
              <a:gdLst>
                <a:gd name="T0" fmla="*/ 67 w 135"/>
                <a:gd name="T1" fmla="*/ 0 h 373"/>
                <a:gd name="T2" fmla="*/ 0 w 135"/>
                <a:gd name="T3" fmla="*/ 186 h 373"/>
                <a:gd name="T4" fmla="*/ 67 w 135"/>
                <a:gd name="T5" fmla="*/ 373 h 373"/>
                <a:gd name="T6" fmla="*/ 135 w 135"/>
                <a:gd name="T7" fmla="*/ 186 h 373"/>
                <a:gd name="T8" fmla="*/ 67 w 135"/>
                <a:gd name="T9" fmla="*/ 0 h 373"/>
                <a:gd name="T10" fmla="*/ 67 w 135"/>
                <a:gd name="T11" fmla="*/ 354 h 373"/>
                <a:gd name="T12" fmla="*/ 14 w 135"/>
                <a:gd name="T13" fmla="*/ 186 h 373"/>
                <a:gd name="T14" fmla="*/ 67 w 135"/>
                <a:gd name="T15" fmla="*/ 18 h 373"/>
                <a:gd name="T16" fmla="*/ 121 w 135"/>
                <a:gd name="T17" fmla="*/ 186 h 373"/>
                <a:gd name="T18" fmla="*/ 67 w 135"/>
                <a:gd name="T19" fmla="*/ 35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5" h="373">
                  <a:moveTo>
                    <a:pt x="67" y="0"/>
                  </a:moveTo>
                  <a:cubicBezTo>
                    <a:pt x="30" y="0"/>
                    <a:pt x="0" y="83"/>
                    <a:pt x="0" y="186"/>
                  </a:cubicBezTo>
                  <a:cubicBezTo>
                    <a:pt x="0" y="289"/>
                    <a:pt x="30" y="373"/>
                    <a:pt x="67" y="373"/>
                  </a:cubicBezTo>
                  <a:cubicBezTo>
                    <a:pt x="105" y="373"/>
                    <a:pt x="135" y="289"/>
                    <a:pt x="135" y="186"/>
                  </a:cubicBezTo>
                  <a:cubicBezTo>
                    <a:pt x="135" y="83"/>
                    <a:pt x="105" y="0"/>
                    <a:pt x="67" y="0"/>
                  </a:cubicBezTo>
                  <a:close/>
                  <a:moveTo>
                    <a:pt x="67" y="354"/>
                  </a:moveTo>
                  <a:cubicBezTo>
                    <a:pt x="42" y="354"/>
                    <a:pt x="14" y="283"/>
                    <a:pt x="14" y="186"/>
                  </a:cubicBezTo>
                  <a:cubicBezTo>
                    <a:pt x="14" y="90"/>
                    <a:pt x="42" y="18"/>
                    <a:pt x="67" y="18"/>
                  </a:cubicBezTo>
                  <a:cubicBezTo>
                    <a:pt x="93" y="18"/>
                    <a:pt x="121" y="90"/>
                    <a:pt x="121" y="186"/>
                  </a:cubicBezTo>
                  <a:cubicBezTo>
                    <a:pt x="121" y="283"/>
                    <a:pt x="93" y="354"/>
                    <a:pt x="67" y="35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3" name="Freeform 38"/>
            <p:cNvSpPr>
              <a:spLocks noEditPoints="1"/>
            </p:cNvSpPr>
            <p:nvPr/>
          </p:nvSpPr>
          <p:spPr bwMode="auto">
            <a:xfrm>
              <a:off x="3862388" y="1728788"/>
              <a:ext cx="608013" cy="422275"/>
            </a:xfrm>
            <a:custGeom>
              <a:avLst/>
              <a:gdLst>
                <a:gd name="T0" fmla="*/ 19 w 361"/>
                <a:gd name="T1" fmla="*/ 32 h 251"/>
                <a:gd name="T2" fmla="*/ 146 w 361"/>
                <a:gd name="T3" fmla="*/ 184 h 251"/>
                <a:gd name="T4" fmla="*/ 342 w 361"/>
                <a:gd name="T5" fmla="*/ 219 h 251"/>
                <a:gd name="T6" fmla="*/ 214 w 361"/>
                <a:gd name="T7" fmla="*/ 67 h 251"/>
                <a:gd name="T8" fmla="*/ 19 w 361"/>
                <a:gd name="T9" fmla="*/ 32 h 251"/>
                <a:gd name="T10" fmla="*/ 326 w 361"/>
                <a:gd name="T11" fmla="*/ 209 h 251"/>
                <a:gd name="T12" fmla="*/ 154 w 361"/>
                <a:gd name="T13" fmla="*/ 172 h 251"/>
                <a:gd name="T14" fmla="*/ 35 w 361"/>
                <a:gd name="T15" fmla="*/ 41 h 251"/>
                <a:gd name="T16" fmla="*/ 207 w 361"/>
                <a:gd name="T17" fmla="*/ 79 h 251"/>
                <a:gd name="T18" fmla="*/ 326 w 361"/>
                <a:gd name="T19" fmla="*/ 209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19" y="32"/>
                  </a:moveTo>
                  <a:cubicBezTo>
                    <a:pt x="0" y="64"/>
                    <a:pt x="57" y="132"/>
                    <a:pt x="146" y="184"/>
                  </a:cubicBezTo>
                  <a:cubicBezTo>
                    <a:pt x="236" y="236"/>
                    <a:pt x="323" y="251"/>
                    <a:pt x="342" y="219"/>
                  </a:cubicBezTo>
                  <a:cubicBezTo>
                    <a:pt x="361" y="186"/>
                    <a:pt x="303" y="118"/>
                    <a:pt x="214" y="67"/>
                  </a:cubicBezTo>
                  <a:cubicBezTo>
                    <a:pt x="125" y="15"/>
                    <a:pt x="37" y="0"/>
                    <a:pt x="19" y="32"/>
                  </a:cubicBezTo>
                  <a:close/>
                  <a:moveTo>
                    <a:pt x="326" y="209"/>
                  </a:moveTo>
                  <a:cubicBezTo>
                    <a:pt x="313" y="231"/>
                    <a:pt x="237" y="220"/>
                    <a:pt x="154" y="172"/>
                  </a:cubicBezTo>
                  <a:cubicBezTo>
                    <a:pt x="70" y="124"/>
                    <a:pt x="22" y="63"/>
                    <a:pt x="35" y="41"/>
                  </a:cubicBezTo>
                  <a:cubicBezTo>
                    <a:pt x="47" y="19"/>
                    <a:pt x="124" y="31"/>
                    <a:pt x="207" y="79"/>
                  </a:cubicBezTo>
                  <a:cubicBezTo>
                    <a:pt x="290" y="127"/>
                    <a:pt x="338" y="187"/>
                    <a:pt x="326" y="209"/>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4" name="Freeform 39"/>
            <p:cNvSpPr>
              <a:spLocks noEditPoints="1"/>
            </p:cNvSpPr>
            <p:nvPr/>
          </p:nvSpPr>
          <p:spPr bwMode="auto">
            <a:xfrm>
              <a:off x="3862388" y="1728788"/>
              <a:ext cx="608013" cy="422275"/>
            </a:xfrm>
            <a:custGeom>
              <a:avLst/>
              <a:gdLst>
                <a:gd name="T0" fmla="*/ 214 w 361"/>
                <a:gd name="T1" fmla="*/ 184 h 251"/>
                <a:gd name="T2" fmla="*/ 342 w 361"/>
                <a:gd name="T3" fmla="*/ 32 h 251"/>
                <a:gd name="T4" fmla="*/ 146 w 361"/>
                <a:gd name="T5" fmla="*/ 67 h 251"/>
                <a:gd name="T6" fmla="*/ 19 w 361"/>
                <a:gd name="T7" fmla="*/ 219 h 251"/>
                <a:gd name="T8" fmla="*/ 214 w 361"/>
                <a:gd name="T9" fmla="*/ 184 h 251"/>
                <a:gd name="T10" fmla="*/ 207 w 361"/>
                <a:gd name="T11" fmla="*/ 172 h 251"/>
                <a:gd name="T12" fmla="*/ 35 w 361"/>
                <a:gd name="T13" fmla="*/ 209 h 251"/>
                <a:gd name="T14" fmla="*/ 154 w 361"/>
                <a:gd name="T15" fmla="*/ 79 h 251"/>
                <a:gd name="T16" fmla="*/ 326 w 361"/>
                <a:gd name="T17" fmla="*/ 41 h 251"/>
                <a:gd name="T18" fmla="*/ 207 w 361"/>
                <a:gd name="T19" fmla="*/ 172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1" h="251">
                  <a:moveTo>
                    <a:pt x="214" y="184"/>
                  </a:moveTo>
                  <a:cubicBezTo>
                    <a:pt x="303" y="132"/>
                    <a:pt x="361" y="64"/>
                    <a:pt x="342" y="32"/>
                  </a:cubicBezTo>
                  <a:cubicBezTo>
                    <a:pt x="323" y="0"/>
                    <a:pt x="236" y="15"/>
                    <a:pt x="146" y="67"/>
                  </a:cubicBezTo>
                  <a:cubicBezTo>
                    <a:pt x="57" y="118"/>
                    <a:pt x="0" y="186"/>
                    <a:pt x="19" y="219"/>
                  </a:cubicBezTo>
                  <a:cubicBezTo>
                    <a:pt x="37" y="251"/>
                    <a:pt x="125" y="236"/>
                    <a:pt x="214" y="184"/>
                  </a:cubicBezTo>
                  <a:close/>
                  <a:moveTo>
                    <a:pt x="207" y="172"/>
                  </a:moveTo>
                  <a:cubicBezTo>
                    <a:pt x="124" y="220"/>
                    <a:pt x="47" y="231"/>
                    <a:pt x="35" y="209"/>
                  </a:cubicBezTo>
                  <a:cubicBezTo>
                    <a:pt x="22" y="187"/>
                    <a:pt x="70" y="127"/>
                    <a:pt x="154" y="79"/>
                  </a:cubicBezTo>
                  <a:cubicBezTo>
                    <a:pt x="237" y="31"/>
                    <a:pt x="313" y="19"/>
                    <a:pt x="326" y="41"/>
                  </a:cubicBezTo>
                  <a:cubicBezTo>
                    <a:pt x="338" y="63"/>
                    <a:pt x="290" y="123"/>
                    <a:pt x="207" y="17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5" name="Oval 40"/>
            <p:cNvSpPr>
              <a:spLocks noChangeArrowheads="1"/>
            </p:cNvSpPr>
            <p:nvPr/>
          </p:nvSpPr>
          <p:spPr bwMode="auto">
            <a:xfrm>
              <a:off x="4121150" y="1895475"/>
              <a:ext cx="88900" cy="8731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grpSp>
      <p:grpSp>
        <p:nvGrpSpPr>
          <p:cNvPr id="76" name="组合 75"/>
          <p:cNvGrpSpPr/>
          <p:nvPr/>
        </p:nvGrpSpPr>
        <p:grpSpPr>
          <a:xfrm>
            <a:off x="4410075" y="3789137"/>
            <a:ext cx="1244600" cy="1617663"/>
            <a:chOff x="4410075" y="3600450"/>
            <a:chExt cx="1244600" cy="1617663"/>
          </a:xfrm>
        </p:grpSpPr>
        <p:sp>
          <p:nvSpPr>
            <p:cNvPr id="77" name="Freeform 14"/>
            <p:cNvSpPr/>
            <p:nvPr/>
          </p:nvSpPr>
          <p:spPr bwMode="auto">
            <a:xfrm rot="10800000">
              <a:off x="4410075" y="3600450"/>
              <a:ext cx="1244600" cy="1077913"/>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8" name="Freeform 15"/>
            <p:cNvSpPr/>
            <p:nvPr/>
          </p:nvSpPr>
          <p:spPr bwMode="auto">
            <a:xfrm rot="10800000">
              <a:off x="4410075" y="4138613"/>
              <a:ext cx="1244600" cy="1079500"/>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79" name="Oval 42"/>
            <p:cNvSpPr>
              <a:spLocks noChangeArrowheads="1"/>
            </p:cNvSpPr>
            <p:nvPr/>
          </p:nvSpPr>
          <p:spPr bwMode="auto">
            <a:xfrm>
              <a:off x="4943475" y="4384675"/>
              <a:ext cx="73025" cy="6985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0" name="Oval 43"/>
            <p:cNvSpPr>
              <a:spLocks noChangeArrowheads="1"/>
            </p:cNvSpPr>
            <p:nvPr/>
          </p:nvSpPr>
          <p:spPr bwMode="auto">
            <a:xfrm>
              <a:off x="5030788" y="4365625"/>
              <a:ext cx="88900" cy="8890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1" name="Oval 44"/>
            <p:cNvSpPr>
              <a:spLocks noChangeArrowheads="1"/>
            </p:cNvSpPr>
            <p:nvPr/>
          </p:nvSpPr>
          <p:spPr bwMode="auto">
            <a:xfrm>
              <a:off x="4943475" y="4468813"/>
              <a:ext cx="73025"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82" name="Oval 45"/>
            <p:cNvSpPr>
              <a:spLocks noChangeArrowheads="1"/>
            </p:cNvSpPr>
            <p:nvPr/>
          </p:nvSpPr>
          <p:spPr bwMode="auto">
            <a:xfrm>
              <a:off x="5030788" y="4468813"/>
              <a:ext cx="71437" cy="7143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grpSp>
        <p:nvGrpSpPr>
          <p:cNvPr id="83" name="组合 82"/>
          <p:cNvGrpSpPr/>
          <p:nvPr/>
        </p:nvGrpSpPr>
        <p:grpSpPr>
          <a:xfrm>
            <a:off x="5899150" y="4032025"/>
            <a:ext cx="1719263" cy="1417637"/>
            <a:chOff x="5899150" y="3843338"/>
            <a:chExt cx="1719263" cy="1417637"/>
          </a:xfrm>
        </p:grpSpPr>
        <p:sp>
          <p:nvSpPr>
            <p:cNvPr id="84" name="Freeform 14"/>
            <p:cNvSpPr/>
            <p:nvPr/>
          </p:nvSpPr>
          <p:spPr bwMode="auto">
            <a:xfrm rot="5400000">
              <a:off x="5763419" y="3979069"/>
              <a:ext cx="1417637"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5" name="Freeform 15"/>
            <p:cNvSpPr/>
            <p:nvPr/>
          </p:nvSpPr>
          <p:spPr bwMode="auto">
            <a:xfrm rot="5400000">
              <a:off x="6336507" y="3979069"/>
              <a:ext cx="1417637"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6" name="Freeform 36"/>
            <p:cNvSpPr/>
            <p:nvPr/>
          </p:nvSpPr>
          <p:spPr bwMode="auto">
            <a:xfrm>
              <a:off x="6656388" y="4430713"/>
              <a:ext cx="222250" cy="195262"/>
            </a:xfrm>
            <a:custGeom>
              <a:avLst/>
              <a:gdLst>
                <a:gd name="T0" fmla="*/ 2147483647 w 134"/>
                <a:gd name="T1" fmla="*/ 2147483647 h 117"/>
                <a:gd name="T2" fmla="*/ 2147483647 w 134"/>
                <a:gd name="T3" fmla="*/ 0 h 117"/>
                <a:gd name="T4" fmla="*/ 2147483647 w 134"/>
                <a:gd name="T5" fmla="*/ 2147483647 h 117"/>
                <a:gd name="T6" fmla="*/ 2147483647 w 134"/>
                <a:gd name="T7" fmla="*/ 2147483647 h 117"/>
                <a:gd name="T8" fmla="*/ 2147483647 w 134"/>
                <a:gd name="T9" fmla="*/ 2147483647 h 117"/>
                <a:gd name="T10" fmla="*/ 2147483647 w 134"/>
                <a:gd name="T11" fmla="*/ 2147483647 h 117"/>
                <a:gd name="T12" fmla="*/ 2147483647 w 134"/>
                <a:gd name="T13" fmla="*/ 2147483647 h 117"/>
                <a:gd name="T14" fmla="*/ 2147483647 w 134"/>
                <a:gd name="T15" fmla="*/ 2147483647 h 117"/>
                <a:gd name="T16" fmla="*/ 2147483647 w 134"/>
                <a:gd name="T17" fmla="*/ 2147483647 h 117"/>
                <a:gd name="T18" fmla="*/ 0 w 134"/>
                <a:gd name="T19" fmla="*/ 2147483647 h 117"/>
                <a:gd name="T20" fmla="*/ 2147483647 w 134"/>
                <a:gd name="T21" fmla="*/ 2147483647 h 117"/>
                <a:gd name="T22" fmla="*/ 2147483647 w 134"/>
                <a:gd name="T23" fmla="*/ 2147483647 h 117"/>
                <a:gd name="T24" fmla="*/ 2147483647 w 134"/>
                <a:gd name="T25" fmla="*/ 2147483647 h 117"/>
                <a:gd name="T26" fmla="*/ 2147483647 w 134"/>
                <a:gd name="T27" fmla="*/ 2147483647 h 117"/>
                <a:gd name="T28" fmla="*/ 2147483647 w 134"/>
                <a:gd name="T29" fmla="*/ 2147483647 h 117"/>
                <a:gd name="T30" fmla="*/ 2147483647 w 134"/>
                <a:gd name="T31" fmla="*/ 2147483647 h 117"/>
                <a:gd name="T32" fmla="*/ 2147483647 w 134"/>
                <a:gd name="T33" fmla="*/ 2147483647 h 117"/>
                <a:gd name="T34" fmla="*/ 2147483647 w 134"/>
                <a:gd name="T35" fmla="*/ 2147483647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7" name="组合 86"/>
          <p:cNvGrpSpPr/>
          <p:nvPr/>
        </p:nvGrpSpPr>
        <p:grpSpPr>
          <a:xfrm>
            <a:off x="6321425" y="2149250"/>
            <a:ext cx="1416050" cy="1719262"/>
            <a:chOff x="6321425" y="1960563"/>
            <a:chExt cx="1416050" cy="1719262"/>
          </a:xfrm>
        </p:grpSpPr>
        <p:sp>
          <p:nvSpPr>
            <p:cNvPr id="88" name="Freeform 14"/>
            <p:cNvSpPr/>
            <p:nvPr/>
          </p:nvSpPr>
          <p:spPr bwMode="auto">
            <a:xfrm>
              <a:off x="6321425" y="2533650"/>
              <a:ext cx="1416050" cy="1146175"/>
            </a:xfrm>
            <a:custGeom>
              <a:avLst/>
              <a:gdLst>
                <a:gd name="T0" fmla="*/ 2147483647 w 556"/>
                <a:gd name="T1" fmla="*/ 0 h 482"/>
                <a:gd name="T2" fmla="*/ 2147483647 w 556"/>
                <a:gd name="T3" fmla="*/ 2147483647 h 482"/>
                <a:gd name="T4" fmla="*/ 2147483647 w 556"/>
                <a:gd name="T5" fmla="*/ 2147483647 h 482"/>
                <a:gd name="T6" fmla="*/ 2147483647 w 556"/>
                <a:gd name="T7" fmla="*/ 2147483647 h 482"/>
                <a:gd name="T8" fmla="*/ 0 w 556"/>
                <a:gd name="T9" fmla="*/ 0 h 482"/>
                <a:gd name="T10" fmla="*/ 2147483647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89" name="Freeform 15"/>
            <p:cNvSpPr/>
            <p:nvPr/>
          </p:nvSpPr>
          <p:spPr bwMode="auto">
            <a:xfrm>
              <a:off x="6321425" y="1960563"/>
              <a:ext cx="1416050" cy="1146175"/>
            </a:xfrm>
            <a:custGeom>
              <a:avLst/>
              <a:gdLst>
                <a:gd name="T0" fmla="*/ 2147483647 w 556"/>
                <a:gd name="T1" fmla="*/ 0 h 482"/>
                <a:gd name="T2" fmla="*/ 2147483647 w 556"/>
                <a:gd name="T3" fmla="*/ 2147483647 h 482"/>
                <a:gd name="T4" fmla="*/ 0 w 556"/>
                <a:gd name="T5" fmla="*/ 0 h 482"/>
                <a:gd name="T6" fmla="*/ 2147483647 w 556"/>
                <a:gd name="T7" fmla="*/ 2147483647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90" name="Rectangle 27"/>
            <p:cNvSpPr>
              <a:spLocks noChangeArrowheads="1"/>
            </p:cNvSpPr>
            <p:nvPr/>
          </p:nvSpPr>
          <p:spPr bwMode="auto">
            <a:xfrm>
              <a:off x="6973888" y="2719388"/>
              <a:ext cx="22225" cy="1524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1" name="Rectangle 28"/>
            <p:cNvSpPr>
              <a:spLocks noChangeArrowheads="1"/>
            </p:cNvSpPr>
            <p:nvPr/>
          </p:nvSpPr>
          <p:spPr bwMode="auto">
            <a:xfrm>
              <a:off x="7015163" y="2695575"/>
              <a:ext cx="20637" cy="1762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2" name="Rectangle 29"/>
            <p:cNvSpPr>
              <a:spLocks noChangeArrowheads="1"/>
            </p:cNvSpPr>
            <p:nvPr/>
          </p:nvSpPr>
          <p:spPr bwMode="auto">
            <a:xfrm>
              <a:off x="7051675" y="2679700"/>
              <a:ext cx="22225" cy="1920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sp>
          <p:nvSpPr>
            <p:cNvPr id="93" name="Rectangle 30"/>
            <p:cNvSpPr>
              <a:spLocks noChangeArrowheads="1"/>
            </p:cNvSpPr>
            <p:nvPr/>
          </p:nvSpPr>
          <p:spPr bwMode="auto">
            <a:xfrm>
              <a:off x="7089775" y="2778125"/>
              <a:ext cx="23813" cy="936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a:p>
          </p:txBody>
        </p:sp>
      </p:grpSp>
      <p:sp>
        <p:nvSpPr>
          <p:cNvPr id="94" name="文本框 93"/>
          <p:cNvSpPr txBox="1"/>
          <p:nvPr/>
        </p:nvSpPr>
        <p:spPr>
          <a:xfrm>
            <a:off x="1060672" y="2349305"/>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95" name="文本框 94"/>
          <p:cNvSpPr txBox="1"/>
          <p:nvPr/>
        </p:nvSpPr>
        <p:spPr>
          <a:xfrm>
            <a:off x="1633488" y="1949195"/>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96" name="文本框 95"/>
          <p:cNvSpPr txBox="1"/>
          <p:nvPr/>
        </p:nvSpPr>
        <p:spPr>
          <a:xfrm>
            <a:off x="8198292" y="2393983"/>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97" name="文本框 96"/>
          <p:cNvSpPr txBox="1"/>
          <p:nvPr/>
        </p:nvSpPr>
        <p:spPr>
          <a:xfrm>
            <a:off x="8198292" y="1993873"/>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00" name="文本框 99"/>
          <p:cNvSpPr txBox="1"/>
          <p:nvPr/>
        </p:nvSpPr>
        <p:spPr>
          <a:xfrm>
            <a:off x="1112932" y="4786602"/>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01" name="文本框 100"/>
          <p:cNvSpPr txBox="1"/>
          <p:nvPr/>
        </p:nvSpPr>
        <p:spPr>
          <a:xfrm>
            <a:off x="1685748" y="4386492"/>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02" name="文本框 101"/>
          <p:cNvSpPr txBox="1"/>
          <p:nvPr/>
        </p:nvSpPr>
        <p:spPr>
          <a:xfrm>
            <a:off x="8198292" y="4787737"/>
            <a:ext cx="2941751" cy="1274195"/>
          </a:xfrm>
          <a:prstGeom prst="rect">
            <a:avLst/>
          </a:prstGeom>
          <a:noFill/>
        </p:spPr>
        <p:txBody>
          <a:bodyPr wrap="square" lIns="0" rIns="0" rtlCol="0">
            <a:spAutoFit/>
          </a:bodyPr>
          <a:lstStyle/>
          <a:p>
            <a:pPr algn="just">
              <a:lnSpc>
                <a:spcPct val="120000"/>
              </a:lnSpc>
              <a:spcAft>
                <a:spcPts val="600"/>
              </a:spcAft>
            </a:pPr>
            <a:r>
              <a:rPr lang="zh-CN" altLang="en-US" sz="1600"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03" name="文本框 102"/>
          <p:cNvSpPr txBox="1"/>
          <p:nvPr/>
        </p:nvSpPr>
        <p:spPr>
          <a:xfrm>
            <a:off x="8198292" y="4387627"/>
            <a:ext cx="2322752" cy="400110"/>
          </a:xfrm>
          <a:prstGeom prst="rect">
            <a:avLst/>
          </a:prstGeom>
          <a:noFill/>
        </p:spPr>
        <p:txBody>
          <a:bodyPr wrap="none" lIns="0" rIns="0" rtlCol="0">
            <a:spAutoFit/>
          </a:bodyPr>
          <a:lstStyle/>
          <a:p>
            <a:pPr algn="r"/>
            <a:r>
              <a:rPr lang="zh-CN" altLang="en-US" sz="2000" b="1" dirty="0">
                <a:solidFill>
                  <a:srgbClr val="272049"/>
                </a:solidFill>
                <a:latin typeface="微软雅黑" panose="020B0503020204020204" pitchFamily="34" charset="-122"/>
                <a:ea typeface="微软雅黑" panose="020B0503020204020204" pitchFamily="34" charset="-122"/>
              </a:rPr>
              <a:t>添加幻灯片正文标题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10000">
        <p14:prism isInverted="1"/>
      </p:transition>
    </mc:Choice>
    <mc:Fallback xmlns="">
      <p:transition spd="slow" advClick="0" advTm="10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12" presetClass="entr" presetSubtype="8"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p:tgtEl>
                                              <p:spTgt spid="66"/>
                                            </p:tgtEl>
                                            <p:attrNameLst>
                                              <p:attrName>ppt_x</p:attrName>
                                            </p:attrNameLst>
                                          </p:cBhvr>
                                          <p:tavLst>
                                            <p:tav tm="0">
                                              <p:val>
                                                <p:strVal val="#ppt_x-#ppt_w*1.125000"/>
                                              </p:val>
                                            </p:tav>
                                            <p:tav tm="100000">
                                              <p:val>
                                                <p:strVal val="#ppt_x"/>
                                              </p:val>
                                            </p:tav>
                                          </p:tavLst>
                                        </p:anim>
                                        <p:animEffect transition="in" filter="wipe(right)">
                                          <p:cBhvr>
                                            <p:cTn id="20" dur="500"/>
                                            <p:tgtEl>
                                              <p:spTgt spid="66"/>
                                            </p:tgtEl>
                                          </p:cBhvr>
                                        </p:animEffect>
                                      </p:childTnLst>
                                    </p:cTn>
                                  </p:par>
                                  <p:par>
                                    <p:cTn id="21" presetID="12" presetClass="entr" presetSubtype="1" fill="hold" nodeType="with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additive="base">
                                            <p:cTn id="23" dur="500"/>
                                            <p:tgtEl>
                                              <p:spTgt spid="87"/>
                                            </p:tgtEl>
                                            <p:attrNameLst>
                                              <p:attrName>ppt_y</p:attrName>
                                            </p:attrNameLst>
                                          </p:cBhvr>
                                          <p:tavLst>
                                            <p:tav tm="0">
                                              <p:val>
                                                <p:strVal val="#ppt_y-#ppt_h*1.125000"/>
                                              </p:val>
                                            </p:tav>
                                            <p:tav tm="100000">
                                              <p:val>
                                                <p:strVal val="#ppt_y"/>
                                              </p:val>
                                            </p:tav>
                                          </p:tavLst>
                                        </p:anim>
                                        <p:animEffect transition="in" filter="wipe(down)">
                                          <p:cBhvr>
                                            <p:cTn id="24" dur="500"/>
                                            <p:tgtEl>
                                              <p:spTgt spid="87"/>
                                            </p:tgtEl>
                                          </p:cBhvr>
                                        </p:animEffect>
                                      </p:childTnLst>
                                    </p:cTn>
                                  </p:par>
                                  <p:par>
                                    <p:cTn id="25" presetID="12" presetClass="entr" presetSubtype="2"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p:tgtEl>
                                              <p:spTgt spid="83"/>
                                            </p:tgtEl>
                                            <p:attrNameLst>
                                              <p:attrName>ppt_x</p:attrName>
                                            </p:attrNameLst>
                                          </p:cBhvr>
                                          <p:tavLst>
                                            <p:tav tm="0">
                                              <p:val>
                                                <p:strVal val="#ppt_x+#ppt_w*1.125000"/>
                                              </p:val>
                                            </p:tav>
                                            <p:tav tm="100000">
                                              <p:val>
                                                <p:strVal val="#ppt_x"/>
                                              </p:val>
                                            </p:tav>
                                          </p:tavLst>
                                        </p:anim>
                                        <p:animEffect transition="in" filter="wipe(left)">
                                          <p:cBhvr>
                                            <p:cTn id="28" dur="500"/>
                                            <p:tgtEl>
                                              <p:spTgt spid="83"/>
                                            </p:tgtEl>
                                          </p:cBhvr>
                                        </p:animEffect>
                                      </p:childTnLst>
                                    </p:cTn>
                                  </p:par>
                                  <p:par>
                                    <p:cTn id="29" presetID="12" presetClass="entr" presetSubtype="4" fill="hold" nodeType="with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p:tgtEl>
                                              <p:spTgt spid="76"/>
                                            </p:tgtEl>
                                            <p:attrNameLst>
                                              <p:attrName>ppt_y</p:attrName>
                                            </p:attrNameLst>
                                          </p:cBhvr>
                                          <p:tavLst>
                                            <p:tav tm="0">
                                              <p:val>
                                                <p:strVal val="#ppt_y+#ppt_h*1.125000"/>
                                              </p:val>
                                            </p:tav>
                                            <p:tav tm="100000">
                                              <p:val>
                                                <p:strVal val="#ppt_y"/>
                                              </p:val>
                                            </p:tav>
                                          </p:tavLst>
                                        </p:anim>
                                        <p:animEffect transition="in" filter="wipe(up)">
                                          <p:cBhvr>
                                            <p:cTn id="32" dur="500"/>
                                            <p:tgtEl>
                                              <p:spTgt spid="76"/>
                                            </p:tgtEl>
                                          </p:cBhvr>
                                        </p:animEffect>
                                      </p:childTnLst>
                                    </p:cTn>
                                  </p:par>
                                </p:childTnLst>
                              </p:cTn>
                            </p:par>
                            <p:par>
                              <p:cTn id="33" fill="hold">
                                <p:stCondLst>
                                  <p:cond delay="1950"/>
                                </p:stCondLst>
                                <p:childTnLst>
                                  <p:par>
                                    <p:cTn id="34" presetID="10" presetClass="entr" presetSubtype="0" fill="hold" nodeType="after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fade">
                                          <p:cBhvr>
                                            <p:cTn id="36" dur="500"/>
                                            <p:tgtEl>
                                              <p:spTgt spid="71"/>
                                            </p:tgtEl>
                                          </p:cBhvr>
                                        </p:animEffect>
                                      </p:childTnLst>
                                    </p:cTn>
                                  </p:par>
                                </p:childTnLst>
                              </p:cTn>
                            </p:par>
                            <p:par>
                              <p:cTn id="37" fill="hold">
                                <p:stCondLst>
                                  <p:cond delay="2450"/>
                                </p:stCondLst>
                                <p:childTnLst>
                                  <p:par>
                                    <p:cTn id="38" presetID="2" presetClass="entr" presetSubtype="8" accel="26600" fill="hold" grpId="0" nodeType="afterEffect" p14:presetBounceEnd="26000">
                                      <p:stCondLst>
                                        <p:cond delay="0"/>
                                      </p:stCondLst>
                                      <p:childTnLst>
                                        <p:set>
                                          <p:cBhvr>
                                            <p:cTn id="39" dur="1" fill="hold">
                                              <p:stCondLst>
                                                <p:cond delay="0"/>
                                              </p:stCondLst>
                                            </p:cTn>
                                            <p:tgtEl>
                                              <p:spTgt spid="95"/>
                                            </p:tgtEl>
                                            <p:attrNameLst>
                                              <p:attrName>style.visibility</p:attrName>
                                            </p:attrNameLst>
                                          </p:cBhvr>
                                          <p:to>
                                            <p:strVal val="visible"/>
                                          </p:to>
                                        </p:set>
                                        <p:anim calcmode="lin" valueType="num" p14:bounceEnd="26000">
                                          <p:cBhvr additive="base">
                                            <p:cTn id="40" dur="400" fill="hold"/>
                                            <p:tgtEl>
                                              <p:spTgt spid="95"/>
                                            </p:tgtEl>
                                            <p:attrNameLst>
                                              <p:attrName>ppt_x</p:attrName>
                                            </p:attrNameLst>
                                          </p:cBhvr>
                                          <p:tavLst>
                                            <p:tav tm="0">
                                              <p:val>
                                                <p:strVal val="0-#ppt_w/2"/>
                                              </p:val>
                                            </p:tav>
                                            <p:tav tm="100000">
                                              <p:val>
                                                <p:strVal val="#ppt_x"/>
                                              </p:val>
                                            </p:tav>
                                          </p:tavLst>
                                        </p:anim>
                                        <p:anim calcmode="lin" valueType="num" p14:bounceEnd="26000">
                                          <p:cBhvr additive="base">
                                            <p:cTn id="41" dur="400" fill="hold"/>
                                            <p:tgtEl>
                                              <p:spTgt spid="95"/>
                                            </p:tgtEl>
                                            <p:attrNameLst>
                                              <p:attrName>ppt_y</p:attrName>
                                            </p:attrNameLst>
                                          </p:cBhvr>
                                          <p:tavLst>
                                            <p:tav tm="0">
                                              <p:val>
                                                <p:strVal val="#ppt_y"/>
                                              </p:val>
                                            </p:tav>
                                            <p:tav tm="100000">
                                              <p:val>
                                                <p:strVal val="#ppt_y"/>
                                              </p:val>
                                            </p:tav>
                                          </p:tavLst>
                                        </p:anim>
                                      </p:childTnLst>
                                    </p:cTn>
                                  </p:par>
                                  <p:par>
                                    <p:cTn id="42" presetID="2" presetClass="entr" presetSubtype="8" accel="26600" fill="hold" grpId="0" nodeType="withEffect" p14:presetBounceEnd="26000">
                                      <p:stCondLst>
                                        <p:cond delay="100"/>
                                      </p:stCondLst>
                                      <p:childTnLst>
                                        <p:set>
                                          <p:cBhvr>
                                            <p:cTn id="43" dur="1" fill="hold">
                                              <p:stCondLst>
                                                <p:cond delay="0"/>
                                              </p:stCondLst>
                                            </p:cTn>
                                            <p:tgtEl>
                                              <p:spTgt spid="94"/>
                                            </p:tgtEl>
                                            <p:attrNameLst>
                                              <p:attrName>style.visibility</p:attrName>
                                            </p:attrNameLst>
                                          </p:cBhvr>
                                          <p:to>
                                            <p:strVal val="visible"/>
                                          </p:to>
                                        </p:set>
                                        <p:anim calcmode="lin" valueType="num" p14:bounceEnd="26000">
                                          <p:cBhvr additive="base">
                                            <p:cTn id="44" dur="400" fill="hold"/>
                                            <p:tgtEl>
                                              <p:spTgt spid="94"/>
                                            </p:tgtEl>
                                            <p:attrNameLst>
                                              <p:attrName>ppt_x</p:attrName>
                                            </p:attrNameLst>
                                          </p:cBhvr>
                                          <p:tavLst>
                                            <p:tav tm="0">
                                              <p:val>
                                                <p:strVal val="0-#ppt_w/2"/>
                                              </p:val>
                                            </p:tav>
                                            <p:tav tm="100000">
                                              <p:val>
                                                <p:strVal val="#ppt_x"/>
                                              </p:val>
                                            </p:tav>
                                          </p:tavLst>
                                        </p:anim>
                                        <p:anim calcmode="lin" valueType="num" p14:bounceEnd="26000">
                                          <p:cBhvr additive="base">
                                            <p:cTn id="45" dur="400" fill="hold"/>
                                            <p:tgtEl>
                                              <p:spTgt spid="94"/>
                                            </p:tgtEl>
                                            <p:attrNameLst>
                                              <p:attrName>ppt_y</p:attrName>
                                            </p:attrNameLst>
                                          </p:cBhvr>
                                          <p:tavLst>
                                            <p:tav tm="0">
                                              <p:val>
                                                <p:strVal val="#ppt_y"/>
                                              </p:val>
                                            </p:tav>
                                            <p:tav tm="100000">
                                              <p:val>
                                                <p:strVal val="#ppt_y"/>
                                              </p:val>
                                            </p:tav>
                                          </p:tavLst>
                                        </p:anim>
                                      </p:childTnLst>
                                    </p:cTn>
                                  </p:par>
                                </p:childTnLst>
                              </p:cTn>
                            </p:par>
                            <p:par>
                              <p:cTn id="46" fill="hold">
                                <p:stCondLst>
                                  <p:cond delay="2950"/>
                                </p:stCondLst>
                                <p:childTnLst>
                                  <p:par>
                                    <p:cTn id="47" presetID="2" presetClass="entr" presetSubtype="2" accel="26600" fill="hold" grpId="0" nodeType="afterEffect" p14:presetBounceEnd="26000">
                                      <p:stCondLst>
                                        <p:cond delay="0"/>
                                      </p:stCondLst>
                                      <p:childTnLst>
                                        <p:set>
                                          <p:cBhvr>
                                            <p:cTn id="48" dur="1" fill="hold">
                                              <p:stCondLst>
                                                <p:cond delay="0"/>
                                              </p:stCondLst>
                                            </p:cTn>
                                            <p:tgtEl>
                                              <p:spTgt spid="97"/>
                                            </p:tgtEl>
                                            <p:attrNameLst>
                                              <p:attrName>style.visibility</p:attrName>
                                            </p:attrNameLst>
                                          </p:cBhvr>
                                          <p:to>
                                            <p:strVal val="visible"/>
                                          </p:to>
                                        </p:set>
                                        <p:anim calcmode="lin" valueType="num" p14:bounceEnd="26000">
                                          <p:cBhvr additive="base">
                                            <p:cTn id="49" dur="400" fill="hold"/>
                                            <p:tgtEl>
                                              <p:spTgt spid="97"/>
                                            </p:tgtEl>
                                            <p:attrNameLst>
                                              <p:attrName>ppt_x</p:attrName>
                                            </p:attrNameLst>
                                          </p:cBhvr>
                                          <p:tavLst>
                                            <p:tav tm="0">
                                              <p:val>
                                                <p:strVal val="1+#ppt_w/2"/>
                                              </p:val>
                                            </p:tav>
                                            <p:tav tm="100000">
                                              <p:val>
                                                <p:strVal val="#ppt_x"/>
                                              </p:val>
                                            </p:tav>
                                          </p:tavLst>
                                        </p:anim>
                                        <p:anim calcmode="lin" valueType="num" p14:bounceEnd="26000">
                                          <p:cBhvr additive="base">
                                            <p:cTn id="50" dur="400" fill="hold"/>
                                            <p:tgtEl>
                                              <p:spTgt spid="97"/>
                                            </p:tgtEl>
                                            <p:attrNameLst>
                                              <p:attrName>ppt_y</p:attrName>
                                            </p:attrNameLst>
                                          </p:cBhvr>
                                          <p:tavLst>
                                            <p:tav tm="0">
                                              <p:val>
                                                <p:strVal val="#ppt_y"/>
                                              </p:val>
                                            </p:tav>
                                            <p:tav tm="100000">
                                              <p:val>
                                                <p:strVal val="#ppt_y"/>
                                              </p:val>
                                            </p:tav>
                                          </p:tavLst>
                                        </p:anim>
                                      </p:childTnLst>
                                    </p:cTn>
                                  </p:par>
                                  <p:par>
                                    <p:cTn id="51" presetID="2" presetClass="entr" presetSubtype="2" accel="26600" fill="hold" grpId="0" nodeType="withEffect" p14:presetBounceEnd="26000">
                                      <p:stCondLst>
                                        <p:cond delay="100"/>
                                      </p:stCondLst>
                                      <p:childTnLst>
                                        <p:set>
                                          <p:cBhvr>
                                            <p:cTn id="52" dur="1" fill="hold">
                                              <p:stCondLst>
                                                <p:cond delay="0"/>
                                              </p:stCondLst>
                                            </p:cTn>
                                            <p:tgtEl>
                                              <p:spTgt spid="96"/>
                                            </p:tgtEl>
                                            <p:attrNameLst>
                                              <p:attrName>style.visibility</p:attrName>
                                            </p:attrNameLst>
                                          </p:cBhvr>
                                          <p:to>
                                            <p:strVal val="visible"/>
                                          </p:to>
                                        </p:set>
                                        <p:anim calcmode="lin" valueType="num" p14:bounceEnd="26000">
                                          <p:cBhvr additive="base">
                                            <p:cTn id="53" dur="400" fill="hold"/>
                                            <p:tgtEl>
                                              <p:spTgt spid="96"/>
                                            </p:tgtEl>
                                            <p:attrNameLst>
                                              <p:attrName>ppt_x</p:attrName>
                                            </p:attrNameLst>
                                          </p:cBhvr>
                                          <p:tavLst>
                                            <p:tav tm="0">
                                              <p:val>
                                                <p:strVal val="1+#ppt_w/2"/>
                                              </p:val>
                                            </p:tav>
                                            <p:tav tm="100000">
                                              <p:val>
                                                <p:strVal val="#ppt_x"/>
                                              </p:val>
                                            </p:tav>
                                          </p:tavLst>
                                        </p:anim>
                                        <p:anim calcmode="lin" valueType="num" p14:bounceEnd="26000">
                                          <p:cBhvr additive="base">
                                            <p:cTn id="54" dur="400" fill="hold"/>
                                            <p:tgtEl>
                                              <p:spTgt spid="96"/>
                                            </p:tgtEl>
                                            <p:attrNameLst>
                                              <p:attrName>ppt_y</p:attrName>
                                            </p:attrNameLst>
                                          </p:cBhvr>
                                          <p:tavLst>
                                            <p:tav tm="0">
                                              <p:val>
                                                <p:strVal val="#ppt_y"/>
                                              </p:val>
                                            </p:tav>
                                            <p:tav tm="100000">
                                              <p:val>
                                                <p:strVal val="#ppt_y"/>
                                              </p:val>
                                            </p:tav>
                                          </p:tavLst>
                                        </p:anim>
                                      </p:childTnLst>
                                    </p:cTn>
                                  </p:par>
                                </p:childTnLst>
                              </p:cTn>
                            </p:par>
                            <p:par>
                              <p:cTn id="55" fill="hold">
                                <p:stCondLst>
                                  <p:cond delay="3450"/>
                                </p:stCondLst>
                                <p:childTnLst>
                                  <p:par>
                                    <p:cTn id="56" presetID="2" presetClass="entr" presetSubtype="8" accel="26600" fill="hold" grpId="0" nodeType="afterEffect" p14:presetBounceEnd="26000">
                                      <p:stCondLst>
                                        <p:cond delay="0"/>
                                      </p:stCondLst>
                                      <p:childTnLst>
                                        <p:set>
                                          <p:cBhvr>
                                            <p:cTn id="57" dur="1" fill="hold">
                                              <p:stCondLst>
                                                <p:cond delay="0"/>
                                              </p:stCondLst>
                                            </p:cTn>
                                            <p:tgtEl>
                                              <p:spTgt spid="101"/>
                                            </p:tgtEl>
                                            <p:attrNameLst>
                                              <p:attrName>style.visibility</p:attrName>
                                            </p:attrNameLst>
                                          </p:cBhvr>
                                          <p:to>
                                            <p:strVal val="visible"/>
                                          </p:to>
                                        </p:set>
                                        <p:anim calcmode="lin" valueType="num" p14:bounceEnd="26000">
                                          <p:cBhvr additive="base">
                                            <p:cTn id="58" dur="400" fill="hold"/>
                                            <p:tgtEl>
                                              <p:spTgt spid="101"/>
                                            </p:tgtEl>
                                            <p:attrNameLst>
                                              <p:attrName>ppt_x</p:attrName>
                                            </p:attrNameLst>
                                          </p:cBhvr>
                                          <p:tavLst>
                                            <p:tav tm="0">
                                              <p:val>
                                                <p:strVal val="0-#ppt_w/2"/>
                                              </p:val>
                                            </p:tav>
                                            <p:tav tm="100000">
                                              <p:val>
                                                <p:strVal val="#ppt_x"/>
                                              </p:val>
                                            </p:tav>
                                          </p:tavLst>
                                        </p:anim>
                                        <p:anim calcmode="lin" valueType="num" p14:bounceEnd="26000">
                                          <p:cBhvr additive="base">
                                            <p:cTn id="59" dur="400" fill="hold"/>
                                            <p:tgtEl>
                                              <p:spTgt spid="101"/>
                                            </p:tgtEl>
                                            <p:attrNameLst>
                                              <p:attrName>ppt_y</p:attrName>
                                            </p:attrNameLst>
                                          </p:cBhvr>
                                          <p:tavLst>
                                            <p:tav tm="0">
                                              <p:val>
                                                <p:strVal val="#ppt_y"/>
                                              </p:val>
                                            </p:tav>
                                            <p:tav tm="100000">
                                              <p:val>
                                                <p:strVal val="#ppt_y"/>
                                              </p:val>
                                            </p:tav>
                                          </p:tavLst>
                                        </p:anim>
                                      </p:childTnLst>
                                    </p:cTn>
                                  </p:par>
                                  <p:par>
                                    <p:cTn id="60" presetID="2" presetClass="entr" presetSubtype="8" accel="26600" fill="hold" grpId="0" nodeType="withEffect" p14:presetBounceEnd="26000">
                                      <p:stCondLst>
                                        <p:cond delay="100"/>
                                      </p:stCondLst>
                                      <p:childTnLst>
                                        <p:set>
                                          <p:cBhvr>
                                            <p:cTn id="61" dur="1" fill="hold">
                                              <p:stCondLst>
                                                <p:cond delay="0"/>
                                              </p:stCondLst>
                                            </p:cTn>
                                            <p:tgtEl>
                                              <p:spTgt spid="100"/>
                                            </p:tgtEl>
                                            <p:attrNameLst>
                                              <p:attrName>style.visibility</p:attrName>
                                            </p:attrNameLst>
                                          </p:cBhvr>
                                          <p:to>
                                            <p:strVal val="visible"/>
                                          </p:to>
                                        </p:set>
                                        <p:anim calcmode="lin" valueType="num" p14:bounceEnd="26000">
                                          <p:cBhvr additive="base">
                                            <p:cTn id="62" dur="400" fill="hold"/>
                                            <p:tgtEl>
                                              <p:spTgt spid="100"/>
                                            </p:tgtEl>
                                            <p:attrNameLst>
                                              <p:attrName>ppt_x</p:attrName>
                                            </p:attrNameLst>
                                          </p:cBhvr>
                                          <p:tavLst>
                                            <p:tav tm="0">
                                              <p:val>
                                                <p:strVal val="0-#ppt_w/2"/>
                                              </p:val>
                                            </p:tav>
                                            <p:tav tm="100000">
                                              <p:val>
                                                <p:strVal val="#ppt_x"/>
                                              </p:val>
                                            </p:tav>
                                          </p:tavLst>
                                        </p:anim>
                                        <p:anim calcmode="lin" valueType="num" p14:bounceEnd="26000">
                                          <p:cBhvr additive="base">
                                            <p:cTn id="63" dur="400" fill="hold"/>
                                            <p:tgtEl>
                                              <p:spTgt spid="100"/>
                                            </p:tgtEl>
                                            <p:attrNameLst>
                                              <p:attrName>ppt_y</p:attrName>
                                            </p:attrNameLst>
                                          </p:cBhvr>
                                          <p:tavLst>
                                            <p:tav tm="0">
                                              <p:val>
                                                <p:strVal val="#ppt_y"/>
                                              </p:val>
                                            </p:tav>
                                            <p:tav tm="100000">
                                              <p:val>
                                                <p:strVal val="#ppt_y"/>
                                              </p:val>
                                            </p:tav>
                                          </p:tavLst>
                                        </p:anim>
                                      </p:childTnLst>
                                    </p:cTn>
                                  </p:par>
                                </p:childTnLst>
                              </p:cTn>
                            </p:par>
                            <p:par>
                              <p:cTn id="64" fill="hold">
                                <p:stCondLst>
                                  <p:cond delay="3950"/>
                                </p:stCondLst>
                                <p:childTnLst>
                                  <p:par>
                                    <p:cTn id="65" presetID="2" presetClass="entr" presetSubtype="2" accel="26600" fill="hold" grpId="0" nodeType="afterEffect" p14:presetBounceEnd="26000">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14:bounceEnd="26000">
                                          <p:cBhvr additive="base">
                                            <p:cTn id="67" dur="400" fill="hold"/>
                                            <p:tgtEl>
                                              <p:spTgt spid="103"/>
                                            </p:tgtEl>
                                            <p:attrNameLst>
                                              <p:attrName>ppt_x</p:attrName>
                                            </p:attrNameLst>
                                          </p:cBhvr>
                                          <p:tavLst>
                                            <p:tav tm="0">
                                              <p:val>
                                                <p:strVal val="1+#ppt_w/2"/>
                                              </p:val>
                                            </p:tav>
                                            <p:tav tm="100000">
                                              <p:val>
                                                <p:strVal val="#ppt_x"/>
                                              </p:val>
                                            </p:tav>
                                          </p:tavLst>
                                        </p:anim>
                                        <p:anim calcmode="lin" valueType="num" p14:bounceEnd="26000">
                                          <p:cBhvr additive="base">
                                            <p:cTn id="68" dur="400" fill="hold"/>
                                            <p:tgtEl>
                                              <p:spTgt spid="103"/>
                                            </p:tgtEl>
                                            <p:attrNameLst>
                                              <p:attrName>ppt_y</p:attrName>
                                            </p:attrNameLst>
                                          </p:cBhvr>
                                          <p:tavLst>
                                            <p:tav tm="0">
                                              <p:val>
                                                <p:strVal val="#ppt_y"/>
                                              </p:val>
                                            </p:tav>
                                            <p:tav tm="100000">
                                              <p:val>
                                                <p:strVal val="#ppt_y"/>
                                              </p:val>
                                            </p:tav>
                                          </p:tavLst>
                                        </p:anim>
                                      </p:childTnLst>
                                    </p:cTn>
                                  </p:par>
                                  <p:par>
                                    <p:cTn id="69" presetID="2" presetClass="entr" presetSubtype="2" accel="26600" fill="hold" grpId="0" nodeType="withEffect" p14:presetBounceEnd="26000">
                                      <p:stCondLst>
                                        <p:cond delay="100"/>
                                      </p:stCondLst>
                                      <p:childTnLst>
                                        <p:set>
                                          <p:cBhvr>
                                            <p:cTn id="70" dur="1" fill="hold">
                                              <p:stCondLst>
                                                <p:cond delay="0"/>
                                              </p:stCondLst>
                                            </p:cTn>
                                            <p:tgtEl>
                                              <p:spTgt spid="102"/>
                                            </p:tgtEl>
                                            <p:attrNameLst>
                                              <p:attrName>style.visibility</p:attrName>
                                            </p:attrNameLst>
                                          </p:cBhvr>
                                          <p:to>
                                            <p:strVal val="visible"/>
                                          </p:to>
                                        </p:set>
                                        <p:anim calcmode="lin" valueType="num" p14:bounceEnd="26000">
                                          <p:cBhvr additive="base">
                                            <p:cTn id="71" dur="400" fill="hold"/>
                                            <p:tgtEl>
                                              <p:spTgt spid="102"/>
                                            </p:tgtEl>
                                            <p:attrNameLst>
                                              <p:attrName>ppt_x</p:attrName>
                                            </p:attrNameLst>
                                          </p:cBhvr>
                                          <p:tavLst>
                                            <p:tav tm="0">
                                              <p:val>
                                                <p:strVal val="1+#ppt_w/2"/>
                                              </p:val>
                                            </p:tav>
                                            <p:tav tm="100000">
                                              <p:val>
                                                <p:strVal val="#ppt_x"/>
                                              </p:val>
                                            </p:tav>
                                          </p:tavLst>
                                        </p:anim>
                                        <p:anim calcmode="lin" valueType="num" p14:bounceEnd="26000">
                                          <p:cBhvr additive="base">
                                            <p:cTn id="72" dur="4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4" grpId="0"/>
          <p:bldP spid="95" grpId="0"/>
          <p:bldP spid="96" grpId="0"/>
          <p:bldP spid="97" grpId="0"/>
          <p:bldP spid="100" grpId="0"/>
          <p:bldP spid="101" grpId="0"/>
          <p:bldP spid="102" grpId="0"/>
          <p:bldP spid="10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12" presetClass="entr" presetSubtype="8" fill="hold" nodeType="afterEffect">
                                      <p:stCondLst>
                                        <p:cond delay="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p:tgtEl>
                                              <p:spTgt spid="66"/>
                                            </p:tgtEl>
                                            <p:attrNameLst>
                                              <p:attrName>ppt_x</p:attrName>
                                            </p:attrNameLst>
                                          </p:cBhvr>
                                          <p:tavLst>
                                            <p:tav tm="0">
                                              <p:val>
                                                <p:strVal val="#ppt_x-#ppt_w*1.125000"/>
                                              </p:val>
                                            </p:tav>
                                            <p:tav tm="100000">
                                              <p:val>
                                                <p:strVal val="#ppt_x"/>
                                              </p:val>
                                            </p:tav>
                                          </p:tavLst>
                                        </p:anim>
                                        <p:animEffect transition="in" filter="wipe(right)">
                                          <p:cBhvr>
                                            <p:cTn id="20" dur="500"/>
                                            <p:tgtEl>
                                              <p:spTgt spid="66"/>
                                            </p:tgtEl>
                                          </p:cBhvr>
                                        </p:animEffect>
                                      </p:childTnLst>
                                    </p:cTn>
                                  </p:par>
                                  <p:par>
                                    <p:cTn id="21" presetID="12" presetClass="entr" presetSubtype="1" fill="hold" nodeType="withEffect">
                                      <p:stCondLst>
                                        <p:cond delay="0"/>
                                      </p:stCondLst>
                                      <p:childTnLst>
                                        <p:set>
                                          <p:cBhvr>
                                            <p:cTn id="22" dur="1" fill="hold">
                                              <p:stCondLst>
                                                <p:cond delay="0"/>
                                              </p:stCondLst>
                                            </p:cTn>
                                            <p:tgtEl>
                                              <p:spTgt spid="87"/>
                                            </p:tgtEl>
                                            <p:attrNameLst>
                                              <p:attrName>style.visibility</p:attrName>
                                            </p:attrNameLst>
                                          </p:cBhvr>
                                          <p:to>
                                            <p:strVal val="visible"/>
                                          </p:to>
                                        </p:set>
                                        <p:anim calcmode="lin" valueType="num">
                                          <p:cBhvr additive="base">
                                            <p:cTn id="23" dur="500"/>
                                            <p:tgtEl>
                                              <p:spTgt spid="87"/>
                                            </p:tgtEl>
                                            <p:attrNameLst>
                                              <p:attrName>ppt_y</p:attrName>
                                            </p:attrNameLst>
                                          </p:cBhvr>
                                          <p:tavLst>
                                            <p:tav tm="0">
                                              <p:val>
                                                <p:strVal val="#ppt_y-#ppt_h*1.125000"/>
                                              </p:val>
                                            </p:tav>
                                            <p:tav tm="100000">
                                              <p:val>
                                                <p:strVal val="#ppt_y"/>
                                              </p:val>
                                            </p:tav>
                                          </p:tavLst>
                                        </p:anim>
                                        <p:animEffect transition="in" filter="wipe(down)">
                                          <p:cBhvr>
                                            <p:cTn id="24" dur="500"/>
                                            <p:tgtEl>
                                              <p:spTgt spid="87"/>
                                            </p:tgtEl>
                                          </p:cBhvr>
                                        </p:animEffect>
                                      </p:childTnLst>
                                    </p:cTn>
                                  </p:par>
                                  <p:par>
                                    <p:cTn id="25" presetID="12" presetClass="entr" presetSubtype="2" fill="hold" nodeType="withEffect">
                                      <p:stCondLst>
                                        <p:cond delay="0"/>
                                      </p:stCondLst>
                                      <p:childTnLst>
                                        <p:set>
                                          <p:cBhvr>
                                            <p:cTn id="26" dur="1" fill="hold">
                                              <p:stCondLst>
                                                <p:cond delay="0"/>
                                              </p:stCondLst>
                                            </p:cTn>
                                            <p:tgtEl>
                                              <p:spTgt spid="83"/>
                                            </p:tgtEl>
                                            <p:attrNameLst>
                                              <p:attrName>style.visibility</p:attrName>
                                            </p:attrNameLst>
                                          </p:cBhvr>
                                          <p:to>
                                            <p:strVal val="visible"/>
                                          </p:to>
                                        </p:set>
                                        <p:anim calcmode="lin" valueType="num">
                                          <p:cBhvr additive="base">
                                            <p:cTn id="27" dur="500"/>
                                            <p:tgtEl>
                                              <p:spTgt spid="83"/>
                                            </p:tgtEl>
                                            <p:attrNameLst>
                                              <p:attrName>ppt_x</p:attrName>
                                            </p:attrNameLst>
                                          </p:cBhvr>
                                          <p:tavLst>
                                            <p:tav tm="0">
                                              <p:val>
                                                <p:strVal val="#ppt_x+#ppt_w*1.125000"/>
                                              </p:val>
                                            </p:tav>
                                            <p:tav tm="100000">
                                              <p:val>
                                                <p:strVal val="#ppt_x"/>
                                              </p:val>
                                            </p:tav>
                                          </p:tavLst>
                                        </p:anim>
                                        <p:animEffect transition="in" filter="wipe(left)">
                                          <p:cBhvr>
                                            <p:cTn id="28" dur="500"/>
                                            <p:tgtEl>
                                              <p:spTgt spid="83"/>
                                            </p:tgtEl>
                                          </p:cBhvr>
                                        </p:animEffect>
                                      </p:childTnLst>
                                    </p:cTn>
                                  </p:par>
                                  <p:par>
                                    <p:cTn id="29" presetID="12" presetClass="entr" presetSubtype="4" fill="hold" nodeType="with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p:tgtEl>
                                              <p:spTgt spid="76"/>
                                            </p:tgtEl>
                                            <p:attrNameLst>
                                              <p:attrName>ppt_y</p:attrName>
                                            </p:attrNameLst>
                                          </p:cBhvr>
                                          <p:tavLst>
                                            <p:tav tm="0">
                                              <p:val>
                                                <p:strVal val="#ppt_y+#ppt_h*1.125000"/>
                                              </p:val>
                                            </p:tav>
                                            <p:tav tm="100000">
                                              <p:val>
                                                <p:strVal val="#ppt_y"/>
                                              </p:val>
                                            </p:tav>
                                          </p:tavLst>
                                        </p:anim>
                                        <p:animEffect transition="in" filter="wipe(up)">
                                          <p:cBhvr>
                                            <p:cTn id="32" dur="500"/>
                                            <p:tgtEl>
                                              <p:spTgt spid="76"/>
                                            </p:tgtEl>
                                          </p:cBhvr>
                                        </p:animEffect>
                                      </p:childTnLst>
                                    </p:cTn>
                                  </p:par>
                                </p:childTnLst>
                              </p:cTn>
                            </p:par>
                            <p:par>
                              <p:cTn id="33" fill="hold">
                                <p:stCondLst>
                                  <p:cond delay="1950"/>
                                </p:stCondLst>
                                <p:childTnLst>
                                  <p:par>
                                    <p:cTn id="34" presetID="10" presetClass="entr" presetSubtype="0" fill="hold" nodeType="afterEffect">
                                      <p:stCondLst>
                                        <p:cond delay="0"/>
                                      </p:stCondLst>
                                      <p:childTnLst>
                                        <p:set>
                                          <p:cBhvr>
                                            <p:cTn id="35" dur="1" fill="hold">
                                              <p:stCondLst>
                                                <p:cond delay="0"/>
                                              </p:stCondLst>
                                            </p:cTn>
                                            <p:tgtEl>
                                              <p:spTgt spid="71"/>
                                            </p:tgtEl>
                                            <p:attrNameLst>
                                              <p:attrName>style.visibility</p:attrName>
                                            </p:attrNameLst>
                                          </p:cBhvr>
                                          <p:to>
                                            <p:strVal val="visible"/>
                                          </p:to>
                                        </p:set>
                                        <p:animEffect transition="in" filter="fade">
                                          <p:cBhvr>
                                            <p:cTn id="36" dur="500"/>
                                            <p:tgtEl>
                                              <p:spTgt spid="71"/>
                                            </p:tgtEl>
                                          </p:cBhvr>
                                        </p:animEffect>
                                      </p:childTnLst>
                                    </p:cTn>
                                  </p:par>
                                </p:childTnLst>
                              </p:cTn>
                            </p:par>
                            <p:par>
                              <p:cTn id="37" fill="hold">
                                <p:stCondLst>
                                  <p:cond delay="2450"/>
                                </p:stCondLst>
                                <p:childTnLst>
                                  <p:par>
                                    <p:cTn id="38" presetID="2" presetClass="entr" presetSubtype="8" accel="26600" fill="hold" grpId="0" nodeType="afterEffect">
                                      <p:stCondLst>
                                        <p:cond delay="0"/>
                                      </p:stCondLst>
                                      <p:childTnLst>
                                        <p:set>
                                          <p:cBhvr>
                                            <p:cTn id="39" dur="1" fill="hold">
                                              <p:stCondLst>
                                                <p:cond delay="0"/>
                                              </p:stCondLst>
                                            </p:cTn>
                                            <p:tgtEl>
                                              <p:spTgt spid="95"/>
                                            </p:tgtEl>
                                            <p:attrNameLst>
                                              <p:attrName>style.visibility</p:attrName>
                                            </p:attrNameLst>
                                          </p:cBhvr>
                                          <p:to>
                                            <p:strVal val="visible"/>
                                          </p:to>
                                        </p:set>
                                        <p:anim calcmode="lin" valueType="num">
                                          <p:cBhvr additive="base">
                                            <p:cTn id="40" dur="400" fill="hold"/>
                                            <p:tgtEl>
                                              <p:spTgt spid="95"/>
                                            </p:tgtEl>
                                            <p:attrNameLst>
                                              <p:attrName>ppt_x</p:attrName>
                                            </p:attrNameLst>
                                          </p:cBhvr>
                                          <p:tavLst>
                                            <p:tav tm="0">
                                              <p:val>
                                                <p:strVal val="0-#ppt_w/2"/>
                                              </p:val>
                                            </p:tav>
                                            <p:tav tm="100000">
                                              <p:val>
                                                <p:strVal val="#ppt_x"/>
                                              </p:val>
                                            </p:tav>
                                          </p:tavLst>
                                        </p:anim>
                                        <p:anim calcmode="lin" valueType="num">
                                          <p:cBhvr additive="base">
                                            <p:cTn id="41" dur="400" fill="hold"/>
                                            <p:tgtEl>
                                              <p:spTgt spid="95"/>
                                            </p:tgtEl>
                                            <p:attrNameLst>
                                              <p:attrName>ppt_y</p:attrName>
                                            </p:attrNameLst>
                                          </p:cBhvr>
                                          <p:tavLst>
                                            <p:tav tm="0">
                                              <p:val>
                                                <p:strVal val="#ppt_y"/>
                                              </p:val>
                                            </p:tav>
                                            <p:tav tm="100000">
                                              <p:val>
                                                <p:strVal val="#ppt_y"/>
                                              </p:val>
                                            </p:tav>
                                          </p:tavLst>
                                        </p:anim>
                                      </p:childTnLst>
                                    </p:cTn>
                                  </p:par>
                                  <p:par>
                                    <p:cTn id="42" presetID="2" presetClass="entr" presetSubtype="8" accel="26600" fill="hold" grpId="0" nodeType="withEffect">
                                      <p:stCondLst>
                                        <p:cond delay="100"/>
                                      </p:stCondLst>
                                      <p:childTnLst>
                                        <p:set>
                                          <p:cBhvr>
                                            <p:cTn id="43" dur="1" fill="hold">
                                              <p:stCondLst>
                                                <p:cond delay="0"/>
                                              </p:stCondLst>
                                            </p:cTn>
                                            <p:tgtEl>
                                              <p:spTgt spid="94"/>
                                            </p:tgtEl>
                                            <p:attrNameLst>
                                              <p:attrName>style.visibility</p:attrName>
                                            </p:attrNameLst>
                                          </p:cBhvr>
                                          <p:to>
                                            <p:strVal val="visible"/>
                                          </p:to>
                                        </p:set>
                                        <p:anim calcmode="lin" valueType="num">
                                          <p:cBhvr additive="base">
                                            <p:cTn id="44" dur="400" fill="hold"/>
                                            <p:tgtEl>
                                              <p:spTgt spid="94"/>
                                            </p:tgtEl>
                                            <p:attrNameLst>
                                              <p:attrName>ppt_x</p:attrName>
                                            </p:attrNameLst>
                                          </p:cBhvr>
                                          <p:tavLst>
                                            <p:tav tm="0">
                                              <p:val>
                                                <p:strVal val="0-#ppt_w/2"/>
                                              </p:val>
                                            </p:tav>
                                            <p:tav tm="100000">
                                              <p:val>
                                                <p:strVal val="#ppt_x"/>
                                              </p:val>
                                            </p:tav>
                                          </p:tavLst>
                                        </p:anim>
                                        <p:anim calcmode="lin" valueType="num">
                                          <p:cBhvr additive="base">
                                            <p:cTn id="45" dur="400" fill="hold"/>
                                            <p:tgtEl>
                                              <p:spTgt spid="94"/>
                                            </p:tgtEl>
                                            <p:attrNameLst>
                                              <p:attrName>ppt_y</p:attrName>
                                            </p:attrNameLst>
                                          </p:cBhvr>
                                          <p:tavLst>
                                            <p:tav tm="0">
                                              <p:val>
                                                <p:strVal val="#ppt_y"/>
                                              </p:val>
                                            </p:tav>
                                            <p:tav tm="100000">
                                              <p:val>
                                                <p:strVal val="#ppt_y"/>
                                              </p:val>
                                            </p:tav>
                                          </p:tavLst>
                                        </p:anim>
                                      </p:childTnLst>
                                    </p:cTn>
                                  </p:par>
                                </p:childTnLst>
                              </p:cTn>
                            </p:par>
                            <p:par>
                              <p:cTn id="46" fill="hold">
                                <p:stCondLst>
                                  <p:cond delay="2950"/>
                                </p:stCondLst>
                                <p:childTnLst>
                                  <p:par>
                                    <p:cTn id="47" presetID="2" presetClass="entr" presetSubtype="2" accel="26600" fill="hold" grpId="0" nodeType="afterEffect">
                                      <p:stCondLst>
                                        <p:cond delay="0"/>
                                      </p:stCondLst>
                                      <p:childTnLst>
                                        <p:set>
                                          <p:cBhvr>
                                            <p:cTn id="48" dur="1" fill="hold">
                                              <p:stCondLst>
                                                <p:cond delay="0"/>
                                              </p:stCondLst>
                                            </p:cTn>
                                            <p:tgtEl>
                                              <p:spTgt spid="97"/>
                                            </p:tgtEl>
                                            <p:attrNameLst>
                                              <p:attrName>style.visibility</p:attrName>
                                            </p:attrNameLst>
                                          </p:cBhvr>
                                          <p:to>
                                            <p:strVal val="visible"/>
                                          </p:to>
                                        </p:set>
                                        <p:anim calcmode="lin" valueType="num">
                                          <p:cBhvr additive="base">
                                            <p:cTn id="49" dur="400" fill="hold"/>
                                            <p:tgtEl>
                                              <p:spTgt spid="97"/>
                                            </p:tgtEl>
                                            <p:attrNameLst>
                                              <p:attrName>ppt_x</p:attrName>
                                            </p:attrNameLst>
                                          </p:cBhvr>
                                          <p:tavLst>
                                            <p:tav tm="0">
                                              <p:val>
                                                <p:strVal val="1+#ppt_w/2"/>
                                              </p:val>
                                            </p:tav>
                                            <p:tav tm="100000">
                                              <p:val>
                                                <p:strVal val="#ppt_x"/>
                                              </p:val>
                                            </p:tav>
                                          </p:tavLst>
                                        </p:anim>
                                        <p:anim calcmode="lin" valueType="num">
                                          <p:cBhvr additive="base">
                                            <p:cTn id="50" dur="400" fill="hold"/>
                                            <p:tgtEl>
                                              <p:spTgt spid="97"/>
                                            </p:tgtEl>
                                            <p:attrNameLst>
                                              <p:attrName>ppt_y</p:attrName>
                                            </p:attrNameLst>
                                          </p:cBhvr>
                                          <p:tavLst>
                                            <p:tav tm="0">
                                              <p:val>
                                                <p:strVal val="#ppt_y"/>
                                              </p:val>
                                            </p:tav>
                                            <p:tav tm="100000">
                                              <p:val>
                                                <p:strVal val="#ppt_y"/>
                                              </p:val>
                                            </p:tav>
                                          </p:tavLst>
                                        </p:anim>
                                      </p:childTnLst>
                                    </p:cTn>
                                  </p:par>
                                  <p:par>
                                    <p:cTn id="51" presetID="2" presetClass="entr" presetSubtype="2" accel="26600" fill="hold" grpId="0" nodeType="withEffect">
                                      <p:stCondLst>
                                        <p:cond delay="100"/>
                                      </p:stCondLst>
                                      <p:childTnLst>
                                        <p:set>
                                          <p:cBhvr>
                                            <p:cTn id="52" dur="1" fill="hold">
                                              <p:stCondLst>
                                                <p:cond delay="0"/>
                                              </p:stCondLst>
                                            </p:cTn>
                                            <p:tgtEl>
                                              <p:spTgt spid="96"/>
                                            </p:tgtEl>
                                            <p:attrNameLst>
                                              <p:attrName>style.visibility</p:attrName>
                                            </p:attrNameLst>
                                          </p:cBhvr>
                                          <p:to>
                                            <p:strVal val="visible"/>
                                          </p:to>
                                        </p:set>
                                        <p:anim calcmode="lin" valueType="num">
                                          <p:cBhvr additive="base">
                                            <p:cTn id="53" dur="400" fill="hold"/>
                                            <p:tgtEl>
                                              <p:spTgt spid="96"/>
                                            </p:tgtEl>
                                            <p:attrNameLst>
                                              <p:attrName>ppt_x</p:attrName>
                                            </p:attrNameLst>
                                          </p:cBhvr>
                                          <p:tavLst>
                                            <p:tav tm="0">
                                              <p:val>
                                                <p:strVal val="1+#ppt_w/2"/>
                                              </p:val>
                                            </p:tav>
                                            <p:tav tm="100000">
                                              <p:val>
                                                <p:strVal val="#ppt_x"/>
                                              </p:val>
                                            </p:tav>
                                          </p:tavLst>
                                        </p:anim>
                                        <p:anim calcmode="lin" valueType="num">
                                          <p:cBhvr additive="base">
                                            <p:cTn id="54" dur="400" fill="hold"/>
                                            <p:tgtEl>
                                              <p:spTgt spid="96"/>
                                            </p:tgtEl>
                                            <p:attrNameLst>
                                              <p:attrName>ppt_y</p:attrName>
                                            </p:attrNameLst>
                                          </p:cBhvr>
                                          <p:tavLst>
                                            <p:tav tm="0">
                                              <p:val>
                                                <p:strVal val="#ppt_y"/>
                                              </p:val>
                                            </p:tav>
                                            <p:tav tm="100000">
                                              <p:val>
                                                <p:strVal val="#ppt_y"/>
                                              </p:val>
                                            </p:tav>
                                          </p:tavLst>
                                        </p:anim>
                                      </p:childTnLst>
                                    </p:cTn>
                                  </p:par>
                                </p:childTnLst>
                              </p:cTn>
                            </p:par>
                            <p:par>
                              <p:cTn id="55" fill="hold">
                                <p:stCondLst>
                                  <p:cond delay="3450"/>
                                </p:stCondLst>
                                <p:childTnLst>
                                  <p:par>
                                    <p:cTn id="56" presetID="2" presetClass="entr" presetSubtype="8" accel="26600" fill="hold" grpId="0" nodeType="afterEffect">
                                      <p:stCondLst>
                                        <p:cond delay="0"/>
                                      </p:stCondLst>
                                      <p:childTnLst>
                                        <p:set>
                                          <p:cBhvr>
                                            <p:cTn id="57" dur="1" fill="hold">
                                              <p:stCondLst>
                                                <p:cond delay="0"/>
                                              </p:stCondLst>
                                            </p:cTn>
                                            <p:tgtEl>
                                              <p:spTgt spid="101"/>
                                            </p:tgtEl>
                                            <p:attrNameLst>
                                              <p:attrName>style.visibility</p:attrName>
                                            </p:attrNameLst>
                                          </p:cBhvr>
                                          <p:to>
                                            <p:strVal val="visible"/>
                                          </p:to>
                                        </p:set>
                                        <p:anim calcmode="lin" valueType="num">
                                          <p:cBhvr additive="base">
                                            <p:cTn id="58" dur="400" fill="hold"/>
                                            <p:tgtEl>
                                              <p:spTgt spid="101"/>
                                            </p:tgtEl>
                                            <p:attrNameLst>
                                              <p:attrName>ppt_x</p:attrName>
                                            </p:attrNameLst>
                                          </p:cBhvr>
                                          <p:tavLst>
                                            <p:tav tm="0">
                                              <p:val>
                                                <p:strVal val="0-#ppt_w/2"/>
                                              </p:val>
                                            </p:tav>
                                            <p:tav tm="100000">
                                              <p:val>
                                                <p:strVal val="#ppt_x"/>
                                              </p:val>
                                            </p:tav>
                                          </p:tavLst>
                                        </p:anim>
                                        <p:anim calcmode="lin" valueType="num">
                                          <p:cBhvr additive="base">
                                            <p:cTn id="59" dur="400" fill="hold"/>
                                            <p:tgtEl>
                                              <p:spTgt spid="101"/>
                                            </p:tgtEl>
                                            <p:attrNameLst>
                                              <p:attrName>ppt_y</p:attrName>
                                            </p:attrNameLst>
                                          </p:cBhvr>
                                          <p:tavLst>
                                            <p:tav tm="0">
                                              <p:val>
                                                <p:strVal val="#ppt_y"/>
                                              </p:val>
                                            </p:tav>
                                            <p:tav tm="100000">
                                              <p:val>
                                                <p:strVal val="#ppt_y"/>
                                              </p:val>
                                            </p:tav>
                                          </p:tavLst>
                                        </p:anim>
                                      </p:childTnLst>
                                    </p:cTn>
                                  </p:par>
                                  <p:par>
                                    <p:cTn id="60" presetID="2" presetClass="entr" presetSubtype="8" accel="26600" fill="hold" grpId="0" nodeType="withEffect">
                                      <p:stCondLst>
                                        <p:cond delay="100"/>
                                      </p:stCondLst>
                                      <p:childTnLst>
                                        <p:set>
                                          <p:cBhvr>
                                            <p:cTn id="61" dur="1" fill="hold">
                                              <p:stCondLst>
                                                <p:cond delay="0"/>
                                              </p:stCondLst>
                                            </p:cTn>
                                            <p:tgtEl>
                                              <p:spTgt spid="100"/>
                                            </p:tgtEl>
                                            <p:attrNameLst>
                                              <p:attrName>style.visibility</p:attrName>
                                            </p:attrNameLst>
                                          </p:cBhvr>
                                          <p:to>
                                            <p:strVal val="visible"/>
                                          </p:to>
                                        </p:set>
                                        <p:anim calcmode="lin" valueType="num">
                                          <p:cBhvr additive="base">
                                            <p:cTn id="62" dur="400" fill="hold"/>
                                            <p:tgtEl>
                                              <p:spTgt spid="100"/>
                                            </p:tgtEl>
                                            <p:attrNameLst>
                                              <p:attrName>ppt_x</p:attrName>
                                            </p:attrNameLst>
                                          </p:cBhvr>
                                          <p:tavLst>
                                            <p:tav tm="0">
                                              <p:val>
                                                <p:strVal val="0-#ppt_w/2"/>
                                              </p:val>
                                            </p:tav>
                                            <p:tav tm="100000">
                                              <p:val>
                                                <p:strVal val="#ppt_x"/>
                                              </p:val>
                                            </p:tav>
                                          </p:tavLst>
                                        </p:anim>
                                        <p:anim calcmode="lin" valueType="num">
                                          <p:cBhvr additive="base">
                                            <p:cTn id="63" dur="400" fill="hold"/>
                                            <p:tgtEl>
                                              <p:spTgt spid="100"/>
                                            </p:tgtEl>
                                            <p:attrNameLst>
                                              <p:attrName>ppt_y</p:attrName>
                                            </p:attrNameLst>
                                          </p:cBhvr>
                                          <p:tavLst>
                                            <p:tav tm="0">
                                              <p:val>
                                                <p:strVal val="#ppt_y"/>
                                              </p:val>
                                            </p:tav>
                                            <p:tav tm="100000">
                                              <p:val>
                                                <p:strVal val="#ppt_y"/>
                                              </p:val>
                                            </p:tav>
                                          </p:tavLst>
                                        </p:anim>
                                      </p:childTnLst>
                                    </p:cTn>
                                  </p:par>
                                </p:childTnLst>
                              </p:cTn>
                            </p:par>
                            <p:par>
                              <p:cTn id="64" fill="hold">
                                <p:stCondLst>
                                  <p:cond delay="3950"/>
                                </p:stCondLst>
                                <p:childTnLst>
                                  <p:par>
                                    <p:cTn id="65" presetID="2" presetClass="entr" presetSubtype="2" accel="26600" fill="hold" grpId="0" nodeType="afterEffect">
                                      <p:stCondLst>
                                        <p:cond delay="0"/>
                                      </p:stCondLst>
                                      <p:childTnLst>
                                        <p:set>
                                          <p:cBhvr>
                                            <p:cTn id="66" dur="1" fill="hold">
                                              <p:stCondLst>
                                                <p:cond delay="0"/>
                                              </p:stCondLst>
                                            </p:cTn>
                                            <p:tgtEl>
                                              <p:spTgt spid="103"/>
                                            </p:tgtEl>
                                            <p:attrNameLst>
                                              <p:attrName>style.visibility</p:attrName>
                                            </p:attrNameLst>
                                          </p:cBhvr>
                                          <p:to>
                                            <p:strVal val="visible"/>
                                          </p:to>
                                        </p:set>
                                        <p:anim calcmode="lin" valueType="num">
                                          <p:cBhvr additive="base">
                                            <p:cTn id="67" dur="400" fill="hold"/>
                                            <p:tgtEl>
                                              <p:spTgt spid="103"/>
                                            </p:tgtEl>
                                            <p:attrNameLst>
                                              <p:attrName>ppt_x</p:attrName>
                                            </p:attrNameLst>
                                          </p:cBhvr>
                                          <p:tavLst>
                                            <p:tav tm="0">
                                              <p:val>
                                                <p:strVal val="1+#ppt_w/2"/>
                                              </p:val>
                                            </p:tav>
                                            <p:tav tm="100000">
                                              <p:val>
                                                <p:strVal val="#ppt_x"/>
                                              </p:val>
                                            </p:tav>
                                          </p:tavLst>
                                        </p:anim>
                                        <p:anim calcmode="lin" valueType="num">
                                          <p:cBhvr additive="base">
                                            <p:cTn id="68" dur="400" fill="hold"/>
                                            <p:tgtEl>
                                              <p:spTgt spid="103"/>
                                            </p:tgtEl>
                                            <p:attrNameLst>
                                              <p:attrName>ppt_y</p:attrName>
                                            </p:attrNameLst>
                                          </p:cBhvr>
                                          <p:tavLst>
                                            <p:tav tm="0">
                                              <p:val>
                                                <p:strVal val="#ppt_y"/>
                                              </p:val>
                                            </p:tav>
                                            <p:tav tm="100000">
                                              <p:val>
                                                <p:strVal val="#ppt_y"/>
                                              </p:val>
                                            </p:tav>
                                          </p:tavLst>
                                        </p:anim>
                                      </p:childTnLst>
                                    </p:cTn>
                                  </p:par>
                                  <p:par>
                                    <p:cTn id="69" presetID="2" presetClass="entr" presetSubtype="2" accel="26600" fill="hold" grpId="0" nodeType="withEffect">
                                      <p:stCondLst>
                                        <p:cond delay="100"/>
                                      </p:stCondLst>
                                      <p:childTnLst>
                                        <p:set>
                                          <p:cBhvr>
                                            <p:cTn id="70" dur="1" fill="hold">
                                              <p:stCondLst>
                                                <p:cond delay="0"/>
                                              </p:stCondLst>
                                            </p:cTn>
                                            <p:tgtEl>
                                              <p:spTgt spid="102"/>
                                            </p:tgtEl>
                                            <p:attrNameLst>
                                              <p:attrName>style.visibility</p:attrName>
                                            </p:attrNameLst>
                                          </p:cBhvr>
                                          <p:to>
                                            <p:strVal val="visible"/>
                                          </p:to>
                                        </p:set>
                                        <p:anim calcmode="lin" valueType="num">
                                          <p:cBhvr additive="base">
                                            <p:cTn id="71" dur="400" fill="hold"/>
                                            <p:tgtEl>
                                              <p:spTgt spid="102"/>
                                            </p:tgtEl>
                                            <p:attrNameLst>
                                              <p:attrName>ppt_x</p:attrName>
                                            </p:attrNameLst>
                                          </p:cBhvr>
                                          <p:tavLst>
                                            <p:tav tm="0">
                                              <p:val>
                                                <p:strVal val="1+#ppt_w/2"/>
                                              </p:val>
                                            </p:tav>
                                            <p:tav tm="100000">
                                              <p:val>
                                                <p:strVal val="#ppt_x"/>
                                              </p:val>
                                            </p:tav>
                                          </p:tavLst>
                                        </p:anim>
                                        <p:anim calcmode="lin" valueType="num">
                                          <p:cBhvr additive="base">
                                            <p:cTn id="72" dur="400" fill="hold"/>
                                            <p:tgtEl>
                                              <p:spTgt spid="1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4" grpId="0"/>
          <p:bldP spid="95" grpId="0"/>
          <p:bldP spid="96" grpId="0"/>
          <p:bldP spid="97" grpId="0"/>
          <p:bldP spid="100" grpId="0"/>
          <p:bldP spid="101" grpId="0"/>
          <p:bldP spid="102" grpId="0"/>
          <p:bldP spid="103"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02</a:t>
            </a: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6000">
        <p14:warp dir="in"/>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98" name="Rectangle 2"/>
          <p:cNvSpPr/>
          <p:nvPr/>
        </p:nvSpPr>
        <p:spPr>
          <a:xfrm>
            <a:off x="-12195" y="1397000"/>
            <a:ext cx="2503432" cy="2133600"/>
          </a:xfrm>
          <a:prstGeom prst="rect">
            <a:avLst/>
          </a:prstGeom>
          <a:blipFill>
            <a:blip r:embed="rId3"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9" name="Rectangle 3"/>
          <p:cNvSpPr/>
          <p:nvPr/>
        </p:nvSpPr>
        <p:spPr>
          <a:xfrm>
            <a:off x="-12195" y="3525520"/>
            <a:ext cx="2503432"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4" name="Rectangle 4"/>
          <p:cNvSpPr/>
          <p:nvPr/>
        </p:nvSpPr>
        <p:spPr>
          <a:xfrm>
            <a:off x="2491237" y="1397000"/>
            <a:ext cx="2389636"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5" name="Rectangle 5"/>
          <p:cNvSpPr/>
          <p:nvPr/>
        </p:nvSpPr>
        <p:spPr>
          <a:xfrm>
            <a:off x="2491237" y="3530600"/>
            <a:ext cx="2389636" cy="2133600"/>
          </a:xfrm>
          <a:prstGeom prst="rect">
            <a:avLst/>
          </a:prstGeom>
          <a:blipFill>
            <a:blip r:embed="rId4"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6" name="Rectangle 6"/>
          <p:cNvSpPr/>
          <p:nvPr/>
        </p:nvSpPr>
        <p:spPr>
          <a:xfrm>
            <a:off x="4880873" y="1397000"/>
            <a:ext cx="2389636" cy="2133600"/>
          </a:xfrm>
          <a:prstGeom prst="rect">
            <a:avLst/>
          </a:prstGeom>
          <a:blipFill>
            <a:blip r:embed="rId5"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 name="Rectangle 7"/>
          <p:cNvSpPr/>
          <p:nvPr/>
        </p:nvSpPr>
        <p:spPr>
          <a:xfrm>
            <a:off x="4880873" y="3525520"/>
            <a:ext cx="2389636"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8" name="Rectangle 8"/>
          <p:cNvSpPr/>
          <p:nvPr/>
        </p:nvSpPr>
        <p:spPr>
          <a:xfrm>
            <a:off x="7270509" y="1397000"/>
            <a:ext cx="2389636"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9" name="Rectangle 9"/>
          <p:cNvSpPr/>
          <p:nvPr/>
        </p:nvSpPr>
        <p:spPr>
          <a:xfrm>
            <a:off x="7270509" y="3530600"/>
            <a:ext cx="2389636" cy="2133600"/>
          </a:xfrm>
          <a:prstGeom prst="rect">
            <a:avLst/>
          </a:prstGeom>
          <a:blipFill>
            <a:blip r:embed="rId6"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0" name="Rectangle 10"/>
          <p:cNvSpPr/>
          <p:nvPr/>
        </p:nvSpPr>
        <p:spPr>
          <a:xfrm>
            <a:off x="9660145" y="1391920"/>
            <a:ext cx="2554439" cy="2133600"/>
          </a:xfrm>
          <a:prstGeom prst="rect">
            <a:avLst/>
          </a:prstGeom>
          <a:blipFill>
            <a:blip r:embed="rId7"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1" name="Rectangle 11"/>
          <p:cNvSpPr/>
          <p:nvPr/>
        </p:nvSpPr>
        <p:spPr>
          <a:xfrm>
            <a:off x="9660145" y="3520440"/>
            <a:ext cx="2554439" cy="21336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2" name="Text Box 7"/>
          <p:cNvSpPr txBox="1">
            <a:spLocks noChangeArrowheads="1"/>
          </p:cNvSpPr>
          <p:nvPr/>
        </p:nvSpPr>
        <p:spPr bwMode="auto">
          <a:xfrm>
            <a:off x="738423" y="5880166"/>
            <a:ext cx="10725541" cy="615553"/>
          </a:xfrm>
          <a:prstGeom prst="rect">
            <a:avLst/>
          </a:prstGeom>
          <a:noFill/>
          <a:ln w="9525">
            <a:noFill/>
            <a:miter lim="800000"/>
          </a:ln>
        </p:spPr>
        <p:txBody>
          <a:bodyPr wrap="square" lIns="60960" tIns="30480" rIns="60960" bIns="30480" anchor="ctr">
            <a:spAutoFit/>
          </a:bodyPr>
          <a:lstStyle/>
          <a:p>
            <a:pPr algn="ctr" defTabSz="1450340"/>
            <a:r>
              <a:rPr lang="zh-CN" altLang="en-US"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sp>
        <p:nvSpPr>
          <p:cNvPr id="113" name="Text Box 10"/>
          <p:cNvSpPr txBox="1">
            <a:spLocks noChangeArrowheads="1"/>
          </p:cNvSpPr>
          <p:nvPr/>
        </p:nvSpPr>
        <p:spPr bwMode="auto">
          <a:xfrm>
            <a:off x="5085193" y="386014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4" name="Text Box 10"/>
          <p:cNvSpPr txBox="1">
            <a:spLocks noChangeArrowheads="1"/>
          </p:cNvSpPr>
          <p:nvPr/>
        </p:nvSpPr>
        <p:spPr bwMode="auto">
          <a:xfrm>
            <a:off x="7443528" y="168927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5" name="Text Box 10"/>
          <p:cNvSpPr txBox="1">
            <a:spLocks noChangeArrowheads="1"/>
          </p:cNvSpPr>
          <p:nvPr/>
        </p:nvSpPr>
        <p:spPr bwMode="auto">
          <a:xfrm>
            <a:off x="2664256" y="168927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6" name="Text Box 10"/>
          <p:cNvSpPr txBox="1">
            <a:spLocks noChangeArrowheads="1"/>
          </p:cNvSpPr>
          <p:nvPr/>
        </p:nvSpPr>
        <p:spPr bwMode="auto">
          <a:xfrm>
            <a:off x="9921364" y="3817798"/>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7" name="Text Box 10"/>
          <p:cNvSpPr txBox="1">
            <a:spLocks noChangeArrowheads="1"/>
          </p:cNvSpPr>
          <p:nvPr/>
        </p:nvSpPr>
        <p:spPr bwMode="auto">
          <a:xfrm>
            <a:off x="223521" y="3860149"/>
            <a:ext cx="2032000" cy="1538883"/>
          </a:xfrm>
          <a:prstGeom prst="rect">
            <a:avLst/>
          </a:prstGeom>
          <a:noFill/>
          <a:ln w="9525">
            <a:noFill/>
            <a:miter lim="800000"/>
          </a:ln>
        </p:spPr>
        <p:txBody>
          <a:bodyPr wrap="square" lIns="60960" tIns="30480" rIns="60960" bIns="30480">
            <a:spAutoFit/>
          </a:bodyPr>
          <a:lstStyle/>
          <a:p>
            <a:pPr defTabSz="1450340"/>
            <a:r>
              <a:rPr lang="zh-CN" altLang="en-US" sz="1600"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4" fill="hold" grpId="0" nodeType="afterEffect">
                                  <p:stCondLst>
                                    <p:cond delay="0"/>
                                  </p:stCondLst>
                                  <p:childTnLst>
                                    <p:set>
                                      <p:cBhvr>
                                        <p:cTn id="18" dur="1" fill="hold">
                                          <p:stCondLst>
                                            <p:cond delay="0"/>
                                          </p:stCondLst>
                                        </p:cTn>
                                        <p:tgtEl>
                                          <p:spTgt spid="98"/>
                                        </p:tgtEl>
                                        <p:attrNameLst>
                                          <p:attrName>style.visibility</p:attrName>
                                        </p:attrNameLst>
                                      </p:cBhvr>
                                      <p:to>
                                        <p:strVal val="visible"/>
                                      </p:to>
                                    </p:set>
                                    <p:anim calcmode="lin" valueType="num">
                                      <p:cBhvr additive="base">
                                        <p:cTn id="19" dur="250" fill="hold"/>
                                        <p:tgtEl>
                                          <p:spTgt spid="98"/>
                                        </p:tgtEl>
                                        <p:attrNameLst>
                                          <p:attrName>ppt_x</p:attrName>
                                        </p:attrNameLst>
                                      </p:cBhvr>
                                      <p:tavLst>
                                        <p:tav tm="0">
                                          <p:val>
                                            <p:strVal val="#ppt_x"/>
                                          </p:val>
                                        </p:tav>
                                        <p:tav tm="100000">
                                          <p:val>
                                            <p:strVal val="#ppt_x"/>
                                          </p:val>
                                        </p:tav>
                                      </p:tavLst>
                                    </p:anim>
                                    <p:anim calcmode="lin" valueType="num">
                                      <p:cBhvr additive="base">
                                        <p:cTn id="20" dur="250" fill="hold"/>
                                        <p:tgtEl>
                                          <p:spTgt spid="98"/>
                                        </p:tgtEl>
                                        <p:attrNameLst>
                                          <p:attrName>ppt_y</p:attrName>
                                        </p:attrNameLst>
                                      </p:cBhvr>
                                      <p:tavLst>
                                        <p:tav tm="0">
                                          <p:val>
                                            <p:strVal val="1+#ppt_h/2"/>
                                          </p:val>
                                        </p:tav>
                                        <p:tav tm="100000">
                                          <p:val>
                                            <p:strVal val="#ppt_y"/>
                                          </p:val>
                                        </p:tav>
                                      </p:tavLst>
                                    </p:anim>
                                  </p:childTnLst>
                                </p:cTn>
                              </p:par>
                            </p:childTnLst>
                          </p:cTn>
                        </p:par>
                        <p:par>
                          <p:cTn id="21" fill="hold">
                            <p:stCondLst>
                              <p:cond delay="1950"/>
                            </p:stCondLst>
                            <p:childTnLst>
                              <p:par>
                                <p:cTn id="22" presetID="2" presetClass="entr" presetSubtype="4" fill="hold" grpId="0" nodeType="after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additive="base">
                                        <p:cTn id="24" dur="250" fill="hold"/>
                                        <p:tgtEl>
                                          <p:spTgt spid="99"/>
                                        </p:tgtEl>
                                        <p:attrNameLst>
                                          <p:attrName>ppt_x</p:attrName>
                                        </p:attrNameLst>
                                      </p:cBhvr>
                                      <p:tavLst>
                                        <p:tav tm="0">
                                          <p:val>
                                            <p:strVal val="#ppt_x"/>
                                          </p:val>
                                        </p:tav>
                                        <p:tav tm="100000">
                                          <p:val>
                                            <p:strVal val="#ppt_x"/>
                                          </p:val>
                                        </p:tav>
                                      </p:tavLst>
                                    </p:anim>
                                    <p:anim calcmode="lin" valueType="num">
                                      <p:cBhvr additive="base">
                                        <p:cTn id="25" dur="250" fill="hold"/>
                                        <p:tgtEl>
                                          <p:spTgt spid="99"/>
                                        </p:tgtEl>
                                        <p:attrNameLst>
                                          <p:attrName>ppt_y</p:attrName>
                                        </p:attrNameLst>
                                      </p:cBhvr>
                                      <p:tavLst>
                                        <p:tav tm="0">
                                          <p:val>
                                            <p:strVal val="1+#ppt_h/2"/>
                                          </p:val>
                                        </p:tav>
                                        <p:tav tm="100000">
                                          <p:val>
                                            <p:strVal val="#ppt_y"/>
                                          </p:val>
                                        </p:tav>
                                      </p:tavLst>
                                    </p:anim>
                                  </p:childTnLst>
                                </p:cTn>
                              </p:par>
                            </p:childTnLst>
                          </p:cTn>
                        </p:par>
                        <p:par>
                          <p:cTn id="26" fill="hold">
                            <p:stCondLst>
                              <p:cond delay="2450"/>
                            </p:stCondLst>
                            <p:childTnLst>
                              <p:par>
                                <p:cTn id="27" presetID="2" presetClass="entr" presetSubtype="4" fill="hold" grpId="0" nodeType="afterEffect">
                                  <p:stCondLst>
                                    <p:cond delay="0"/>
                                  </p:stCondLst>
                                  <p:childTnLst>
                                    <p:set>
                                      <p:cBhvr>
                                        <p:cTn id="28" dur="1" fill="hold">
                                          <p:stCondLst>
                                            <p:cond delay="0"/>
                                          </p:stCondLst>
                                        </p:cTn>
                                        <p:tgtEl>
                                          <p:spTgt spid="117"/>
                                        </p:tgtEl>
                                        <p:attrNameLst>
                                          <p:attrName>style.visibility</p:attrName>
                                        </p:attrNameLst>
                                      </p:cBhvr>
                                      <p:to>
                                        <p:strVal val="visible"/>
                                      </p:to>
                                    </p:set>
                                    <p:anim calcmode="lin" valueType="num">
                                      <p:cBhvr additive="base">
                                        <p:cTn id="29" dur="250" fill="hold"/>
                                        <p:tgtEl>
                                          <p:spTgt spid="117"/>
                                        </p:tgtEl>
                                        <p:attrNameLst>
                                          <p:attrName>ppt_x</p:attrName>
                                        </p:attrNameLst>
                                      </p:cBhvr>
                                      <p:tavLst>
                                        <p:tav tm="0">
                                          <p:val>
                                            <p:strVal val="#ppt_x"/>
                                          </p:val>
                                        </p:tav>
                                        <p:tav tm="100000">
                                          <p:val>
                                            <p:strVal val="#ppt_x"/>
                                          </p:val>
                                        </p:tav>
                                      </p:tavLst>
                                    </p:anim>
                                    <p:anim calcmode="lin" valueType="num">
                                      <p:cBhvr additive="base">
                                        <p:cTn id="30" dur="250" fill="hold"/>
                                        <p:tgtEl>
                                          <p:spTgt spid="117"/>
                                        </p:tgtEl>
                                        <p:attrNameLst>
                                          <p:attrName>ppt_y</p:attrName>
                                        </p:attrNameLst>
                                      </p:cBhvr>
                                      <p:tavLst>
                                        <p:tav tm="0">
                                          <p:val>
                                            <p:strVal val="1+#ppt_h/2"/>
                                          </p:val>
                                        </p:tav>
                                        <p:tav tm="100000">
                                          <p:val>
                                            <p:strVal val="#ppt_y"/>
                                          </p:val>
                                        </p:tav>
                                      </p:tavLst>
                                    </p:anim>
                                  </p:childTnLst>
                                </p:cTn>
                              </p:par>
                            </p:childTnLst>
                          </p:cTn>
                        </p:par>
                        <p:par>
                          <p:cTn id="31" fill="hold">
                            <p:stCondLst>
                              <p:cond delay="2950"/>
                            </p:stCondLst>
                            <p:childTnLst>
                              <p:par>
                                <p:cTn id="32" presetID="2" presetClass="entr" presetSubtype="4" fill="hold" grpId="0" nodeType="afterEffect">
                                  <p:stCondLst>
                                    <p:cond delay="0"/>
                                  </p:stCondLst>
                                  <p:childTnLst>
                                    <p:set>
                                      <p:cBhvr>
                                        <p:cTn id="33" dur="1" fill="hold">
                                          <p:stCondLst>
                                            <p:cond delay="0"/>
                                          </p:stCondLst>
                                        </p:cTn>
                                        <p:tgtEl>
                                          <p:spTgt spid="105"/>
                                        </p:tgtEl>
                                        <p:attrNameLst>
                                          <p:attrName>style.visibility</p:attrName>
                                        </p:attrNameLst>
                                      </p:cBhvr>
                                      <p:to>
                                        <p:strVal val="visible"/>
                                      </p:to>
                                    </p:set>
                                    <p:anim calcmode="lin" valueType="num">
                                      <p:cBhvr additive="base">
                                        <p:cTn id="34" dur="250" fill="hold"/>
                                        <p:tgtEl>
                                          <p:spTgt spid="105"/>
                                        </p:tgtEl>
                                        <p:attrNameLst>
                                          <p:attrName>ppt_x</p:attrName>
                                        </p:attrNameLst>
                                      </p:cBhvr>
                                      <p:tavLst>
                                        <p:tav tm="0">
                                          <p:val>
                                            <p:strVal val="#ppt_x"/>
                                          </p:val>
                                        </p:tav>
                                        <p:tav tm="100000">
                                          <p:val>
                                            <p:strVal val="#ppt_x"/>
                                          </p:val>
                                        </p:tav>
                                      </p:tavLst>
                                    </p:anim>
                                    <p:anim calcmode="lin" valueType="num">
                                      <p:cBhvr additive="base">
                                        <p:cTn id="35" dur="250" fill="hold"/>
                                        <p:tgtEl>
                                          <p:spTgt spid="105"/>
                                        </p:tgtEl>
                                        <p:attrNameLst>
                                          <p:attrName>ppt_y</p:attrName>
                                        </p:attrNameLst>
                                      </p:cBhvr>
                                      <p:tavLst>
                                        <p:tav tm="0">
                                          <p:val>
                                            <p:strVal val="1+#ppt_h/2"/>
                                          </p:val>
                                        </p:tav>
                                        <p:tav tm="100000">
                                          <p:val>
                                            <p:strVal val="#ppt_y"/>
                                          </p:val>
                                        </p:tav>
                                      </p:tavLst>
                                    </p:anim>
                                  </p:childTnLst>
                                </p:cTn>
                              </p:par>
                            </p:childTnLst>
                          </p:cTn>
                        </p:par>
                        <p:par>
                          <p:cTn id="36" fill="hold">
                            <p:stCondLst>
                              <p:cond delay="3450"/>
                            </p:stCondLst>
                            <p:childTnLst>
                              <p:par>
                                <p:cTn id="37" presetID="2" presetClass="entr" presetSubtype="4" fill="hold" grpId="0" nodeType="afterEffect">
                                  <p:stCondLst>
                                    <p:cond delay="0"/>
                                  </p:stCondLst>
                                  <p:childTnLst>
                                    <p:set>
                                      <p:cBhvr>
                                        <p:cTn id="38" dur="1" fill="hold">
                                          <p:stCondLst>
                                            <p:cond delay="0"/>
                                          </p:stCondLst>
                                        </p:cTn>
                                        <p:tgtEl>
                                          <p:spTgt spid="104"/>
                                        </p:tgtEl>
                                        <p:attrNameLst>
                                          <p:attrName>style.visibility</p:attrName>
                                        </p:attrNameLst>
                                      </p:cBhvr>
                                      <p:to>
                                        <p:strVal val="visible"/>
                                      </p:to>
                                    </p:set>
                                    <p:anim calcmode="lin" valueType="num">
                                      <p:cBhvr additive="base">
                                        <p:cTn id="39" dur="250" fill="hold"/>
                                        <p:tgtEl>
                                          <p:spTgt spid="104"/>
                                        </p:tgtEl>
                                        <p:attrNameLst>
                                          <p:attrName>ppt_x</p:attrName>
                                        </p:attrNameLst>
                                      </p:cBhvr>
                                      <p:tavLst>
                                        <p:tav tm="0">
                                          <p:val>
                                            <p:strVal val="#ppt_x"/>
                                          </p:val>
                                        </p:tav>
                                        <p:tav tm="100000">
                                          <p:val>
                                            <p:strVal val="#ppt_x"/>
                                          </p:val>
                                        </p:tav>
                                      </p:tavLst>
                                    </p:anim>
                                    <p:anim calcmode="lin" valueType="num">
                                      <p:cBhvr additive="base">
                                        <p:cTn id="40" dur="250" fill="hold"/>
                                        <p:tgtEl>
                                          <p:spTgt spid="104"/>
                                        </p:tgtEl>
                                        <p:attrNameLst>
                                          <p:attrName>ppt_y</p:attrName>
                                        </p:attrNameLst>
                                      </p:cBhvr>
                                      <p:tavLst>
                                        <p:tav tm="0">
                                          <p:val>
                                            <p:strVal val="1+#ppt_h/2"/>
                                          </p:val>
                                        </p:tav>
                                        <p:tav tm="100000">
                                          <p:val>
                                            <p:strVal val="#ppt_y"/>
                                          </p:val>
                                        </p:tav>
                                      </p:tavLst>
                                    </p:anim>
                                  </p:childTnLst>
                                </p:cTn>
                              </p:par>
                            </p:childTnLst>
                          </p:cTn>
                        </p:par>
                        <p:par>
                          <p:cTn id="41" fill="hold">
                            <p:stCondLst>
                              <p:cond delay="3950"/>
                            </p:stCondLst>
                            <p:childTnLst>
                              <p:par>
                                <p:cTn id="42" presetID="2" presetClass="entr" presetSubtype="4" fill="hold" grpId="0" nodeType="afterEffect">
                                  <p:stCondLst>
                                    <p:cond delay="0"/>
                                  </p:stCondLst>
                                  <p:childTnLst>
                                    <p:set>
                                      <p:cBhvr>
                                        <p:cTn id="43" dur="1" fill="hold">
                                          <p:stCondLst>
                                            <p:cond delay="0"/>
                                          </p:stCondLst>
                                        </p:cTn>
                                        <p:tgtEl>
                                          <p:spTgt spid="115"/>
                                        </p:tgtEl>
                                        <p:attrNameLst>
                                          <p:attrName>style.visibility</p:attrName>
                                        </p:attrNameLst>
                                      </p:cBhvr>
                                      <p:to>
                                        <p:strVal val="visible"/>
                                      </p:to>
                                    </p:set>
                                    <p:anim calcmode="lin" valueType="num">
                                      <p:cBhvr additive="base">
                                        <p:cTn id="44" dur="250" fill="hold"/>
                                        <p:tgtEl>
                                          <p:spTgt spid="115"/>
                                        </p:tgtEl>
                                        <p:attrNameLst>
                                          <p:attrName>ppt_x</p:attrName>
                                        </p:attrNameLst>
                                      </p:cBhvr>
                                      <p:tavLst>
                                        <p:tav tm="0">
                                          <p:val>
                                            <p:strVal val="#ppt_x"/>
                                          </p:val>
                                        </p:tav>
                                        <p:tav tm="100000">
                                          <p:val>
                                            <p:strVal val="#ppt_x"/>
                                          </p:val>
                                        </p:tav>
                                      </p:tavLst>
                                    </p:anim>
                                    <p:anim calcmode="lin" valueType="num">
                                      <p:cBhvr additive="base">
                                        <p:cTn id="45" dur="250" fill="hold"/>
                                        <p:tgtEl>
                                          <p:spTgt spid="115"/>
                                        </p:tgtEl>
                                        <p:attrNameLst>
                                          <p:attrName>ppt_y</p:attrName>
                                        </p:attrNameLst>
                                      </p:cBhvr>
                                      <p:tavLst>
                                        <p:tav tm="0">
                                          <p:val>
                                            <p:strVal val="1+#ppt_h/2"/>
                                          </p:val>
                                        </p:tav>
                                        <p:tav tm="100000">
                                          <p:val>
                                            <p:strVal val="#ppt_y"/>
                                          </p:val>
                                        </p:tav>
                                      </p:tavLst>
                                    </p:anim>
                                  </p:childTnLst>
                                </p:cTn>
                              </p:par>
                            </p:childTnLst>
                          </p:cTn>
                        </p:par>
                        <p:par>
                          <p:cTn id="46" fill="hold">
                            <p:stCondLst>
                              <p:cond delay="4450"/>
                            </p:stCondLst>
                            <p:childTnLst>
                              <p:par>
                                <p:cTn id="47" presetID="2" presetClass="entr" presetSubtype="4" fill="hold" grpId="0" nodeType="afterEffect">
                                  <p:stCondLst>
                                    <p:cond delay="0"/>
                                  </p:stCondLst>
                                  <p:childTnLst>
                                    <p:set>
                                      <p:cBhvr>
                                        <p:cTn id="48" dur="1" fill="hold">
                                          <p:stCondLst>
                                            <p:cond delay="0"/>
                                          </p:stCondLst>
                                        </p:cTn>
                                        <p:tgtEl>
                                          <p:spTgt spid="106"/>
                                        </p:tgtEl>
                                        <p:attrNameLst>
                                          <p:attrName>style.visibility</p:attrName>
                                        </p:attrNameLst>
                                      </p:cBhvr>
                                      <p:to>
                                        <p:strVal val="visible"/>
                                      </p:to>
                                    </p:set>
                                    <p:anim calcmode="lin" valueType="num">
                                      <p:cBhvr additive="base">
                                        <p:cTn id="49" dur="250" fill="hold"/>
                                        <p:tgtEl>
                                          <p:spTgt spid="106"/>
                                        </p:tgtEl>
                                        <p:attrNameLst>
                                          <p:attrName>ppt_x</p:attrName>
                                        </p:attrNameLst>
                                      </p:cBhvr>
                                      <p:tavLst>
                                        <p:tav tm="0">
                                          <p:val>
                                            <p:strVal val="#ppt_x"/>
                                          </p:val>
                                        </p:tav>
                                        <p:tav tm="100000">
                                          <p:val>
                                            <p:strVal val="#ppt_x"/>
                                          </p:val>
                                        </p:tav>
                                      </p:tavLst>
                                    </p:anim>
                                    <p:anim calcmode="lin" valueType="num">
                                      <p:cBhvr additive="base">
                                        <p:cTn id="50" dur="250" fill="hold"/>
                                        <p:tgtEl>
                                          <p:spTgt spid="106"/>
                                        </p:tgtEl>
                                        <p:attrNameLst>
                                          <p:attrName>ppt_y</p:attrName>
                                        </p:attrNameLst>
                                      </p:cBhvr>
                                      <p:tavLst>
                                        <p:tav tm="0">
                                          <p:val>
                                            <p:strVal val="1+#ppt_h/2"/>
                                          </p:val>
                                        </p:tav>
                                        <p:tav tm="100000">
                                          <p:val>
                                            <p:strVal val="#ppt_y"/>
                                          </p:val>
                                        </p:tav>
                                      </p:tavLst>
                                    </p:anim>
                                  </p:childTnLst>
                                </p:cTn>
                              </p:par>
                            </p:childTnLst>
                          </p:cTn>
                        </p:par>
                        <p:par>
                          <p:cTn id="51" fill="hold">
                            <p:stCondLst>
                              <p:cond delay="4950"/>
                            </p:stCondLst>
                            <p:childTnLst>
                              <p:par>
                                <p:cTn id="52" presetID="2" presetClass="entr" presetSubtype="4" fill="hold" grpId="0" nodeType="afterEffect">
                                  <p:stCondLst>
                                    <p:cond delay="0"/>
                                  </p:stCondLst>
                                  <p:childTnLst>
                                    <p:set>
                                      <p:cBhvr>
                                        <p:cTn id="53" dur="1" fill="hold">
                                          <p:stCondLst>
                                            <p:cond delay="0"/>
                                          </p:stCondLst>
                                        </p:cTn>
                                        <p:tgtEl>
                                          <p:spTgt spid="107"/>
                                        </p:tgtEl>
                                        <p:attrNameLst>
                                          <p:attrName>style.visibility</p:attrName>
                                        </p:attrNameLst>
                                      </p:cBhvr>
                                      <p:to>
                                        <p:strVal val="visible"/>
                                      </p:to>
                                    </p:set>
                                    <p:anim calcmode="lin" valueType="num">
                                      <p:cBhvr additive="base">
                                        <p:cTn id="54" dur="250" fill="hold"/>
                                        <p:tgtEl>
                                          <p:spTgt spid="107"/>
                                        </p:tgtEl>
                                        <p:attrNameLst>
                                          <p:attrName>ppt_x</p:attrName>
                                        </p:attrNameLst>
                                      </p:cBhvr>
                                      <p:tavLst>
                                        <p:tav tm="0">
                                          <p:val>
                                            <p:strVal val="#ppt_x"/>
                                          </p:val>
                                        </p:tav>
                                        <p:tav tm="100000">
                                          <p:val>
                                            <p:strVal val="#ppt_x"/>
                                          </p:val>
                                        </p:tav>
                                      </p:tavLst>
                                    </p:anim>
                                    <p:anim calcmode="lin" valueType="num">
                                      <p:cBhvr additive="base">
                                        <p:cTn id="55" dur="250" fill="hold"/>
                                        <p:tgtEl>
                                          <p:spTgt spid="107"/>
                                        </p:tgtEl>
                                        <p:attrNameLst>
                                          <p:attrName>ppt_y</p:attrName>
                                        </p:attrNameLst>
                                      </p:cBhvr>
                                      <p:tavLst>
                                        <p:tav tm="0">
                                          <p:val>
                                            <p:strVal val="1+#ppt_h/2"/>
                                          </p:val>
                                        </p:tav>
                                        <p:tav tm="100000">
                                          <p:val>
                                            <p:strVal val="#ppt_y"/>
                                          </p:val>
                                        </p:tav>
                                      </p:tavLst>
                                    </p:anim>
                                  </p:childTnLst>
                                </p:cTn>
                              </p:par>
                            </p:childTnLst>
                          </p:cTn>
                        </p:par>
                        <p:par>
                          <p:cTn id="56" fill="hold">
                            <p:stCondLst>
                              <p:cond delay="5450"/>
                            </p:stCondLst>
                            <p:childTnLst>
                              <p:par>
                                <p:cTn id="57" presetID="2" presetClass="entr" presetSubtype="4" fill="hold" grpId="0" nodeType="afterEffect">
                                  <p:stCondLst>
                                    <p:cond delay="0"/>
                                  </p:stCondLst>
                                  <p:childTnLst>
                                    <p:set>
                                      <p:cBhvr>
                                        <p:cTn id="58" dur="1" fill="hold">
                                          <p:stCondLst>
                                            <p:cond delay="0"/>
                                          </p:stCondLst>
                                        </p:cTn>
                                        <p:tgtEl>
                                          <p:spTgt spid="113"/>
                                        </p:tgtEl>
                                        <p:attrNameLst>
                                          <p:attrName>style.visibility</p:attrName>
                                        </p:attrNameLst>
                                      </p:cBhvr>
                                      <p:to>
                                        <p:strVal val="visible"/>
                                      </p:to>
                                    </p:set>
                                    <p:anim calcmode="lin" valueType="num">
                                      <p:cBhvr additive="base">
                                        <p:cTn id="59" dur="250" fill="hold"/>
                                        <p:tgtEl>
                                          <p:spTgt spid="113"/>
                                        </p:tgtEl>
                                        <p:attrNameLst>
                                          <p:attrName>ppt_x</p:attrName>
                                        </p:attrNameLst>
                                      </p:cBhvr>
                                      <p:tavLst>
                                        <p:tav tm="0">
                                          <p:val>
                                            <p:strVal val="#ppt_x"/>
                                          </p:val>
                                        </p:tav>
                                        <p:tav tm="100000">
                                          <p:val>
                                            <p:strVal val="#ppt_x"/>
                                          </p:val>
                                        </p:tav>
                                      </p:tavLst>
                                    </p:anim>
                                    <p:anim calcmode="lin" valueType="num">
                                      <p:cBhvr additive="base">
                                        <p:cTn id="60" dur="250" fill="hold"/>
                                        <p:tgtEl>
                                          <p:spTgt spid="113"/>
                                        </p:tgtEl>
                                        <p:attrNameLst>
                                          <p:attrName>ppt_y</p:attrName>
                                        </p:attrNameLst>
                                      </p:cBhvr>
                                      <p:tavLst>
                                        <p:tav tm="0">
                                          <p:val>
                                            <p:strVal val="1+#ppt_h/2"/>
                                          </p:val>
                                        </p:tav>
                                        <p:tav tm="100000">
                                          <p:val>
                                            <p:strVal val="#ppt_y"/>
                                          </p:val>
                                        </p:tav>
                                      </p:tavLst>
                                    </p:anim>
                                  </p:childTnLst>
                                </p:cTn>
                              </p:par>
                            </p:childTnLst>
                          </p:cTn>
                        </p:par>
                        <p:par>
                          <p:cTn id="61" fill="hold">
                            <p:stCondLst>
                              <p:cond delay="5950"/>
                            </p:stCondLst>
                            <p:childTnLst>
                              <p:par>
                                <p:cTn id="62" presetID="2" presetClass="entr" presetSubtype="4" fill="hold" grpId="0" nodeType="afterEffect">
                                  <p:stCondLst>
                                    <p:cond delay="0"/>
                                  </p:stCondLst>
                                  <p:childTnLst>
                                    <p:set>
                                      <p:cBhvr>
                                        <p:cTn id="63" dur="1" fill="hold">
                                          <p:stCondLst>
                                            <p:cond delay="0"/>
                                          </p:stCondLst>
                                        </p:cTn>
                                        <p:tgtEl>
                                          <p:spTgt spid="109"/>
                                        </p:tgtEl>
                                        <p:attrNameLst>
                                          <p:attrName>style.visibility</p:attrName>
                                        </p:attrNameLst>
                                      </p:cBhvr>
                                      <p:to>
                                        <p:strVal val="visible"/>
                                      </p:to>
                                    </p:set>
                                    <p:anim calcmode="lin" valueType="num">
                                      <p:cBhvr additive="base">
                                        <p:cTn id="64" dur="250" fill="hold"/>
                                        <p:tgtEl>
                                          <p:spTgt spid="109"/>
                                        </p:tgtEl>
                                        <p:attrNameLst>
                                          <p:attrName>ppt_x</p:attrName>
                                        </p:attrNameLst>
                                      </p:cBhvr>
                                      <p:tavLst>
                                        <p:tav tm="0">
                                          <p:val>
                                            <p:strVal val="#ppt_x"/>
                                          </p:val>
                                        </p:tav>
                                        <p:tav tm="100000">
                                          <p:val>
                                            <p:strVal val="#ppt_x"/>
                                          </p:val>
                                        </p:tav>
                                      </p:tavLst>
                                    </p:anim>
                                    <p:anim calcmode="lin" valueType="num">
                                      <p:cBhvr additive="base">
                                        <p:cTn id="65" dur="250" fill="hold"/>
                                        <p:tgtEl>
                                          <p:spTgt spid="109"/>
                                        </p:tgtEl>
                                        <p:attrNameLst>
                                          <p:attrName>ppt_y</p:attrName>
                                        </p:attrNameLst>
                                      </p:cBhvr>
                                      <p:tavLst>
                                        <p:tav tm="0">
                                          <p:val>
                                            <p:strVal val="1+#ppt_h/2"/>
                                          </p:val>
                                        </p:tav>
                                        <p:tav tm="100000">
                                          <p:val>
                                            <p:strVal val="#ppt_y"/>
                                          </p:val>
                                        </p:tav>
                                      </p:tavLst>
                                    </p:anim>
                                  </p:childTnLst>
                                </p:cTn>
                              </p:par>
                            </p:childTnLst>
                          </p:cTn>
                        </p:par>
                        <p:par>
                          <p:cTn id="66" fill="hold">
                            <p:stCondLst>
                              <p:cond delay="6450"/>
                            </p:stCondLst>
                            <p:childTnLst>
                              <p:par>
                                <p:cTn id="67" presetID="2" presetClass="entr" presetSubtype="4" fill="hold" grpId="0" nodeType="afterEffect">
                                  <p:stCondLst>
                                    <p:cond delay="0"/>
                                  </p:stCondLst>
                                  <p:childTnLst>
                                    <p:set>
                                      <p:cBhvr>
                                        <p:cTn id="68" dur="1" fill="hold">
                                          <p:stCondLst>
                                            <p:cond delay="0"/>
                                          </p:stCondLst>
                                        </p:cTn>
                                        <p:tgtEl>
                                          <p:spTgt spid="108"/>
                                        </p:tgtEl>
                                        <p:attrNameLst>
                                          <p:attrName>style.visibility</p:attrName>
                                        </p:attrNameLst>
                                      </p:cBhvr>
                                      <p:to>
                                        <p:strVal val="visible"/>
                                      </p:to>
                                    </p:set>
                                    <p:anim calcmode="lin" valueType="num">
                                      <p:cBhvr additive="base">
                                        <p:cTn id="69" dur="250" fill="hold"/>
                                        <p:tgtEl>
                                          <p:spTgt spid="108"/>
                                        </p:tgtEl>
                                        <p:attrNameLst>
                                          <p:attrName>ppt_x</p:attrName>
                                        </p:attrNameLst>
                                      </p:cBhvr>
                                      <p:tavLst>
                                        <p:tav tm="0">
                                          <p:val>
                                            <p:strVal val="#ppt_x"/>
                                          </p:val>
                                        </p:tav>
                                        <p:tav tm="100000">
                                          <p:val>
                                            <p:strVal val="#ppt_x"/>
                                          </p:val>
                                        </p:tav>
                                      </p:tavLst>
                                    </p:anim>
                                    <p:anim calcmode="lin" valueType="num">
                                      <p:cBhvr additive="base">
                                        <p:cTn id="70" dur="250" fill="hold"/>
                                        <p:tgtEl>
                                          <p:spTgt spid="108"/>
                                        </p:tgtEl>
                                        <p:attrNameLst>
                                          <p:attrName>ppt_y</p:attrName>
                                        </p:attrNameLst>
                                      </p:cBhvr>
                                      <p:tavLst>
                                        <p:tav tm="0">
                                          <p:val>
                                            <p:strVal val="1+#ppt_h/2"/>
                                          </p:val>
                                        </p:tav>
                                        <p:tav tm="100000">
                                          <p:val>
                                            <p:strVal val="#ppt_y"/>
                                          </p:val>
                                        </p:tav>
                                      </p:tavLst>
                                    </p:anim>
                                  </p:childTnLst>
                                </p:cTn>
                              </p:par>
                            </p:childTnLst>
                          </p:cTn>
                        </p:par>
                        <p:par>
                          <p:cTn id="71" fill="hold">
                            <p:stCondLst>
                              <p:cond delay="6950"/>
                            </p:stCondLst>
                            <p:childTnLst>
                              <p:par>
                                <p:cTn id="72" presetID="2" presetClass="entr" presetSubtype="4" fill="hold" grpId="0" nodeType="afterEffect">
                                  <p:stCondLst>
                                    <p:cond delay="0"/>
                                  </p:stCondLst>
                                  <p:childTnLst>
                                    <p:set>
                                      <p:cBhvr>
                                        <p:cTn id="73" dur="1" fill="hold">
                                          <p:stCondLst>
                                            <p:cond delay="0"/>
                                          </p:stCondLst>
                                        </p:cTn>
                                        <p:tgtEl>
                                          <p:spTgt spid="114"/>
                                        </p:tgtEl>
                                        <p:attrNameLst>
                                          <p:attrName>style.visibility</p:attrName>
                                        </p:attrNameLst>
                                      </p:cBhvr>
                                      <p:to>
                                        <p:strVal val="visible"/>
                                      </p:to>
                                    </p:set>
                                    <p:anim calcmode="lin" valueType="num">
                                      <p:cBhvr additive="base">
                                        <p:cTn id="74" dur="250" fill="hold"/>
                                        <p:tgtEl>
                                          <p:spTgt spid="114"/>
                                        </p:tgtEl>
                                        <p:attrNameLst>
                                          <p:attrName>ppt_x</p:attrName>
                                        </p:attrNameLst>
                                      </p:cBhvr>
                                      <p:tavLst>
                                        <p:tav tm="0">
                                          <p:val>
                                            <p:strVal val="#ppt_x"/>
                                          </p:val>
                                        </p:tav>
                                        <p:tav tm="100000">
                                          <p:val>
                                            <p:strVal val="#ppt_x"/>
                                          </p:val>
                                        </p:tav>
                                      </p:tavLst>
                                    </p:anim>
                                    <p:anim calcmode="lin" valueType="num">
                                      <p:cBhvr additive="base">
                                        <p:cTn id="75" dur="250" fill="hold"/>
                                        <p:tgtEl>
                                          <p:spTgt spid="114"/>
                                        </p:tgtEl>
                                        <p:attrNameLst>
                                          <p:attrName>ppt_y</p:attrName>
                                        </p:attrNameLst>
                                      </p:cBhvr>
                                      <p:tavLst>
                                        <p:tav tm="0">
                                          <p:val>
                                            <p:strVal val="1+#ppt_h/2"/>
                                          </p:val>
                                        </p:tav>
                                        <p:tav tm="100000">
                                          <p:val>
                                            <p:strVal val="#ppt_y"/>
                                          </p:val>
                                        </p:tav>
                                      </p:tavLst>
                                    </p:anim>
                                  </p:childTnLst>
                                </p:cTn>
                              </p:par>
                            </p:childTnLst>
                          </p:cTn>
                        </p:par>
                        <p:par>
                          <p:cTn id="76" fill="hold">
                            <p:stCondLst>
                              <p:cond delay="7450"/>
                            </p:stCondLst>
                            <p:childTnLst>
                              <p:par>
                                <p:cTn id="77" presetID="2" presetClass="entr" presetSubtype="4" fill="hold" grpId="0" nodeType="afterEffect">
                                  <p:stCondLst>
                                    <p:cond delay="0"/>
                                  </p:stCondLst>
                                  <p:childTnLst>
                                    <p:set>
                                      <p:cBhvr>
                                        <p:cTn id="78" dur="1" fill="hold">
                                          <p:stCondLst>
                                            <p:cond delay="0"/>
                                          </p:stCondLst>
                                        </p:cTn>
                                        <p:tgtEl>
                                          <p:spTgt spid="110"/>
                                        </p:tgtEl>
                                        <p:attrNameLst>
                                          <p:attrName>style.visibility</p:attrName>
                                        </p:attrNameLst>
                                      </p:cBhvr>
                                      <p:to>
                                        <p:strVal val="visible"/>
                                      </p:to>
                                    </p:set>
                                    <p:anim calcmode="lin" valueType="num">
                                      <p:cBhvr additive="base">
                                        <p:cTn id="79" dur="250" fill="hold"/>
                                        <p:tgtEl>
                                          <p:spTgt spid="110"/>
                                        </p:tgtEl>
                                        <p:attrNameLst>
                                          <p:attrName>ppt_x</p:attrName>
                                        </p:attrNameLst>
                                      </p:cBhvr>
                                      <p:tavLst>
                                        <p:tav tm="0">
                                          <p:val>
                                            <p:strVal val="#ppt_x"/>
                                          </p:val>
                                        </p:tav>
                                        <p:tav tm="100000">
                                          <p:val>
                                            <p:strVal val="#ppt_x"/>
                                          </p:val>
                                        </p:tav>
                                      </p:tavLst>
                                    </p:anim>
                                    <p:anim calcmode="lin" valueType="num">
                                      <p:cBhvr additive="base">
                                        <p:cTn id="80" dur="250" fill="hold"/>
                                        <p:tgtEl>
                                          <p:spTgt spid="110"/>
                                        </p:tgtEl>
                                        <p:attrNameLst>
                                          <p:attrName>ppt_y</p:attrName>
                                        </p:attrNameLst>
                                      </p:cBhvr>
                                      <p:tavLst>
                                        <p:tav tm="0">
                                          <p:val>
                                            <p:strVal val="1+#ppt_h/2"/>
                                          </p:val>
                                        </p:tav>
                                        <p:tav tm="100000">
                                          <p:val>
                                            <p:strVal val="#ppt_y"/>
                                          </p:val>
                                        </p:tav>
                                      </p:tavLst>
                                    </p:anim>
                                  </p:childTnLst>
                                </p:cTn>
                              </p:par>
                            </p:childTnLst>
                          </p:cTn>
                        </p:par>
                        <p:par>
                          <p:cTn id="81" fill="hold">
                            <p:stCondLst>
                              <p:cond delay="7950"/>
                            </p:stCondLst>
                            <p:childTnLst>
                              <p:par>
                                <p:cTn id="82" presetID="2" presetClass="entr" presetSubtype="4" fill="hold" grpId="0" nodeType="afterEffect">
                                  <p:stCondLst>
                                    <p:cond delay="0"/>
                                  </p:stCondLst>
                                  <p:childTnLst>
                                    <p:set>
                                      <p:cBhvr>
                                        <p:cTn id="83" dur="1" fill="hold">
                                          <p:stCondLst>
                                            <p:cond delay="0"/>
                                          </p:stCondLst>
                                        </p:cTn>
                                        <p:tgtEl>
                                          <p:spTgt spid="111"/>
                                        </p:tgtEl>
                                        <p:attrNameLst>
                                          <p:attrName>style.visibility</p:attrName>
                                        </p:attrNameLst>
                                      </p:cBhvr>
                                      <p:to>
                                        <p:strVal val="visible"/>
                                      </p:to>
                                    </p:set>
                                    <p:anim calcmode="lin" valueType="num">
                                      <p:cBhvr additive="base">
                                        <p:cTn id="84" dur="250" fill="hold"/>
                                        <p:tgtEl>
                                          <p:spTgt spid="111"/>
                                        </p:tgtEl>
                                        <p:attrNameLst>
                                          <p:attrName>ppt_x</p:attrName>
                                        </p:attrNameLst>
                                      </p:cBhvr>
                                      <p:tavLst>
                                        <p:tav tm="0">
                                          <p:val>
                                            <p:strVal val="#ppt_x"/>
                                          </p:val>
                                        </p:tav>
                                        <p:tav tm="100000">
                                          <p:val>
                                            <p:strVal val="#ppt_x"/>
                                          </p:val>
                                        </p:tav>
                                      </p:tavLst>
                                    </p:anim>
                                    <p:anim calcmode="lin" valueType="num">
                                      <p:cBhvr additive="base">
                                        <p:cTn id="85" dur="250" fill="hold"/>
                                        <p:tgtEl>
                                          <p:spTgt spid="111"/>
                                        </p:tgtEl>
                                        <p:attrNameLst>
                                          <p:attrName>ppt_y</p:attrName>
                                        </p:attrNameLst>
                                      </p:cBhvr>
                                      <p:tavLst>
                                        <p:tav tm="0">
                                          <p:val>
                                            <p:strVal val="1+#ppt_h/2"/>
                                          </p:val>
                                        </p:tav>
                                        <p:tav tm="100000">
                                          <p:val>
                                            <p:strVal val="#ppt_y"/>
                                          </p:val>
                                        </p:tav>
                                      </p:tavLst>
                                    </p:anim>
                                  </p:childTnLst>
                                </p:cTn>
                              </p:par>
                            </p:childTnLst>
                          </p:cTn>
                        </p:par>
                        <p:par>
                          <p:cTn id="86" fill="hold">
                            <p:stCondLst>
                              <p:cond delay="8450"/>
                            </p:stCondLst>
                            <p:childTnLst>
                              <p:par>
                                <p:cTn id="87" presetID="2" presetClass="entr" presetSubtype="4" fill="hold" grpId="0" nodeType="afterEffect">
                                  <p:stCondLst>
                                    <p:cond delay="0"/>
                                  </p:stCondLst>
                                  <p:childTnLst>
                                    <p:set>
                                      <p:cBhvr>
                                        <p:cTn id="88" dur="1" fill="hold">
                                          <p:stCondLst>
                                            <p:cond delay="0"/>
                                          </p:stCondLst>
                                        </p:cTn>
                                        <p:tgtEl>
                                          <p:spTgt spid="116"/>
                                        </p:tgtEl>
                                        <p:attrNameLst>
                                          <p:attrName>style.visibility</p:attrName>
                                        </p:attrNameLst>
                                      </p:cBhvr>
                                      <p:to>
                                        <p:strVal val="visible"/>
                                      </p:to>
                                    </p:set>
                                    <p:anim calcmode="lin" valueType="num">
                                      <p:cBhvr additive="base">
                                        <p:cTn id="89" dur="250" fill="hold"/>
                                        <p:tgtEl>
                                          <p:spTgt spid="116"/>
                                        </p:tgtEl>
                                        <p:attrNameLst>
                                          <p:attrName>ppt_x</p:attrName>
                                        </p:attrNameLst>
                                      </p:cBhvr>
                                      <p:tavLst>
                                        <p:tav tm="0">
                                          <p:val>
                                            <p:strVal val="#ppt_x"/>
                                          </p:val>
                                        </p:tav>
                                        <p:tav tm="100000">
                                          <p:val>
                                            <p:strVal val="#ppt_x"/>
                                          </p:val>
                                        </p:tav>
                                      </p:tavLst>
                                    </p:anim>
                                    <p:anim calcmode="lin" valueType="num">
                                      <p:cBhvr additive="base">
                                        <p:cTn id="90" dur="250" fill="hold"/>
                                        <p:tgtEl>
                                          <p:spTgt spid="116"/>
                                        </p:tgtEl>
                                        <p:attrNameLst>
                                          <p:attrName>ppt_y</p:attrName>
                                        </p:attrNameLst>
                                      </p:cBhvr>
                                      <p:tavLst>
                                        <p:tav tm="0">
                                          <p:val>
                                            <p:strVal val="1+#ppt_h/2"/>
                                          </p:val>
                                        </p:tav>
                                        <p:tav tm="100000">
                                          <p:val>
                                            <p:strVal val="#ppt_y"/>
                                          </p:val>
                                        </p:tav>
                                      </p:tavLst>
                                    </p:anim>
                                  </p:childTnLst>
                                </p:cTn>
                              </p:par>
                            </p:childTnLst>
                          </p:cTn>
                        </p:par>
                        <p:par>
                          <p:cTn id="91" fill="hold">
                            <p:stCondLst>
                              <p:cond delay="8950"/>
                            </p:stCondLst>
                            <p:childTnLst>
                              <p:par>
                                <p:cTn id="92" presetID="2" presetClass="entr" presetSubtype="4" fill="hold" grpId="0" nodeType="afterEffect">
                                  <p:stCondLst>
                                    <p:cond delay="0"/>
                                  </p:stCondLst>
                                  <p:childTnLst>
                                    <p:set>
                                      <p:cBhvr>
                                        <p:cTn id="93" dur="1" fill="hold">
                                          <p:stCondLst>
                                            <p:cond delay="0"/>
                                          </p:stCondLst>
                                        </p:cTn>
                                        <p:tgtEl>
                                          <p:spTgt spid="112"/>
                                        </p:tgtEl>
                                        <p:attrNameLst>
                                          <p:attrName>style.visibility</p:attrName>
                                        </p:attrNameLst>
                                      </p:cBhvr>
                                      <p:to>
                                        <p:strVal val="visible"/>
                                      </p:to>
                                    </p:set>
                                    <p:anim calcmode="lin" valueType="num">
                                      <p:cBhvr additive="base">
                                        <p:cTn id="94" dur="250" fill="hold"/>
                                        <p:tgtEl>
                                          <p:spTgt spid="112"/>
                                        </p:tgtEl>
                                        <p:attrNameLst>
                                          <p:attrName>ppt_x</p:attrName>
                                        </p:attrNameLst>
                                      </p:cBhvr>
                                      <p:tavLst>
                                        <p:tav tm="0">
                                          <p:val>
                                            <p:strVal val="#ppt_x"/>
                                          </p:val>
                                        </p:tav>
                                        <p:tav tm="100000">
                                          <p:val>
                                            <p:strVal val="#ppt_x"/>
                                          </p:val>
                                        </p:tav>
                                      </p:tavLst>
                                    </p:anim>
                                    <p:anim calcmode="lin" valueType="num">
                                      <p:cBhvr additive="base">
                                        <p:cTn id="95" dur="250" fill="hold"/>
                                        <p:tgtEl>
                                          <p:spTgt spid="1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8" grpId="0" animBg="1"/>
      <p:bldP spid="99" grpId="0" animBg="1"/>
      <p:bldP spid="104" grpId="0" animBg="1"/>
      <p:bldP spid="105" grpId="0" animBg="1"/>
      <p:bldP spid="106" grpId="0" animBg="1"/>
      <p:bldP spid="107" grpId="0" animBg="1"/>
      <p:bldP spid="108" grpId="0" animBg="1"/>
      <p:bldP spid="109" grpId="0" animBg="1"/>
      <p:bldP spid="110" grpId="0" animBg="1"/>
      <p:bldP spid="111" grpId="0" animBg="1"/>
      <p:bldP spid="112" grpId="0"/>
      <p:bldP spid="113" grpId="0"/>
      <p:bldP spid="114" grpId="0"/>
      <p:bldP spid="115" grpId="0"/>
      <p:bldP spid="116" grpId="0"/>
      <p:bldP spid="1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62" name="Text Box 7"/>
          <p:cNvSpPr txBox="1">
            <a:spLocks noChangeArrowheads="1"/>
          </p:cNvSpPr>
          <p:nvPr/>
        </p:nvSpPr>
        <p:spPr bwMode="auto">
          <a:xfrm>
            <a:off x="738423" y="1173282"/>
            <a:ext cx="10725541" cy="677108"/>
          </a:xfrm>
          <a:prstGeom prst="rect">
            <a:avLst/>
          </a:prstGeom>
          <a:noFill/>
          <a:ln w="9525">
            <a:noFill/>
            <a:miter lim="800000"/>
          </a:ln>
        </p:spPr>
        <p:txBody>
          <a:bodyPr wrap="square" lIns="60960" tIns="30480" rIns="60960" bIns="30480" anchor="ctr">
            <a:spAutoFit/>
          </a:bodyPr>
          <a:lstStyle/>
          <a:p>
            <a:pPr algn="ctr" defTabSz="1450340"/>
            <a:r>
              <a:rPr lang="zh-CN" altLang="en-US" sz="2000"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nvGrpSpPr>
          <p:cNvPr id="2" name="组合 1"/>
          <p:cNvGrpSpPr/>
          <p:nvPr/>
        </p:nvGrpSpPr>
        <p:grpSpPr>
          <a:xfrm>
            <a:off x="681011" y="2064155"/>
            <a:ext cx="3382988" cy="4186148"/>
            <a:chOff x="681011" y="2064155"/>
            <a:chExt cx="3382988" cy="4186148"/>
          </a:xfrm>
        </p:grpSpPr>
        <p:pic>
          <p:nvPicPr>
            <p:cNvPr id="63"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5354" t="8440" r="6203" b="10137"/>
            <a:stretch>
              <a:fillRect/>
            </a:stretch>
          </p:blipFill>
          <p:spPr>
            <a:xfrm>
              <a:off x="681011" y="2064155"/>
              <a:ext cx="3382988" cy="4186148"/>
            </a:xfrm>
            <a:prstGeom prst="rect">
              <a:avLst/>
            </a:prstGeom>
          </p:spPr>
        </p:pic>
        <p:sp>
          <p:nvSpPr>
            <p:cNvPr id="64" name="Rectangle 4"/>
            <p:cNvSpPr/>
            <p:nvPr/>
          </p:nvSpPr>
          <p:spPr>
            <a:xfrm>
              <a:off x="1178093" y="2537205"/>
              <a:ext cx="2392924" cy="3131784"/>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65" name="Text Box 10"/>
          <p:cNvSpPr txBox="1">
            <a:spLocks noChangeArrowheads="1"/>
          </p:cNvSpPr>
          <p:nvPr/>
        </p:nvSpPr>
        <p:spPr bwMode="auto">
          <a:xfrm>
            <a:off x="4428067" y="3409215"/>
            <a:ext cx="2133600"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grpSp>
        <p:nvGrpSpPr>
          <p:cNvPr id="50" name="组合 49"/>
          <p:cNvGrpSpPr/>
          <p:nvPr/>
        </p:nvGrpSpPr>
        <p:grpSpPr>
          <a:xfrm>
            <a:off x="9657661" y="2133366"/>
            <a:ext cx="1106281" cy="1106281"/>
            <a:chOff x="9657661" y="2133366"/>
            <a:chExt cx="1106281" cy="1106281"/>
          </a:xfrm>
        </p:grpSpPr>
        <p:sp>
          <p:nvSpPr>
            <p:cNvPr id="70" name="Oval 13"/>
            <p:cNvSpPr/>
            <p:nvPr/>
          </p:nvSpPr>
          <p:spPr>
            <a:xfrm>
              <a:off x="96576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75" name="Group 22"/>
            <p:cNvGrpSpPr/>
            <p:nvPr/>
          </p:nvGrpSpPr>
          <p:grpSpPr>
            <a:xfrm>
              <a:off x="9939867" y="2387777"/>
              <a:ext cx="541867" cy="465667"/>
              <a:chOff x="4627563" y="793750"/>
              <a:chExt cx="406400" cy="349250"/>
            </a:xfrm>
            <a:solidFill>
              <a:srgbClr val="002060"/>
            </a:solidFill>
          </p:grpSpPr>
          <p:sp>
            <p:nvSpPr>
              <p:cNvPr id="76" name="Freeform 94"/>
              <p:cNvSpPr/>
              <p:nvPr/>
            </p:nvSpPr>
            <p:spPr bwMode="auto">
              <a:xfrm>
                <a:off x="4741863" y="793750"/>
                <a:ext cx="292100" cy="320675"/>
              </a:xfrm>
              <a:custGeom>
                <a:avLst/>
                <a:gdLst>
                  <a:gd name="T0" fmla="*/ 109 w 111"/>
                  <a:gd name="T1" fmla="*/ 42 h 122"/>
                  <a:gd name="T2" fmla="*/ 22 w 111"/>
                  <a:gd name="T3" fmla="*/ 0 h 122"/>
                  <a:gd name="T4" fmla="*/ 19 w 111"/>
                  <a:gd name="T5" fmla="*/ 1 h 122"/>
                  <a:gd name="T6" fmla="*/ 0 w 111"/>
                  <a:gd name="T7" fmla="*/ 41 h 122"/>
                  <a:gd name="T8" fmla="*/ 11 w 111"/>
                  <a:gd name="T9" fmla="*/ 41 h 122"/>
                  <a:gd name="T10" fmla="*/ 25 w 111"/>
                  <a:gd name="T11" fmla="*/ 12 h 122"/>
                  <a:gd name="T12" fmla="*/ 100 w 111"/>
                  <a:gd name="T13" fmla="*/ 48 h 122"/>
                  <a:gd name="T14" fmla="*/ 77 w 111"/>
                  <a:gd name="T15" fmla="*/ 97 h 122"/>
                  <a:gd name="T16" fmla="*/ 63 w 111"/>
                  <a:gd name="T17" fmla="*/ 91 h 122"/>
                  <a:gd name="T18" fmla="*/ 63 w 111"/>
                  <a:gd name="T19" fmla="*/ 117 h 122"/>
                  <a:gd name="T20" fmla="*/ 71 w 111"/>
                  <a:gd name="T21" fmla="*/ 121 h 122"/>
                  <a:gd name="T22" fmla="*/ 74 w 111"/>
                  <a:gd name="T23" fmla="*/ 120 h 122"/>
                  <a:gd name="T24" fmla="*/ 110 w 111"/>
                  <a:gd name="T25" fmla="*/ 45 h 122"/>
                  <a:gd name="T26" fmla="*/ 109 w 111"/>
                  <a:gd name="T27" fmla="*/ 4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22">
                    <a:moveTo>
                      <a:pt x="109" y="42"/>
                    </a:moveTo>
                    <a:cubicBezTo>
                      <a:pt x="22" y="0"/>
                      <a:pt x="22" y="0"/>
                      <a:pt x="22" y="0"/>
                    </a:cubicBezTo>
                    <a:cubicBezTo>
                      <a:pt x="21" y="0"/>
                      <a:pt x="20" y="0"/>
                      <a:pt x="19" y="1"/>
                    </a:cubicBezTo>
                    <a:cubicBezTo>
                      <a:pt x="0" y="41"/>
                      <a:pt x="0" y="41"/>
                      <a:pt x="0" y="41"/>
                    </a:cubicBezTo>
                    <a:cubicBezTo>
                      <a:pt x="11" y="41"/>
                      <a:pt x="11" y="41"/>
                      <a:pt x="11" y="41"/>
                    </a:cubicBezTo>
                    <a:cubicBezTo>
                      <a:pt x="25" y="12"/>
                      <a:pt x="25" y="12"/>
                      <a:pt x="25" y="12"/>
                    </a:cubicBezTo>
                    <a:cubicBezTo>
                      <a:pt x="100" y="48"/>
                      <a:pt x="100" y="48"/>
                      <a:pt x="100" y="48"/>
                    </a:cubicBezTo>
                    <a:cubicBezTo>
                      <a:pt x="77" y="97"/>
                      <a:pt x="77" y="97"/>
                      <a:pt x="77" y="97"/>
                    </a:cubicBezTo>
                    <a:cubicBezTo>
                      <a:pt x="63" y="91"/>
                      <a:pt x="63" y="91"/>
                      <a:pt x="63" y="91"/>
                    </a:cubicBezTo>
                    <a:cubicBezTo>
                      <a:pt x="63" y="117"/>
                      <a:pt x="63" y="117"/>
                      <a:pt x="63" y="117"/>
                    </a:cubicBezTo>
                    <a:cubicBezTo>
                      <a:pt x="71" y="121"/>
                      <a:pt x="71" y="121"/>
                      <a:pt x="71" y="121"/>
                    </a:cubicBezTo>
                    <a:cubicBezTo>
                      <a:pt x="72" y="122"/>
                      <a:pt x="74" y="121"/>
                      <a:pt x="74" y="120"/>
                    </a:cubicBezTo>
                    <a:cubicBezTo>
                      <a:pt x="110" y="45"/>
                      <a:pt x="110" y="45"/>
                      <a:pt x="110" y="45"/>
                    </a:cubicBezTo>
                    <a:cubicBezTo>
                      <a:pt x="111" y="44"/>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77" name="Freeform 95"/>
              <p:cNvSpPr>
                <a:spLocks noEditPoints="1"/>
              </p:cNvSpPr>
              <p:nvPr/>
            </p:nvSpPr>
            <p:spPr bwMode="auto">
              <a:xfrm>
                <a:off x="4627563" y="914400"/>
                <a:ext cx="263525" cy="228600"/>
              </a:xfrm>
              <a:custGeom>
                <a:avLst/>
                <a:gdLst>
                  <a:gd name="T0" fmla="*/ 99 w 101"/>
                  <a:gd name="T1" fmla="*/ 0 h 87"/>
                  <a:gd name="T2" fmla="*/ 2 w 101"/>
                  <a:gd name="T3" fmla="*/ 0 h 87"/>
                  <a:gd name="T4" fmla="*/ 0 w 101"/>
                  <a:gd name="T5" fmla="*/ 2 h 87"/>
                  <a:gd name="T6" fmla="*/ 0 w 101"/>
                  <a:gd name="T7" fmla="*/ 85 h 87"/>
                  <a:gd name="T8" fmla="*/ 2 w 101"/>
                  <a:gd name="T9" fmla="*/ 87 h 87"/>
                  <a:gd name="T10" fmla="*/ 99 w 101"/>
                  <a:gd name="T11" fmla="*/ 87 h 87"/>
                  <a:gd name="T12" fmla="*/ 101 w 101"/>
                  <a:gd name="T13" fmla="*/ 85 h 87"/>
                  <a:gd name="T14" fmla="*/ 101 w 101"/>
                  <a:gd name="T15" fmla="*/ 2 h 87"/>
                  <a:gd name="T16" fmla="*/ 99 w 101"/>
                  <a:gd name="T17" fmla="*/ 0 h 87"/>
                  <a:gd name="T18" fmla="*/ 94 w 101"/>
                  <a:gd name="T19" fmla="*/ 64 h 87"/>
                  <a:gd name="T20" fmla="*/ 10 w 101"/>
                  <a:gd name="T21" fmla="*/ 64 h 87"/>
                  <a:gd name="T22" fmla="*/ 10 w 101"/>
                  <a:gd name="T23" fmla="*/ 9 h 87"/>
                  <a:gd name="T24" fmla="*/ 94 w 101"/>
                  <a:gd name="T25" fmla="*/ 9 h 87"/>
                  <a:gd name="T26" fmla="*/ 94 w 101"/>
                  <a:gd name="T27"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7">
                    <a:moveTo>
                      <a:pt x="99" y="0"/>
                    </a:moveTo>
                    <a:cubicBezTo>
                      <a:pt x="2" y="0"/>
                      <a:pt x="2" y="0"/>
                      <a:pt x="2" y="0"/>
                    </a:cubicBezTo>
                    <a:cubicBezTo>
                      <a:pt x="1" y="0"/>
                      <a:pt x="0" y="1"/>
                      <a:pt x="0" y="2"/>
                    </a:cubicBezTo>
                    <a:cubicBezTo>
                      <a:pt x="0" y="85"/>
                      <a:pt x="0" y="85"/>
                      <a:pt x="0" y="85"/>
                    </a:cubicBezTo>
                    <a:cubicBezTo>
                      <a:pt x="0" y="86"/>
                      <a:pt x="1" y="87"/>
                      <a:pt x="2" y="87"/>
                    </a:cubicBezTo>
                    <a:cubicBezTo>
                      <a:pt x="99" y="87"/>
                      <a:pt x="99" y="87"/>
                      <a:pt x="99" y="87"/>
                    </a:cubicBezTo>
                    <a:cubicBezTo>
                      <a:pt x="100" y="87"/>
                      <a:pt x="101" y="86"/>
                      <a:pt x="101" y="85"/>
                    </a:cubicBezTo>
                    <a:cubicBezTo>
                      <a:pt x="101" y="2"/>
                      <a:pt x="101" y="2"/>
                      <a:pt x="101" y="2"/>
                    </a:cubicBezTo>
                    <a:cubicBezTo>
                      <a:pt x="101" y="1"/>
                      <a:pt x="100" y="0"/>
                      <a:pt x="99" y="0"/>
                    </a:cubicBezTo>
                    <a:close/>
                    <a:moveTo>
                      <a:pt x="94" y="64"/>
                    </a:moveTo>
                    <a:cubicBezTo>
                      <a:pt x="10" y="64"/>
                      <a:pt x="10" y="64"/>
                      <a:pt x="10" y="64"/>
                    </a:cubicBezTo>
                    <a:cubicBezTo>
                      <a:pt x="10" y="9"/>
                      <a:pt x="10" y="9"/>
                      <a:pt x="10" y="9"/>
                    </a:cubicBezTo>
                    <a:cubicBezTo>
                      <a:pt x="94" y="9"/>
                      <a:pt x="94" y="9"/>
                      <a:pt x="94" y="9"/>
                    </a:cubicBezTo>
                    <a:lnTo>
                      <a:pt x="9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grpSp>
        <p:nvGrpSpPr>
          <p:cNvPr id="49" name="组合 48"/>
          <p:cNvGrpSpPr/>
          <p:nvPr/>
        </p:nvGrpSpPr>
        <p:grpSpPr>
          <a:xfrm>
            <a:off x="7320861" y="2133366"/>
            <a:ext cx="1106281" cy="1106281"/>
            <a:chOff x="7320861" y="2133366"/>
            <a:chExt cx="1106281" cy="1106281"/>
          </a:xfrm>
        </p:grpSpPr>
        <p:sp>
          <p:nvSpPr>
            <p:cNvPr id="68" name="Oval 10"/>
            <p:cNvSpPr/>
            <p:nvPr/>
          </p:nvSpPr>
          <p:spPr>
            <a:xfrm>
              <a:off x="73208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78" name="Group 25"/>
            <p:cNvGrpSpPr/>
            <p:nvPr/>
          </p:nvGrpSpPr>
          <p:grpSpPr>
            <a:xfrm>
              <a:off x="7662224" y="2474729"/>
              <a:ext cx="423552" cy="423552"/>
              <a:chOff x="2522538" y="2613025"/>
              <a:chExt cx="288925" cy="288925"/>
            </a:xfrm>
            <a:solidFill>
              <a:srgbClr val="002060"/>
            </a:solidFill>
          </p:grpSpPr>
          <p:sp>
            <p:nvSpPr>
              <p:cNvPr id="79" name="Freeform 104"/>
              <p:cNvSpPr>
                <a:spLocks noEditPoints="1"/>
              </p:cNvSpPr>
              <p:nvPr/>
            </p:nvSpPr>
            <p:spPr bwMode="auto">
              <a:xfrm>
                <a:off x="2679700" y="2613025"/>
                <a:ext cx="131763" cy="128588"/>
              </a:xfrm>
              <a:custGeom>
                <a:avLst/>
                <a:gdLst>
                  <a:gd name="T0" fmla="*/ 0 w 83"/>
                  <a:gd name="T1" fmla="*/ 0 h 81"/>
                  <a:gd name="T2" fmla="*/ 0 w 83"/>
                  <a:gd name="T3" fmla="*/ 81 h 81"/>
                  <a:gd name="T4" fmla="*/ 83 w 83"/>
                  <a:gd name="T5" fmla="*/ 81 h 81"/>
                  <a:gd name="T6" fmla="*/ 83 w 83"/>
                  <a:gd name="T7" fmla="*/ 0 h 81"/>
                  <a:gd name="T8" fmla="*/ 0 w 83"/>
                  <a:gd name="T9" fmla="*/ 0 h 81"/>
                  <a:gd name="T10" fmla="*/ 75 w 83"/>
                  <a:gd name="T11" fmla="*/ 50 h 81"/>
                  <a:gd name="T12" fmla="*/ 52 w 83"/>
                  <a:gd name="T13" fmla="*/ 50 h 81"/>
                  <a:gd name="T14" fmla="*/ 52 w 83"/>
                  <a:gd name="T15" fmla="*/ 73 h 81"/>
                  <a:gd name="T16" fmla="*/ 32 w 83"/>
                  <a:gd name="T17" fmla="*/ 73 h 81"/>
                  <a:gd name="T18" fmla="*/ 32 w 83"/>
                  <a:gd name="T19" fmla="*/ 50 h 81"/>
                  <a:gd name="T20" fmla="*/ 9 w 83"/>
                  <a:gd name="T21" fmla="*/ 50 h 81"/>
                  <a:gd name="T22" fmla="*/ 9 w 83"/>
                  <a:gd name="T23" fmla="*/ 30 h 81"/>
                  <a:gd name="T24" fmla="*/ 32 w 83"/>
                  <a:gd name="T25" fmla="*/ 30 h 81"/>
                  <a:gd name="T26" fmla="*/ 32 w 83"/>
                  <a:gd name="T27" fmla="*/ 7 h 81"/>
                  <a:gd name="T28" fmla="*/ 52 w 83"/>
                  <a:gd name="T29" fmla="*/ 7 h 81"/>
                  <a:gd name="T30" fmla="*/ 52 w 83"/>
                  <a:gd name="T31" fmla="*/ 30 h 81"/>
                  <a:gd name="T32" fmla="*/ 75 w 83"/>
                  <a:gd name="T33" fmla="*/ 30 h 81"/>
                  <a:gd name="T34" fmla="*/ 75 w 83"/>
                  <a:gd name="T35"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1">
                    <a:moveTo>
                      <a:pt x="0" y="0"/>
                    </a:moveTo>
                    <a:lnTo>
                      <a:pt x="0" y="81"/>
                    </a:lnTo>
                    <a:lnTo>
                      <a:pt x="83" y="81"/>
                    </a:lnTo>
                    <a:lnTo>
                      <a:pt x="83" y="0"/>
                    </a:lnTo>
                    <a:lnTo>
                      <a:pt x="0" y="0"/>
                    </a:lnTo>
                    <a:close/>
                    <a:moveTo>
                      <a:pt x="75" y="50"/>
                    </a:moveTo>
                    <a:lnTo>
                      <a:pt x="52" y="50"/>
                    </a:lnTo>
                    <a:lnTo>
                      <a:pt x="52" y="73"/>
                    </a:lnTo>
                    <a:lnTo>
                      <a:pt x="32" y="73"/>
                    </a:lnTo>
                    <a:lnTo>
                      <a:pt x="32" y="50"/>
                    </a:lnTo>
                    <a:lnTo>
                      <a:pt x="9" y="50"/>
                    </a:lnTo>
                    <a:lnTo>
                      <a:pt x="9" y="30"/>
                    </a:lnTo>
                    <a:lnTo>
                      <a:pt x="32" y="30"/>
                    </a:lnTo>
                    <a:lnTo>
                      <a:pt x="32" y="7"/>
                    </a:lnTo>
                    <a:lnTo>
                      <a:pt x="52" y="7"/>
                    </a:lnTo>
                    <a:lnTo>
                      <a:pt x="52" y="30"/>
                    </a:lnTo>
                    <a:lnTo>
                      <a:pt x="75" y="3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0" name="Freeform 105"/>
              <p:cNvSpPr>
                <a:spLocks noEditPoints="1"/>
              </p:cNvSpPr>
              <p:nvPr/>
            </p:nvSpPr>
            <p:spPr bwMode="auto">
              <a:xfrm>
                <a:off x="2522538" y="2613025"/>
                <a:ext cx="131763" cy="128588"/>
              </a:xfrm>
              <a:custGeom>
                <a:avLst/>
                <a:gdLst>
                  <a:gd name="T0" fmla="*/ 0 w 83"/>
                  <a:gd name="T1" fmla="*/ 81 h 81"/>
                  <a:gd name="T2" fmla="*/ 83 w 83"/>
                  <a:gd name="T3" fmla="*/ 81 h 81"/>
                  <a:gd name="T4" fmla="*/ 83 w 83"/>
                  <a:gd name="T5" fmla="*/ 0 h 81"/>
                  <a:gd name="T6" fmla="*/ 0 w 83"/>
                  <a:gd name="T7" fmla="*/ 0 h 81"/>
                  <a:gd name="T8" fmla="*/ 0 w 83"/>
                  <a:gd name="T9" fmla="*/ 81 h 81"/>
                  <a:gd name="T10" fmla="*/ 19 w 83"/>
                  <a:gd name="T11" fmla="*/ 30 h 81"/>
                  <a:gd name="T12" fmla="*/ 70 w 83"/>
                  <a:gd name="T13" fmla="*/ 30 h 81"/>
                  <a:gd name="T14" fmla="*/ 70 w 83"/>
                  <a:gd name="T15" fmla="*/ 50 h 81"/>
                  <a:gd name="T16" fmla="*/ 19 w 83"/>
                  <a:gd name="T17" fmla="*/ 50 h 81"/>
                  <a:gd name="T18" fmla="*/ 19 w 83"/>
                  <a:gd name="T19"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1">
                    <a:moveTo>
                      <a:pt x="0" y="81"/>
                    </a:moveTo>
                    <a:lnTo>
                      <a:pt x="83" y="81"/>
                    </a:lnTo>
                    <a:lnTo>
                      <a:pt x="83" y="0"/>
                    </a:lnTo>
                    <a:lnTo>
                      <a:pt x="0" y="0"/>
                    </a:lnTo>
                    <a:lnTo>
                      <a:pt x="0" y="81"/>
                    </a:lnTo>
                    <a:close/>
                    <a:moveTo>
                      <a:pt x="19" y="30"/>
                    </a:moveTo>
                    <a:lnTo>
                      <a:pt x="70" y="30"/>
                    </a:lnTo>
                    <a:lnTo>
                      <a:pt x="70" y="50"/>
                    </a:lnTo>
                    <a:lnTo>
                      <a:pt x="19" y="50"/>
                    </a:lnTo>
                    <a:lnTo>
                      <a:pt x="1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1" name="Freeform 106"/>
              <p:cNvSpPr>
                <a:spLocks noEditPoints="1"/>
              </p:cNvSpPr>
              <p:nvPr/>
            </p:nvSpPr>
            <p:spPr bwMode="auto">
              <a:xfrm>
                <a:off x="2679700" y="2765425"/>
                <a:ext cx="131763" cy="136525"/>
              </a:xfrm>
              <a:custGeom>
                <a:avLst/>
                <a:gdLst>
                  <a:gd name="T0" fmla="*/ 0 w 83"/>
                  <a:gd name="T1" fmla="*/ 86 h 86"/>
                  <a:gd name="T2" fmla="*/ 83 w 83"/>
                  <a:gd name="T3" fmla="*/ 86 h 86"/>
                  <a:gd name="T4" fmla="*/ 83 w 83"/>
                  <a:gd name="T5" fmla="*/ 0 h 86"/>
                  <a:gd name="T6" fmla="*/ 0 w 83"/>
                  <a:gd name="T7" fmla="*/ 0 h 86"/>
                  <a:gd name="T8" fmla="*/ 0 w 83"/>
                  <a:gd name="T9" fmla="*/ 86 h 86"/>
                  <a:gd name="T10" fmla="*/ 17 w 83"/>
                  <a:gd name="T11" fmla="*/ 18 h 86"/>
                  <a:gd name="T12" fmla="*/ 66 w 83"/>
                  <a:gd name="T13" fmla="*/ 18 h 86"/>
                  <a:gd name="T14" fmla="*/ 66 w 83"/>
                  <a:gd name="T15" fmla="*/ 38 h 86"/>
                  <a:gd name="T16" fmla="*/ 17 w 83"/>
                  <a:gd name="T17" fmla="*/ 38 h 86"/>
                  <a:gd name="T18" fmla="*/ 17 w 83"/>
                  <a:gd name="T19" fmla="*/ 18 h 86"/>
                  <a:gd name="T20" fmla="*/ 17 w 83"/>
                  <a:gd name="T21" fmla="*/ 51 h 86"/>
                  <a:gd name="T22" fmla="*/ 66 w 83"/>
                  <a:gd name="T23" fmla="*/ 51 h 86"/>
                  <a:gd name="T24" fmla="*/ 66 w 83"/>
                  <a:gd name="T25" fmla="*/ 71 h 86"/>
                  <a:gd name="T26" fmla="*/ 17 w 83"/>
                  <a:gd name="T27" fmla="*/ 71 h 86"/>
                  <a:gd name="T28" fmla="*/ 17 w 83"/>
                  <a:gd name="T29"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86">
                    <a:moveTo>
                      <a:pt x="0" y="86"/>
                    </a:moveTo>
                    <a:lnTo>
                      <a:pt x="83" y="86"/>
                    </a:lnTo>
                    <a:lnTo>
                      <a:pt x="83" y="0"/>
                    </a:lnTo>
                    <a:lnTo>
                      <a:pt x="0" y="0"/>
                    </a:lnTo>
                    <a:lnTo>
                      <a:pt x="0" y="86"/>
                    </a:lnTo>
                    <a:close/>
                    <a:moveTo>
                      <a:pt x="17" y="18"/>
                    </a:moveTo>
                    <a:lnTo>
                      <a:pt x="66" y="18"/>
                    </a:lnTo>
                    <a:lnTo>
                      <a:pt x="66" y="38"/>
                    </a:lnTo>
                    <a:lnTo>
                      <a:pt x="17" y="38"/>
                    </a:lnTo>
                    <a:lnTo>
                      <a:pt x="17" y="18"/>
                    </a:lnTo>
                    <a:close/>
                    <a:moveTo>
                      <a:pt x="17" y="51"/>
                    </a:moveTo>
                    <a:lnTo>
                      <a:pt x="66" y="51"/>
                    </a:lnTo>
                    <a:lnTo>
                      <a:pt x="66" y="71"/>
                    </a:lnTo>
                    <a:lnTo>
                      <a:pt x="17" y="71"/>
                    </a:lnTo>
                    <a:lnTo>
                      <a:pt x="1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2" name="Freeform 107"/>
              <p:cNvSpPr>
                <a:spLocks noEditPoints="1"/>
              </p:cNvSpPr>
              <p:nvPr/>
            </p:nvSpPr>
            <p:spPr bwMode="auto">
              <a:xfrm>
                <a:off x="2522538" y="2765425"/>
                <a:ext cx="131763" cy="136525"/>
              </a:xfrm>
              <a:custGeom>
                <a:avLst/>
                <a:gdLst>
                  <a:gd name="T0" fmla="*/ 0 w 50"/>
                  <a:gd name="T1" fmla="*/ 52 h 52"/>
                  <a:gd name="T2" fmla="*/ 50 w 50"/>
                  <a:gd name="T3" fmla="*/ 52 h 52"/>
                  <a:gd name="T4" fmla="*/ 50 w 50"/>
                  <a:gd name="T5" fmla="*/ 0 h 52"/>
                  <a:gd name="T6" fmla="*/ 0 w 50"/>
                  <a:gd name="T7" fmla="*/ 0 h 52"/>
                  <a:gd name="T8" fmla="*/ 0 w 50"/>
                  <a:gd name="T9" fmla="*/ 52 h 52"/>
                  <a:gd name="T10" fmla="*/ 7 w 50"/>
                  <a:gd name="T11" fmla="*/ 15 h 52"/>
                  <a:gd name="T12" fmla="*/ 14 w 50"/>
                  <a:gd name="T13" fmla="*/ 8 h 52"/>
                  <a:gd name="T14" fmla="*/ 25 w 50"/>
                  <a:gd name="T15" fmla="*/ 19 h 52"/>
                  <a:gd name="T16" fmla="*/ 36 w 50"/>
                  <a:gd name="T17" fmla="*/ 8 h 52"/>
                  <a:gd name="T18" fmla="*/ 43 w 50"/>
                  <a:gd name="T19" fmla="*/ 15 h 52"/>
                  <a:gd name="T20" fmla="*/ 32 w 50"/>
                  <a:gd name="T21" fmla="*/ 26 h 52"/>
                  <a:gd name="T22" fmla="*/ 43 w 50"/>
                  <a:gd name="T23" fmla="*/ 37 h 52"/>
                  <a:gd name="T24" fmla="*/ 36 w 50"/>
                  <a:gd name="T25" fmla="*/ 44 h 52"/>
                  <a:gd name="T26" fmla="*/ 25 w 50"/>
                  <a:gd name="T27" fmla="*/ 33 h 52"/>
                  <a:gd name="T28" fmla="*/ 14 w 50"/>
                  <a:gd name="T29" fmla="*/ 44 h 52"/>
                  <a:gd name="T30" fmla="*/ 7 w 50"/>
                  <a:gd name="T31" fmla="*/ 37 h 52"/>
                  <a:gd name="T32" fmla="*/ 18 w 50"/>
                  <a:gd name="T33" fmla="*/ 26 h 52"/>
                  <a:gd name="T34" fmla="*/ 7 w 50"/>
                  <a:gd name="T35"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2">
                    <a:moveTo>
                      <a:pt x="0" y="52"/>
                    </a:moveTo>
                    <a:cubicBezTo>
                      <a:pt x="50" y="52"/>
                      <a:pt x="50" y="52"/>
                      <a:pt x="50" y="52"/>
                    </a:cubicBezTo>
                    <a:cubicBezTo>
                      <a:pt x="50" y="0"/>
                      <a:pt x="50" y="0"/>
                      <a:pt x="50" y="0"/>
                    </a:cubicBezTo>
                    <a:cubicBezTo>
                      <a:pt x="0" y="0"/>
                      <a:pt x="0" y="0"/>
                      <a:pt x="0" y="0"/>
                    </a:cubicBezTo>
                    <a:lnTo>
                      <a:pt x="0" y="52"/>
                    </a:lnTo>
                    <a:close/>
                    <a:moveTo>
                      <a:pt x="7" y="15"/>
                    </a:moveTo>
                    <a:cubicBezTo>
                      <a:pt x="14" y="8"/>
                      <a:pt x="14" y="8"/>
                      <a:pt x="14" y="8"/>
                    </a:cubicBezTo>
                    <a:cubicBezTo>
                      <a:pt x="14" y="8"/>
                      <a:pt x="24" y="19"/>
                      <a:pt x="25" y="19"/>
                    </a:cubicBezTo>
                    <a:cubicBezTo>
                      <a:pt x="26" y="19"/>
                      <a:pt x="36" y="8"/>
                      <a:pt x="36" y="8"/>
                    </a:cubicBezTo>
                    <a:cubicBezTo>
                      <a:pt x="43" y="15"/>
                      <a:pt x="43" y="15"/>
                      <a:pt x="43" y="15"/>
                    </a:cubicBezTo>
                    <a:cubicBezTo>
                      <a:pt x="43" y="15"/>
                      <a:pt x="32" y="25"/>
                      <a:pt x="32" y="26"/>
                    </a:cubicBezTo>
                    <a:cubicBezTo>
                      <a:pt x="32" y="27"/>
                      <a:pt x="43" y="37"/>
                      <a:pt x="43" y="37"/>
                    </a:cubicBezTo>
                    <a:cubicBezTo>
                      <a:pt x="36" y="44"/>
                      <a:pt x="36" y="44"/>
                      <a:pt x="36" y="44"/>
                    </a:cubicBezTo>
                    <a:cubicBezTo>
                      <a:pt x="36" y="44"/>
                      <a:pt x="26" y="33"/>
                      <a:pt x="25" y="33"/>
                    </a:cubicBezTo>
                    <a:cubicBezTo>
                      <a:pt x="24" y="33"/>
                      <a:pt x="14" y="44"/>
                      <a:pt x="14" y="44"/>
                    </a:cubicBezTo>
                    <a:cubicBezTo>
                      <a:pt x="7" y="37"/>
                      <a:pt x="7" y="37"/>
                      <a:pt x="7" y="37"/>
                    </a:cubicBezTo>
                    <a:cubicBezTo>
                      <a:pt x="7" y="37"/>
                      <a:pt x="18" y="27"/>
                      <a:pt x="18" y="26"/>
                    </a:cubicBezTo>
                    <a:cubicBezTo>
                      <a:pt x="18" y="25"/>
                      <a:pt x="7" y="15"/>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grpSp>
        <p:nvGrpSpPr>
          <p:cNvPr id="48" name="组合 47"/>
          <p:cNvGrpSpPr/>
          <p:nvPr/>
        </p:nvGrpSpPr>
        <p:grpSpPr>
          <a:xfrm>
            <a:off x="4984061" y="2108201"/>
            <a:ext cx="1106281" cy="1106281"/>
            <a:chOff x="4984061" y="2108201"/>
            <a:chExt cx="1106281" cy="1106281"/>
          </a:xfrm>
        </p:grpSpPr>
        <p:sp>
          <p:nvSpPr>
            <p:cNvPr id="66" name="Oval 7"/>
            <p:cNvSpPr/>
            <p:nvPr/>
          </p:nvSpPr>
          <p:spPr>
            <a:xfrm>
              <a:off x="4984061" y="2108201"/>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3" name="Group 30"/>
            <p:cNvGrpSpPr/>
            <p:nvPr/>
          </p:nvGrpSpPr>
          <p:grpSpPr>
            <a:xfrm>
              <a:off x="5276851" y="2438578"/>
              <a:ext cx="520700" cy="444501"/>
              <a:chOff x="3440113" y="1050925"/>
              <a:chExt cx="390525" cy="333376"/>
            </a:xfrm>
            <a:solidFill>
              <a:srgbClr val="002060"/>
            </a:solidFill>
          </p:grpSpPr>
          <p:sp>
            <p:nvSpPr>
              <p:cNvPr id="84"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5"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p>
            </p:txBody>
          </p:sp>
          <p:sp>
            <p:nvSpPr>
              <p:cNvPr id="86"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7"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8"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89"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sp>
        <p:nvSpPr>
          <p:cNvPr id="135" name="Text Box 10"/>
          <p:cNvSpPr txBox="1">
            <a:spLocks noChangeArrowheads="1"/>
          </p:cNvSpPr>
          <p:nvPr/>
        </p:nvSpPr>
        <p:spPr bwMode="auto">
          <a:xfrm>
            <a:off x="6807201" y="3433177"/>
            <a:ext cx="2133600"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sp>
        <p:nvSpPr>
          <p:cNvPr id="136" name="Text Box 10"/>
          <p:cNvSpPr txBox="1">
            <a:spLocks noChangeArrowheads="1"/>
          </p:cNvSpPr>
          <p:nvPr/>
        </p:nvSpPr>
        <p:spPr bwMode="auto">
          <a:xfrm>
            <a:off x="9144001" y="3433177"/>
            <a:ext cx="2133600" cy="1292662"/>
          </a:xfrm>
          <a:prstGeom prst="rect">
            <a:avLst/>
          </a:prstGeom>
          <a:noFill/>
          <a:ln w="9525">
            <a:noFill/>
            <a:miter lim="800000"/>
          </a:ln>
        </p:spPr>
        <p:txBody>
          <a:bodyPr wrap="square" lIns="60960" tIns="30480" rIns="60960" bIns="30480">
            <a:spAutoFit/>
          </a:bodyPr>
          <a:lstStyle/>
          <a:p>
            <a:pPr algn="ctr" defTabSz="1450340"/>
            <a:r>
              <a:rPr lang="zh-CN" altLang="en-US" sz="1600"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grpSp>
        <p:nvGrpSpPr>
          <p:cNvPr id="51" name="组合 50"/>
          <p:cNvGrpSpPr/>
          <p:nvPr/>
        </p:nvGrpSpPr>
        <p:grpSpPr>
          <a:xfrm>
            <a:off x="4368801" y="4764791"/>
            <a:ext cx="3414919" cy="1335740"/>
            <a:chOff x="4368801" y="4749801"/>
            <a:chExt cx="3414919" cy="1335740"/>
          </a:xfrm>
        </p:grpSpPr>
        <p:sp>
          <p:nvSpPr>
            <p:cNvPr id="73" name="Rectangle 20"/>
            <p:cNvSpPr/>
            <p:nvPr/>
          </p:nvSpPr>
          <p:spPr>
            <a:xfrm>
              <a:off x="4368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7" name="矩形 46"/>
            <p:cNvSpPr/>
            <p:nvPr/>
          </p:nvSpPr>
          <p:spPr>
            <a:xfrm>
              <a:off x="4428067" y="4879062"/>
              <a:ext cx="3234157" cy="1077218"/>
            </a:xfrm>
            <a:prstGeom prst="rect">
              <a:avLst/>
            </a:prstGeom>
          </p:spPr>
          <p:txBody>
            <a:bodyPr wrap="square">
              <a:spAutoFit/>
            </a:bodyPr>
            <a:lstStyle/>
            <a:p>
              <a:pPr defTabSz="1450340"/>
              <a:r>
                <a:rPr lang="zh-CN" altLang="en-US" sz="1600"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grpSp>
        <p:nvGrpSpPr>
          <p:cNvPr id="52" name="组合 51"/>
          <p:cNvGrpSpPr/>
          <p:nvPr/>
        </p:nvGrpSpPr>
        <p:grpSpPr>
          <a:xfrm>
            <a:off x="7924801" y="4764791"/>
            <a:ext cx="3414919" cy="1335740"/>
            <a:chOff x="7924801" y="4749801"/>
            <a:chExt cx="3414919" cy="1335740"/>
          </a:xfrm>
        </p:grpSpPr>
        <p:sp>
          <p:nvSpPr>
            <p:cNvPr id="71" name="Rectangle 18"/>
            <p:cNvSpPr/>
            <p:nvPr/>
          </p:nvSpPr>
          <p:spPr>
            <a:xfrm>
              <a:off x="7924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7" name="矩形 136"/>
            <p:cNvSpPr/>
            <p:nvPr/>
          </p:nvSpPr>
          <p:spPr>
            <a:xfrm>
              <a:off x="8015181" y="4879062"/>
              <a:ext cx="3234157" cy="1077218"/>
            </a:xfrm>
            <a:prstGeom prst="rect">
              <a:avLst/>
            </a:prstGeom>
          </p:spPr>
          <p:txBody>
            <a:bodyPr wrap="square">
              <a:spAutoFit/>
            </a:bodyPr>
            <a:lstStyle/>
            <a:p>
              <a:pPr defTabSz="1450340"/>
              <a:r>
                <a:rPr lang="zh-CN" altLang="en-US" sz="1600"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spTree>
  </p:cSld>
  <p:clrMapOvr>
    <a:masterClrMapping/>
  </p:clrMapOvr>
  <p:transition spd="slow" advClick="0"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1950"/>
                                </p:stCondLst>
                                <p:childTnLst>
                                  <p:par>
                                    <p:cTn id="23" presetID="2" presetClass="entr" presetSubtype="2" fill="hold" nodeType="afterEffect" p14:presetBounceEnd="40000">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14:bounceEnd="40000">
                                          <p:cBhvr additive="base">
                                            <p:cTn id="25" dur="500" fill="hold"/>
                                            <p:tgtEl>
                                              <p:spTgt spid="48"/>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14:bounceEnd="40000">
                                          <p:cBhvr additive="base">
                                            <p:cTn id="29" dur="500" fill="hold"/>
                                            <p:tgtEl>
                                              <p:spTgt spid="4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14:presetBounceEnd="40000">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14:bounceEnd="40000">
                                          <p:cBhvr additive="base">
                                            <p:cTn id="33" dur="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34" dur="500" fill="hold"/>
                                            <p:tgtEl>
                                              <p:spTgt spid="50"/>
                                            </p:tgtEl>
                                            <p:attrNameLst>
                                              <p:attrName>ppt_y</p:attrName>
                                            </p:attrNameLst>
                                          </p:cBhvr>
                                          <p:tavLst>
                                            <p:tav tm="0">
                                              <p:val>
                                                <p:strVal val="#ppt_y"/>
                                              </p:val>
                                            </p:tav>
                                            <p:tav tm="100000">
                                              <p:val>
                                                <p:strVal val="#ppt_y"/>
                                              </p:val>
                                            </p:tav>
                                          </p:tavLst>
                                        </p:anim>
                                      </p:childTnLst>
                                    </p:cTn>
                                  </p:par>
                                </p:childTnLst>
                              </p:cTn>
                            </p:par>
                            <p:par>
                              <p:cTn id="35" fill="hold">
                                <p:stCondLst>
                                  <p:cond delay="2450"/>
                                </p:stCondLst>
                                <p:childTnLst>
                                  <p:par>
                                    <p:cTn id="36" presetID="42" presetClass="entr" presetSubtype="0"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anim calcmode="lin" valueType="num">
                                          <p:cBhvr>
                                            <p:cTn id="39" dur="500" fill="hold"/>
                                            <p:tgtEl>
                                              <p:spTgt spid="65"/>
                                            </p:tgtEl>
                                            <p:attrNameLst>
                                              <p:attrName>ppt_x</p:attrName>
                                            </p:attrNameLst>
                                          </p:cBhvr>
                                          <p:tavLst>
                                            <p:tav tm="0">
                                              <p:val>
                                                <p:strVal val="#ppt_x"/>
                                              </p:val>
                                            </p:tav>
                                            <p:tav tm="100000">
                                              <p:val>
                                                <p:strVal val="#ppt_x"/>
                                              </p:val>
                                            </p:tav>
                                          </p:tavLst>
                                        </p:anim>
                                        <p:anim calcmode="lin" valueType="num">
                                          <p:cBhvr>
                                            <p:cTn id="40" dur="500" fill="hold"/>
                                            <p:tgtEl>
                                              <p:spTgt spid="6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135"/>
                                            </p:tgtEl>
                                            <p:attrNameLst>
                                              <p:attrName>style.visibility</p:attrName>
                                            </p:attrNameLst>
                                          </p:cBhvr>
                                          <p:to>
                                            <p:strVal val="visible"/>
                                          </p:to>
                                        </p:set>
                                        <p:animEffect transition="in" filter="fade">
                                          <p:cBhvr>
                                            <p:cTn id="43" dur="500"/>
                                            <p:tgtEl>
                                              <p:spTgt spid="135"/>
                                            </p:tgtEl>
                                          </p:cBhvr>
                                        </p:animEffect>
                                        <p:anim calcmode="lin" valueType="num">
                                          <p:cBhvr>
                                            <p:cTn id="44" dur="500" fill="hold"/>
                                            <p:tgtEl>
                                              <p:spTgt spid="135"/>
                                            </p:tgtEl>
                                            <p:attrNameLst>
                                              <p:attrName>ppt_x</p:attrName>
                                            </p:attrNameLst>
                                          </p:cBhvr>
                                          <p:tavLst>
                                            <p:tav tm="0">
                                              <p:val>
                                                <p:strVal val="#ppt_x"/>
                                              </p:val>
                                            </p:tav>
                                            <p:tav tm="100000">
                                              <p:val>
                                                <p:strVal val="#ppt_x"/>
                                              </p:val>
                                            </p:tav>
                                          </p:tavLst>
                                        </p:anim>
                                        <p:anim calcmode="lin" valueType="num">
                                          <p:cBhvr>
                                            <p:cTn id="45" dur="500" fill="hold"/>
                                            <p:tgtEl>
                                              <p:spTgt spid="13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36"/>
                                            </p:tgtEl>
                                            <p:attrNameLst>
                                              <p:attrName>style.visibility</p:attrName>
                                            </p:attrNameLst>
                                          </p:cBhvr>
                                          <p:to>
                                            <p:strVal val="visible"/>
                                          </p:to>
                                        </p:set>
                                        <p:animEffect transition="in" filter="fade">
                                          <p:cBhvr>
                                            <p:cTn id="48" dur="500"/>
                                            <p:tgtEl>
                                              <p:spTgt spid="136"/>
                                            </p:tgtEl>
                                          </p:cBhvr>
                                        </p:animEffect>
                                        <p:anim calcmode="lin" valueType="num">
                                          <p:cBhvr>
                                            <p:cTn id="49" dur="500" fill="hold"/>
                                            <p:tgtEl>
                                              <p:spTgt spid="136"/>
                                            </p:tgtEl>
                                            <p:attrNameLst>
                                              <p:attrName>ppt_x</p:attrName>
                                            </p:attrNameLst>
                                          </p:cBhvr>
                                          <p:tavLst>
                                            <p:tav tm="0">
                                              <p:val>
                                                <p:strVal val="#ppt_x"/>
                                              </p:val>
                                            </p:tav>
                                            <p:tav tm="100000">
                                              <p:val>
                                                <p:strVal val="#ppt_x"/>
                                              </p:val>
                                            </p:tav>
                                          </p:tavLst>
                                        </p:anim>
                                        <p:anim calcmode="lin" valueType="num">
                                          <p:cBhvr>
                                            <p:cTn id="50" dur="500" fill="hold"/>
                                            <p:tgtEl>
                                              <p:spTgt spid="136"/>
                                            </p:tgtEl>
                                            <p:attrNameLst>
                                              <p:attrName>ppt_y</p:attrName>
                                            </p:attrNameLst>
                                          </p:cBhvr>
                                          <p:tavLst>
                                            <p:tav tm="0">
                                              <p:val>
                                                <p:strVal val="#ppt_y+.1"/>
                                              </p:val>
                                            </p:tav>
                                            <p:tav tm="100000">
                                              <p:val>
                                                <p:strVal val="#ppt_y"/>
                                              </p:val>
                                            </p:tav>
                                          </p:tavLst>
                                        </p:anim>
                                      </p:childTnLst>
                                    </p:cTn>
                                  </p:par>
                                </p:childTnLst>
                              </p:cTn>
                            </p:par>
                            <p:par>
                              <p:cTn id="51" fill="hold">
                                <p:stCondLst>
                                  <p:cond delay="2950"/>
                                </p:stCondLst>
                                <p:childTnLst>
                                  <p:par>
                                    <p:cTn id="52" presetID="10" presetClass="entr" presetSubtype="0"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par>
                                    <p:cTn id="55" presetID="10"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childTnLst>
                              </p:cTn>
                            </p:par>
                            <p:par>
                              <p:cTn id="58" fill="hold">
                                <p:stCondLst>
                                  <p:cond delay="3450"/>
                                </p:stCondLst>
                                <p:childTnLst>
                                  <p:par>
                                    <p:cTn id="59" presetID="53" presetClass="entr" presetSubtype="16" fill="hold" grpId="0" nodeType="afterEffect">
                                      <p:stCondLst>
                                        <p:cond delay="0"/>
                                      </p:stCondLst>
                                      <p:iterate type="lt">
                                        <p:tmPct val="5000"/>
                                      </p:iterate>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2" grpId="0"/>
          <p:bldP spid="65" grpId="0"/>
          <p:bldP spid="135" grpId="0"/>
          <p:bldP spid="1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500"/>
                                            <p:tgtEl>
                                              <p:spTgt spid="2"/>
                                            </p:tgtEl>
                                          </p:cBhvr>
                                        </p:animEffect>
                                        <p:anim calcmode="lin" valueType="num">
                                          <p:cBhvr>
                                            <p:cTn id="20" dur="500" fill="hold"/>
                                            <p:tgtEl>
                                              <p:spTgt spid="2"/>
                                            </p:tgtEl>
                                            <p:attrNameLst>
                                              <p:attrName>ppt_x</p:attrName>
                                            </p:attrNameLst>
                                          </p:cBhvr>
                                          <p:tavLst>
                                            <p:tav tm="0">
                                              <p:val>
                                                <p:strVal val="#ppt_x"/>
                                              </p:val>
                                            </p:tav>
                                            <p:tav tm="100000">
                                              <p:val>
                                                <p:strVal val="#ppt_x"/>
                                              </p:val>
                                            </p:tav>
                                          </p:tavLst>
                                        </p:anim>
                                        <p:anim calcmode="lin" valueType="num">
                                          <p:cBhvr>
                                            <p:cTn id="21" dur="500" fill="hold"/>
                                            <p:tgtEl>
                                              <p:spTgt spid="2"/>
                                            </p:tgtEl>
                                            <p:attrNameLst>
                                              <p:attrName>ppt_y</p:attrName>
                                            </p:attrNameLst>
                                          </p:cBhvr>
                                          <p:tavLst>
                                            <p:tav tm="0">
                                              <p:val>
                                                <p:strVal val="#ppt_y+.1"/>
                                              </p:val>
                                            </p:tav>
                                            <p:tav tm="100000">
                                              <p:val>
                                                <p:strVal val="#ppt_y"/>
                                              </p:val>
                                            </p:tav>
                                          </p:tavLst>
                                        </p:anim>
                                      </p:childTnLst>
                                    </p:cTn>
                                  </p:par>
                                </p:childTnLst>
                              </p:cTn>
                            </p:par>
                            <p:par>
                              <p:cTn id="22" fill="hold">
                                <p:stCondLst>
                                  <p:cond delay="1950"/>
                                </p:stCondLst>
                                <p:childTnLst>
                                  <p:par>
                                    <p:cTn id="23" presetID="2" presetClass="entr" presetSubtype="2"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additive="base">
                                            <p:cTn id="25" dur="500" fill="hold"/>
                                            <p:tgtEl>
                                              <p:spTgt spid="48"/>
                                            </p:tgtEl>
                                            <p:attrNameLst>
                                              <p:attrName>ppt_x</p:attrName>
                                            </p:attrNameLst>
                                          </p:cBhvr>
                                          <p:tavLst>
                                            <p:tav tm="0">
                                              <p:val>
                                                <p:strVal val="1+#ppt_w/2"/>
                                              </p:val>
                                            </p:tav>
                                            <p:tav tm="100000">
                                              <p:val>
                                                <p:strVal val="#ppt_x"/>
                                              </p:val>
                                            </p:tav>
                                          </p:tavLst>
                                        </p:anim>
                                        <p:anim calcmode="lin" valueType="num">
                                          <p:cBhvr additive="base">
                                            <p:cTn id="26" dur="500" fill="hold"/>
                                            <p:tgtEl>
                                              <p:spTgt spid="48"/>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1+#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additive="base">
                                            <p:cTn id="33" dur="500" fill="hold"/>
                                            <p:tgtEl>
                                              <p:spTgt spid="50"/>
                                            </p:tgtEl>
                                            <p:attrNameLst>
                                              <p:attrName>ppt_x</p:attrName>
                                            </p:attrNameLst>
                                          </p:cBhvr>
                                          <p:tavLst>
                                            <p:tav tm="0">
                                              <p:val>
                                                <p:strVal val="1+#ppt_w/2"/>
                                              </p:val>
                                            </p:tav>
                                            <p:tav tm="100000">
                                              <p:val>
                                                <p:strVal val="#ppt_x"/>
                                              </p:val>
                                            </p:tav>
                                          </p:tavLst>
                                        </p:anim>
                                        <p:anim calcmode="lin" valueType="num">
                                          <p:cBhvr additive="base">
                                            <p:cTn id="34" dur="500" fill="hold"/>
                                            <p:tgtEl>
                                              <p:spTgt spid="50"/>
                                            </p:tgtEl>
                                            <p:attrNameLst>
                                              <p:attrName>ppt_y</p:attrName>
                                            </p:attrNameLst>
                                          </p:cBhvr>
                                          <p:tavLst>
                                            <p:tav tm="0">
                                              <p:val>
                                                <p:strVal val="#ppt_y"/>
                                              </p:val>
                                            </p:tav>
                                            <p:tav tm="100000">
                                              <p:val>
                                                <p:strVal val="#ppt_y"/>
                                              </p:val>
                                            </p:tav>
                                          </p:tavLst>
                                        </p:anim>
                                      </p:childTnLst>
                                    </p:cTn>
                                  </p:par>
                                </p:childTnLst>
                              </p:cTn>
                            </p:par>
                            <p:par>
                              <p:cTn id="35" fill="hold">
                                <p:stCondLst>
                                  <p:cond delay="2450"/>
                                </p:stCondLst>
                                <p:childTnLst>
                                  <p:par>
                                    <p:cTn id="36" presetID="42" presetClass="entr" presetSubtype="0" fill="hold" grpId="0"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500"/>
                                            <p:tgtEl>
                                              <p:spTgt spid="65"/>
                                            </p:tgtEl>
                                          </p:cBhvr>
                                        </p:animEffect>
                                        <p:anim calcmode="lin" valueType="num">
                                          <p:cBhvr>
                                            <p:cTn id="39" dur="500" fill="hold"/>
                                            <p:tgtEl>
                                              <p:spTgt spid="65"/>
                                            </p:tgtEl>
                                            <p:attrNameLst>
                                              <p:attrName>ppt_x</p:attrName>
                                            </p:attrNameLst>
                                          </p:cBhvr>
                                          <p:tavLst>
                                            <p:tav tm="0">
                                              <p:val>
                                                <p:strVal val="#ppt_x"/>
                                              </p:val>
                                            </p:tav>
                                            <p:tav tm="100000">
                                              <p:val>
                                                <p:strVal val="#ppt_x"/>
                                              </p:val>
                                            </p:tav>
                                          </p:tavLst>
                                        </p:anim>
                                        <p:anim calcmode="lin" valueType="num">
                                          <p:cBhvr>
                                            <p:cTn id="40" dur="500" fill="hold"/>
                                            <p:tgtEl>
                                              <p:spTgt spid="65"/>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250"/>
                                      </p:stCondLst>
                                      <p:childTnLst>
                                        <p:set>
                                          <p:cBhvr>
                                            <p:cTn id="42" dur="1" fill="hold">
                                              <p:stCondLst>
                                                <p:cond delay="0"/>
                                              </p:stCondLst>
                                            </p:cTn>
                                            <p:tgtEl>
                                              <p:spTgt spid="135"/>
                                            </p:tgtEl>
                                            <p:attrNameLst>
                                              <p:attrName>style.visibility</p:attrName>
                                            </p:attrNameLst>
                                          </p:cBhvr>
                                          <p:to>
                                            <p:strVal val="visible"/>
                                          </p:to>
                                        </p:set>
                                        <p:animEffect transition="in" filter="fade">
                                          <p:cBhvr>
                                            <p:cTn id="43" dur="500"/>
                                            <p:tgtEl>
                                              <p:spTgt spid="135"/>
                                            </p:tgtEl>
                                          </p:cBhvr>
                                        </p:animEffect>
                                        <p:anim calcmode="lin" valueType="num">
                                          <p:cBhvr>
                                            <p:cTn id="44" dur="500" fill="hold"/>
                                            <p:tgtEl>
                                              <p:spTgt spid="135"/>
                                            </p:tgtEl>
                                            <p:attrNameLst>
                                              <p:attrName>ppt_x</p:attrName>
                                            </p:attrNameLst>
                                          </p:cBhvr>
                                          <p:tavLst>
                                            <p:tav tm="0">
                                              <p:val>
                                                <p:strVal val="#ppt_x"/>
                                              </p:val>
                                            </p:tav>
                                            <p:tav tm="100000">
                                              <p:val>
                                                <p:strVal val="#ppt_x"/>
                                              </p:val>
                                            </p:tav>
                                          </p:tavLst>
                                        </p:anim>
                                        <p:anim calcmode="lin" valueType="num">
                                          <p:cBhvr>
                                            <p:cTn id="45" dur="500" fill="hold"/>
                                            <p:tgtEl>
                                              <p:spTgt spid="13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500"/>
                                      </p:stCondLst>
                                      <p:childTnLst>
                                        <p:set>
                                          <p:cBhvr>
                                            <p:cTn id="47" dur="1" fill="hold">
                                              <p:stCondLst>
                                                <p:cond delay="0"/>
                                              </p:stCondLst>
                                            </p:cTn>
                                            <p:tgtEl>
                                              <p:spTgt spid="136"/>
                                            </p:tgtEl>
                                            <p:attrNameLst>
                                              <p:attrName>style.visibility</p:attrName>
                                            </p:attrNameLst>
                                          </p:cBhvr>
                                          <p:to>
                                            <p:strVal val="visible"/>
                                          </p:to>
                                        </p:set>
                                        <p:animEffect transition="in" filter="fade">
                                          <p:cBhvr>
                                            <p:cTn id="48" dur="500"/>
                                            <p:tgtEl>
                                              <p:spTgt spid="136"/>
                                            </p:tgtEl>
                                          </p:cBhvr>
                                        </p:animEffect>
                                        <p:anim calcmode="lin" valueType="num">
                                          <p:cBhvr>
                                            <p:cTn id="49" dur="500" fill="hold"/>
                                            <p:tgtEl>
                                              <p:spTgt spid="136"/>
                                            </p:tgtEl>
                                            <p:attrNameLst>
                                              <p:attrName>ppt_x</p:attrName>
                                            </p:attrNameLst>
                                          </p:cBhvr>
                                          <p:tavLst>
                                            <p:tav tm="0">
                                              <p:val>
                                                <p:strVal val="#ppt_x"/>
                                              </p:val>
                                            </p:tav>
                                            <p:tav tm="100000">
                                              <p:val>
                                                <p:strVal val="#ppt_x"/>
                                              </p:val>
                                            </p:tav>
                                          </p:tavLst>
                                        </p:anim>
                                        <p:anim calcmode="lin" valueType="num">
                                          <p:cBhvr>
                                            <p:cTn id="50" dur="500" fill="hold"/>
                                            <p:tgtEl>
                                              <p:spTgt spid="136"/>
                                            </p:tgtEl>
                                            <p:attrNameLst>
                                              <p:attrName>ppt_y</p:attrName>
                                            </p:attrNameLst>
                                          </p:cBhvr>
                                          <p:tavLst>
                                            <p:tav tm="0">
                                              <p:val>
                                                <p:strVal val="#ppt_y+.1"/>
                                              </p:val>
                                            </p:tav>
                                            <p:tav tm="100000">
                                              <p:val>
                                                <p:strVal val="#ppt_y"/>
                                              </p:val>
                                            </p:tav>
                                          </p:tavLst>
                                        </p:anim>
                                      </p:childTnLst>
                                    </p:cTn>
                                  </p:par>
                                </p:childTnLst>
                              </p:cTn>
                            </p:par>
                            <p:par>
                              <p:cTn id="51" fill="hold">
                                <p:stCondLst>
                                  <p:cond delay="2950"/>
                                </p:stCondLst>
                                <p:childTnLst>
                                  <p:par>
                                    <p:cTn id="52" presetID="10" presetClass="entr" presetSubtype="0" fill="hold" nodeType="after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childTnLst>
                                    </p:cTn>
                                  </p:par>
                                  <p:par>
                                    <p:cTn id="55" presetID="10"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childTnLst>
                              </p:cTn>
                            </p:par>
                            <p:par>
                              <p:cTn id="58" fill="hold">
                                <p:stCondLst>
                                  <p:cond delay="3450"/>
                                </p:stCondLst>
                                <p:childTnLst>
                                  <p:par>
                                    <p:cTn id="59" presetID="53" presetClass="entr" presetSubtype="16" fill="hold" grpId="0" nodeType="afterEffect">
                                      <p:stCondLst>
                                        <p:cond delay="0"/>
                                      </p:stCondLst>
                                      <p:iterate type="lt">
                                        <p:tmPct val="5000"/>
                                      </p:iterate>
                                      <p:childTnLst>
                                        <p:set>
                                          <p:cBhvr>
                                            <p:cTn id="60" dur="1" fill="hold">
                                              <p:stCondLst>
                                                <p:cond delay="0"/>
                                              </p:stCondLst>
                                            </p:cTn>
                                            <p:tgtEl>
                                              <p:spTgt spid="62"/>
                                            </p:tgtEl>
                                            <p:attrNameLst>
                                              <p:attrName>style.visibility</p:attrName>
                                            </p:attrNameLst>
                                          </p:cBhvr>
                                          <p:to>
                                            <p:strVal val="visible"/>
                                          </p:to>
                                        </p:set>
                                        <p:anim calcmode="lin" valueType="num">
                                          <p:cBhvr>
                                            <p:cTn id="61" dur="500" fill="hold"/>
                                            <p:tgtEl>
                                              <p:spTgt spid="62"/>
                                            </p:tgtEl>
                                            <p:attrNameLst>
                                              <p:attrName>ppt_w</p:attrName>
                                            </p:attrNameLst>
                                          </p:cBhvr>
                                          <p:tavLst>
                                            <p:tav tm="0">
                                              <p:val>
                                                <p:fltVal val="0"/>
                                              </p:val>
                                            </p:tav>
                                            <p:tav tm="100000">
                                              <p:val>
                                                <p:strVal val="#ppt_w"/>
                                              </p:val>
                                            </p:tav>
                                          </p:tavLst>
                                        </p:anim>
                                        <p:anim calcmode="lin" valueType="num">
                                          <p:cBhvr>
                                            <p:cTn id="62" dur="500" fill="hold"/>
                                            <p:tgtEl>
                                              <p:spTgt spid="62"/>
                                            </p:tgtEl>
                                            <p:attrNameLst>
                                              <p:attrName>ppt_h</p:attrName>
                                            </p:attrNameLst>
                                          </p:cBhvr>
                                          <p:tavLst>
                                            <p:tav tm="0">
                                              <p:val>
                                                <p:fltVal val="0"/>
                                              </p:val>
                                            </p:tav>
                                            <p:tav tm="100000">
                                              <p:val>
                                                <p:strVal val="#ppt_h"/>
                                              </p:val>
                                            </p:tav>
                                          </p:tavLst>
                                        </p:anim>
                                        <p:animEffect transition="in" filter="fade">
                                          <p:cBhvr>
                                            <p:cTn id="63"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2" grpId="0"/>
          <p:bldP spid="65" grpId="0"/>
          <p:bldP spid="135" grpId="0"/>
          <p:bldP spid="13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cxnSp>
        <p:nvCxnSpPr>
          <p:cNvPr id="90" name="Straight Arrow Connector 6"/>
          <p:cNvCxnSpPr/>
          <p:nvPr/>
        </p:nvCxnSpPr>
        <p:spPr>
          <a:xfrm flipV="1">
            <a:off x="6424048" y="1397000"/>
            <a:ext cx="0" cy="5461000"/>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91" name="Oval 7"/>
          <p:cNvSpPr/>
          <p:nvPr/>
        </p:nvSpPr>
        <p:spPr>
          <a:xfrm>
            <a:off x="6269053" y="21030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2" name="Oval 8"/>
          <p:cNvSpPr/>
          <p:nvPr/>
        </p:nvSpPr>
        <p:spPr>
          <a:xfrm>
            <a:off x="6269053" y="3012213"/>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3" name="Oval 9"/>
          <p:cNvSpPr/>
          <p:nvPr/>
        </p:nvSpPr>
        <p:spPr>
          <a:xfrm>
            <a:off x="6269053" y="3913914"/>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4" name="Oval 10"/>
          <p:cNvSpPr/>
          <p:nvPr/>
        </p:nvSpPr>
        <p:spPr>
          <a:xfrm>
            <a:off x="6269053" y="48462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5" name="Oval 11"/>
          <p:cNvSpPr/>
          <p:nvPr/>
        </p:nvSpPr>
        <p:spPr>
          <a:xfrm>
            <a:off x="6269053" y="5760608"/>
            <a:ext cx="309993" cy="309993"/>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96" name="Group 12"/>
          <p:cNvGrpSpPr/>
          <p:nvPr/>
        </p:nvGrpSpPr>
        <p:grpSpPr>
          <a:xfrm>
            <a:off x="8256539" y="1803400"/>
            <a:ext cx="650165" cy="662997"/>
            <a:chOff x="7160655" y="2178006"/>
            <a:chExt cx="379359" cy="386846"/>
          </a:xfrm>
          <a:solidFill>
            <a:srgbClr val="4BACC6"/>
          </a:solidFill>
        </p:grpSpPr>
        <p:sp>
          <p:nvSpPr>
            <p:cNvPr id="9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98"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99"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sp>
        <p:nvSpPr>
          <p:cNvPr id="100" name="Freeform 62"/>
          <p:cNvSpPr>
            <a:spLocks noEditPoints="1"/>
          </p:cNvSpPr>
          <p:nvPr/>
        </p:nvSpPr>
        <p:spPr bwMode="auto">
          <a:xfrm>
            <a:off x="4851846" y="2819400"/>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nvGrpSpPr>
          <p:cNvPr id="101" name="Group 17"/>
          <p:cNvGrpSpPr/>
          <p:nvPr/>
        </p:nvGrpSpPr>
        <p:grpSpPr>
          <a:xfrm>
            <a:off x="3202062" y="1397000"/>
            <a:ext cx="689521" cy="607043"/>
            <a:chOff x="6040049" y="4182118"/>
            <a:chExt cx="521619" cy="459224"/>
          </a:xfrm>
          <a:solidFill>
            <a:srgbClr val="45C1A4"/>
          </a:solidFill>
        </p:grpSpPr>
        <p:sp>
          <p:nvSpPr>
            <p:cNvPr id="102"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3"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4"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5"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6"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07" name="Group 23"/>
          <p:cNvGrpSpPr/>
          <p:nvPr/>
        </p:nvGrpSpPr>
        <p:grpSpPr>
          <a:xfrm>
            <a:off x="3393413" y="4851401"/>
            <a:ext cx="719543" cy="448097"/>
            <a:chOff x="2942785" y="3296116"/>
            <a:chExt cx="416796" cy="259561"/>
          </a:xfrm>
          <a:solidFill>
            <a:srgbClr val="45C1A4"/>
          </a:solidFill>
        </p:grpSpPr>
        <p:sp>
          <p:nvSpPr>
            <p:cNvPr id="108"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09" name="Rectangle 96"/>
            <p:cNvSpPr>
              <a:spLocks noChangeArrowheads="1"/>
            </p:cNvSpPr>
            <p:nvPr/>
          </p:nvSpPr>
          <p:spPr bwMode="auto">
            <a:xfrm>
              <a:off x="3000187" y="3351023"/>
              <a:ext cx="79865"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0" name="Rectangle 97"/>
            <p:cNvSpPr>
              <a:spLocks noChangeArrowheads="1"/>
            </p:cNvSpPr>
            <p:nvPr/>
          </p:nvSpPr>
          <p:spPr bwMode="auto">
            <a:xfrm>
              <a:off x="3092532" y="3351023"/>
              <a:ext cx="77370"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grpSp>
        <p:nvGrpSpPr>
          <p:cNvPr id="111" name="Group 27"/>
          <p:cNvGrpSpPr/>
          <p:nvPr/>
        </p:nvGrpSpPr>
        <p:grpSpPr>
          <a:xfrm>
            <a:off x="8278580" y="4181527"/>
            <a:ext cx="572291" cy="568527"/>
            <a:chOff x="6853673" y="3715407"/>
            <a:chExt cx="379359" cy="376864"/>
          </a:xfrm>
          <a:solidFill>
            <a:srgbClr val="4BACC6"/>
          </a:solidFill>
        </p:grpSpPr>
        <p:sp>
          <p:nvSpPr>
            <p:cNvPr id="11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3" name="Rectangle 151"/>
            <p:cNvSpPr>
              <a:spLocks noChangeArrowheads="1"/>
            </p:cNvSpPr>
            <p:nvPr/>
          </p:nvSpPr>
          <p:spPr bwMode="auto">
            <a:xfrm>
              <a:off x="6998429" y="3987447"/>
              <a:ext cx="22463"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4" name="Rectangle 152"/>
            <p:cNvSpPr>
              <a:spLocks noChangeArrowheads="1"/>
            </p:cNvSpPr>
            <p:nvPr/>
          </p:nvSpPr>
          <p:spPr bwMode="auto">
            <a:xfrm>
              <a:off x="7033370"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5" name="Rectangle 153"/>
            <p:cNvSpPr>
              <a:spLocks noChangeArrowheads="1"/>
            </p:cNvSpPr>
            <p:nvPr/>
          </p:nvSpPr>
          <p:spPr bwMode="auto">
            <a:xfrm>
              <a:off x="7068311"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1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1" name="Rectangle 159"/>
            <p:cNvSpPr>
              <a:spLocks noChangeArrowheads="1"/>
            </p:cNvSpPr>
            <p:nvPr/>
          </p:nvSpPr>
          <p:spPr bwMode="auto">
            <a:xfrm>
              <a:off x="7040858" y="3750348"/>
              <a:ext cx="7488" cy="2246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8" name="Rectangle 166"/>
            <p:cNvSpPr>
              <a:spLocks noChangeArrowheads="1"/>
            </p:cNvSpPr>
            <p:nvPr/>
          </p:nvSpPr>
          <p:spPr bwMode="auto">
            <a:xfrm>
              <a:off x="6893606" y="3890112"/>
              <a:ext cx="24958"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sp>
          <p:nvSpPr>
            <p:cNvPr id="129" name="Rectangle 167"/>
            <p:cNvSpPr>
              <a:spLocks noChangeArrowheads="1"/>
            </p:cNvSpPr>
            <p:nvPr/>
          </p:nvSpPr>
          <p:spPr bwMode="auto">
            <a:xfrm>
              <a:off x="7170638" y="3892607"/>
              <a:ext cx="27454"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lt1"/>
                </a:solidFill>
              </a:endParaRPr>
            </a:p>
          </p:txBody>
        </p:sp>
      </p:grpSp>
      <p:cxnSp>
        <p:nvCxnSpPr>
          <p:cNvPr id="130" name="Elbow Connector 2"/>
          <p:cNvCxnSpPr>
            <a:stCxn id="91" idx="2"/>
          </p:cNvCxnSpPr>
          <p:nvPr/>
        </p:nvCxnSpPr>
        <p:spPr>
          <a:xfrm rot="10800000" flipV="1">
            <a:off x="1062015" y="2258004"/>
            <a:ext cx="5207039" cy="363377"/>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1" name="Elbow Connector 58"/>
          <p:cNvCxnSpPr>
            <a:stCxn id="92" idx="6"/>
          </p:cNvCxnSpPr>
          <p:nvPr/>
        </p:nvCxnSpPr>
        <p:spPr>
          <a:xfrm>
            <a:off x="6579045" y="3167210"/>
            <a:ext cx="4800155" cy="377501"/>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2" name="Elbow Connector 61"/>
          <p:cNvCxnSpPr>
            <a:stCxn id="93" idx="2"/>
          </p:cNvCxnSpPr>
          <p:nvPr/>
        </p:nvCxnSpPr>
        <p:spPr>
          <a:xfrm rot="10800000" flipV="1">
            <a:off x="2470487" y="4068910"/>
            <a:ext cx="3798567" cy="31969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3" name="Elbow Connector 65"/>
          <p:cNvCxnSpPr>
            <a:stCxn id="94" idx="6"/>
          </p:cNvCxnSpPr>
          <p:nvPr/>
        </p:nvCxnSpPr>
        <p:spPr>
          <a:xfrm>
            <a:off x="6579046" y="5001205"/>
            <a:ext cx="4787677" cy="813327"/>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Elbow Connector 68"/>
          <p:cNvCxnSpPr>
            <a:stCxn id="95" idx="2"/>
          </p:cNvCxnSpPr>
          <p:nvPr/>
        </p:nvCxnSpPr>
        <p:spPr>
          <a:xfrm rot="10800000" flipV="1">
            <a:off x="1062015" y="5915603"/>
            <a:ext cx="5207039" cy="358196"/>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8"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
          <p:cNvSpPr txBox="1">
            <a:spLocks noChangeArrowheads="1"/>
          </p:cNvSpPr>
          <p:nvPr/>
        </p:nvSpPr>
        <p:spPr bwMode="auto">
          <a:xfrm>
            <a:off x="9090631" y="196676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3"/>
          <p:cNvSpPr txBox="1">
            <a:spLocks noChangeArrowheads="1"/>
          </p:cNvSpPr>
          <p:nvPr/>
        </p:nvSpPr>
        <p:spPr bwMode="auto">
          <a:xfrm>
            <a:off x="8735141" y="254123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3"/>
          <p:cNvSpPr txBox="1">
            <a:spLocks noChangeArrowheads="1"/>
          </p:cNvSpPr>
          <p:nvPr/>
        </p:nvSpPr>
        <p:spPr bwMode="auto">
          <a:xfrm>
            <a:off x="9024816" y="438508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TextBox 13"/>
          <p:cNvSpPr txBox="1">
            <a:spLocks noChangeArrowheads="1"/>
          </p:cNvSpPr>
          <p:nvPr/>
        </p:nvSpPr>
        <p:spPr bwMode="auto">
          <a:xfrm>
            <a:off x="8696505" y="490108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146"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4" fill="hold" nodeType="afterEffect">
                                  <p:stCondLst>
                                    <p:cond delay="0"/>
                                  </p:stCondLst>
                                  <p:childTnLst>
                                    <p:set>
                                      <p:cBhvr>
                                        <p:cTn id="18" dur="1" fill="hold">
                                          <p:stCondLst>
                                            <p:cond delay="0"/>
                                          </p:stCondLst>
                                        </p:cTn>
                                        <p:tgtEl>
                                          <p:spTgt spid="90"/>
                                        </p:tgtEl>
                                        <p:attrNameLst>
                                          <p:attrName>style.visibility</p:attrName>
                                        </p:attrNameLst>
                                      </p:cBhvr>
                                      <p:to>
                                        <p:strVal val="visible"/>
                                      </p:to>
                                    </p:set>
                                    <p:animEffect transition="in" filter="wipe(down)">
                                      <p:cBhvr>
                                        <p:cTn id="19" dur="500"/>
                                        <p:tgtEl>
                                          <p:spTgt spid="90"/>
                                        </p:tgtEl>
                                      </p:cBhvr>
                                    </p:animEffect>
                                  </p:childTnLst>
                                </p:cTn>
                              </p:par>
                            </p:childTnLst>
                          </p:cTn>
                        </p:par>
                        <p:par>
                          <p:cTn id="20" fill="hold">
                            <p:stCondLst>
                              <p:cond delay="1950"/>
                            </p:stCondLst>
                            <p:childTnLst>
                              <p:par>
                                <p:cTn id="21" presetID="53" presetClass="entr" presetSubtype="16"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 calcmode="lin" valueType="num">
                                      <p:cBhvr>
                                        <p:cTn id="23" dur="350" fill="hold"/>
                                        <p:tgtEl>
                                          <p:spTgt spid="91"/>
                                        </p:tgtEl>
                                        <p:attrNameLst>
                                          <p:attrName>ppt_w</p:attrName>
                                        </p:attrNameLst>
                                      </p:cBhvr>
                                      <p:tavLst>
                                        <p:tav tm="0">
                                          <p:val>
                                            <p:fltVal val="0"/>
                                          </p:val>
                                        </p:tav>
                                        <p:tav tm="100000">
                                          <p:val>
                                            <p:strVal val="#ppt_w"/>
                                          </p:val>
                                        </p:tav>
                                      </p:tavLst>
                                    </p:anim>
                                    <p:anim calcmode="lin" valueType="num">
                                      <p:cBhvr>
                                        <p:cTn id="24" dur="350" fill="hold"/>
                                        <p:tgtEl>
                                          <p:spTgt spid="91"/>
                                        </p:tgtEl>
                                        <p:attrNameLst>
                                          <p:attrName>ppt_h</p:attrName>
                                        </p:attrNameLst>
                                      </p:cBhvr>
                                      <p:tavLst>
                                        <p:tav tm="0">
                                          <p:val>
                                            <p:fltVal val="0"/>
                                          </p:val>
                                        </p:tav>
                                        <p:tav tm="100000">
                                          <p:val>
                                            <p:strVal val="#ppt_h"/>
                                          </p:val>
                                        </p:tav>
                                      </p:tavLst>
                                    </p:anim>
                                    <p:animEffect transition="in" filter="fade">
                                      <p:cBhvr>
                                        <p:cTn id="25" dur="350"/>
                                        <p:tgtEl>
                                          <p:spTgt spid="91"/>
                                        </p:tgtEl>
                                      </p:cBhvr>
                                    </p:animEffect>
                                  </p:childTnLst>
                                </p:cTn>
                              </p:par>
                            </p:childTnLst>
                          </p:cTn>
                        </p:par>
                        <p:par>
                          <p:cTn id="26" fill="hold">
                            <p:stCondLst>
                              <p:cond delay="2450"/>
                            </p:stCondLst>
                            <p:childTnLst>
                              <p:par>
                                <p:cTn id="27" presetID="22" presetClass="entr" presetSubtype="2" fill="hold" nodeType="afterEffect">
                                  <p:stCondLst>
                                    <p:cond delay="0"/>
                                  </p:stCondLst>
                                  <p:childTnLst>
                                    <p:set>
                                      <p:cBhvr>
                                        <p:cTn id="28" dur="1" fill="hold">
                                          <p:stCondLst>
                                            <p:cond delay="0"/>
                                          </p:stCondLst>
                                        </p:cTn>
                                        <p:tgtEl>
                                          <p:spTgt spid="130"/>
                                        </p:tgtEl>
                                        <p:attrNameLst>
                                          <p:attrName>style.visibility</p:attrName>
                                        </p:attrNameLst>
                                      </p:cBhvr>
                                      <p:to>
                                        <p:strVal val="visible"/>
                                      </p:to>
                                    </p:set>
                                    <p:animEffect transition="in" filter="wipe(right)">
                                      <p:cBhvr>
                                        <p:cTn id="29" dur="500"/>
                                        <p:tgtEl>
                                          <p:spTgt spid="130"/>
                                        </p:tgtEl>
                                      </p:cBhvr>
                                    </p:animEffect>
                                  </p:childTnLst>
                                </p:cTn>
                              </p:par>
                              <p:par>
                                <p:cTn id="30" presetID="10" presetClass="entr" presetSubtype="0" fill="hold" nodeType="with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500"/>
                                        <p:tgtEl>
                                          <p:spTgt spid="101"/>
                                        </p:tgtEl>
                                      </p:cBhvr>
                                    </p:animEffect>
                                  </p:childTnLst>
                                </p:cTn>
                              </p:par>
                            </p:childTnLst>
                          </p:cTn>
                        </p:par>
                        <p:par>
                          <p:cTn id="33" fill="hold">
                            <p:stCondLst>
                              <p:cond delay="2950"/>
                            </p:stCondLst>
                            <p:childTnLst>
                              <p:par>
                                <p:cTn id="34" presetID="42" presetClass="entr" presetSubtype="0" fill="hold" grpId="0" nodeType="afterEffect">
                                  <p:stCondLst>
                                    <p:cond delay="0"/>
                                  </p:stCondLst>
                                  <p:iterate type="lt">
                                    <p:tmPct val="10000"/>
                                  </p:iterate>
                                  <p:childTnLst>
                                    <p:set>
                                      <p:cBhvr>
                                        <p:cTn id="35" dur="1" fill="hold">
                                          <p:stCondLst>
                                            <p:cond delay="0"/>
                                          </p:stCondLst>
                                        </p:cTn>
                                        <p:tgtEl>
                                          <p:spTgt spid="138"/>
                                        </p:tgtEl>
                                        <p:attrNameLst>
                                          <p:attrName>style.visibility</p:attrName>
                                        </p:attrNameLst>
                                      </p:cBhvr>
                                      <p:to>
                                        <p:strVal val="visible"/>
                                      </p:to>
                                    </p:set>
                                    <p:animEffect transition="in" filter="fade">
                                      <p:cBhvr>
                                        <p:cTn id="36" dur="500"/>
                                        <p:tgtEl>
                                          <p:spTgt spid="138"/>
                                        </p:tgtEl>
                                      </p:cBhvr>
                                    </p:animEffect>
                                    <p:anim calcmode="lin" valueType="num">
                                      <p:cBhvr>
                                        <p:cTn id="37" dur="500" fill="hold"/>
                                        <p:tgtEl>
                                          <p:spTgt spid="138"/>
                                        </p:tgtEl>
                                        <p:attrNameLst>
                                          <p:attrName>ppt_x</p:attrName>
                                        </p:attrNameLst>
                                      </p:cBhvr>
                                      <p:tavLst>
                                        <p:tav tm="0">
                                          <p:val>
                                            <p:strVal val="#ppt_x"/>
                                          </p:val>
                                        </p:tav>
                                        <p:tav tm="100000">
                                          <p:val>
                                            <p:strVal val="#ppt_x"/>
                                          </p:val>
                                        </p:tav>
                                      </p:tavLst>
                                    </p:anim>
                                    <p:anim calcmode="lin" valueType="num">
                                      <p:cBhvr>
                                        <p:cTn id="38" dur="500" fill="hold"/>
                                        <p:tgtEl>
                                          <p:spTgt spid="138"/>
                                        </p:tgtEl>
                                        <p:attrNameLst>
                                          <p:attrName>ppt_y</p:attrName>
                                        </p:attrNameLst>
                                      </p:cBhvr>
                                      <p:tavLst>
                                        <p:tav tm="0">
                                          <p:val>
                                            <p:strVal val="#ppt_y+.1"/>
                                          </p:val>
                                        </p:tav>
                                        <p:tav tm="100000">
                                          <p:val>
                                            <p:strVal val="#ppt_y"/>
                                          </p:val>
                                        </p:tav>
                                      </p:tavLst>
                                    </p:anim>
                                  </p:childTnLst>
                                </p:cTn>
                              </p:par>
                            </p:childTnLst>
                          </p:cTn>
                        </p:par>
                        <p:par>
                          <p:cTn id="39" fill="hold">
                            <p:stCondLst>
                              <p:cond delay="3549"/>
                            </p:stCondLst>
                            <p:childTnLst>
                              <p:par>
                                <p:cTn id="40" presetID="42" presetClass="entr" presetSubtype="0" fill="hold" grpId="0" nodeType="afterEffect">
                                  <p:stCondLst>
                                    <p:cond delay="0"/>
                                  </p:stCondLst>
                                  <p:childTnLst>
                                    <p:set>
                                      <p:cBhvr>
                                        <p:cTn id="41" dur="1" fill="hold">
                                          <p:stCondLst>
                                            <p:cond delay="0"/>
                                          </p:stCondLst>
                                        </p:cTn>
                                        <p:tgtEl>
                                          <p:spTgt spid="139"/>
                                        </p:tgtEl>
                                        <p:attrNameLst>
                                          <p:attrName>style.visibility</p:attrName>
                                        </p:attrNameLst>
                                      </p:cBhvr>
                                      <p:to>
                                        <p:strVal val="visible"/>
                                      </p:to>
                                    </p:set>
                                    <p:animEffect transition="in" filter="fade">
                                      <p:cBhvr>
                                        <p:cTn id="42" dur="500"/>
                                        <p:tgtEl>
                                          <p:spTgt spid="139"/>
                                        </p:tgtEl>
                                      </p:cBhvr>
                                    </p:animEffect>
                                    <p:anim calcmode="lin" valueType="num">
                                      <p:cBhvr>
                                        <p:cTn id="43" dur="500" fill="hold"/>
                                        <p:tgtEl>
                                          <p:spTgt spid="139"/>
                                        </p:tgtEl>
                                        <p:attrNameLst>
                                          <p:attrName>ppt_x</p:attrName>
                                        </p:attrNameLst>
                                      </p:cBhvr>
                                      <p:tavLst>
                                        <p:tav tm="0">
                                          <p:val>
                                            <p:strVal val="#ppt_x"/>
                                          </p:val>
                                        </p:tav>
                                        <p:tav tm="100000">
                                          <p:val>
                                            <p:strVal val="#ppt_x"/>
                                          </p:val>
                                        </p:tav>
                                      </p:tavLst>
                                    </p:anim>
                                    <p:anim calcmode="lin" valueType="num">
                                      <p:cBhvr>
                                        <p:cTn id="44" dur="500" fill="hold"/>
                                        <p:tgtEl>
                                          <p:spTgt spid="139"/>
                                        </p:tgtEl>
                                        <p:attrNameLst>
                                          <p:attrName>ppt_y</p:attrName>
                                        </p:attrNameLst>
                                      </p:cBhvr>
                                      <p:tavLst>
                                        <p:tav tm="0">
                                          <p:val>
                                            <p:strVal val="#ppt_y+.1"/>
                                          </p:val>
                                        </p:tav>
                                        <p:tav tm="100000">
                                          <p:val>
                                            <p:strVal val="#ppt_y"/>
                                          </p:val>
                                        </p:tav>
                                      </p:tavLst>
                                    </p:anim>
                                  </p:childTnLst>
                                </p:cTn>
                              </p:par>
                            </p:childTnLst>
                          </p:cTn>
                        </p:par>
                        <p:par>
                          <p:cTn id="45" fill="hold">
                            <p:stCondLst>
                              <p:cond delay="4049"/>
                            </p:stCondLst>
                            <p:childTnLst>
                              <p:par>
                                <p:cTn id="46" presetID="53" presetClass="entr" presetSubtype="16" fill="hold" grpId="0" nodeType="afterEffect">
                                  <p:stCondLst>
                                    <p:cond delay="0"/>
                                  </p:stCondLst>
                                  <p:childTnLst>
                                    <p:set>
                                      <p:cBhvr>
                                        <p:cTn id="47" dur="1" fill="hold">
                                          <p:stCondLst>
                                            <p:cond delay="0"/>
                                          </p:stCondLst>
                                        </p:cTn>
                                        <p:tgtEl>
                                          <p:spTgt spid="92"/>
                                        </p:tgtEl>
                                        <p:attrNameLst>
                                          <p:attrName>style.visibility</p:attrName>
                                        </p:attrNameLst>
                                      </p:cBhvr>
                                      <p:to>
                                        <p:strVal val="visible"/>
                                      </p:to>
                                    </p:set>
                                    <p:anim calcmode="lin" valueType="num">
                                      <p:cBhvr>
                                        <p:cTn id="48" dur="350" fill="hold"/>
                                        <p:tgtEl>
                                          <p:spTgt spid="92"/>
                                        </p:tgtEl>
                                        <p:attrNameLst>
                                          <p:attrName>ppt_w</p:attrName>
                                        </p:attrNameLst>
                                      </p:cBhvr>
                                      <p:tavLst>
                                        <p:tav tm="0">
                                          <p:val>
                                            <p:fltVal val="0"/>
                                          </p:val>
                                        </p:tav>
                                        <p:tav tm="100000">
                                          <p:val>
                                            <p:strVal val="#ppt_w"/>
                                          </p:val>
                                        </p:tav>
                                      </p:tavLst>
                                    </p:anim>
                                    <p:anim calcmode="lin" valueType="num">
                                      <p:cBhvr>
                                        <p:cTn id="49" dur="350" fill="hold"/>
                                        <p:tgtEl>
                                          <p:spTgt spid="92"/>
                                        </p:tgtEl>
                                        <p:attrNameLst>
                                          <p:attrName>ppt_h</p:attrName>
                                        </p:attrNameLst>
                                      </p:cBhvr>
                                      <p:tavLst>
                                        <p:tav tm="0">
                                          <p:val>
                                            <p:fltVal val="0"/>
                                          </p:val>
                                        </p:tav>
                                        <p:tav tm="100000">
                                          <p:val>
                                            <p:strVal val="#ppt_h"/>
                                          </p:val>
                                        </p:tav>
                                      </p:tavLst>
                                    </p:anim>
                                    <p:animEffect transition="in" filter="fade">
                                      <p:cBhvr>
                                        <p:cTn id="50" dur="350"/>
                                        <p:tgtEl>
                                          <p:spTgt spid="92"/>
                                        </p:tgtEl>
                                      </p:cBhvr>
                                    </p:animEffect>
                                  </p:childTnLst>
                                </p:cTn>
                              </p:par>
                            </p:childTnLst>
                          </p:cTn>
                        </p:par>
                        <p:par>
                          <p:cTn id="51" fill="hold">
                            <p:stCondLst>
                              <p:cond delay="4549"/>
                            </p:stCondLst>
                            <p:childTnLst>
                              <p:par>
                                <p:cTn id="52" presetID="22" presetClass="entr" presetSubtype="8" fill="hold" nodeType="afterEffect">
                                  <p:stCondLst>
                                    <p:cond delay="0"/>
                                  </p:stCondLst>
                                  <p:childTnLst>
                                    <p:set>
                                      <p:cBhvr>
                                        <p:cTn id="53" dur="1" fill="hold">
                                          <p:stCondLst>
                                            <p:cond delay="0"/>
                                          </p:stCondLst>
                                        </p:cTn>
                                        <p:tgtEl>
                                          <p:spTgt spid="131"/>
                                        </p:tgtEl>
                                        <p:attrNameLst>
                                          <p:attrName>style.visibility</p:attrName>
                                        </p:attrNameLst>
                                      </p:cBhvr>
                                      <p:to>
                                        <p:strVal val="visible"/>
                                      </p:to>
                                    </p:set>
                                    <p:animEffect transition="in" filter="wipe(left)">
                                      <p:cBhvr>
                                        <p:cTn id="54" dur="500"/>
                                        <p:tgtEl>
                                          <p:spTgt spid="131"/>
                                        </p:tgtEl>
                                      </p:cBhvr>
                                    </p:animEffect>
                                  </p:childTnLst>
                                </p:cTn>
                              </p:par>
                              <p:par>
                                <p:cTn id="55" presetID="10" presetClass="entr" presetSubtype="0" fill="hold" nodeType="withEffect">
                                  <p:stCondLst>
                                    <p:cond delay="0"/>
                                  </p:stCondLst>
                                  <p:childTnLst>
                                    <p:set>
                                      <p:cBhvr>
                                        <p:cTn id="56" dur="1" fill="hold">
                                          <p:stCondLst>
                                            <p:cond delay="0"/>
                                          </p:stCondLst>
                                        </p:cTn>
                                        <p:tgtEl>
                                          <p:spTgt spid="96"/>
                                        </p:tgtEl>
                                        <p:attrNameLst>
                                          <p:attrName>style.visibility</p:attrName>
                                        </p:attrNameLst>
                                      </p:cBhvr>
                                      <p:to>
                                        <p:strVal val="visible"/>
                                      </p:to>
                                    </p:set>
                                    <p:animEffect transition="in" filter="fade">
                                      <p:cBhvr>
                                        <p:cTn id="57" dur="500"/>
                                        <p:tgtEl>
                                          <p:spTgt spid="96"/>
                                        </p:tgtEl>
                                      </p:cBhvr>
                                    </p:animEffect>
                                  </p:childTnLst>
                                </p:cTn>
                              </p:par>
                            </p:childTnLst>
                          </p:cTn>
                        </p:par>
                        <p:par>
                          <p:cTn id="58" fill="hold">
                            <p:stCondLst>
                              <p:cond delay="5049"/>
                            </p:stCondLst>
                            <p:childTnLst>
                              <p:par>
                                <p:cTn id="59" presetID="42" presetClass="entr" presetSubtype="0" fill="hold" grpId="0" nodeType="afterEffect">
                                  <p:stCondLst>
                                    <p:cond delay="0"/>
                                  </p:stCondLst>
                                  <p:iterate type="lt">
                                    <p:tmPct val="10000"/>
                                  </p:iterate>
                                  <p:childTnLst>
                                    <p:set>
                                      <p:cBhvr>
                                        <p:cTn id="60" dur="1" fill="hold">
                                          <p:stCondLst>
                                            <p:cond delay="0"/>
                                          </p:stCondLst>
                                        </p:cTn>
                                        <p:tgtEl>
                                          <p:spTgt spid="140"/>
                                        </p:tgtEl>
                                        <p:attrNameLst>
                                          <p:attrName>style.visibility</p:attrName>
                                        </p:attrNameLst>
                                      </p:cBhvr>
                                      <p:to>
                                        <p:strVal val="visible"/>
                                      </p:to>
                                    </p:set>
                                    <p:animEffect transition="in" filter="fade">
                                      <p:cBhvr>
                                        <p:cTn id="61" dur="500"/>
                                        <p:tgtEl>
                                          <p:spTgt spid="140"/>
                                        </p:tgtEl>
                                      </p:cBhvr>
                                    </p:animEffect>
                                    <p:anim calcmode="lin" valueType="num">
                                      <p:cBhvr>
                                        <p:cTn id="62" dur="500" fill="hold"/>
                                        <p:tgtEl>
                                          <p:spTgt spid="140"/>
                                        </p:tgtEl>
                                        <p:attrNameLst>
                                          <p:attrName>ppt_x</p:attrName>
                                        </p:attrNameLst>
                                      </p:cBhvr>
                                      <p:tavLst>
                                        <p:tav tm="0">
                                          <p:val>
                                            <p:strVal val="#ppt_x"/>
                                          </p:val>
                                        </p:tav>
                                        <p:tav tm="100000">
                                          <p:val>
                                            <p:strVal val="#ppt_x"/>
                                          </p:val>
                                        </p:tav>
                                      </p:tavLst>
                                    </p:anim>
                                    <p:anim calcmode="lin" valueType="num">
                                      <p:cBhvr>
                                        <p:cTn id="63" dur="500" fill="hold"/>
                                        <p:tgtEl>
                                          <p:spTgt spid="140"/>
                                        </p:tgtEl>
                                        <p:attrNameLst>
                                          <p:attrName>ppt_y</p:attrName>
                                        </p:attrNameLst>
                                      </p:cBhvr>
                                      <p:tavLst>
                                        <p:tav tm="0">
                                          <p:val>
                                            <p:strVal val="#ppt_y+.1"/>
                                          </p:val>
                                        </p:tav>
                                        <p:tav tm="100000">
                                          <p:val>
                                            <p:strVal val="#ppt_y"/>
                                          </p:val>
                                        </p:tav>
                                      </p:tavLst>
                                    </p:anim>
                                  </p:childTnLst>
                                </p:cTn>
                              </p:par>
                            </p:childTnLst>
                          </p:cTn>
                        </p:par>
                        <p:par>
                          <p:cTn id="64" fill="hold">
                            <p:stCondLst>
                              <p:cond delay="5649"/>
                            </p:stCondLst>
                            <p:childTnLst>
                              <p:par>
                                <p:cTn id="65" presetID="42" presetClass="entr" presetSubtype="0" fill="hold" grpId="0" nodeType="afterEffect">
                                  <p:stCondLst>
                                    <p:cond delay="0"/>
                                  </p:stCondLst>
                                  <p:childTnLst>
                                    <p:set>
                                      <p:cBhvr>
                                        <p:cTn id="66" dur="1" fill="hold">
                                          <p:stCondLst>
                                            <p:cond delay="0"/>
                                          </p:stCondLst>
                                        </p:cTn>
                                        <p:tgtEl>
                                          <p:spTgt spid="141"/>
                                        </p:tgtEl>
                                        <p:attrNameLst>
                                          <p:attrName>style.visibility</p:attrName>
                                        </p:attrNameLst>
                                      </p:cBhvr>
                                      <p:to>
                                        <p:strVal val="visible"/>
                                      </p:to>
                                    </p:set>
                                    <p:animEffect transition="in" filter="fade">
                                      <p:cBhvr>
                                        <p:cTn id="67" dur="500"/>
                                        <p:tgtEl>
                                          <p:spTgt spid="141"/>
                                        </p:tgtEl>
                                      </p:cBhvr>
                                    </p:animEffect>
                                    <p:anim calcmode="lin" valueType="num">
                                      <p:cBhvr>
                                        <p:cTn id="68" dur="500" fill="hold"/>
                                        <p:tgtEl>
                                          <p:spTgt spid="141"/>
                                        </p:tgtEl>
                                        <p:attrNameLst>
                                          <p:attrName>ppt_x</p:attrName>
                                        </p:attrNameLst>
                                      </p:cBhvr>
                                      <p:tavLst>
                                        <p:tav tm="0">
                                          <p:val>
                                            <p:strVal val="#ppt_x"/>
                                          </p:val>
                                        </p:tav>
                                        <p:tav tm="100000">
                                          <p:val>
                                            <p:strVal val="#ppt_x"/>
                                          </p:val>
                                        </p:tav>
                                      </p:tavLst>
                                    </p:anim>
                                    <p:anim calcmode="lin" valueType="num">
                                      <p:cBhvr>
                                        <p:cTn id="69" dur="500" fill="hold"/>
                                        <p:tgtEl>
                                          <p:spTgt spid="141"/>
                                        </p:tgtEl>
                                        <p:attrNameLst>
                                          <p:attrName>ppt_y</p:attrName>
                                        </p:attrNameLst>
                                      </p:cBhvr>
                                      <p:tavLst>
                                        <p:tav tm="0">
                                          <p:val>
                                            <p:strVal val="#ppt_y+.1"/>
                                          </p:val>
                                        </p:tav>
                                        <p:tav tm="100000">
                                          <p:val>
                                            <p:strVal val="#ppt_y"/>
                                          </p:val>
                                        </p:tav>
                                      </p:tavLst>
                                    </p:anim>
                                  </p:childTnLst>
                                </p:cTn>
                              </p:par>
                            </p:childTnLst>
                          </p:cTn>
                        </p:par>
                        <p:par>
                          <p:cTn id="70" fill="hold">
                            <p:stCondLst>
                              <p:cond delay="6149"/>
                            </p:stCondLst>
                            <p:childTnLst>
                              <p:par>
                                <p:cTn id="71" presetID="53" presetClass="entr" presetSubtype="16" fill="hold" grpId="0" nodeType="afterEffect">
                                  <p:stCondLst>
                                    <p:cond delay="0"/>
                                  </p:stCondLst>
                                  <p:childTnLst>
                                    <p:set>
                                      <p:cBhvr>
                                        <p:cTn id="72" dur="1" fill="hold">
                                          <p:stCondLst>
                                            <p:cond delay="0"/>
                                          </p:stCondLst>
                                        </p:cTn>
                                        <p:tgtEl>
                                          <p:spTgt spid="93"/>
                                        </p:tgtEl>
                                        <p:attrNameLst>
                                          <p:attrName>style.visibility</p:attrName>
                                        </p:attrNameLst>
                                      </p:cBhvr>
                                      <p:to>
                                        <p:strVal val="visible"/>
                                      </p:to>
                                    </p:set>
                                    <p:anim calcmode="lin" valueType="num">
                                      <p:cBhvr>
                                        <p:cTn id="73" dur="350" fill="hold"/>
                                        <p:tgtEl>
                                          <p:spTgt spid="93"/>
                                        </p:tgtEl>
                                        <p:attrNameLst>
                                          <p:attrName>ppt_w</p:attrName>
                                        </p:attrNameLst>
                                      </p:cBhvr>
                                      <p:tavLst>
                                        <p:tav tm="0">
                                          <p:val>
                                            <p:fltVal val="0"/>
                                          </p:val>
                                        </p:tav>
                                        <p:tav tm="100000">
                                          <p:val>
                                            <p:strVal val="#ppt_w"/>
                                          </p:val>
                                        </p:tav>
                                      </p:tavLst>
                                    </p:anim>
                                    <p:anim calcmode="lin" valueType="num">
                                      <p:cBhvr>
                                        <p:cTn id="74" dur="350" fill="hold"/>
                                        <p:tgtEl>
                                          <p:spTgt spid="93"/>
                                        </p:tgtEl>
                                        <p:attrNameLst>
                                          <p:attrName>ppt_h</p:attrName>
                                        </p:attrNameLst>
                                      </p:cBhvr>
                                      <p:tavLst>
                                        <p:tav tm="0">
                                          <p:val>
                                            <p:fltVal val="0"/>
                                          </p:val>
                                        </p:tav>
                                        <p:tav tm="100000">
                                          <p:val>
                                            <p:strVal val="#ppt_h"/>
                                          </p:val>
                                        </p:tav>
                                      </p:tavLst>
                                    </p:anim>
                                    <p:animEffect transition="in" filter="fade">
                                      <p:cBhvr>
                                        <p:cTn id="75" dur="350"/>
                                        <p:tgtEl>
                                          <p:spTgt spid="93"/>
                                        </p:tgtEl>
                                      </p:cBhvr>
                                    </p:animEffect>
                                  </p:childTnLst>
                                </p:cTn>
                              </p:par>
                            </p:childTnLst>
                          </p:cTn>
                        </p:par>
                        <p:par>
                          <p:cTn id="76" fill="hold">
                            <p:stCondLst>
                              <p:cond delay="6649"/>
                            </p:stCondLst>
                            <p:childTnLst>
                              <p:par>
                                <p:cTn id="77" presetID="22" presetClass="entr" presetSubtype="2" fill="hold" nodeType="afterEffect">
                                  <p:stCondLst>
                                    <p:cond delay="0"/>
                                  </p:stCondLst>
                                  <p:childTnLst>
                                    <p:set>
                                      <p:cBhvr>
                                        <p:cTn id="78" dur="1" fill="hold">
                                          <p:stCondLst>
                                            <p:cond delay="0"/>
                                          </p:stCondLst>
                                        </p:cTn>
                                        <p:tgtEl>
                                          <p:spTgt spid="132"/>
                                        </p:tgtEl>
                                        <p:attrNameLst>
                                          <p:attrName>style.visibility</p:attrName>
                                        </p:attrNameLst>
                                      </p:cBhvr>
                                      <p:to>
                                        <p:strVal val="visible"/>
                                      </p:to>
                                    </p:set>
                                    <p:animEffect transition="in" filter="wipe(right)">
                                      <p:cBhvr>
                                        <p:cTn id="79" dur="500"/>
                                        <p:tgtEl>
                                          <p:spTgt spid="132"/>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00"/>
                                        </p:tgtEl>
                                        <p:attrNameLst>
                                          <p:attrName>style.visibility</p:attrName>
                                        </p:attrNameLst>
                                      </p:cBhvr>
                                      <p:to>
                                        <p:strVal val="visible"/>
                                      </p:to>
                                    </p:set>
                                    <p:animEffect transition="in" filter="fade">
                                      <p:cBhvr>
                                        <p:cTn id="82" dur="500"/>
                                        <p:tgtEl>
                                          <p:spTgt spid="100"/>
                                        </p:tgtEl>
                                      </p:cBhvr>
                                    </p:animEffect>
                                  </p:childTnLst>
                                </p:cTn>
                              </p:par>
                            </p:childTnLst>
                          </p:cTn>
                        </p:par>
                        <p:par>
                          <p:cTn id="83" fill="hold">
                            <p:stCondLst>
                              <p:cond delay="7149"/>
                            </p:stCondLst>
                            <p:childTnLst>
                              <p:par>
                                <p:cTn id="84" presetID="42" presetClass="entr" presetSubtype="0" fill="hold" grpId="0" nodeType="afterEffect">
                                  <p:stCondLst>
                                    <p:cond delay="0"/>
                                  </p:stCondLst>
                                  <p:iterate type="lt">
                                    <p:tmPct val="10000"/>
                                  </p:iterate>
                                  <p:childTnLst>
                                    <p:set>
                                      <p:cBhvr>
                                        <p:cTn id="85" dur="1" fill="hold">
                                          <p:stCondLst>
                                            <p:cond delay="0"/>
                                          </p:stCondLst>
                                        </p:cTn>
                                        <p:tgtEl>
                                          <p:spTgt spid="142"/>
                                        </p:tgtEl>
                                        <p:attrNameLst>
                                          <p:attrName>style.visibility</p:attrName>
                                        </p:attrNameLst>
                                      </p:cBhvr>
                                      <p:to>
                                        <p:strVal val="visible"/>
                                      </p:to>
                                    </p:set>
                                    <p:animEffect transition="in" filter="fade">
                                      <p:cBhvr>
                                        <p:cTn id="86" dur="500"/>
                                        <p:tgtEl>
                                          <p:spTgt spid="142"/>
                                        </p:tgtEl>
                                      </p:cBhvr>
                                    </p:animEffect>
                                    <p:anim calcmode="lin" valueType="num">
                                      <p:cBhvr>
                                        <p:cTn id="87" dur="500" fill="hold"/>
                                        <p:tgtEl>
                                          <p:spTgt spid="142"/>
                                        </p:tgtEl>
                                        <p:attrNameLst>
                                          <p:attrName>ppt_x</p:attrName>
                                        </p:attrNameLst>
                                      </p:cBhvr>
                                      <p:tavLst>
                                        <p:tav tm="0">
                                          <p:val>
                                            <p:strVal val="#ppt_x"/>
                                          </p:val>
                                        </p:tav>
                                        <p:tav tm="100000">
                                          <p:val>
                                            <p:strVal val="#ppt_x"/>
                                          </p:val>
                                        </p:tav>
                                      </p:tavLst>
                                    </p:anim>
                                    <p:anim calcmode="lin" valueType="num">
                                      <p:cBhvr>
                                        <p:cTn id="88" dur="500" fill="hold"/>
                                        <p:tgtEl>
                                          <p:spTgt spid="142"/>
                                        </p:tgtEl>
                                        <p:attrNameLst>
                                          <p:attrName>ppt_y</p:attrName>
                                        </p:attrNameLst>
                                      </p:cBhvr>
                                      <p:tavLst>
                                        <p:tav tm="0">
                                          <p:val>
                                            <p:strVal val="#ppt_y+.1"/>
                                          </p:val>
                                        </p:tav>
                                        <p:tav tm="100000">
                                          <p:val>
                                            <p:strVal val="#ppt_y"/>
                                          </p:val>
                                        </p:tav>
                                      </p:tavLst>
                                    </p:anim>
                                  </p:childTnLst>
                                </p:cTn>
                              </p:par>
                            </p:childTnLst>
                          </p:cTn>
                        </p:par>
                        <p:par>
                          <p:cTn id="89" fill="hold">
                            <p:stCondLst>
                              <p:cond delay="7749"/>
                            </p:stCondLst>
                            <p:childTnLst>
                              <p:par>
                                <p:cTn id="90" presetID="42" presetClass="entr" presetSubtype="0" fill="hold" grpId="0" nodeType="afterEffect">
                                  <p:stCondLst>
                                    <p:cond delay="0"/>
                                  </p:stCondLst>
                                  <p:childTnLst>
                                    <p:set>
                                      <p:cBhvr>
                                        <p:cTn id="91" dur="1" fill="hold">
                                          <p:stCondLst>
                                            <p:cond delay="0"/>
                                          </p:stCondLst>
                                        </p:cTn>
                                        <p:tgtEl>
                                          <p:spTgt spid="143"/>
                                        </p:tgtEl>
                                        <p:attrNameLst>
                                          <p:attrName>style.visibility</p:attrName>
                                        </p:attrNameLst>
                                      </p:cBhvr>
                                      <p:to>
                                        <p:strVal val="visible"/>
                                      </p:to>
                                    </p:set>
                                    <p:animEffect transition="in" filter="fade">
                                      <p:cBhvr>
                                        <p:cTn id="92" dur="500"/>
                                        <p:tgtEl>
                                          <p:spTgt spid="143"/>
                                        </p:tgtEl>
                                      </p:cBhvr>
                                    </p:animEffect>
                                    <p:anim calcmode="lin" valueType="num">
                                      <p:cBhvr>
                                        <p:cTn id="93" dur="500" fill="hold"/>
                                        <p:tgtEl>
                                          <p:spTgt spid="143"/>
                                        </p:tgtEl>
                                        <p:attrNameLst>
                                          <p:attrName>ppt_x</p:attrName>
                                        </p:attrNameLst>
                                      </p:cBhvr>
                                      <p:tavLst>
                                        <p:tav tm="0">
                                          <p:val>
                                            <p:strVal val="#ppt_x"/>
                                          </p:val>
                                        </p:tav>
                                        <p:tav tm="100000">
                                          <p:val>
                                            <p:strVal val="#ppt_x"/>
                                          </p:val>
                                        </p:tav>
                                      </p:tavLst>
                                    </p:anim>
                                    <p:anim calcmode="lin" valueType="num">
                                      <p:cBhvr>
                                        <p:cTn id="94" dur="500" fill="hold"/>
                                        <p:tgtEl>
                                          <p:spTgt spid="143"/>
                                        </p:tgtEl>
                                        <p:attrNameLst>
                                          <p:attrName>ppt_y</p:attrName>
                                        </p:attrNameLst>
                                      </p:cBhvr>
                                      <p:tavLst>
                                        <p:tav tm="0">
                                          <p:val>
                                            <p:strVal val="#ppt_y+.1"/>
                                          </p:val>
                                        </p:tav>
                                        <p:tav tm="100000">
                                          <p:val>
                                            <p:strVal val="#ppt_y"/>
                                          </p:val>
                                        </p:tav>
                                      </p:tavLst>
                                    </p:anim>
                                  </p:childTnLst>
                                </p:cTn>
                              </p:par>
                            </p:childTnLst>
                          </p:cTn>
                        </p:par>
                        <p:par>
                          <p:cTn id="95" fill="hold">
                            <p:stCondLst>
                              <p:cond delay="8249"/>
                            </p:stCondLst>
                            <p:childTnLst>
                              <p:par>
                                <p:cTn id="96" presetID="53" presetClass="entr" presetSubtype="16" fill="hold" grpId="0" nodeType="afterEffect">
                                  <p:stCondLst>
                                    <p:cond delay="0"/>
                                  </p:stCondLst>
                                  <p:childTnLst>
                                    <p:set>
                                      <p:cBhvr>
                                        <p:cTn id="97" dur="1" fill="hold">
                                          <p:stCondLst>
                                            <p:cond delay="0"/>
                                          </p:stCondLst>
                                        </p:cTn>
                                        <p:tgtEl>
                                          <p:spTgt spid="94"/>
                                        </p:tgtEl>
                                        <p:attrNameLst>
                                          <p:attrName>style.visibility</p:attrName>
                                        </p:attrNameLst>
                                      </p:cBhvr>
                                      <p:to>
                                        <p:strVal val="visible"/>
                                      </p:to>
                                    </p:set>
                                    <p:anim calcmode="lin" valueType="num">
                                      <p:cBhvr>
                                        <p:cTn id="98" dur="350" fill="hold"/>
                                        <p:tgtEl>
                                          <p:spTgt spid="94"/>
                                        </p:tgtEl>
                                        <p:attrNameLst>
                                          <p:attrName>ppt_w</p:attrName>
                                        </p:attrNameLst>
                                      </p:cBhvr>
                                      <p:tavLst>
                                        <p:tav tm="0">
                                          <p:val>
                                            <p:fltVal val="0"/>
                                          </p:val>
                                        </p:tav>
                                        <p:tav tm="100000">
                                          <p:val>
                                            <p:strVal val="#ppt_w"/>
                                          </p:val>
                                        </p:tav>
                                      </p:tavLst>
                                    </p:anim>
                                    <p:anim calcmode="lin" valueType="num">
                                      <p:cBhvr>
                                        <p:cTn id="99" dur="350" fill="hold"/>
                                        <p:tgtEl>
                                          <p:spTgt spid="94"/>
                                        </p:tgtEl>
                                        <p:attrNameLst>
                                          <p:attrName>ppt_h</p:attrName>
                                        </p:attrNameLst>
                                      </p:cBhvr>
                                      <p:tavLst>
                                        <p:tav tm="0">
                                          <p:val>
                                            <p:fltVal val="0"/>
                                          </p:val>
                                        </p:tav>
                                        <p:tav tm="100000">
                                          <p:val>
                                            <p:strVal val="#ppt_h"/>
                                          </p:val>
                                        </p:tav>
                                      </p:tavLst>
                                    </p:anim>
                                    <p:animEffect transition="in" filter="fade">
                                      <p:cBhvr>
                                        <p:cTn id="100" dur="350"/>
                                        <p:tgtEl>
                                          <p:spTgt spid="94"/>
                                        </p:tgtEl>
                                      </p:cBhvr>
                                    </p:animEffect>
                                  </p:childTnLst>
                                </p:cTn>
                              </p:par>
                            </p:childTnLst>
                          </p:cTn>
                        </p:par>
                        <p:par>
                          <p:cTn id="101" fill="hold">
                            <p:stCondLst>
                              <p:cond delay="8749"/>
                            </p:stCondLst>
                            <p:childTnLst>
                              <p:par>
                                <p:cTn id="102" presetID="22" presetClass="entr" presetSubtype="8" fill="hold" nodeType="afterEffect">
                                  <p:stCondLst>
                                    <p:cond delay="0"/>
                                  </p:stCondLst>
                                  <p:childTnLst>
                                    <p:set>
                                      <p:cBhvr>
                                        <p:cTn id="103" dur="1" fill="hold">
                                          <p:stCondLst>
                                            <p:cond delay="0"/>
                                          </p:stCondLst>
                                        </p:cTn>
                                        <p:tgtEl>
                                          <p:spTgt spid="133"/>
                                        </p:tgtEl>
                                        <p:attrNameLst>
                                          <p:attrName>style.visibility</p:attrName>
                                        </p:attrNameLst>
                                      </p:cBhvr>
                                      <p:to>
                                        <p:strVal val="visible"/>
                                      </p:to>
                                    </p:set>
                                    <p:animEffect transition="in" filter="wipe(left)">
                                      <p:cBhvr>
                                        <p:cTn id="104" dur="500"/>
                                        <p:tgtEl>
                                          <p:spTgt spid="133"/>
                                        </p:tgtEl>
                                      </p:cBhvr>
                                    </p:animEffect>
                                  </p:childTnLst>
                                </p:cTn>
                              </p:par>
                              <p:par>
                                <p:cTn id="105" presetID="10" presetClass="entr" presetSubtype="0" fill="hold" nodeType="withEffect">
                                  <p:stCondLst>
                                    <p:cond delay="0"/>
                                  </p:stCondLst>
                                  <p:childTnLst>
                                    <p:set>
                                      <p:cBhvr>
                                        <p:cTn id="106" dur="1" fill="hold">
                                          <p:stCondLst>
                                            <p:cond delay="0"/>
                                          </p:stCondLst>
                                        </p:cTn>
                                        <p:tgtEl>
                                          <p:spTgt spid="111"/>
                                        </p:tgtEl>
                                        <p:attrNameLst>
                                          <p:attrName>style.visibility</p:attrName>
                                        </p:attrNameLst>
                                      </p:cBhvr>
                                      <p:to>
                                        <p:strVal val="visible"/>
                                      </p:to>
                                    </p:set>
                                    <p:animEffect transition="in" filter="fade">
                                      <p:cBhvr>
                                        <p:cTn id="107" dur="500"/>
                                        <p:tgtEl>
                                          <p:spTgt spid="111"/>
                                        </p:tgtEl>
                                      </p:cBhvr>
                                    </p:animEffect>
                                  </p:childTnLst>
                                </p:cTn>
                              </p:par>
                            </p:childTnLst>
                          </p:cTn>
                        </p:par>
                        <p:par>
                          <p:cTn id="108" fill="hold">
                            <p:stCondLst>
                              <p:cond delay="9249"/>
                            </p:stCondLst>
                            <p:childTnLst>
                              <p:par>
                                <p:cTn id="109" presetID="42" presetClass="entr" presetSubtype="0" fill="hold" grpId="0" nodeType="afterEffect">
                                  <p:stCondLst>
                                    <p:cond delay="0"/>
                                  </p:stCondLst>
                                  <p:iterate type="lt">
                                    <p:tmPct val="10000"/>
                                  </p:iterate>
                                  <p:childTnLst>
                                    <p:set>
                                      <p:cBhvr>
                                        <p:cTn id="110" dur="1" fill="hold">
                                          <p:stCondLst>
                                            <p:cond delay="0"/>
                                          </p:stCondLst>
                                        </p:cTn>
                                        <p:tgtEl>
                                          <p:spTgt spid="144"/>
                                        </p:tgtEl>
                                        <p:attrNameLst>
                                          <p:attrName>style.visibility</p:attrName>
                                        </p:attrNameLst>
                                      </p:cBhvr>
                                      <p:to>
                                        <p:strVal val="visible"/>
                                      </p:to>
                                    </p:set>
                                    <p:animEffect transition="in" filter="fade">
                                      <p:cBhvr>
                                        <p:cTn id="111" dur="500"/>
                                        <p:tgtEl>
                                          <p:spTgt spid="144"/>
                                        </p:tgtEl>
                                      </p:cBhvr>
                                    </p:animEffect>
                                    <p:anim calcmode="lin" valueType="num">
                                      <p:cBhvr>
                                        <p:cTn id="112" dur="500" fill="hold"/>
                                        <p:tgtEl>
                                          <p:spTgt spid="144"/>
                                        </p:tgtEl>
                                        <p:attrNameLst>
                                          <p:attrName>ppt_x</p:attrName>
                                        </p:attrNameLst>
                                      </p:cBhvr>
                                      <p:tavLst>
                                        <p:tav tm="0">
                                          <p:val>
                                            <p:strVal val="#ppt_x"/>
                                          </p:val>
                                        </p:tav>
                                        <p:tav tm="100000">
                                          <p:val>
                                            <p:strVal val="#ppt_x"/>
                                          </p:val>
                                        </p:tav>
                                      </p:tavLst>
                                    </p:anim>
                                    <p:anim calcmode="lin" valueType="num">
                                      <p:cBhvr>
                                        <p:cTn id="113" dur="500" fill="hold"/>
                                        <p:tgtEl>
                                          <p:spTgt spid="144"/>
                                        </p:tgtEl>
                                        <p:attrNameLst>
                                          <p:attrName>ppt_y</p:attrName>
                                        </p:attrNameLst>
                                      </p:cBhvr>
                                      <p:tavLst>
                                        <p:tav tm="0">
                                          <p:val>
                                            <p:strVal val="#ppt_y+.1"/>
                                          </p:val>
                                        </p:tav>
                                        <p:tav tm="100000">
                                          <p:val>
                                            <p:strVal val="#ppt_y"/>
                                          </p:val>
                                        </p:tav>
                                      </p:tavLst>
                                    </p:anim>
                                  </p:childTnLst>
                                </p:cTn>
                              </p:par>
                            </p:childTnLst>
                          </p:cTn>
                        </p:par>
                        <p:par>
                          <p:cTn id="114" fill="hold">
                            <p:stCondLst>
                              <p:cond delay="9849"/>
                            </p:stCondLst>
                            <p:childTnLst>
                              <p:par>
                                <p:cTn id="115" presetID="42" presetClass="entr" presetSubtype="0" fill="hold" grpId="0" nodeType="afterEffect">
                                  <p:stCondLst>
                                    <p:cond delay="0"/>
                                  </p:stCondLst>
                                  <p:childTnLst>
                                    <p:set>
                                      <p:cBhvr>
                                        <p:cTn id="116" dur="1" fill="hold">
                                          <p:stCondLst>
                                            <p:cond delay="0"/>
                                          </p:stCondLst>
                                        </p:cTn>
                                        <p:tgtEl>
                                          <p:spTgt spid="145"/>
                                        </p:tgtEl>
                                        <p:attrNameLst>
                                          <p:attrName>style.visibility</p:attrName>
                                        </p:attrNameLst>
                                      </p:cBhvr>
                                      <p:to>
                                        <p:strVal val="visible"/>
                                      </p:to>
                                    </p:set>
                                    <p:animEffect transition="in" filter="fade">
                                      <p:cBhvr>
                                        <p:cTn id="117" dur="500"/>
                                        <p:tgtEl>
                                          <p:spTgt spid="145"/>
                                        </p:tgtEl>
                                      </p:cBhvr>
                                    </p:animEffect>
                                    <p:anim calcmode="lin" valueType="num">
                                      <p:cBhvr>
                                        <p:cTn id="118" dur="500" fill="hold"/>
                                        <p:tgtEl>
                                          <p:spTgt spid="145"/>
                                        </p:tgtEl>
                                        <p:attrNameLst>
                                          <p:attrName>ppt_x</p:attrName>
                                        </p:attrNameLst>
                                      </p:cBhvr>
                                      <p:tavLst>
                                        <p:tav tm="0">
                                          <p:val>
                                            <p:strVal val="#ppt_x"/>
                                          </p:val>
                                        </p:tav>
                                        <p:tav tm="100000">
                                          <p:val>
                                            <p:strVal val="#ppt_x"/>
                                          </p:val>
                                        </p:tav>
                                      </p:tavLst>
                                    </p:anim>
                                    <p:anim calcmode="lin" valueType="num">
                                      <p:cBhvr>
                                        <p:cTn id="119" dur="500" fill="hold"/>
                                        <p:tgtEl>
                                          <p:spTgt spid="145"/>
                                        </p:tgtEl>
                                        <p:attrNameLst>
                                          <p:attrName>ppt_y</p:attrName>
                                        </p:attrNameLst>
                                      </p:cBhvr>
                                      <p:tavLst>
                                        <p:tav tm="0">
                                          <p:val>
                                            <p:strVal val="#ppt_y+.1"/>
                                          </p:val>
                                        </p:tav>
                                        <p:tav tm="100000">
                                          <p:val>
                                            <p:strVal val="#ppt_y"/>
                                          </p:val>
                                        </p:tav>
                                      </p:tavLst>
                                    </p:anim>
                                  </p:childTnLst>
                                </p:cTn>
                              </p:par>
                            </p:childTnLst>
                          </p:cTn>
                        </p:par>
                        <p:par>
                          <p:cTn id="120" fill="hold">
                            <p:stCondLst>
                              <p:cond delay="10349"/>
                            </p:stCondLst>
                            <p:childTnLst>
                              <p:par>
                                <p:cTn id="121" presetID="53" presetClass="entr" presetSubtype="16" fill="hold" grpId="0" nodeType="afterEffect">
                                  <p:stCondLst>
                                    <p:cond delay="0"/>
                                  </p:stCondLst>
                                  <p:childTnLst>
                                    <p:set>
                                      <p:cBhvr>
                                        <p:cTn id="122" dur="1" fill="hold">
                                          <p:stCondLst>
                                            <p:cond delay="0"/>
                                          </p:stCondLst>
                                        </p:cTn>
                                        <p:tgtEl>
                                          <p:spTgt spid="95"/>
                                        </p:tgtEl>
                                        <p:attrNameLst>
                                          <p:attrName>style.visibility</p:attrName>
                                        </p:attrNameLst>
                                      </p:cBhvr>
                                      <p:to>
                                        <p:strVal val="visible"/>
                                      </p:to>
                                    </p:set>
                                    <p:anim calcmode="lin" valueType="num">
                                      <p:cBhvr>
                                        <p:cTn id="123" dur="350" fill="hold"/>
                                        <p:tgtEl>
                                          <p:spTgt spid="95"/>
                                        </p:tgtEl>
                                        <p:attrNameLst>
                                          <p:attrName>ppt_w</p:attrName>
                                        </p:attrNameLst>
                                      </p:cBhvr>
                                      <p:tavLst>
                                        <p:tav tm="0">
                                          <p:val>
                                            <p:fltVal val="0"/>
                                          </p:val>
                                        </p:tav>
                                        <p:tav tm="100000">
                                          <p:val>
                                            <p:strVal val="#ppt_w"/>
                                          </p:val>
                                        </p:tav>
                                      </p:tavLst>
                                    </p:anim>
                                    <p:anim calcmode="lin" valueType="num">
                                      <p:cBhvr>
                                        <p:cTn id="124" dur="350" fill="hold"/>
                                        <p:tgtEl>
                                          <p:spTgt spid="95"/>
                                        </p:tgtEl>
                                        <p:attrNameLst>
                                          <p:attrName>ppt_h</p:attrName>
                                        </p:attrNameLst>
                                      </p:cBhvr>
                                      <p:tavLst>
                                        <p:tav tm="0">
                                          <p:val>
                                            <p:fltVal val="0"/>
                                          </p:val>
                                        </p:tav>
                                        <p:tav tm="100000">
                                          <p:val>
                                            <p:strVal val="#ppt_h"/>
                                          </p:val>
                                        </p:tav>
                                      </p:tavLst>
                                    </p:anim>
                                    <p:animEffect transition="in" filter="fade">
                                      <p:cBhvr>
                                        <p:cTn id="125" dur="350"/>
                                        <p:tgtEl>
                                          <p:spTgt spid="95"/>
                                        </p:tgtEl>
                                      </p:cBhvr>
                                    </p:animEffect>
                                  </p:childTnLst>
                                </p:cTn>
                              </p:par>
                            </p:childTnLst>
                          </p:cTn>
                        </p:par>
                        <p:par>
                          <p:cTn id="126" fill="hold">
                            <p:stCondLst>
                              <p:cond delay="10849"/>
                            </p:stCondLst>
                            <p:childTnLst>
                              <p:par>
                                <p:cTn id="127" presetID="22" presetClass="entr" presetSubtype="2" fill="hold" nodeType="afterEffect">
                                  <p:stCondLst>
                                    <p:cond delay="0"/>
                                  </p:stCondLst>
                                  <p:childTnLst>
                                    <p:set>
                                      <p:cBhvr>
                                        <p:cTn id="128" dur="1" fill="hold">
                                          <p:stCondLst>
                                            <p:cond delay="0"/>
                                          </p:stCondLst>
                                        </p:cTn>
                                        <p:tgtEl>
                                          <p:spTgt spid="134"/>
                                        </p:tgtEl>
                                        <p:attrNameLst>
                                          <p:attrName>style.visibility</p:attrName>
                                        </p:attrNameLst>
                                      </p:cBhvr>
                                      <p:to>
                                        <p:strVal val="visible"/>
                                      </p:to>
                                    </p:set>
                                    <p:animEffect transition="in" filter="wipe(right)">
                                      <p:cBhvr>
                                        <p:cTn id="129" dur="500"/>
                                        <p:tgtEl>
                                          <p:spTgt spid="134"/>
                                        </p:tgtEl>
                                      </p:cBhvr>
                                    </p:animEffect>
                                  </p:childTnLst>
                                </p:cTn>
                              </p:par>
                              <p:par>
                                <p:cTn id="130" presetID="10" presetClass="entr" presetSubtype="0" fill="hold" nodeType="withEffect">
                                  <p:stCondLst>
                                    <p:cond delay="0"/>
                                  </p:stCondLst>
                                  <p:childTnLst>
                                    <p:set>
                                      <p:cBhvr>
                                        <p:cTn id="131" dur="1" fill="hold">
                                          <p:stCondLst>
                                            <p:cond delay="0"/>
                                          </p:stCondLst>
                                        </p:cTn>
                                        <p:tgtEl>
                                          <p:spTgt spid="107"/>
                                        </p:tgtEl>
                                        <p:attrNameLst>
                                          <p:attrName>style.visibility</p:attrName>
                                        </p:attrNameLst>
                                      </p:cBhvr>
                                      <p:to>
                                        <p:strVal val="visible"/>
                                      </p:to>
                                    </p:set>
                                    <p:animEffect transition="in" filter="fade">
                                      <p:cBhvr>
                                        <p:cTn id="132" dur="500"/>
                                        <p:tgtEl>
                                          <p:spTgt spid="107"/>
                                        </p:tgtEl>
                                      </p:cBhvr>
                                    </p:animEffect>
                                  </p:childTnLst>
                                </p:cTn>
                              </p:par>
                            </p:childTnLst>
                          </p:cTn>
                        </p:par>
                        <p:par>
                          <p:cTn id="133" fill="hold">
                            <p:stCondLst>
                              <p:cond delay="11349"/>
                            </p:stCondLst>
                            <p:childTnLst>
                              <p:par>
                                <p:cTn id="134" presetID="42" presetClass="entr" presetSubtype="0" fill="hold" grpId="0" nodeType="afterEffect">
                                  <p:stCondLst>
                                    <p:cond delay="0"/>
                                  </p:stCondLst>
                                  <p:iterate type="lt">
                                    <p:tmPct val="10000"/>
                                  </p:iterate>
                                  <p:childTnLst>
                                    <p:set>
                                      <p:cBhvr>
                                        <p:cTn id="135" dur="1" fill="hold">
                                          <p:stCondLst>
                                            <p:cond delay="0"/>
                                          </p:stCondLst>
                                        </p:cTn>
                                        <p:tgtEl>
                                          <p:spTgt spid="146"/>
                                        </p:tgtEl>
                                        <p:attrNameLst>
                                          <p:attrName>style.visibility</p:attrName>
                                        </p:attrNameLst>
                                      </p:cBhvr>
                                      <p:to>
                                        <p:strVal val="visible"/>
                                      </p:to>
                                    </p:set>
                                    <p:animEffect transition="in" filter="fade">
                                      <p:cBhvr>
                                        <p:cTn id="136" dur="500"/>
                                        <p:tgtEl>
                                          <p:spTgt spid="146"/>
                                        </p:tgtEl>
                                      </p:cBhvr>
                                    </p:animEffect>
                                    <p:anim calcmode="lin" valueType="num">
                                      <p:cBhvr>
                                        <p:cTn id="137" dur="500" fill="hold"/>
                                        <p:tgtEl>
                                          <p:spTgt spid="146"/>
                                        </p:tgtEl>
                                        <p:attrNameLst>
                                          <p:attrName>ppt_x</p:attrName>
                                        </p:attrNameLst>
                                      </p:cBhvr>
                                      <p:tavLst>
                                        <p:tav tm="0">
                                          <p:val>
                                            <p:strVal val="#ppt_x"/>
                                          </p:val>
                                        </p:tav>
                                        <p:tav tm="100000">
                                          <p:val>
                                            <p:strVal val="#ppt_x"/>
                                          </p:val>
                                        </p:tav>
                                      </p:tavLst>
                                    </p:anim>
                                    <p:anim calcmode="lin" valueType="num">
                                      <p:cBhvr>
                                        <p:cTn id="138" dur="500" fill="hold"/>
                                        <p:tgtEl>
                                          <p:spTgt spid="146"/>
                                        </p:tgtEl>
                                        <p:attrNameLst>
                                          <p:attrName>ppt_y</p:attrName>
                                        </p:attrNameLst>
                                      </p:cBhvr>
                                      <p:tavLst>
                                        <p:tav tm="0">
                                          <p:val>
                                            <p:strVal val="#ppt_y+.1"/>
                                          </p:val>
                                        </p:tav>
                                        <p:tav tm="100000">
                                          <p:val>
                                            <p:strVal val="#ppt_y"/>
                                          </p:val>
                                        </p:tav>
                                      </p:tavLst>
                                    </p:anim>
                                  </p:childTnLst>
                                </p:cTn>
                              </p:par>
                            </p:childTnLst>
                          </p:cTn>
                        </p:par>
                        <p:par>
                          <p:cTn id="139" fill="hold">
                            <p:stCondLst>
                              <p:cond delay="11949"/>
                            </p:stCondLst>
                            <p:childTnLst>
                              <p:par>
                                <p:cTn id="140" presetID="42" presetClass="entr" presetSubtype="0" fill="hold" grpId="0" nodeType="afterEffect">
                                  <p:stCondLst>
                                    <p:cond delay="0"/>
                                  </p:stCondLst>
                                  <p:childTnLst>
                                    <p:set>
                                      <p:cBhvr>
                                        <p:cTn id="141" dur="1" fill="hold">
                                          <p:stCondLst>
                                            <p:cond delay="0"/>
                                          </p:stCondLst>
                                        </p:cTn>
                                        <p:tgtEl>
                                          <p:spTgt spid="147"/>
                                        </p:tgtEl>
                                        <p:attrNameLst>
                                          <p:attrName>style.visibility</p:attrName>
                                        </p:attrNameLst>
                                      </p:cBhvr>
                                      <p:to>
                                        <p:strVal val="visible"/>
                                      </p:to>
                                    </p:set>
                                    <p:animEffect transition="in" filter="fade">
                                      <p:cBhvr>
                                        <p:cTn id="142" dur="500"/>
                                        <p:tgtEl>
                                          <p:spTgt spid="147"/>
                                        </p:tgtEl>
                                      </p:cBhvr>
                                    </p:animEffect>
                                    <p:anim calcmode="lin" valueType="num">
                                      <p:cBhvr>
                                        <p:cTn id="143" dur="500" fill="hold"/>
                                        <p:tgtEl>
                                          <p:spTgt spid="147"/>
                                        </p:tgtEl>
                                        <p:attrNameLst>
                                          <p:attrName>ppt_x</p:attrName>
                                        </p:attrNameLst>
                                      </p:cBhvr>
                                      <p:tavLst>
                                        <p:tav tm="0">
                                          <p:val>
                                            <p:strVal val="#ppt_x"/>
                                          </p:val>
                                        </p:tav>
                                        <p:tav tm="100000">
                                          <p:val>
                                            <p:strVal val="#ppt_x"/>
                                          </p:val>
                                        </p:tav>
                                      </p:tavLst>
                                    </p:anim>
                                    <p:anim calcmode="lin" valueType="num">
                                      <p:cBhvr>
                                        <p:cTn id="144" dur="500" fill="hold"/>
                                        <p:tgtEl>
                                          <p:spTgt spid="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91" grpId="0" animBg="1"/>
      <p:bldP spid="92" grpId="0" animBg="1"/>
      <p:bldP spid="93" grpId="0" animBg="1"/>
      <p:bldP spid="94" grpId="0" animBg="1"/>
      <p:bldP spid="95" grpId="0" animBg="1"/>
      <p:bldP spid="100" grpId="0" animBg="1"/>
      <p:bldP spid="138" grpId="0"/>
      <p:bldP spid="139" grpId="0"/>
      <p:bldP spid="140" grpId="0"/>
      <p:bldP spid="141" grpId="0"/>
      <p:bldP spid="142" grpId="0"/>
      <p:bldP spid="143" grpId="0"/>
      <p:bldP spid="144" grpId="0"/>
      <p:bldP spid="145" grpId="0"/>
      <p:bldP spid="146" grpId="0"/>
      <p:bldP spid="14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135" name="Rectangle 38"/>
          <p:cNvSpPr/>
          <p:nvPr/>
        </p:nvSpPr>
        <p:spPr>
          <a:xfrm>
            <a:off x="609600" y="3835400"/>
            <a:ext cx="5080000" cy="9144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36" name="Straight Connector 2"/>
          <p:cNvCxnSpPr/>
          <p:nvPr/>
        </p:nvCxnSpPr>
        <p:spPr>
          <a:xfrm>
            <a:off x="6101193" y="1498600"/>
            <a:ext cx="0" cy="477520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7" name="Text Box 10"/>
          <p:cNvSpPr txBox="1">
            <a:spLocks noChangeArrowheads="1"/>
          </p:cNvSpPr>
          <p:nvPr/>
        </p:nvSpPr>
        <p:spPr bwMode="auto">
          <a:xfrm>
            <a:off x="508000"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49" name="Text Box 10"/>
          <p:cNvSpPr txBox="1">
            <a:spLocks noChangeArrowheads="1"/>
          </p:cNvSpPr>
          <p:nvPr/>
        </p:nvSpPr>
        <p:spPr bwMode="auto">
          <a:xfrm>
            <a:off x="3372425"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1" name="Group 7"/>
          <p:cNvGrpSpPr/>
          <p:nvPr/>
        </p:nvGrpSpPr>
        <p:grpSpPr>
          <a:xfrm flipH="1">
            <a:off x="1828800" y="3987809"/>
            <a:ext cx="236752" cy="615911"/>
            <a:chOff x="7858105" y="406909"/>
            <a:chExt cx="211138" cy="549275"/>
          </a:xfrm>
          <a:solidFill>
            <a:schemeClr val="bg1"/>
          </a:solidFill>
        </p:grpSpPr>
        <p:sp>
          <p:nvSpPr>
            <p:cNvPr id="152"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5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54" name="Group 10"/>
          <p:cNvGrpSpPr/>
          <p:nvPr/>
        </p:nvGrpSpPr>
        <p:grpSpPr>
          <a:xfrm flipH="1">
            <a:off x="3767279" y="3987809"/>
            <a:ext cx="236752" cy="615911"/>
            <a:chOff x="7858105" y="406909"/>
            <a:chExt cx="211138" cy="549275"/>
          </a:xfrm>
          <a:solidFill>
            <a:schemeClr val="accent5">
              <a:lumMod val="60000"/>
              <a:lumOff val="40000"/>
            </a:schemeClr>
          </a:solidFill>
        </p:grpSpPr>
        <p:sp>
          <p:nvSpPr>
            <p:cNvPr id="155"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5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57" name="Group 13"/>
          <p:cNvGrpSpPr/>
          <p:nvPr/>
        </p:nvGrpSpPr>
        <p:grpSpPr>
          <a:xfrm flipH="1">
            <a:off x="2608820" y="3987809"/>
            <a:ext cx="236752" cy="615911"/>
            <a:chOff x="7858105" y="406909"/>
            <a:chExt cx="211138" cy="549275"/>
          </a:xfrm>
          <a:solidFill>
            <a:schemeClr val="bg1"/>
          </a:solidFill>
        </p:grpSpPr>
        <p:sp>
          <p:nvSpPr>
            <p:cNvPr id="158"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5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0" name="Group 16"/>
          <p:cNvGrpSpPr/>
          <p:nvPr/>
        </p:nvGrpSpPr>
        <p:grpSpPr>
          <a:xfrm flipH="1">
            <a:off x="3373393" y="3987809"/>
            <a:ext cx="236752" cy="615911"/>
            <a:chOff x="7858105" y="406909"/>
            <a:chExt cx="211138" cy="549275"/>
          </a:xfrm>
          <a:solidFill>
            <a:schemeClr val="bg1"/>
          </a:solidFill>
        </p:grpSpPr>
        <p:sp>
          <p:nvSpPr>
            <p:cNvPr id="161"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6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3" name="Group 19"/>
          <p:cNvGrpSpPr/>
          <p:nvPr/>
        </p:nvGrpSpPr>
        <p:grpSpPr>
          <a:xfrm flipH="1">
            <a:off x="2989167" y="3987809"/>
            <a:ext cx="236752" cy="615911"/>
            <a:chOff x="7858105" y="406909"/>
            <a:chExt cx="211138" cy="549275"/>
          </a:xfrm>
          <a:solidFill>
            <a:schemeClr val="bg1"/>
          </a:solidFill>
        </p:grpSpPr>
        <p:sp>
          <p:nvSpPr>
            <p:cNvPr id="164"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6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6" name="Group 22"/>
          <p:cNvGrpSpPr/>
          <p:nvPr/>
        </p:nvGrpSpPr>
        <p:grpSpPr>
          <a:xfrm flipH="1">
            <a:off x="2222689" y="3987809"/>
            <a:ext cx="236752" cy="615911"/>
            <a:chOff x="7858105" y="406909"/>
            <a:chExt cx="211138" cy="549275"/>
          </a:xfrm>
          <a:solidFill>
            <a:schemeClr val="bg1"/>
          </a:solidFill>
        </p:grpSpPr>
        <p:sp>
          <p:nvSpPr>
            <p:cNvPr id="167"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6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69" name="Group 25"/>
          <p:cNvGrpSpPr/>
          <p:nvPr/>
        </p:nvGrpSpPr>
        <p:grpSpPr>
          <a:xfrm flipH="1">
            <a:off x="4150301" y="3989605"/>
            <a:ext cx="236752" cy="615911"/>
            <a:chOff x="7858105" y="406909"/>
            <a:chExt cx="211138" cy="549275"/>
          </a:xfrm>
          <a:solidFill>
            <a:schemeClr val="accent5">
              <a:lumMod val="60000"/>
              <a:lumOff val="40000"/>
            </a:schemeClr>
          </a:solidFill>
        </p:grpSpPr>
        <p:sp>
          <p:nvSpPr>
            <p:cNvPr id="170"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7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72" name="Group 28"/>
          <p:cNvGrpSpPr/>
          <p:nvPr/>
        </p:nvGrpSpPr>
        <p:grpSpPr>
          <a:xfrm flipH="1">
            <a:off x="4930317" y="3989605"/>
            <a:ext cx="236752" cy="615911"/>
            <a:chOff x="7858105" y="406909"/>
            <a:chExt cx="211138" cy="549275"/>
          </a:xfrm>
          <a:solidFill>
            <a:schemeClr val="accent5">
              <a:lumMod val="60000"/>
              <a:lumOff val="40000"/>
            </a:schemeClr>
          </a:solidFill>
        </p:grpSpPr>
        <p:sp>
          <p:nvSpPr>
            <p:cNvPr id="173"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7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75" name="Group 31"/>
          <p:cNvGrpSpPr/>
          <p:nvPr/>
        </p:nvGrpSpPr>
        <p:grpSpPr>
          <a:xfrm flipH="1">
            <a:off x="5310664" y="3989605"/>
            <a:ext cx="236752" cy="615911"/>
            <a:chOff x="7858105" y="406909"/>
            <a:chExt cx="211138" cy="549275"/>
          </a:xfrm>
          <a:solidFill>
            <a:schemeClr val="accent5">
              <a:lumMod val="60000"/>
              <a:lumOff val="40000"/>
            </a:schemeClr>
          </a:solidFill>
        </p:grpSpPr>
        <p:sp>
          <p:nvSpPr>
            <p:cNvPr id="176"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7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78" name="Group 34"/>
          <p:cNvGrpSpPr/>
          <p:nvPr/>
        </p:nvGrpSpPr>
        <p:grpSpPr>
          <a:xfrm flipH="1">
            <a:off x="4544187" y="3989605"/>
            <a:ext cx="236752" cy="615911"/>
            <a:chOff x="7858105" y="406909"/>
            <a:chExt cx="211138" cy="549275"/>
          </a:xfrm>
          <a:solidFill>
            <a:schemeClr val="accent5">
              <a:lumMod val="60000"/>
              <a:lumOff val="40000"/>
            </a:schemeClr>
          </a:solidFill>
        </p:grpSpPr>
        <p:sp>
          <p:nvSpPr>
            <p:cNvPr id="179"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8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sp>
        <p:nvSpPr>
          <p:cNvPr id="181" name="Text Box 10"/>
          <p:cNvSpPr txBox="1">
            <a:spLocks noChangeArrowheads="1"/>
          </p:cNvSpPr>
          <p:nvPr/>
        </p:nvSpPr>
        <p:spPr bwMode="auto">
          <a:xfrm>
            <a:off x="711200" y="4038601"/>
            <a:ext cx="1016000" cy="553998"/>
          </a:xfrm>
          <a:prstGeom prst="rect">
            <a:avLst/>
          </a:prstGeom>
          <a:noFill/>
          <a:ln w="9525">
            <a:noFill/>
            <a:miter lim="800000"/>
          </a:ln>
        </p:spPr>
        <p:txBody>
          <a:bodyPr wrap="square" lIns="60960" tIns="30480" rIns="60960" bIns="30480">
            <a:spAutoFit/>
          </a:bodyPr>
          <a:lstStyle/>
          <a:p>
            <a:pPr algn="ctr" defTabSz="1450340"/>
            <a:r>
              <a:rPr lang="en-US"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50%</a:t>
            </a:r>
            <a:endParaRPr lang="en-US" sz="213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2" name="Rectangle 40"/>
          <p:cNvSpPr/>
          <p:nvPr/>
        </p:nvSpPr>
        <p:spPr>
          <a:xfrm>
            <a:off x="6604000" y="3835400"/>
            <a:ext cx="5080000" cy="91440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3" name="Text Box 10"/>
          <p:cNvSpPr txBox="1">
            <a:spLocks noChangeArrowheads="1"/>
          </p:cNvSpPr>
          <p:nvPr/>
        </p:nvSpPr>
        <p:spPr bwMode="auto">
          <a:xfrm>
            <a:off x="6502400"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Text Box 10"/>
          <p:cNvSpPr txBox="1">
            <a:spLocks noChangeArrowheads="1"/>
          </p:cNvSpPr>
          <p:nvPr/>
        </p:nvSpPr>
        <p:spPr bwMode="auto">
          <a:xfrm>
            <a:off x="9342006" y="4949369"/>
            <a:ext cx="2438400" cy="1292662"/>
          </a:xfrm>
          <a:prstGeom prst="rect">
            <a:avLst/>
          </a:prstGeom>
          <a:noFill/>
          <a:ln w="9525">
            <a:noFill/>
            <a:miter lim="800000"/>
          </a:ln>
        </p:spPr>
        <p:txBody>
          <a:bodyPr wrap="square" lIns="60960" tIns="30480" rIns="60960" bIns="30480">
            <a:spAutoFit/>
          </a:bodyPr>
          <a:lstStyle/>
          <a:p>
            <a:pPr>
              <a:spcBef>
                <a:spcPct val="20000"/>
              </a:spcBef>
            </a:pPr>
            <a:r>
              <a:rPr lang="zh-CN" altLang="en-US" sz="16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6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5" name="Group 43"/>
          <p:cNvGrpSpPr/>
          <p:nvPr/>
        </p:nvGrpSpPr>
        <p:grpSpPr>
          <a:xfrm flipH="1">
            <a:off x="7823200" y="3987809"/>
            <a:ext cx="236752" cy="615911"/>
            <a:chOff x="7858105" y="406909"/>
            <a:chExt cx="211138" cy="549275"/>
          </a:xfrm>
          <a:solidFill>
            <a:schemeClr val="bg1"/>
          </a:solidFill>
        </p:grpSpPr>
        <p:sp>
          <p:nvSpPr>
            <p:cNvPr id="186"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8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88" name="Group 46"/>
          <p:cNvGrpSpPr/>
          <p:nvPr/>
        </p:nvGrpSpPr>
        <p:grpSpPr>
          <a:xfrm flipH="1">
            <a:off x="9761679" y="3987809"/>
            <a:ext cx="236752" cy="615911"/>
            <a:chOff x="7858105" y="406909"/>
            <a:chExt cx="211138" cy="549275"/>
          </a:xfrm>
          <a:solidFill>
            <a:schemeClr val="bg1"/>
          </a:solidFill>
        </p:grpSpPr>
        <p:sp>
          <p:nvSpPr>
            <p:cNvPr id="189"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91" name="Group 49"/>
          <p:cNvGrpSpPr/>
          <p:nvPr/>
        </p:nvGrpSpPr>
        <p:grpSpPr>
          <a:xfrm flipH="1">
            <a:off x="8603220" y="3987809"/>
            <a:ext cx="236752" cy="615911"/>
            <a:chOff x="7858105" y="406909"/>
            <a:chExt cx="211138" cy="549275"/>
          </a:xfrm>
          <a:solidFill>
            <a:schemeClr val="bg1"/>
          </a:solidFill>
        </p:grpSpPr>
        <p:sp>
          <p:nvSpPr>
            <p:cNvPr id="192"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94" name="Group 52"/>
          <p:cNvGrpSpPr/>
          <p:nvPr/>
        </p:nvGrpSpPr>
        <p:grpSpPr>
          <a:xfrm flipH="1">
            <a:off x="9367793" y="3987809"/>
            <a:ext cx="236752" cy="615911"/>
            <a:chOff x="7858105" y="406909"/>
            <a:chExt cx="211138" cy="549275"/>
          </a:xfrm>
          <a:solidFill>
            <a:schemeClr val="bg1"/>
          </a:solidFill>
        </p:grpSpPr>
        <p:sp>
          <p:nvSpPr>
            <p:cNvPr id="195"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197" name="Group 55"/>
          <p:cNvGrpSpPr/>
          <p:nvPr/>
        </p:nvGrpSpPr>
        <p:grpSpPr>
          <a:xfrm flipH="1">
            <a:off x="8983567" y="3987809"/>
            <a:ext cx="236752" cy="615911"/>
            <a:chOff x="7858105" y="406909"/>
            <a:chExt cx="211138" cy="549275"/>
          </a:xfrm>
          <a:solidFill>
            <a:schemeClr val="bg1"/>
          </a:solidFill>
        </p:grpSpPr>
        <p:sp>
          <p:nvSpPr>
            <p:cNvPr id="198"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19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0" name="Group 58"/>
          <p:cNvGrpSpPr/>
          <p:nvPr/>
        </p:nvGrpSpPr>
        <p:grpSpPr>
          <a:xfrm flipH="1">
            <a:off x="8217089" y="3987809"/>
            <a:ext cx="236752" cy="615911"/>
            <a:chOff x="7858105" y="406909"/>
            <a:chExt cx="211138" cy="549275"/>
          </a:xfrm>
          <a:solidFill>
            <a:schemeClr val="bg1"/>
          </a:solidFill>
        </p:grpSpPr>
        <p:sp>
          <p:nvSpPr>
            <p:cNvPr id="201"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0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3" name="Group 61"/>
          <p:cNvGrpSpPr/>
          <p:nvPr/>
        </p:nvGrpSpPr>
        <p:grpSpPr>
          <a:xfrm flipH="1">
            <a:off x="10144701" y="3989605"/>
            <a:ext cx="236752" cy="615911"/>
            <a:chOff x="7858105" y="406909"/>
            <a:chExt cx="211138" cy="549275"/>
          </a:xfrm>
          <a:solidFill>
            <a:schemeClr val="bg1"/>
          </a:solidFill>
        </p:grpSpPr>
        <p:sp>
          <p:nvSpPr>
            <p:cNvPr id="204"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0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6" name="Group 64"/>
          <p:cNvGrpSpPr/>
          <p:nvPr/>
        </p:nvGrpSpPr>
        <p:grpSpPr>
          <a:xfrm flipH="1">
            <a:off x="10924717" y="3989605"/>
            <a:ext cx="236752" cy="615911"/>
            <a:chOff x="7858105" y="406909"/>
            <a:chExt cx="211138" cy="549275"/>
          </a:xfrm>
          <a:solidFill>
            <a:schemeClr val="tx2">
              <a:lumMod val="60000"/>
              <a:lumOff val="40000"/>
            </a:schemeClr>
          </a:solidFill>
        </p:grpSpPr>
        <p:sp>
          <p:nvSpPr>
            <p:cNvPr id="207"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0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9" name="Group 67"/>
          <p:cNvGrpSpPr/>
          <p:nvPr/>
        </p:nvGrpSpPr>
        <p:grpSpPr>
          <a:xfrm flipH="1">
            <a:off x="11305064" y="3989605"/>
            <a:ext cx="236752" cy="615911"/>
            <a:chOff x="7858105" y="406909"/>
            <a:chExt cx="211138" cy="549275"/>
          </a:xfrm>
          <a:solidFill>
            <a:schemeClr val="tx2">
              <a:lumMod val="60000"/>
              <a:lumOff val="40000"/>
            </a:schemeClr>
          </a:solidFill>
        </p:grpSpPr>
        <p:sp>
          <p:nvSpPr>
            <p:cNvPr id="210"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212" name="Group 70"/>
          <p:cNvGrpSpPr/>
          <p:nvPr/>
        </p:nvGrpSpPr>
        <p:grpSpPr>
          <a:xfrm flipH="1">
            <a:off x="10538587" y="3989605"/>
            <a:ext cx="236752" cy="615911"/>
            <a:chOff x="7858105" y="406909"/>
            <a:chExt cx="211138" cy="549275"/>
          </a:xfrm>
          <a:solidFill>
            <a:schemeClr val="bg1"/>
          </a:solidFill>
        </p:grpSpPr>
        <p:sp>
          <p:nvSpPr>
            <p:cNvPr id="213" name="Oval 76"/>
            <p:cNvSpPr>
              <a:spLocks noChangeArrowheads="1"/>
            </p:cNvSpPr>
            <p:nvPr/>
          </p:nvSpPr>
          <p:spPr bwMode="auto">
            <a:xfrm>
              <a:off x="7918430" y="406909"/>
              <a:ext cx="92075" cy="92075"/>
            </a:xfrm>
            <a:prstGeom prst="ellipse">
              <a:avLst/>
            </a:prstGeom>
            <a:grpFill/>
            <a:ln w="9525">
              <a:noFill/>
              <a:round/>
            </a:ln>
          </p:spPr>
          <p:txBody>
            <a:bodyPr vert="horz" wrap="square" lIns="121920" tIns="60960" rIns="121920" bIns="60960" numCol="1" anchor="t" anchorCtr="0" compatLnSpc="1"/>
            <a:lstStyle/>
            <a:p>
              <a:endParaRPr lang="en-US" sz="2400"/>
            </a:p>
          </p:txBody>
        </p:sp>
        <p:sp>
          <p:nvSpPr>
            <p:cNvPr id="21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121920" tIns="60960" rIns="121920" bIns="60960" numCol="1" anchor="t" anchorCtr="0" compatLnSpc="1"/>
            <a:lstStyle/>
            <a:p>
              <a:endParaRPr lang="en-US" sz="2400"/>
            </a:p>
          </p:txBody>
        </p:sp>
      </p:grpSp>
      <p:sp>
        <p:nvSpPr>
          <p:cNvPr id="215" name="Text Box 10"/>
          <p:cNvSpPr txBox="1">
            <a:spLocks noChangeArrowheads="1"/>
          </p:cNvSpPr>
          <p:nvPr/>
        </p:nvSpPr>
        <p:spPr bwMode="auto">
          <a:xfrm>
            <a:off x="6705600" y="4038601"/>
            <a:ext cx="1016000" cy="553998"/>
          </a:xfrm>
          <a:prstGeom prst="rect">
            <a:avLst/>
          </a:prstGeom>
          <a:noFill/>
          <a:ln w="9525">
            <a:noFill/>
            <a:miter lim="800000"/>
          </a:ln>
        </p:spPr>
        <p:txBody>
          <a:bodyPr wrap="square" lIns="60960" tIns="30480" rIns="60960" bIns="30480">
            <a:spAutoFit/>
          </a:bodyPr>
          <a:lstStyle/>
          <a:p>
            <a:pPr algn="ctr" defTabSz="1450340"/>
            <a:r>
              <a:rPr lang="en-US" sz="3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80%</a:t>
            </a:r>
            <a:endParaRPr lang="en-US" sz="2135"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组合 1"/>
          <p:cNvGrpSpPr/>
          <p:nvPr/>
        </p:nvGrpSpPr>
        <p:grpSpPr>
          <a:xfrm>
            <a:off x="1219200" y="1346200"/>
            <a:ext cx="3789123" cy="2286000"/>
            <a:chOff x="1219200" y="1346200"/>
            <a:chExt cx="3789123" cy="2286000"/>
          </a:xfrm>
        </p:grpSpPr>
        <p:pic>
          <p:nvPicPr>
            <p:cNvPr id="148"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19221" t="29398" r="17922" b="13718"/>
            <a:stretch>
              <a:fillRect/>
            </a:stretch>
          </p:blipFill>
          <p:spPr>
            <a:xfrm>
              <a:off x="1219200" y="1346200"/>
              <a:ext cx="3789123" cy="2286000"/>
            </a:xfrm>
            <a:prstGeom prst="rect">
              <a:avLst/>
            </a:prstGeom>
          </p:spPr>
        </p:pic>
        <p:sp>
          <p:nvSpPr>
            <p:cNvPr id="216" name="Rectangle 74"/>
            <p:cNvSpPr/>
            <p:nvPr/>
          </p:nvSpPr>
          <p:spPr>
            <a:xfrm>
              <a:off x="1761703" y="1629552"/>
              <a:ext cx="2633472" cy="1633728"/>
            </a:xfrm>
            <a:prstGeom prst="rect">
              <a:avLst/>
            </a:prstGeom>
            <a:blipFill>
              <a:blip r:embed="rId4"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grpSp>
        <p:nvGrpSpPr>
          <p:cNvPr id="47" name="组合 46"/>
          <p:cNvGrpSpPr/>
          <p:nvPr/>
        </p:nvGrpSpPr>
        <p:grpSpPr>
          <a:xfrm>
            <a:off x="7808571" y="1323635"/>
            <a:ext cx="2656229" cy="2410165"/>
            <a:chOff x="7808571" y="1323635"/>
            <a:chExt cx="2656229" cy="2410165"/>
          </a:xfrm>
        </p:grpSpPr>
        <p:pic>
          <p:nvPicPr>
            <p:cNvPr id="150" name="Picture 6"/>
            <p:cNvPicPr>
              <a:picLocks noChangeAspect="1"/>
            </p:cNvPicPr>
            <p:nvPr/>
          </p:nvPicPr>
          <p:blipFill rotWithShape="1">
            <a:blip r:embed="rId5" cstate="print">
              <a:extLst>
                <a:ext uri="{28A0092B-C50C-407E-A947-70E740481C1C}">
                  <a14:useLocalDpi xmlns:a14="http://schemas.microsoft.com/office/drawing/2010/main" val="0"/>
                </a:ext>
              </a:extLst>
            </a:blip>
            <a:srcRect l="22134" t="10550" r="21733" b="13050"/>
            <a:stretch>
              <a:fillRect/>
            </a:stretch>
          </p:blipFill>
          <p:spPr>
            <a:xfrm>
              <a:off x="7808571" y="1323635"/>
              <a:ext cx="2656229" cy="2410165"/>
            </a:xfrm>
            <a:prstGeom prst="rect">
              <a:avLst/>
            </a:prstGeom>
          </p:spPr>
        </p:pic>
        <p:sp>
          <p:nvSpPr>
            <p:cNvPr id="217" name="Rectangle 75"/>
            <p:cNvSpPr/>
            <p:nvPr/>
          </p:nvSpPr>
          <p:spPr>
            <a:xfrm>
              <a:off x="7979229" y="1592072"/>
              <a:ext cx="2292096" cy="1430528"/>
            </a:xfrm>
            <a:prstGeom prst="rect">
              <a:avLst/>
            </a:prstGeom>
            <a:blipFill>
              <a:blip r:embed="rId6"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53" presetClass="entr" presetSubtype="16"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childTnLst>
                          </p:cTn>
                        </p:par>
                        <p:par>
                          <p:cTn id="22" fill="hold">
                            <p:stCondLst>
                              <p:cond delay="1950"/>
                            </p:stCondLst>
                            <p:childTnLst>
                              <p:par>
                                <p:cTn id="23" presetID="16" presetClass="entr" presetSubtype="37" fill="hold" grpId="0"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barn(outVertical)">
                                      <p:cBhvr>
                                        <p:cTn id="25" dur="500"/>
                                        <p:tgtEl>
                                          <p:spTgt spid="135"/>
                                        </p:tgtEl>
                                      </p:cBhvr>
                                    </p:animEffect>
                                  </p:childTnLst>
                                </p:cTn>
                              </p:par>
                            </p:childTnLst>
                          </p:cTn>
                        </p:par>
                        <p:par>
                          <p:cTn id="26" fill="hold">
                            <p:stCondLst>
                              <p:cond delay="2450"/>
                            </p:stCondLst>
                            <p:childTnLst>
                              <p:par>
                                <p:cTn id="27" presetID="10" presetClass="entr" presetSubtype="0" fill="hold" grpId="0" nodeType="afterEffect">
                                  <p:stCondLst>
                                    <p:cond delay="0"/>
                                  </p:stCondLst>
                                  <p:childTnLst>
                                    <p:set>
                                      <p:cBhvr>
                                        <p:cTn id="28" dur="1" fill="hold">
                                          <p:stCondLst>
                                            <p:cond delay="0"/>
                                          </p:stCondLst>
                                        </p:cTn>
                                        <p:tgtEl>
                                          <p:spTgt spid="181"/>
                                        </p:tgtEl>
                                        <p:attrNameLst>
                                          <p:attrName>style.visibility</p:attrName>
                                        </p:attrNameLst>
                                      </p:cBhvr>
                                      <p:to>
                                        <p:strVal val="visible"/>
                                      </p:to>
                                    </p:set>
                                    <p:animEffect transition="in" filter="fade">
                                      <p:cBhvr>
                                        <p:cTn id="29" dur="500"/>
                                        <p:tgtEl>
                                          <p:spTgt spid="181"/>
                                        </p:tgtEl>
                                      </p:cBhvr>
                                    </p:animEffect>
                                  </p:childTnLst>
                                </p:cTn>
                              </p:par>
                            </p:childTnLst>
                          </p:cTn>
                        </p:par>
                        <p:par>
                          <p:cTn id="30" fill="hold">
                            <p:stCondLst>
                              <p:cond delay="2950"/>
                            </p:stCondLst>
                            <p:childTnLst>
                              <p:par>
                                <p:cTn id="31" presetID="42" presetClass="entr" presetSubtype="0" fill="hold" nodeType="after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fade">
                                      <p:cBhvr>
                                        <p:cTn id="33" dur="500"/>
                                        <p:tgtEl>
                                          <p:spTgt spid="151"/>
                                        </p:tgtEl>
                                      </p:cBhvr>
                                    </p:animEffect>
                                    <p:anim calcmode="lin" valueType="num">
                                      <p:cBhvr>
                                        <p:cTn id="34" dur="500" fill="hold"/>
                                        <p:tgtEl>
                                          <p:spTgt spid="151"/>
                                        </p:tgtEl>
                                        <p:attrNameLst>
                                          <p:attrName>ppt_x</p:attrName>
                                        </p:attrNameLst>
                                      </p:cBhvr>
                                      <p:tavLst>
                                        <p:tav tm="0">
                                          <p:val>
                                            <p:strVal val="#ppt_x"/>
                                          </p:val>
                                        </p:tav>
                                        <p:tav tm="100000">
                                          <p:val>
                                            <p:strVal val="#ppt_x"/>
                                          </p:val>
                                        </p:tav>
                                      </p:tavLst>
                                    </p:anim>
                                    <p:anim calcmode="lin" valueType="num">
                                      <p:cBhvr>
                                        <p:cTn id="35" dur="500" fill="hold"/>
                                        <p:tgtEl>
                                          <p:spTgt spid="151"/>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150"/>
                                  </p:stCondLst>
                                  <p:childTnLst>
                                    <p:set>
                                      <p:cBhvr>
                                        <p:cTn id="37" dur="1" fill="hold">
                                          <p:stCondLst>
                                            <p:cond delay="0"/>
                                          </p:stCondLst>
                                        </p:cTn>
                                        <p:tgtEl>
                                          <p:spTgt spid="166"/>
                                        </p:tgtEl>
                                        <p:attrNameLst>
                                          <p:attrName>style.visibility</p:attrName>
                                        </p:attrNameLst>
                                      </p:cBhvr>
                                      <p:to>
                                        <p:strVal val="visible"/>
                                      </p:to>
                                    </p:set>
                                    <p:animEffect transition="in" filter="fade">
                                      <p:cBhvr>
                                        <p:cTn id="38" dur="500"/>
                                        <p:tgtEl>
                                          <p:spTgt spid="166"/>
                                        </p:tgtEl>
                                      </p:cBhvr>
                                    </p:animEffect>
                                    <p:anim calcmode="lin" valueType="num">
                                      <p:cBhvr>
                                        <p:cTn id="39" dur="500" fill="hold"/>
                                        <p:tgtEl>
                                          <p:spTgt spid="166"/>
                                        </p:tgtEl>
                                        <p:attrNameLst>
                                          <p:attrName>ppt_x</p:attrName>
                                        </p:attrNameLst>
                                      </p:cBhvr>
                                      <p:tavLst>
                                        <p:tav tm="0">
                                          <p:val>
                                            <p:strVal val="#ppt_x"/>
                                          </p:val>
                                        </p:tav>
                                        <p:tav tm="100000">
                                          <p:val>
                                            <p:strVal val="#ppt_x"/>
                                          </p:val>
                                        </p:tav>
                                      </p:tavLst>
                                    </p:anim>
                                    <p:anim calcmode="lin" valueType="num">
                                      <p:cBhvr>
                                        <p:cTn id="40" dur="500" fill="hold"/>
                                        <p:tgtEl>
                                          <p:spTgt spid="166"/>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300"/>
                                  </p:stCondLst>
                                  <p:childTnLst>
                                    <p:set>
                                      <p:cBhvr>
                                        <p:cTn id="42" dur="1" fill="hold">
                                          <p:stCondLst>
                                            <p:cond delay="0"/>
                                          </p:stCondLst>
                                        </p:cTn>
                                        <p:tgtEl>
                                          <p:spTgt spid="157"/>
                                        </p:tgtEl>
                                        <p:attrNameLst>
                                          <p:attrName>style.visibility</p:attrName>
                                        </p:attrNameLst>
                                      </p:cBhvr>
                                      <p:to>
                                        <p:strVal val="visible"/>
                                      </p:to>
                                    </p:set>
                                    <p:animEffect transition="in" filter="fade">
                                      <p:cBhvr>
                                        <p:cTn id="43" dur="500"/>
                                        <p:tgtEl>
                                          <p:spTgt spid="157"/>
                                        </p:tgtEl>
                                      </p:cBhvr>
                                    </p:animEffect>
                                    <p:anim calcmode="lin" valueType="num">
                                      <p:cBhvr>
                                        <p:cTn id="44" dur="500" fill="hold"/>
                                        <p:tgtEl>
                                          <p:spTgt spid="157"/>
                                        </p:tgtEl>
                                        <p:attrNameLst>
                                          <p:attrName>ppt_x</p:attrName>
                                        </p:attrNameLst>
                                      </p:cBhvr>
                                      <p:tavLst>
                                        <p:tav tm="0">
                                          <p:val>
                                            <p:strVal val="#ppt_x"/>
                                          </p:val>
                                        </p:tav>
                                        <p:tav tm="100000">
                                          <p:val>
                                            <p:strVal val="#ppt_x"/>
                                          </p:val>
                                        </p:tav>
                                      </p:tavLst>
                                    </p:anim>
                                    <p:anim calcmode="lin" valueType="num">
                                      <p:cBhvr>
                                        <p:cTn id="45" dur="500" fill="hold"/>
                                        <p:tgtEl>
                                          <p:spTgt spid="157"/>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450"/>
                                  </p:stCondLst>
                                  <p:childTnLst>
                                    <p:set>
                                      <p:cBhvr>
                                        <p:cTn id="47" dur="1" fill="hold">
                                          <p:stCondLst>
                                            <p:cond delay="0"/>
                                          </p:stCondLst>
                                        </p:cTn>
                                        <p:tgtEl>
                                          <p:spTgt spid="163"/>
                                        </p:tgtEl>
                                        <p:attrNameLst>
                                          <p:attrName>style.visibility</p:attrName>
                                        </p:attrNameLst>
                                      </p:cBhvr>
                                      <p:to>
                                        <p:strVal val="visible"/>
                                      </p:to>
                                    </p:set>
                                    <p:animEffect transition="in" filter="fade">
                                      <p:cBhvr>
                                        <p:cTn id="48" dur="500"/>
                                        <p:tgtEl>
                                          <p:spTgt spid="163"/>
                                        </p:tgtEl>
                                      </p:cBhvr>
                                    </p:animEffect>
                                    <p:anim calcmode="lin" valueType="num">
                                      <p:cBhvr>
                                        <p:cTn id="49" dur="500" fill="hold"/>
                                        <p:tgtEl>
                                          <p:spTgt spid="163"/>
                                        </p:tgtEl>
                                        <p:attrNameLst>
                                          <p:attrName>ppt_x</p:attrName>
                                        </p:attrNameLst>
                                      </p:cBhvr>
                                      <p:tavLst>
                                        <p:tav tm="0">
                                          <p:val>
                                            <p:strVal val="#ppt_x"/>
                                          </p:val>
                                        </p:tav>
                                        <p:tav tm="100000">
                                          <p:val>
                                            <p:strVal val="#ppt_x"/>
                                          </p:val>
                                        </p:tav>
                                      </p:tavLst>
                                    </p:anim>
                                    <p:anim calcmode="lin" valueType="num">
                                      <p:cBhvr>
                                        <p:cTn id="50" dur="500" fill="hold"/>
                                        <p:tgtEl>
                                          <p:spTgt spid="163"/>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600"/>
                                  </p:stCondLst>
                                  <p:childTnLst>
                                    <p:set>
                                      <p:cBhvr>
                                        <p:cTn id="52" dur="1" fill="hold">
                                          <p:stCondLst>
                                            <p:cond delay="0"/>
                                          </p:stCondLst>
                                        </p:cTn>
                                        <p:tgtEl>
                                          <p:spTgt spid="160"/>
                                        </p:tgtEl>
                                        <p:attrNameLst>
                                          <p:attrName>style.visibility</p:attrName>
                                        </p:attrNameLst>
                                      </p:cBhvr>
                                      <p:to>
                                        <p:strVal val="visible"/>
                                      </p:to>
                                    </p:set>
                                    <p:animEffect transition="in" filter="fade">
                                      <p:cBhvr>
                                        <p:cTn id="53" dur="500"/>
                                        <p:tgtEl>
                                          <p:spTgt spid="160"/>
                                        </p:tgtEl>
                                      </p:cBhvr>
                                    </p:animEffect>
                                    <p:anim calcmode="lin" valueType="num">
                                      <p:cBhvr>
                                        <p:cTn id="54" dur="500" fill="hold"/>
                                        <p:tgtEl>
                                          <p:spTgt spid="160"/>
                                        </p:tgtEl>
                                        <p:attrNameLst>
                                          <p:attrName>ppt_x</p:attrName>
                                        </p:attrNameLst>
                                      </p:cBhvr>
                                      <p:tavLst>
                                        <p:tav tm="0">
                                          <p:val>
                                            <p:strVal val="#ppt_x"/>
                                          </p:val>
                                        </p:tav>
                                        <p:tav tm="100000">
                                          <p:val>
                                            <p:strVal val="#ppt_x"/>
                                          </p:val>
                                        </p:tav>
                                      </p:tavLst>
                                    </p:anim>
                                    <p:anim calcmode="lin" valueType="num">
                                      <p:cBhvr>
                                        <p:cTn id="55" dur="500" fill="hold"/>
                                        <p:tgtEl>
                                          <p:spTgt spid="160"/>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750"/>
                                  </p:stCondLst>
                                  <p:childTnLst>
                                    <p:set>
                                      <p:cBhvr>
                                        <p:cTn id="57" dur="1" fill="hold">
                                          <p:stCondLst>
                                            <p:cond delay="0"/>
                                          </p:stCondLst>
                                        </p:cTn>
                                        <p:tgtEl>
                                          <p:spTgt spid="154"/>
                                        </p:tgtEl>
                                        <p:attrNameLst>
                                          <p:attrName>style.visibility</p:attrName>
                                        </p:attrNameLst>
                                      </p:cBhvr>
                                      <p:to>
                                        <p:strVal val="visible"/>
                                      </p:to>
                                    </p:set>
                                    <p:animEffect transition="in" filter="fade">
                                      <p:cBhvr>
                                        <p:cTn id="58" dur="500"/>
                                        <p:tgtEl>
                                          <p:spTgt spid="154"/>
                                        </p:tgtEl>
                                      </p:cBhvr>
                                    </p:animEffect>
                                    <p:anim calcmode="lin" valueType="num">
                                      <p:cBhvr>
                                        <p:cTn id="59" dur="500" fill="hold"/>
                                        <p:tgtEl>
                                          <p:spTgt spid="154"/>
                                        </p:tgtEl>
                                        <p:attrNameLst>
                                          <p:attrName>ppt_x</p:attrName>
                                        </p:attrNameLst>
                                      </p:cBhvr>
                                      <p:tavLst>
                                        <p:tav tm="0">
                                          <p:val>
                                            <p:strVal val="#ppt_x"/>
                                          </p:val>
                                        </p:tav>
                                        <p:tav tm="100000">
                                          <p:val>
                                            <p:strVal val="#ppt_x"/>
                                          </p:val>
                                        </p:tav>
                                      </p:tavLst>
                                    </p:anim>
                                    <p:anim calcmode="lin" valueType="num">
                                      <p:cBhvr>
                                        <p:cTn id="60" dur="500" fill="hold"/>
                                        <p:tgtEl>
                                          <p:spTgt spid="154"/>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900"/>
                                  </p:stCondLst>
                                  <p:childTnLst>
                                    <p:set>
                                      <p:cBhvr>
                                        <p:cTn id="62" dur="1" fill="hold">
                                          <p:stCondLst>
                                            <p:cond delay="0"/>
                                          </p:stCondLst>
                                        </p:cTn>
                                        <p:tgtEl>
                                          <p:spTgt spid="169"/>
                                        </p:tgtEl>
                                        <p:attrNameLst>
                                          <p:attrName>style.visibility</p:attrName>
                                        </p:attrNameLst>
                                      </p:cBhvr>
                                      <p:to>
                                        <p:strVal val="visible"/>
                                      </p:to>
                                    </p:set>
                                    <p:animEffect transition="in" filter="fade">
                                      <p:cBhvr>
                                        <p:cTn id="63" dur="500"/>
                                        <p:tgtEl>
                                          <p:spTgt spid="169"/>
                                        </p:tgtEl>
                                      </p:cBhvr>
                                    </p:animEffect>
                                    <p:anim calcmode="lin" valueType="num">
                                      <p:cBhvr>
                                        <p:cTn id="64" dur="500" fill="hold"/>
                                        <p:tgtEl>
                                          <p:spTgt spid="169"/>
                                        </p:tgtEl>
                                        <p:attrNameLst>
                                          <p:attrName>ppt_x</p:attrName>
                                        </p:attrNameLst>
                                      </p:cBhvr>
                                      <p:tavLst>
                                        <p:tav tm="0">
                                          <p:val>
                                            <p:strVal val="#ppt_x"/>
                                          </p:val>
                                        </p:tav>
                                        <p:tav tm="100000">
                                          <p:val>
                                            <p:strVal val="#ppt_x"/>
                                          </p:val>
                                        </p:tav>
                                      </p:tavLst>
                                    </p:anim>
                                    <p:anim calcmode="lin" valueType="num">
                                      <p:cBhvr>
                                        <p:cTn id="65" dur="500" fill="hold"/>
                                        <p:tgtEl>
                                          <p:spTgt spid="169"/>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1050"/>
                                  </p:stCondLst>
                                  <p:childTnLst>
                                    <p:set>
                                      <p:cBhvr>
                                        <p:cTn id="67" dur="1" fill="hold">
                                          <p:stCondLst>
                                            <p:cond delay="0"/>
                                          </p:stCondLst>
                                        </p:cTn>
                                        <p:tgtEl>
                                          <p:spTgt spid="178"/>
                                        </p:tgtEl>
                                        <p:attrNameLst>
                                          <p:attrName>style.visibility</p:attrName>
                                        </p:attrNameLst>
                                      </p:cBhvr>
                                      <p:to>
                                        <p:strVal val="visible"/>
                                      </p:to>
                                    </p:set>
                                    <p:animEffect transition="in" filter="fade">
                                      <p:cBhvr>
                                        <p:cTn id="68" dur="500"/>
                                        <p:tgtEl>
                                          <p:spTgt spid="178"/>
                                        </p:tgtEl>
                                      </p:cBhvr>
                                    </p:animEffect>
                                    <p:anim calcmode="lin" valueType="num">
                                      <p:cBhvr>
                                        <p:cTn id="69" dur="500" fill="hold"/>
                                        <p:tgtEl>
                                          <p:spTgt spid="178"/>
                                        </p:tgtEl>
                                        <p:attrNameLst>
                                          <p:attrName>ppt_x</p:attrName>
                                        </p:attrNameLst>
                                      </p:cBhvr>
                                      <p:tavLst>
                                        <p:tav tm="0">
                                          <p:val>
                                            <p:strVal val="#ppt_x"/>
                                          </p:val>
                                        </p:tav>
                                        <p:tav tm="100000">
                                          <p:val>
                                            <p:strVal val="#ppt_x"/>
                                          </p:val>
                                        </p:tav>
                                      </p:tavLst>
                                    </p:anim>
                                    <p:anim calcmode="lin" valueType="num">
                                      <p:cBhvr>
                                        <p:cTn id="70" dur="500" fill="hold"/>
                                        <p:tgtEl>
                                          <p:spTgt spid="178"/>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1200"/>
                                  </p:stCondLst>
                                  <p:childTnLst>
                                    <p:set>
                                      <p:cBhvr>
                                        <p:cTn id="72" dur="1" fill="hold">
                                          <p:stCondLst>
                                            <p:cond delay="0"/>
                                          </p:stCondLst>
                                        </p:cTn>
                                        <p:tgtEl>
                                          <p:spTgt spid="172"/>
                                        </p:tgtEl>
                                        <p:attrNameLst>
                                          <p:attrName>style.visibility</p:attrName>
                                        </p:attrNameLst>
                                      </p:cBhvr>
                                      <p:to>
                                        <p:strVal val="visible"/>
                                      </p:to>
                                    </p:set>
                                    <p:animEffect transition="in" filter="fade">
                                      <p:cBhvr>
                                        <p:cTn id="73" dur="500"/>
                                        <p:tgtEl>
                                          <p:spTgt spid="172"/>
                                        </p:tgtEl>
                                      </p:cBhvr>
                                    </p:animEffect>
                                    <p:anim calcmode="lin" valueType="num">
                                      <p:cBhvr>
                                        <p:cTn id="74" dur="500" fill="hold"/>
                                        <p:tgtEl>
                                          <p:spTgt spid="172"/>
                                        </p:tgtEl>
                                        <p:attrNameLst>
                                          <p:attrName>ppt_x</p:attrName>
                                        </p:attrNameLst>
                                      </p:cBhvr>
                                      <p:tavLst>
                                        <p:tav tm="0">
                                          <p:val>
                                            <p:strVal val="#ppt_x"/>
                                          </p:val>
                                        </p:tav>
                                        <p:tav tm="100000">
                                          <p:val>
                                            <p:strVal val="#ppt_x"/>
                                          </p:val>
                                        </p:tav>
                                      </p:tavLst>
                                    </p:anim>
                                    <p:anim calcmode="lin" valueType="num">
                                      <p:cBhvr>
                                        <p:cTn id="75" dur="500" fill="hold"/>
                                        <p:tgtEl>
                                          <p:spTgt spid="172"/>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1350"/>
                                  </p:stCondLst>
                                  <p:childTnLst>
                                    <p:set>
                                      <p:cBhvr>
                                        <p:cTn id="77" dur="1" fill="hold">
                                          <p:stCondLst>
                                            <p:cond delay="0"/>
                                          </p:stCondLst>
                                        </p:cTn>
                                        <p:tgtEl>
                                          <p:spTgt spid="175"/>
                                        </p:tgtEl>
                                        <p:attrNameLst>
                                          <p:attrName>style.visibility</p:attrName>
                                        </p:attrNameLst>
                                      </p:cBhvr>
                                      <p:to>
                                        <p:strVal val="visible"/>
                                      </p:to>
                                    </p:set>
                                    <p:animEffect transition="in" filter="fade">
                                      <p:cBhvr>
                                        <p:cTn id="78" dur="500"/>
                                        <p:tgtEl>
                                          <p:spTgt spid="175"/>
                                        </p:tgtEl>
                                      </p:cBhvr>
                                    </p:animEffect>
                                    <p:anim calcmode="lin" valueType="num">
                                      <p:cBhvr>
                                        <p:cTn id="79" dur="500" fill="hold"/>
                                        <p:tgtEl>
                                          <p:spTgt spid="175"/>
                                        </p:tgtEl>
                                        <p:attrNameLst>
                                          <p:attrName>ppt_x</p:attrName>
                                        </p:attrNameLst>
                                      </p:cBhvr>
                                      <p:tavLst>
                                        <p:tav tm="0">
                                          <p:val>
                                            <p:strVal val="#ppt_x"/>
                                          </p:val>
                                        </p:tav>
                                        <p:tav tm="100000">
                                          <p:val>
                                            <p:strVal val="#ppt_x"/>
                                          </p:val>
                                        </p:tav>
                                      </p:tavLst>
                                    </p:anim>
                                    <p:anim calcmode="lin" valueType="num">
                                      <p:cBhvr>
                                        <p:cTn id="80" dur="500" fill="hold"/>
                                        <p:tgtEl>
                                          <p:spTgt spid="175"/>
                                        </p:tgtEl>
                                        <p:attrNameLst>
                                          <p:attrName>ppt_y</p:attrName>
                                        </p:attrNameLst>
                                      </p:cBhvr>
                                      <p:tavLst>
                                        <p:tav tm="0">
                                          <p:val>
                                            <p:strVal val="#ppt_y+.1"/>
                                          </p:val>
                                        </p:tav>
                                        <p:tav tm="100000">
                                          <p:val>
                                            <p:strVal val="#ppt_y"/>
                                          </p:val>
                                        </p:tav>
                                      </p:tavLst>
                                    </p:anim>
                                  </p:childTnLst>
                                </p:cTn>
                              </p:par>
                            </p:childTnLst>
                          </p:cTn>
                        </p:par>
                        <p:par>
                          <p:cTn id="81" fill="hold">
                            <p:stCondLst>
                              <p:cond delay="3450"/>
                            </p:stCondLst>
                            <p:childTnLst>
                              <p:par>
                                <p:cTn id="82" presetID="37" presetClass="entr" presetSubtype="0" fill="hold" grpId="0" nodeType="afterEffect">
                                  <p:stCondLst>
                                    <p:cond delay="0"/>
                                  </p:stCondLst>
                                  <p:childTnLst>
                                    <p:set>
                                      <p:cBhvr>
                                        <p:cTn id="83" dur="1" fill="hold">
                                          <p:stCondLst>
                                            <p:cond delay="0"/>
                                          </p:stCondLst>
                                        </p:cTn>
                                        <p:tgtEl>
                                          <p:spTgt spid="137"/>
                                        </p:tgtEl>
                                        <p:attrNameLst>
                                          <p:attrName>style.visibility</p:attrName>
                                        </p:attrNameLst>
                                      </p:cBhvr>
                                      <p:to>
                                        <p:strVal val="visible"/>
                                      </p:to>
                                    </p:set>
                                    <p:animEffect transition="in" filter="fade">
                                      <p:cBhvr>
                                        <p:cTn id="84" dur="500"/>
                                        <p:tgtEl>
                                          <p:spTgt spid="137"/>
                                        </p:tgtEl>
                                      </p:cBhvr>
                                    </p:animEffect>
                                    <p:anim calcmode="lin" valueType="num">
                                      <p:cBhvr>
                                        <p:cTn id="85" dur="500" fill="hold"/>
                                        <p:tgtEl>
                                          <p:spTgt spid="137"/>
                                        </p:tgtEl>
                                        <p:attrNameLst>
                                          <p:attrName>ppt_x</p:attrName>
                                        </p:attrNameLst>
                                      </p:cBhvr>
                                      <p:tavLst>
                                        <p:tav tm="0">
                                          <p:val>
                                            <p:strVal val="#ppt_x"/>
                                          </p:val>
                                        </p:tav>
                                        <p:tav tm="100000">
                                          <p:val>
                                            <p:strVal val="#ppt_x"/>
                                          </p:val>
                                        </p:tav>
                                      </p:tavLst>
                                    </p:anim>
                                    <p:anim calcmode="lin" valueType="num">
                                      <p:cBhvr>
                                        <p:cTn id="86" dur="450" decel="100000" fill="hold"/>
                                        <p:tgtEl>
                                          <p:spTgt spid="137"/>
                                        </p:tgtEl>
                                        <p:attrNameLst>
                                          <p:attrName>ppt_y</p:attrName>
                                        </p:attrNameLst>
                                      </p:cBhvr>
                                      <p:tavLst>
                                        <p:tav tm="0">
                                          <p:val>
                                            <p:strVal val="#ppt_y+1"/>
                                          </p:val>
                                        </p:tav>
                                        <p:tav tm="100000">
                                          <p:val>
                                            <p:strVal val="#ppt_y-.03"/>
                                          </p:val>
                                        </p:tav>
                                      </p:tavLst>
                                    </p:anim>
                                    <p:anim calcmode="lin" valueType="num">
                                      <p:cBhvr>
                                        <p:cTn id="87" dur="50" accel="100000" fill="hold">
                                          <p:stCondLst>
                                            <p:cond delay="450"/>
                                          </p:stCondLst>
                                        </p:cTn>
                                        <p:tgtEl>
                                          <p:spTgt spid="137"/>
                                        </p:tgtEl>
                                        <p:attrNameLst>
                                          <p:attrName>ppt_y</p:attrName>
                                        </p:attrNameLst>
                                      </p:cBhvr>
                                      <p:tavLst>
                                        <p:tav tm="0">
                                          <p:val>
                                            <p:strVal val="#ppt_y-.03"/>
                                          </p:val>
                                        </p:tav>
                                        <p:tav tm="100000">
                                          <p:val>
                                            <p:strVal val="#ppt_y"/>
                                          </p:val>
                                        </p:tav>
                                      </p:tavLst>
                                    </p:anim>
                                  </p:childTnLst>
                                </p:cTn>
                              </p:par>
                              <p:par>
                                <p:cTn id="88" presetID="37" presetClass="entr" presetSubtype="0" fill="hold" grpId="0" nodeType="withEffect">
                                  <p:stCondLst>
                                    <p:cond delay="250"/>
                                  </p:stCondLst>
                                  <p:childTnLst>
                                    <p:set>
                                      <p:cBhvr>
                                        <p:cTn id="89" dur="1" fill="hold">
                                          <p:stCondLst>
                                            <p:cond delay="0"/>
                                          </p:stCondLst>
                                        </p:cTn>
                                        <p:tgtEl>
                                          <p:spTgt spid="149"/>
                                        </p:tgtEl>
                                        <p:attrNameLst>
                                          <p:attrName>style.visibility</p:attrName>
                                        </p:attrNameLst>
                                      </p:cBhvr>
                                      <p:to>
                                        <p:strVal val="visible"/>
                                      </p:to>
                                    </p:set>
                                    <p:animEffect transition="in" filter="fade">
                                      <p:cBhvr>
                                        <p:cTn id="90" dur="500"/>
                                        <p:tgtEl>
                                          <p:spTgt spid="149"/>
                                        </p:tgtEl>
                                      </p:cBhvr>
                                    </p:animEffect>
                                    <p:anim calcmode="lin" valueType="num">
                                      <p:cBhvr>
                                        <p:cTn id="91" dur="500" fill="hold"/>
                                        <p:tgtEl>
                                          <p:spTgt spid="149"/>
                                        </p:tgtEl>
                                        <p:attrNameLst>
                                          <p:attrName>ppt_x</p:attrName>
                                        </p:attrNameLst>
                                      </p:cBhvr>
                                      <p:tavLst>
                                        <p:tav tm="0">
                                          <p:val>
                                            <p:strVal val="#ppt_x"/>
                                          </p:val>
                                        </p:tav>
                                        <p:tav tm="100000">
                                          <p:val>
                                            <p:strVal val="#ppt_x"/>
                                          </p:val>
                                        </p:tav>
                                      </p:tavLst>
                                    </p:anim>
                                    <p:anim calcmode="lin" valueType="num">
                                      <p:cBhvr>
                                        <p:cTn id="92" dur="450" decel="100000" fill="hold"/>
                                        <p:tgtEl>
                                          <p:spTgt spid="149"/>
                                        </p:tgtEl>
                                        <p:attrNameLst>
                                          <p:attrName>ppt_y</p:attrName>
                                        </p:attrNameLst>
                                      </p:cBhvr>
                                      <p:tavLst>
                                        <p:tav tm="0">
                                          <p:val>
                                            <p:strVal val="#ppt_y+1"/>
                                          </p:val>
                                        </p:tav>
                                        <p:tav tm="100000">
                                          <p:val>
                                            <p:strVal val="#ppt_y-.03"/>
                                          </p:val>
                                        </p:tav>
                                      </p:tavLst>
                                    </p:anim>
                                    <p:anim calcmode="lin" valueType="num">
                                      <p:cBhvr>
                                        <p:cTn id="93" dur="50" accel="100000" fill="hold">
                                          <p:stCondLst>
                                            <p:cond delay="450"/>
                                          </p:stCondLst>
                                        </p:cTn>
                                        <p:tgtEl>
                                          <p:spTgt spid="149"/>
                                        </p:tgtEl>
                                        <p:attrNameLst>
                                          <p:attrName>ppt_y</p:attrName>
                                        </p:attrNameLst>
                                      </p:cBhvr>
                                      <p:tavLst>
                                        <p:tav tm="0">
                                          <p:val>
                                            <p:strVal val="#ppt_y-.03"/>
                                          </p:val>
                                        </p:tav>
                                        <p:tav tm="100000">
                                          <p:val>
                                            <p:strVal val="#ppt_y"/>
                                          </p:val>
                                        </p:tav>
                                      </p:tavLst>
                                    </p:anim>
                                  </p:childTnLst>
                                </p:cTn>
                              </p:par>
                            </p:childTnLst>
                          </p:cTn>
                        </p:par>
                        <p:par>
                          <p:cTn id="94" fill="hold">
                            <p:stCondLst>
                              <p:cond delay="3950"/>
                            </p:stCondLst>
                            <p:childTnLst>
                              <p:par>
                                <p:cTn id="95" presetID="16" presetClass="entr" presetSubtype="42" fill="hold" nodeType="afterEffect">
                                  <p:stCondLst>
                                    <p:cond delay="0"/>
                                  </p:stCondLst>
                                  <p:childTnLst>
                                    <p:set>
                                      <p:cBhvr>
                                        <p:cTn id="96" dur="1" fill="hold">
                                          <p:stCondLst>
                                            <p:cond delay="0"/>
                                          </p:stCondLst>
                                        </p:cTn>
                                        <p:tgtEl>
                                          <p:spTgt spid="136"/>
                                        </p:tgtEl>
                                        <p:attrNameLst>
                                          <p:attrName>style.visibility</p:attrName>
                                        </p:attrNameLst>
                                      </p:cBhvr>
                                      <p:to>
                                        <p:strVal val="visible"/>
                                      </p:to>
                                    </p:set>
                                    <p:animEffect transition="in" filter="barn(outHorizontal)">
                                      <p:cBhvr>
                                        <p:cTn id="97" dur="500"/>
                                        <p:tgtEl>
                                          <p:spTgt spid="136"/>
                                        </p:tgtEl>
                                      </p:cBhvr>
                                    </p:animEffect>
                                  </p:childTnLst>
                                </p:cTn>
                              </p:par>
                            </p:childTnLst>
                          </p:cTn>
                        </p:par>
                        <p:par>
                          <p:cTn id="98" fill="hold">
                            <p:stCondLst>
                              <p:cond delay="4450"/>
                            </p:stCondLst>
                            <p:childTnLst>
                              <p:par>
                                <p:cTn id="99" presetID="53" presetClass="entr" presetSubtype="16" fill="hold" nodeType="afterEffect">
                                  <p:stCondLst>
                                    <p:cond delay="0"/>
                                  </p:stCondLst>
                                  <p:childTnLst>
                                    <p:set>
                                      <p:cBhvr>
                                        <p:cTn id="100" dur="1" fill="hold">
                                          <p:stCondLst>
                                            <p:cond delay="0"/>
                                          </p:stCondLst>
                                        </p:cTn>
                                        <p:tgtEl>
                                          <p:spTgt spid="47"/>
                                        </p:tgtEl>
                                        <p:attrNameLst>
                                          <p:attrName>style.visibility</p:attrName>
                                        </p:attrNameLst>
                                      </p:cBhvr>
                                      <p:to>
                                        <p:strVal val="visible"/>
                                      </p:to>
                                    </p:set>
                                    <p:anim calcmode="lin" valueType="num">
                                      <p:cBhvr>
                                        <p:cTn id="101" dur="500" fill="hold"/>
                                        <p:tgtEl>
                                          <p:spTgt spid="47"/>
                                        </p:tgtEl>
                                        <p:attrNameLst>
                                          <p:attrName>ppt_w</p:attrName>
                                        </p:attrNameLst>
                                      </p:cBhvr>
                                      <p:tavLst>
                                        <p:tav tm="0">
                                          <p:val>
                                            <p:fltVal val="0"/>
                                          </p:val>
                                        </p:tav>
                                        <p:tav tm="100000">
                                          <p:val>
                                            <p:strVal val="#ppt_w"/>
                                          </p:val>
                                        </p:tav>
                                      </p:tavLst>
                                    </p:anim>
                                    <p:anim calcmode="lin" valueType="num">
                                      <p:cBhvr>
                                        <p:cTn id="102" dur="500" fill="hold"/>
                                        <p:tgtEl>
                                          <p:spTgt spid="47"/>
                                        </p:tgtEl>
                                        <p:attrNameLst>
                                          <p:attrName>ppt_h</p:attrName>
                                        </p:attrNameLst>
                                      </p:cBhvr>
                                      <p:tavLst>
                                        <p:tav tm="0">
                                          <p:val>
                                            <p:fltVal val="0"/>
                                          </p:val>
                                        </p:tav>
                                        <p:tav tm="100000">
                                          <p:val>
                                            <p:strVal val="#ppt_h"/>
                                          </p:val>
                                        </p:tav>
                                      </p:tavLst>
                                    </p:anim>
                                    <p:animEffect transition="in" filter="fade">
                                      <p:cBhvr>
                                        <p:cTn id="103" dur="500"/>
                                        <p:tgtEl>
                                          <p:spTgt spid="47"/>
                                        </p:tgtEl>
                                      </p:cBhvr>
                                    </p:animEffect>
                                  </p:childTnLst>
                                </p:cTn>
                              </p:par>
                            </p:childTnLst>
                          </p:cTn>
                        </p:par>
                        <p:par>
                          <p:cTn id="104" fill="hold">
                            <p:stCondLst>
                              <p:cond delay="4950"/>
                            </p:stCondLst>
                            <p:childTnLst>
                              <p:par>
                                <p:cTn id="105" presetID="16" presetClass="entr" presetSubtype="37" fill="hold" grpId="0" nodeType="afterEffect">
                                  <p:stCondLst>
                                    <p:cond delay="0"/>
                                  </p:stCondLst>
                                  <p:childTnLst>
                                    <p:set>
                                      <p:cBhvr>
                                        <p:cTn id="106" dur="1" fill="hold">
                                          <p:stCondLst>
                                            <p:cond delay="0"/>
                                          </p:stCondLst>
                                        </p:cTn>
                                        <p:tgtEl>
                                          <p:spTgt spid="182"/>
                                        </p:tgtEl>
                                        <p:attrNameLst>
                                          <p:attrName>style.visibility</p:attrName>
                                        </p:attrNameLst>
                                      </p:cBhvr>
                                      <p:to>
                                        <p:strVal val="visible"/>
                                      </p:to>
                                    </p:set>
                                    <p:animEffect transition="in" filter="barn(outVertical)">
                                      <p:cBhvr>
                                        <p:cTn id="107" dur="500"/>
                                        <p:tgtEl>
                                          <p:spTgt spid="182"/>
                                        </p:tgtEl>
                                      </p:cBhvr>
                                    </p:animEffect>
                                  </p:childTnLst>
                                </p:cTn>
                              </p:par>
                            </p:childTnLst>
                          </p:cTn>
                        </p:par>
                        <p:par>
                          <p:cTn id="108" fill="hold">
                            <p:stCondLst>
                              <p:cond delay="5450"/>
                            </p:stCondLst>
                            <p:childTnLst>
                              <p:par>
                                <p:cTn id="109" presetID="10" presetClass="entr" presetSubtype="0" fill="hold" grpId="0" nodeType="afterEffect">
                                  <p:stCondLst>
                                    <p:cond delay="0"/>
                                  </p:stCondLst>
                                  <p:childTnLst>
                                    <p:set>
                                      <p:cBhvr>
                                        <p:cTn id="110" dur="1" fill="hold">
                                          <p:stCondLst>
                                            <p:cond delay="0"/>
                                          </p:stCondLst>
                                        </p:cTn>
                                        <p:tgtEl>
                                          <p:spTgt spid="215"/>
                                        </p:tgtEl>
                                        <p:attrNameLst>
                                          <p:attrName>style.visibility</p:attrName>
                                        </p:attrNameLst>
                                      </p:cBhvr>
                                      <p:to>
                                        <p:strVal val="visible"/>
                                      </p:to>
                                    </p:set>
                                    <p:animEffect transition="in" filter="fade">
                                      <p:cBhvr>
                                        <p:cTn id="111" dur="500"/>
                                        <p:tgtEl>
                                          <p:spTgt spid="215"/>
                                        </p:tgtEl>
                                      </p:cBhvr>
                                    </p:animEffect>
                                  </p:childTnLst>
                                </p:cTn>
                              </p:par>
                            </p:childTnLst>
                          </p:cTn>
                        </p:par>
                        <p:par>
                          <p:cTn id="112" fill="hold">
                            <p:stCondLst>
                              <p:cond delay="5950"/>
                            </p:stCondLst>
                            <p:childTnLst>
                              <p:par>
                                <p:cTn id="113" presetID="42" presetClass="entr" presetSubtype="0" fill="hold" nodeType="afterEffect">
                                  <p:stCondLst>
                                    <p:cond delay="0"/>
                                  </p:stCondLst>
                                  <p:childTnLst>
                                    <p:set>
                                      <p:cBhvr>
                                        <p:cTn id="114" dur="1" fill="hold">
                                          <p:stCondLst>
                                            <p:cond delay="0"/>
                                          </p:stCondLst>
                                        </p:cTn>
                                        <p:tgtEl>
                                          <p:spTgt spid="185"/>
                                        </p:tgtEl>
                                        <p:attrNameLst>
                                          <p:attrName>style.visibility</p:attrName>
                                        </p:attrNameLst>
                                      </p:cBhvr>
                                      <p:to>
                                        <p:strVal val="visible"/>
                                      </p:to>
                                    </p:set>
                                    <p:animEffect transition="in" filter="fade">
                                      <p:cBhvr>
                                        <p:cTn id="115" dur="500"/>
                                        <p:tgtEl>
                                          <p:spTgt spid="185"/>
                                        </p:tgtEl>
                                      </p:cBhvr>
                                    </p:animEffect>
                                    <p:anim calcmode="lin" valueType="num">
                                      <p:cBhvr>
                                        <p:cTn id="116" dur="500" fill="hold"/>
                                        <p:tgtEl>
                                          <p:spTgt spid="185"/>
                                        </p:tgtEl>
                                        <p:attrNameLst>
                                          <p:attrName>ppt_x</p:attrName>
                                        </p:attrNameLst>
                                      </p:cBhvr>
                                      <p:tavLst>
                                        <p:tav tm="0">
                                          <p:val>
                                            <p:strVal val="#ppt_x"/>
                                          </p:val>
                                        </p:tav>
                                        <p:tav tm="100000">
                                          <p:val>
                                            <p:strVal val="#ppt_x"/>
                                          </p:val>
                                        </p:tav>
                                      </p:tavLst>
                                    </p:anim>
                                    <p:anim calcmode="lin" valueType="num">
                                      <p:cBhvr>
                                        <p:cTn id="117" dur="500" fill="hold"/>
                                        <p:tgtEl>
                                          <p:spTgt spid="185"/>
                                        </p:tgtEl>
                                        <p:attrNameLst>
                                          <p:attrName>ppt_y</p:attrName>
                                        </p:attrNameLst>
                                      </p:cBhvr>
                                      <p:tavLst>
                                        <p:tav tm="0">
                                          <p:val>
                                            <p:strVal val="#ppt_y+.1"/>
                                          </p:val>
                                        </p:tav>
                                        <p:tav tm="100000">
                                          <p:val>
                                            <p:strVal val="#ppt_y"/>
                                          </p:val>
                                        </p:tav>
                                      </p:tavLst>
                                    </p:anim>
                                  </p:childTnLst>
                                </p:cTn>
                              </p:par>
                              <p:par>
                                <p:cTn id="118" presetID="42" presetClass="entr" presetSubtype="0" fill="hold" nodeType="withEffect">
                                  <p:stCondLst>
                                    <p:cond delay="150"/>
                                  </p:stCondLst>
                                  <p:childTnLst>
                                    <p:set>
                                      <p:cBhvr>
                                        <p:cTn id="119" dur="1" fill="hold">
                                          <p:stCondLst>
                                            <p:cond delay="0"/>
                                          </p:stCondLst>
                                        </p:cTn>
                                        <p:tgtEl>
                                          <p:spTgt spid="200"/>
                                        </p:tgtEl>
                                        <p:attrNameLst>
                                          <p:attrName>style.visibility</p:attrName>
                                        </p:attrNameLst>
                                      </p:cBhvr>
                                      <p:to>
                                        <p:strVal val="visible"/>
                                      </p:to>
                                    </p:set>
                                    <p:animEffect transition="in" filter="fade">
                                      <p:cBhvr>
                                        <p:cTn id="120" dur="500"/>
                                        <p:tgtEl>
                                          <p:spTgt spid="200"/>
                                        </p:tgtEl>
                                      </p:cBhvr>
                                    </p:animEffect>
                                    <p:anim calcmode="lin" valueType="num">
                                      <p:cBhvr>
                                        <p:cTn id="121" dur="500" fill="hold"/>
                                        <p:tgtEl>
                                          <p:spTgt spid="200"/>
                                        </p:tgtEl>
                                        <p:attrNameLst>
                                          <p:attrName>ppt_x</p:attrName>
                                        </p:attrNameLst>
                                      </p:cBhvr>
                                      <p:tavLst>
                                        <p:tav tm="0">
                                          <p:val>
                                            <p:strVal val="#ppt_x"/>
                                          </p:val>
                                        </p:tav>
                                        <p:tav tm="100000">
                                          <p:val>
                                            <p:strVal val="#ppt_x"/>
                                          </p:val>
                                        </p:tav>
                                      </p:tavLst>
                                    </p:anim>
                                    <p:anim calcmode="lin" valueType="num">
                                      <p:cBhvr>
                                        <p:cTn id="122" dur="500" fill="hold"/>
                                        <p:tgtEl>
                                          <p:spTgt spid="200"/>
                                        </p:tgtEl>
                                        <p:attrNameLst>
                                          <p:attrName>ppt_y</p:attrName>
                                        </p:attrNameLst>
                                      </p:cBhvr>
                                      <p:tavLst>
                                        <p:tav tm="0">
                                          <p:val>
                                            <p:strVal val="#ppt_y+.1"/>
                                          </p:val>
                                        </p:tav>
                                        <p:tav tm="100000">
                                          <p:val>
                                            <p:strVal val="#ppt_y"/>
                                          </p:val>
                                        </p:tav>
                                      </p:tavLst>
                                    </p:anim>
                                  </p:childTnLst>
                                </p:cTn>
                              </p:par>
                              <p:par>
                                <p:cTn id="123" presetID="42" presetClass="entr" presetSubtype="0" fill="hold" nodeType="withEffect">
                                  <p:stCondLst>
                                    <p:cond delay="300"/>
                                  </p:stCondLst>
                                  <p:childTnLst>
                                    <p:set>
                                      <p:cBhvr>
                                        <p:cTn id="124" dur="1" fill="hold">
                                          <p:stCondLst>
                                            <p:cond delay="0"/>
                                          </p:stCondLst>
                                        </p:cTn>
                                        <p:tgtEl>
                                          <p:spTgt spid="191"/>
                                        </p:tgtEl>
                                        <p:attrNameLst>
                                          <p:attrName>style.visibility</p:attrName>
                                        </p:attrNameLst>
                                      </p:cBhvr>
                                      <p:to>
                                        <p:strVal val="visible"/>
                                      </p:to>
                                    </p:set>
                                    <p:animEffect transition="in" filter="fade">
                                      <p:cBhvr>
                                        <p:cTn id="125" dur="500"/>
                                        <p:tgtEl>
                                          <p:spTgt spid="191"/>
                                        </p:tgtEl>
                                      </p:cBhvr>
                                    </p:animEffect>
                                    <p:anim calcmode="lin" valueType="num">
                                      <p:cBhvr>
                                        <p:cTn id="126" dur="500" fill="hold"/>
                                        <p:tgtEl>
                                          <p:spTgt spid="191"/>
                                        </p:tgtEl>
                                        <p:attrNameLst>
                                          <p:attrName>ppt_x</p:attrName>
                                        </p:attrNameLst>
                                      </p:cBhvr>
                                      <p:tavLst>
                                        <p:tav tm="0">
                                          <p:val>
                                            <p:strVal val="#ppt_x"/>
                                          </p:val>
                                        </p:tav>
                                        <p:tav tm="100000">
                                          <p:val>
                                            <p:strVal val="#ppt_x"/>
                                          </p:val>
                                        </p:tav>
                                      </p:tavLst>
                                    </p:anim>
                                    <p:anim calcmode="lin" valueType="num">
                                      <p:cBhvr>
                                        <p:cTn id="127" dur="500" fill="hold"/>
                                        <p:tgtEl>
                                          <p:spTgt spid="191"/>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450"/>
                                  </p:stCondLst>
                                  <p:childTnLst>
                                    <p:set>
                                      <p:cBhvr>
                                        <p:cTn id="129" dur="1" fill="hold">
                                          <p:stCondLst>
                                            <p:cond delay="0"/>
                                          </p:stCondLst>
                                        </p:cTn>
                                        <p:tgtEl>
                                          <p:spTgt spid="197"/>
                                        </p:tgtEl>
                                        <p:attrNameLst>
                                          <p:attrName>style.visibility</p:attrName>
                                        </p:attrNameLst>
                                      </p:cBhvr>
                                      <p:to>
                                        <p:strVal val="visible"/>
                                      </p:to>
                                    </p:set>
                                    <p:animEffect transition="in" filter="fade">
                                      <p:cBhvr>
                                        <p:cTn id="130" dur="500"/>
                                        <p:tgtEl>
                                          <p:spTgt spid="197"/>
                                        </p:tgtEl>
                                      </p:cBhvr>
                                    </p:animEffect>
                                    <p:anim calcmode="lin" valueType="num">
                                      <p:cBhvr>
                                        <p:cTn id="131" dur="500" fill="hold"/>
                                        <p:tgtEl>
                                          <p:spTgt spid="197"/>
                                        </p:tgtEl>
                                        <p:attrNameLst>
                                          <p:attrName>ppt_x</p:attrName>
                                        </p:attrNameLst>
                                      </p:cBhvr>
                                      <p:tavLst>
                                        <p:tav tm="0">
                                          <p:val>
                                            <p:strVal val="#ppt_x"/>
                                          </p:val>
                                        </p:tav>
                                        <p:tav tm="100000">
                                          <p:val>
                                            <p:strVal val="#ppt_x"/>
                                          </p:val>
                                        </p:tav>
                                      </p:tavLst>
                                    </p:anim>
                                    <p:anim calcmode="lin" valueType="num">
                                      <p:cBhvr>
                                        <p:cTn id="132" dur="500" fill="hold"/>
                                        <p:tgtEl>
                                          <p:spTgt spid="197"/>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600"/>
                                  </p:stCondLst>
                                  <p:childTnLst>
                                    <p:set>
                                      <p:cBhvr>
                                        <p:cTn id="134" dur="1" fill="hold">
                                          <p:stCondLst>
                                            <p:cond delay="0"/>
                                          </p:stCondLst>
                                        </p:cTn>
                                        <p:tgtEl>
                                          <p:spTgt spid="194"/>
                                        </p:tgtEl>
                                        <p:attrNameLst>
                                          <p:attrName>style.visibility</p:attrName>
                                        </p:attrNameLst>
                                      </p:cBhvr>
                                      <p:to>
                                        <p:strVal val="visible"/>
                                      </p:to>
                                    </p:set>
                                    <p:animEffect transition="in" filter="fade">
                                      <p:cBhvr>
                                        <p:cTn id="135" dur="500"/>
                                        <p:tgtEl>
                                          <p:spTgt spid="194"/>
                                        </p:tgtEl>
                                      </p:cBhvr>
                                    </p:animEffect>
                                    <p:anim calcmode="lin" valueType="num">
                                      <p:cBhvr>
                                        <p:cTn id="136" dur="500" fill="hold"/>
                                        <p:tgtEl>
                                          <p:spTgt spid="194"/>
                                        </p:tgtEl>
                                        <p:attrNameLst>
                                          <p:attrName>ppt_x</p:attrName>
                                        </p:attrNameLst>
                                      </p:cBhvr>
                                      <p:tavLst>
                                        <p:tav tm="0">
                                          <p:val>
                                            <p:strVal val="#ppt_x"/>
                                          </p:val>
                                        </p:tav>
                                        <p:tav tm="100000">
                                          <p:val>
                                            <p:strVal val="#ppt_x"/>
                                          </p:val>
                                        </p:tav>
                                      </p:tavLst>
                                    </p:anim>
                                    <p:anim calcmode="lin" valueType="num">
                                      <p:cBhvr>
                                        <p:cTn id="137" dur="500" fill="hold"/>
                                        <p:tgtEl>
                                          <p:spTgt spid="194"/>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750"/>
                                  </p:stCondLst>
                                  <p:childTnLst>
                                    <p:set>
                                      <p:cBhvr>
                                        <p:cTn id="139" dur="1" fill="hold">
                                          <p:stCondLst>
                                            <p:cond delay="0"/>
                                          </p:stCondLst>
                                        </p:cTn>
                                        <p:tgtEl>
                                          <p:spTgt spid="188"/>
                                        </p:tgtEl>
                                        <p:attrNameLst>
                                          <p:attrName>style.visibility</p:attrName>
                                        </p:attrNameLst>
                                      </p:cBhvr>
                                      <p:to>
                                        <p:strVal val="visible"/>
                                      </p:to>
                                    </p:set>
                                    <p:animEffect transition="in" filter="fade">
                                      <p:cBhvr>
                                        <p:cTn id="140" dur="500"/>
                                        <p:tgtEl>
                                          <p:spTgt spid="188"/>
                                        </p:tgtEl>
                                      </p:cBhvr>
                                    </p:animEffect>
                                    <p:anim calcmode="lin" valueType="num">
                                      <p:cBhvr>
                                        <p:cTn id="141" dur="500" fill="hold"/>
                                        <p:tgtEl>
                                          <p:spTgt spid="188"/>
                                        </p:tgtEl>
                                        <p:attrNameLst>
                                          <p:attrName>ppt_x</p:attrName>
                                        </p:attrNameLst>
                                      </p:cBhvr>
                                      <p:tavLst>
                                        <p:tav tm="0">
                                          <p:val>
                                            <p:strVal val="#ppt_x"/>
                                          </p:val>
                                        </p:tav>
                                        <p:tav tm="100000">
                                          <p:val>
                                            <p:strVal val="#ppt_x"/>
                                          </p:val>
                                        </p:tav>
                                      </p:tavLst>
                                    </p:anim>
                                    <p:anim calcmode="lin" valueType="num">
                                      <p:cBhvr>
                                        <p:cTn id="142" dur="500" fill="hold"/>
                                        <p:tgtEl>
                                          <p:spTgt spid="188"/>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900"/>
                                  </p:stCondLst>
                                  <p:childTnLst>
                                    <p:set>
                                      <p:cBhvr>
                                        <p:cTn id="144" dur="1" fill="hold">
                                          <p:stCondLst>
                                            <p:cond delay="0"/>
                                          </p:stCondLst>
                                        </p:cTn>
                                        <p:tgtEl>
                                          <p:spTgt spid="203"/>
                                        </p:tgtEl>
                                        <p:attrNameLst>
                                          <p:attrName>style.visibility</p:attrName>
                                        </p:attrNameLst>
                                      </p:cBhvr>
                                      <p:to>
                                        <p:strVal val="visible"/>
                                      </p:to>
                                    </p:set>
                                    <p:animEffect transition="in" filter="fade">
                                      <p:cBhvr>
                                        <p:cTn id="145" dur="500"/>
                                        <p:tgtEl>
                                          <p:spTgt spid="203"/>
                                        </p:tgtEl>
                                      </p:cBhvr>
                                    </p:animEffect>
                                    <p:anim calcmode="lin" valueType="num">
                                      <p:cBhvr>
                                        <p:cTn id="146" dur="500" fill="hold"/>
                                        <p:tgtEl>
                                          <p:spTgt spid="203"/>
                                        </p:tgtEl>
                                        <p:attrNameLst>
                                          <p:attrName>ppt_x</p:attrName>
                                        </p:attrNameLst>
                                      </p:cBhvr>
                                      <p:tavLst>
                                        <p:tav tm="0">
                                          <p:val>
                                            <p:strVal val="#ppt_x"/>
                                          </p:val>
                                        </p:tav>
                                        <p:tav tm="100000">
                                          <p:val>
                                            <p:strVal val="#ppt_x"/>
                                          </p:val>
                                        </p:tav>
                                      </p:tavLst>
                                    </p:anim>
                                    <p:anim calcmode="lin" valueType="num">
                                      <p:cBhvr>
                                        <p:cTn id="147" dur="500" fill="hold"/>
                                        <p:tgtEl>
                                          <p:spTgt spid="203"/>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1050"/>
                                  </p:stCondLst>
                                  <p:childTnLst>
                                    <p:set>
                                      <p:cBhvr>
                                        <p:cTn id="149" dur="1" fill="hold">
                                          <p:stCondLst>
                                            <p:cond delay="0"/>
                                          </p:stCondLst>
                                        </p:cTn>
                                        <p:tgtEl>
                                          <p:spTgt spid="212"/>
                                        </p:tgtEl>
                                        <p:attrNameLst>
                                          <p:attrName>style.visibility</p:attrName>
                                        </p:attrNameLst>
                                      </p:cBhvr>
                                      <p:to>
                                        <p:strVal val="visible"/>
                                      </p:to>
                                    </p:set>
                                    <p:animEffect transition="in" filter="fade">
                                      <p:cBhvr>
                                        <p:cTn id="150" dur="500"/>
                                        <p:tgtEl>
                                          <p:spTgt spid="212"/>
                                        </p:tgtEl>
                                      </p:cBhvr>
                                    </p:animEffect>
                                    <p:anim calcmode="lin" valueType="num">
                                      <p:cBhvr>
                                        <p:cTn id="151" dur="500" fill="hold"/>
                                        <p:tgtEl>
                                          <p:spTgt spid="212"/>
                                        </p:tgtEl>
                                        <p:attrNameLst>
                                          <p:attrName>ppt_x</p:attrName>
                                        </p:attrNameLst>
                                      </p:cBhvr>
                                      <p:tavLst>
                                        <p:tav tm="0">
                                          <p:val>
                                            <p:strVal val="#ppt_x"/>
                                          </p:val>
                                        </p:tav>
                                        <p:tav tm="100000">
                                          <p:val>
                                            <p:strVal val="#ppt_x"/>
                                          </p:val>
                                        </p:tav>
                                      </p:tavLst>
                                    </p:anim>
                                    <p:anim calcmode="lin" valueType="num">
                                      <p:cBhvr>
                                        <p:cTn id="152" dur="500" fill="hold"/>
                                        <p:tgtEl>
                                          <p:spTgt spid="212"/>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200"/>
                                  </p:stCondLst>
                                  <p:childTnLst>
                                    <p:set>
                                      <p:cBhvr>
                                        <p:cTn id="154" dur="1" fill="hold">
                                          <p:stCondLst>
                                            <p:cond delay="0"/>
                                          </p:stCondLst>
                                        </p:cTn>
                                        <p:tgtEl>
                                          <p:spTgt spid="206"/>
                                        </p:tgtEl>
                                        <p:attrNameLst>
                                          <p:attrName>style.visibility</p:attrName>
                                        </p:attrNameLst>
                                      </p:cBhvr>
                                      <p:to>
                                        <p:strVal val="visible"/>
                                      </p:to>
                                    </p:set>
                                    <p:animEffect transition="in" filter="fade">
                                      <p:cBhvr>
                                        <p:cTn id="155" dur="500"/>
                                        <p:tgtEl>
                                          <p:spTgt spid="206"/>
                                        </p:tgtEl>
                                      </p:cBhvr>
                                    </p:animEffect>
                                    <p:anim calcmode="lin" valueType="num">
                                      <p:cBhvr>
                                        <p:cTn id="156" dur="500" fill="hold"/>
                                        <p:tgtEl>
                                          <p:spTgt spid="206"/>
                                        </p:tgtEl>
                                        <p:attrNameLst>
                                          <p:attrName>ppt_x</p:attrName>
                                        </p:attrNameLst>
                                      </p:cBhvr>
                                      <p:tavLst>
                                        <p:tav tm="0">
                                          <p:val>
                                            <p:strVal val="#ppt_x"/>
                                          </p:val>
                                        </p:tav>
                                        <p:tav tm="100000">
                                          <p:val>
                                            <p:strVal val="#ppt_x"/>
                                          </p:val>
                                        </p:tav>
                                      </p:tavLst>
                                    </p:anim>
                                    <p:anim calcmode="lin" valueType="num">
                                      <p:cBhvr>
                                        <p:cTn id="157" dur="500" fill="hold"/>
                                        <p:tgtEl>
                                          <p:spTgt spid="206"/>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350"/>
                                  </p:stCondLst>
                                  <p:childTnLst>
                                    <p:set>
                                      <p:cBhvr>
                                        <p:cTn id="159" dur="1" fill="hold">
                                          <p:stCondLst>
                                            <p:cond delay="0"/>
                                          </p:stCondLst>
                                        </p:cTn>
                                        <p:tgtEl>
                                          <p:spTgt spid="209"/>
                                        </p:tgtEl>
                                        <p:attrNameLst>
                                          <p:attrName>style.visibility</p:attrName>
                                        </p:attrNameLst>
                                      </p:cBhvr>
                                      <p:to>
                                        <p:strVal val="visible"/>
                                      </p:to>
                                    </p:set>
                                    <p:animEffect transition="in" filter="fade">
                                      <p:cBhvr>
                                        <p:cTn id="160" dur="500"/>
                                        <p:tgtEl>
                                          <p:spTgt spid="209"/>
                                        </p:tgtEl>
                                      </p:cBhvr>
                                    </p:animEffect>
                                    <p:anim calcmode="lin" valueType="num">
                                      <p:cBhvr>
                                        <p:cTn id="161" dur="500" fill="hold"/>
                                        <p:tgtEl>
                                          <p:spTgt spid="209"/>
                                        </p:tgtEl>
                                        <p:attrNameLst>
                                          <p:attrName>ppt_x</p:attrName>
                                        </p:attrNameLst>
                                      </p:cBhvr>
                                      <p:tavLst>
                                        <p:tav tm="0">
                                          <p:val>
                                            <p:strVal val="#ppt_x"/>
                                          </p:val>
                                        </p:tav>
                                        <p:tav tm="100000">
                                          <p:val>
                                            <p:strVal val="#ppt_x"/>
                                          </p:val>
                                        </p:tav>
                                      </p:tavLst>
                                    </p:anim>
                                    <p:anim calcmode="lin" valueType="num">
                                      <p:cBhvr>
                                        <p:cTn id="162" dur="500" fill="hold"/>
                                        <p:tgtEl>
                                          <p:spTgt spid="209"/>
                                        </p:tgtEl>
                                        <p:attrNameLst>
                                          <p:attrName>ppt_y</p:attrName>
                                        </p:attrNameLst>
                                      </p:cBhvr>
                                      <p:tavLst>
                                        <p:tav tm="0">
                                          <p:val>
                                            <p:strVal val="#ppt_y+.1"/>
                                          </p:val>
                                        </p:tav>
                                        <p:tav tm="100000">
                                          <p:val>
                                            <p:strVal val="#ppt_y"/>
                                          </p:val>
                                        </p:tav>
                                      </p:tavLst>
                                    </p:anim>
                                  </p:childTnLst>
                                </p:cTn>
                              </p:par>
                            </p:childTnLst>
                          </p:cTn>
                        </p:par>
                        <p:par>
                          <p:cTn id="163" fill="hold">
                            <p:stCondLst>
                              <p:cond delay="6450"/>
                            </p:stCondLst>
                            <p:childTnLst>
                              <p:par>
                                <p:cTn id="164" presetID="37" presetClass="entr" presetSubtype="0" fill="hold" grpId="0" nodeType="afterEffect">
                                  <p:stCondLst>
                                    <p:cond delay="0"/>
                                  </p:stCondLst>
                                  <p:childTnLst>
                                    <p:set>
                                      <p:cBhvr>
                                        <p:cTn id="165" dur="1" fill="hold">
                                          <p:stCondLst>
                                            <p:cond delay="0"/>
                                          </p:stCondLst>
                                        </p:cTn>
                                        <p:tgtEl>
                                          <p:spTgt spid="183"/>
                                        </p:tgtEl>
                                        <p:attrNameLst>
                                          <p:attrName>style.visibility</p:attrName>
                                        </p:attrNameLst>
                                      </p:cBhvr>
                                      <p:to>
                                        <p:strVal val="visible"/>
                                      </p:to>
                                    </p:set>
                                    <p:animEffect transition="in" filter="fade">
                                      <p:cBhvr>
                                        <p:cTn id="166" dur="500"/>
                                        <p:tgtEl>
                                          <p:spTgt spid="183"/>
                                        </p:tgtEl>
                                      </p:cBhvr>
                                    </p:animEffect>
                                    <p:anim calcmode="lin" valueType="num">
                                      <p:cBhvr>
                                        <p:cTn id="167" dur="500" fill="hold"/>
                                        <p:tgtEl>
                                          <p:spTgt spid="183"/>
                                        </p:tgtEl>
                                        <p:attrNameLst>
                                          <p:attrName>ppt_x</p:attrName>
                                        </p:attrNameLst>
                                      </p:cBhvr>
                                      <p:tavLst>
                                        <p:tav tm="0">
                                          <p:val>
                                            <p:strVal val="#ppt_x"/>
                                          </p:val>
                                        </p:tav>
                                        <p:tav tm="100000">
                                          <p:val>
                                            <p:strVal val="#ppt_x"/>
                                          </p:val>
                                        </p:tav>
                                      </p:tavLst>
                                    </p:anim>
                                    <p:anim calcmode="lin" valueType="num">
                                      <p:cBhvr>
                                        <p:cTn id="168" dur="450" decel="100000" fill="hold"/>
                                        <p:tgtEl>
                                          <p:spTgt spid="183"/>
                                        </p:tgtEl>
                                        <p:attrNameLst>
                                          <p:attrName>ppt_y</p:attrName>
                                        </p:attrNameLst>
                                      </p:cBhvr>
                                      <p:tavLst>
                                        <p:tav tm="0">
                                          <p:val>
                                            <p:strVal val="#ppt_y+1"/>
                                          </p:val>
                                        </p:tav>
                                        <p:tav tm="100000">
                                          <p:val>
                                            <p:strVal val="#ppt_y-.03"/>
                                          </p:val>
                                        </p:tav>
                                      </p:tavLst>
                                    </p:anim>
                                    <p:anim calcmode="lin" valueType="num">
                                      <p:cBhvr>
                                        <p:cTn id="169" dur="50" accel="100000" fill="hold">
                                          <p:stCondLst>
                                            <p:cond delay="450"/>
                                          </p:stCondLst>
                                        </p:cTn>
                                        <p:tgtEl>
                                          <p:spTgt spid="183"/>
                                        </p:tgtEl>
                                        <p:attrNameLst>
                                          <p:attrName>ppt_y</p:attrName>
                                        </p:attrNameLst>
                                      </p:cBhvr>
                                      <p:tavLst>
                                        <p:tav tm="0">
                                          <p:val>
                                            <p:strVal val="#ppt_y-.03"/>
                                          </p:val>
                                        </p:tav>
                                        <p:tav tm="100000">
                                          <p:val>
                                            <p:strVal val="#ppt_y"/>
                                          </p:val>
                                        </p:tav>
                                      </p:tavLst>
                                    </p:anim>
                                  </p:childTnLst>
                                </p:cTn>
                              </p:par>
                              <p:par>
                                <p:cTn id="170" presetID="37" presetClass="entr" presetSubtype="0" fill="hold" grpId="0" nodeType="withEffect">
                                  <p:stCondLst>
                                    <p:cond delay="250"/>
                                  </p:stCondLst>
                                  <p:childTnLst>
                                    <p:set>
                                      <p:cBhvr>
                                        <p:cTn id="171" dur="1" fill="hold">
                                          <p:stCondLst>
                                            <p:cond delay="0"/>
                                          </p:stCondLst>
                                        </p:cTn>
                                        <p:tgtEl>
                                          <p:spTgt spid="184"/>
                                        </p:tgtEl>
                                        <p:attrNameLst>
                                          <p:attrName>style.visibility</p:attrName>
                                        </p:attrNameLst>
                                      </p:cBhvr>
                                      <p:to>
                                        <p:strVal val="visible"/>
                                      </p:to>
                                    </p:set>
                                    <p:animEffect transition="in" filter="fade">
                                      <p:cBhvr>
                                        <p:cTn id="172" dur="500"/>
                                        <p:tgtEl>
                                          <p:spTgt spid="184"/>
                                        </p:tgtEl>
                                      </p:cBhvr>
                                    </p:animEffect>
                                    <p:anim calcmode="lin" valueType="num">
                                      <p:cBhvr>
                                        <p:cTn id="173" dur="500" fill="hold"/>
                                        <p:tgtEl>
                                          <p:spTgt spid="184"/>
                                        </p:tgtEl>
                                        <p:attrNameLst>
                                          <p:attrName>ppt_x</p:attrName>
                                        </p:attrNameLst>
                                      </p:cBhvr>
                                      <p:tavLst>
                                        <p:tav tm="0">
                                          <p:val>
                                            <p:strVal val="#ppt_x"/>
                                          </p:val>
                                        </p:tav>
                                        <p:tav tm="100000">
                                          <p:val>
                                            <p:strVal val="#ppt_x"/>
                                          </p:val>
                                        </p:tav>
                                      </p:tavLst>
                                    </p:anim>
                                    <p:anim calcmode="lin" valueType="num">
                                      <p:cBhvr>
                                        <p:cTn id="174" dur="450" decel="100000" fill="hold"/>
                                        <p:tgtEl>
                                          <p:spTgt spid="184"/>
                                        </p:tgtEl>
                                        <p:attrNameLst>
                                          <p:attrName>ppt_y</p:attrName>
                                        </p:attrNameLst>
                                      </p:cBhvr>
                                      <p:tavLst>
                                        <p:tav tm="0">
                                          <p:val>
                                            <p:strVal val="#ppt_y+1"/>
                                          </p:val>
                                        </p:tav>
                                        <p:tav tm="100000">
                                          <p:val>
                                            <p:strVal val="#ppt_y-.03"/>
                                          </p:val>
                                        </p:tav>
                                      </p:tavLst>
                                    </p:anim>
                                    <p:anim calcmode="lin" valueType="num">
                                      <p:cBhvr>
                                        <p:cTn id="175" dur="50" accel="100000" fill="hold">
                                          <p:stCondLst>
                                            <p:cond delay="450"/>
                                          </p:stCondLst>
                                        </p:cTn>
                                        <p:tgtEl>
                                          <p:spTgt spid="18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35" grpId="0" animBg="1"/>
      <p:bldP spid="137" grpId="0"/>
      <p:bldP spid="149" grpId="0"/>
      <p:bldP spid="181" grpId="0"/>
      <p:bldP spid="182" grpId="0" animBg="1"/>
      <p:bldP spid="183" grpId="0"/>
      <p:bldP spid="184" grpId="0"/>
      <p:bldP spid="2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03</a:t>
            </a:r>
            <a:endPar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sp>
        <p:nvSpPr>
          <p:cNvPr id="47" name="Rectangle 2"/>
          <p:cNvSpPr/>
          <p:nvPr/>
        </p:nvSpPr>
        <p:spPr>
          <a:xfrm>
            <a:off x="6400800" y="1381051"/>
            <a:ext cx="5132837" cy="4892749"/>
          </a:xfrm>
          <a:prstGeom prst="rect">
            <a:avLst/>
          </a:prstGeom>
          <a:blipFill>
            <a:blip r:embed="rId3" cstate="prin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8" name="Rectangle 3"/>
          <p:cNvSpPr/>
          <p:nvPr/>
        </p:nvSpPr>
        <p:spPr>
          <a:xfrm>
            <a:off x="706008" y="1381051"/>
            <a:ext cx="5288393" cy="174314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67" name="组合 66"/>
          <p:cNvGrpSpPr/>
          <p:nvPr/>
        </p:nvGrpSpPr>
        <p:grpSpPr>
          <a:xfrm>
            <a:off x="714476" y="5547544"/>
            <a:ext cx="722113" cy="726256"/>
            <a:chOff x="714476" y="5547544"/>
            <a:chExt cx="722113" cy="726256"/>
          </a:xfrm>
        </p:grpSpPr>
        <p:sp>
          <p:nvSpPr>
            <p:cNvPr id="54" name="Oval 13"/>
            <p:cNvSpPr/>
            <p:nvPr/>
          </p:nvSpPr>
          <p:spPr>
            <a:xfrm>
              <a:off x="714476" y="5547544"/>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6" name="Freeform 34"/>
            <p:cNvSpPr/>
            <p:nvPr/>
          </p:nvSpPr>
          <p:spPr bwMode="auto">
            <a:xfrm>
              <a:off x="861404" y="5721389"/>
              <a:ext cx="428257" cy="378569"/>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121920" tIns="60960" rIns="121920" bIns="60960" numCol="1" anchor="t" anchorCtr="0" compatLnSpc="1"/>
            <a:lstStyle/>
            <a:p>
              <a:endParaRPr lang="en-US" sz="2400"/>
            </a:p>
          </p:txBody>
        </p:sp>
      </p:grpSp>
      <p:grpSp>
        <p:nvGrpSpPr>
          <p:cNvPr id="65" name="组合 64"/>
          <p:cNvGrpSpPr/>
          <p:nvPr/>
        </p:nvGrpSpPr>
        <p:grpSpPr>
          <a:xfrm>
            <a:off x="691766" y="3429000"/>
            <a:ext cx="722113" cy="726256"/>
            <a:chOff x="691766" y="3429000"/>
            <a:chExt cx="722113" cy="726256"/>
          </a:xfrm>
        </p:grpSpPr>
        <p:sp>
          <p:nvSpPr>
            <p:cNvPr id="50" name="Oval 5"/>
            <p:cNvSpPr/>
            <p:nvPr/>
          </p:nvSpPr>
          <p:spPr>
            <a:xfrm>
              <a:off x="691766" y="3429000"/>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7" name="Group 16"/>
            <p:cNvGrpSpPr/>
            <p:nvPr/>
          </p:nvGrpSpPr>
          <p:grpSpPr>
            <a:xfrm>
              <a:off x="843176" y="3585810"/>
              <a:ext cx="419291" cy="412636"/>
              <a:chOff x="1587575" y="2265358"/>
              <a:chExt cx="314468" cy="309477"/>
            </a:xfrm>
            <a:solidFill>
              <a:schemeClr val="bg1"/>
            </a:solidFill>
          </p:grpSpPr>
          <p:sp>
            <p:nvSpPr>
              <p:cNvPr id="5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5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grpSp>
        <p:nvGrpSpPr>
          <p:cNvPr id="66" name="组合 65"/>
          <p:cNvGrpSpPr/>
          <p:nvPr/>
        </p:nvGrpSpPr>
        <p:grpSpPr>
          <a:xfrm>
            <a:off x="714476" y="4500429"/>
            <a:ext cx="722113" cy="726256"/>
            <a:chOff x="714476" y="4500429"/>
            <a:chExt cx="722113" cy="726256"/>
          </a:xfrm>
        </p:grpSpPr>
        <p:sp>
          <p:nvSpPr>
            <p:cNvPr id="52" name="Oval 11"/>
            <p:cNvSpPr/>
            <p:nvPr/>
          </p:nvSpPr>
          <p:spPr>
            <a:xfrm>
              <a:off x="714476" y="4500429"/>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60" name="Group 19"/>
            <p:cNvGrpSpPr/>
            <p:nvPr/>
          </p:nvGrpSpPr>
          <p:grpSpPr>
            <a:xfrm>
              <a:off x="889837" y="4677613"/>
              <a:ext cx="371391" cy="422619"/>
              <a:chOff x="2927811" y="2108124"/>
              <a:chExt cx="361887" cy="411804"/>
            </a:xfrm>
            <a:solidFill>
              <a:schemeClr val="bg1"/>
            </a:solidFill>
          </p:grpSpPr>
          <p:sp>
            <p:nvSpPr>
              <p:cNvPr id="61"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2"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3"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sp>
            <p:nvSpPr>
              <p:cNvPr id="64"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p>
            </p:txBody>
          </p:sp>
        </p:grpSp>
      </p:grpSp>
      <p:sp>
        <p:nvSpPr>
          <p:cNvPr id="68" name="文本框 67"/>
          <p:cNvSpPr txBox="1"/>
          <p:nvPr/>
        </p:nvSpPr>
        <p:spPr>
          <a:xfrm>
            <a:off x="982045" y="1966158"/>
            <a:ext cx="4746465" cy="978729"/>
          </a:xfrm>
          <a:prstGeom prst="rect">
            <a:avLst/>
          </a:prstGeom>
          <a:noFill/>
        </p:spPr>
        <p:txBody>
          <a:bodyPr wrap="square" lIns="0" rIns="0" rtlCol="0">
            <a:spAutoFit/>
          </a:bodyPr>
          <a:lstStyle/>
          <a:p>
            <a:pPr algn="just">
              <a:lnSpc>
                <a:spcPct val="120000"/>
              </a:lnSpc>
              <a:spcAft>
                <a:spcPts val="600"/>
              </a:spcAft>
            </a:pPr>
            <a:r>
              <a:rPr lang="zh-CN" altLang="en-US" sz="1600" dirty="0">
                <a:solidFill>
                  <a:schemeClr val="bg1"/>
                </a:solidFill>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69" name="文本框 68"/>
          <p:cNvSpPr txBox="1"/>
          <p:nvPr/>
        </p:nvSpPr>
        <p:spPr>
          <a:xfrm>
            <a:off x="982045" y="1566048"/>
            <a:ext cx="2322752" cy="400110"/>
          </a:xfrm>
          <a:prstGeom prst="rect">
            <a:avLst/>
          </a:prstGeom>
          <a:noFill/>
        </p:spPr>
        <p:txBody>
          <a:bodyPr wrap="none" lIns="0" rIns="0" rtlCol="0">
            <a:spAutoFit/>
          </a:bodyPr>
          <a:lstStyle/>
          <a:p>
            <a:pPr algn="r"/>
            <a:r>
              <a:rPr lang="zh-CN" altLang="en-US" sz="2000" b="1" dirty="0">
                <a:solidFill>
                  <a:schemeClr val="bg1"/>
                </a:solidFill>
                <a:latin typeface="微软雅黑" panose="020B0503020204020204" pitchFamily="34" charset="-122"/>
                <a:ea typeface="微软雅黑" panose="020B0503020204020204" pitchFamily="34" charset="-122"/>
              </a:rPr>
              <a:t>添加幻灯片正文标题</a:t>
            </a:r>
          </a:p>
        </p:txBody>
      </p:sp>
      <p:sp>
        <p:nvSpPr>
          <p:cNvPr id="70" name="TextBox 13"/>
          <p:cNvSpPr txBox="1">
            <a:spLocks noChangeArrowheads="1"/>
          </p:cNvSpPr>
          <p:nvPr/>
        </p:nvSpPr>
        <p:spPr bwMode="auto">
          <a:xfrm>
            <a:off x="1595269" y="3444133"/>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3"/>
          <p:cNvSpPr txBox="1">
            <a:spLocks noChangeArrowheads="1"/>
          </p:cNvSpPr>
          <p:nvPr/>
        </p:nvSpPr>
        <p:spPr bwMode="auto">
          <a:xfrm>
            <a:off x="1595916" y="3780582"/>
            <a:ext cx="44838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13"/>
          <p:cNvSpPr txBox="1">
            <a:spLocks noChangeArrowheads="1"/>
          </p:cNvSpPr>
          <p:nvPr/>
        </p:nvSpPr>
        <p:spPr bwMode="auto">
          <a:xfrm>
            <a:off x="1595269" y="4500429"/>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13"/>
          <p:cNvSpPr txBox="1">
            <a:spLocks noChangeArrowheads="1"/>
          </p:cNvSpPr>
          <p:nvPr/>
        </p:nvSpPr>
        <p:spPr bwMode="auto">
          <a:xfrm>
            <a:off x="1595916" y="4836878"/>
            <a:ext cx="44838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13"/>
          <p:cNvSpPr txBox="1">
            <a:spLocks noChangeArrowheads="1"/>
          </p:cNvSpPr>
          <p:nvPr/>
        </p:nvSpPr>
        <p:spPr bwMode="auto">
          <a:xfrm>
            <a:off x="1595269" y="555672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3"/>
          <p:cNvSpPr txBox="1">
            <a:spLocks noChangeArrowheads="1"/>
          </p:cNvSpPr>
          <p:nvPr/>
        </p:nvSpPr>
        <p:spPr bwMode="auto">
          <a:xfrm>
            <a:off x="1595916" y="5893174"/>
            <a:ext cx="448384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transition spd="slow" advClick="0" advTm="10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4" fill="hold" grpId="0" nodeType="afterEffect" p14:presetBounceEnd="40000">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14:bounceEnd="40000">
                                          <p:cBhvr additive="base">
                                            <p:cTn id="19" dur="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950"/>
                                </p:stCondLst>
                                <p:childTnLst>
                                  <p:par>
                                    <p:cTn id="22" presetID="22" presetClass="entr" presetSubtype="2"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450"/>
                                </p:stCondLst>
                                <p:childTnLst>
                                  <p:par>
                                    <p:cTn id="26" presetID="2" presetClass="entr" presetSubtype="8" accel="26600" fill="hold" grpId="0" nodeType="afterEffect" p14:presetBounceEnd="26000">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14:bounceEnd="26000">
                                          <p:cBhvr additive="base">
                                            <p:cTn id="28" dur="400" fill="hold"/>
                                            <p:tgtEl>
                                              <p:spTgt spid="69"/>
                                            </p:tgtEl>
                                            <p:attrNameLst>
                                              <p:attrName>ppt_x</p:attrName>
                                            </p:attrNameLst>
                                          </p:cBhvr>
                                          <p:tavLst>
                                            <p:tav tm="0">
                                              <p:val>
                                                <p:strVal val="0-#ppt_w/2"/>
                                              </p:val>
                                            </p:tav>
                                            <p:tav tm="100000">
                                              <p:val>
                                                <p:strVal val="#ppt_x"/>
                                              </p:val>
                                            </p:tav>
                                          </p:tavLst>
                                        </p:anim>
                                        <p:anim calcmode="lin" valueType="num" p14:bounceEnd="26000">
                                          <p:cBhvr additive="base">
                                            <p:cTn id="29" dur="400" fill="hold"/>
                                            <p:tgtEl>
                                              <p:spTgt spid="69"/>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14:presetBounceEnd="26000">
                                      <p:stCondLst>
                                        <p:cond delay="100"/>
                                      </p:stCondLst>
                                      <p:childTnLst>
                                        <p:set>
                                          <p:cBhvr>
                                            <p:cTn id="31" dur="1" fill="hold">
                                              <p:stCondLst>
                                                <p:cond delay="0"/>
                                              </p:stCondLst>
                                            </p:cTn>
                                            <p:tgtEl>
                                              <p:spTgt spid="68"/>
                                            </p:tgtEl>
                                            <p:attrNameLst>
                                              <p:attrName>style.visibility</p:attrName>
                                            </p:attrNameLst>
                                          </p:cBhvr>
                                          <p:to>
                                            <p:strVal val="visible"/>
                                          </p:to>
                                        </p:set>
                                        <p:anim calcmode="lin" valueType="num" p14:bounceEnd="26000">
                                          <p:cBhvr additive="base">
                                            <p:cTn id="32" dur="400" fill="hold"/>
                                            <p:tgtEl>
                                              <p:spTgt spid="68"/>
                                            </p:tgtEl>
                                            <p:attrNameLst>
                                              <p:attrName>ppt_x</p:attrName>
                                            </p:attrNameLst>
                                          </p:cBhvr>
                                          <p:tavLst>
                                            <p:tav tm="0">
                                              <p:val>
                                                <p:strVal val="0-#ppt_w/2"/>
                                              </p:val>
                                            </p:tav>
                                            <p:tav tm="100000">
                                              <p:val>
                                                <p:strVal val="#ppt_x"/>
                                              </p:val>
                                            </p:tav>
                                          </p:tavLst>
                                        </p:anim>
                                        <p:anim calcmode="lin" valueType="num" p14:bounceEnd="26000">
                                          <p:cBhvr additive="base">
                                            <p:cTn id="33" dur="400" fill="hold"/>
                                            <p:tgtEl>
                                              <p:spTgt spid="68"/>
                                            </p:tgtEl>
                                            <p:attrNameLst>
                                              <p:attrName>ppt_y</p:attrName>
                                            </p:attrNameLst>
                                          </p:cBhvr>
                                          <p:tavLst>
                                            <p:tav tm="0">
                                              <p:val>
                                                <p:strVal val="#ppt_y"/>
                                              </p:val>
                                            </p:tav>
                                            <p:tav tm="100000">
                                              <p:val>
                                                <p:strVal val="#ppt_y"/>
                                              </p:val>
                                            </p:tav>
                                          </p:tavLst>
                                        </p:anim>
                                      </p:childTnLst>
                                    </p:cTn>
                                  </p:par>
                                </p:childTnLst>
                              </p:cTn>
                            </p:par>
                            <p:par>
                              <p:cTn id="34" fill="hold">
                                <p:stCondLst>
                                  <p:cond delay="2950"/>
                                </p:stCondLst>
                                <p:childTnLst>
                                  <p:par>
                                    <p:cTn id="35" presetID="31" presetClass="entr" presetSubtype="0"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 calcmode="lin" valueType="num">
                                          <p:cBhvr>
                                            <p:cTn id="39" dur="500" fill="hold"/>
                                            <p:tgtEl>
                                              <p:spTgt spid="65"/>
                                            </p:tgtEl>
                                            <p:attrNameLst>
                                              <p:attrName>style.rotation</p:attrName>
                                            </p:attrNameLst>
                                          </p:cBhvr>
                                          <p:tavLst>
                                            <p:tav tm="0">
                                              <p:val>
                                                <p:fltVal val="90"/>
                                              </p:val>
                                            </p:tav>
                                            <p:tav tm="100000">
                                              <p:val>
                                                <p:fltVal val="0"/>
                                              </p:val>
                                            </p:tav>
                                          </p:tavLst>
                                        </p:anim>
                                        <p:animEffect transition="in" filter="fade">
                                          <p:cBhvr>
                                            <p:cTn id="40" dur="500"/>
                                            <p:tgtEl>
                                              <p:spTgt spid="65"/>
                                            </p:tgtEl>
                                          </p:cBhvr>
                                        </p:animEffect>
                                      </p:childTnLst>
                                    </p:cTn>
                                  </p:par>
                                </p:childTnLst>
                              </p:cTn>
                            </p:par>
                            <p:par>
                              <p:cTn id="41" fill="hold">
                                <p:stCondLst>
                                  <p:cond delay="3450"/>
                                </p:stCondLst>
                                <p:childTnLst>
                                  <p:par>
                                    <p:cTn id="42" presetID="42" presetClass="entr" presetSubtype="0" fill="hold" grpId="0" nodeType="afterEffect">
                                      <p:stCondLst>
                                        <p:cond delay="0"/>
                                      </p:stCondLst>
                                      <p:iterate type="lt">
                                        <p:tmPct val="10000"/>
                                      </p:iterate>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anim calcmode="lin" valueType="num">
                                          <p:cBhvr>
                                            <p:cTn id="45" dur="500" fill="hold"/>
                                            <p:tgtEl>
                                              <p:spTgt spid="70"/>
                                            </p:tgtEl>
                                            <p:attrNameLst>
                                              <p:attrName>ppt_x</p:attrName>
                                            </p:attrNameLst>
                                          </p:cBhvr>
                                          <p:tavLst>
                                            <p:tav tm="0">
                                              <p:val>
                                                <p:strVal val="#ppt_x"/>
                                              </p:val>
                                            </p:tav>
                                            <p:tav tm="100000">
                                              <p:val>
                                                <p:strVal val="#ppt_x"/>
                                              </p:val>
                                            </p:tav>
                                          </p:tavLst>
                                        </p:anim>
                                        <p:anim calcmode="lin" valueType="num">
                                          <p:cBhvr>
                                            <p:cTn id="46" dur="500" fill="hold"/>
                                            <p:tgtEl>
                                              <p:spTgt spid="70"/>
                                            </p:tgtEl>
                                            <p:attrNameLst>
                                              <p:attrName>ppt_y</p:attrName>
                                            </p:attrNameLst>
                                          </p:cBhvr>
                                          <p:tavLst>
                                            <p:tav tm="0">
                                              <p:val>
                                                <p:strVal val="#ppt_y+.1"/>
                                              </p:val>
                                            </p:tav>
                                            <p:tav tm="100000">
                                              <p:val>
                                                <p:strVal val="#ppt_y"/>
                                              </p:val>
                                            </p:tav>
                                          </p:tavLst>
                                        </p:anim>
                                      </p:childTnLst>
                                    </p:cTn>
                                  </p:par>
                                </p:childTnLst>
                              </p:cTn>
                            </p:par>
                            <p:par>
                              <p:cTn id="47" fill="hold">
                                <p:stCondLst>
                                  <p:cond delay="4199"/>
                                </p:stCondLst>
                                <p:childTnLst>
                                  <p:par>
                                    <p:cTn id="48" presetID="42"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anim calcmode="lin" valueType="num">
                                          <p:cBhvr>
                                            <p:cTn id="51" dur="500" fill="hold"/>
                                            <p:tgtEl>
                                              <p:spTgt spid="71"/>
                                            </p:tgtEl>
                                            <p:attrNameLst>
                                              <p:attrName>ppt_x</p:attrName>
                                            </p:attrNameLst>
                                          </p:cBhvr>
                                          <p:tavLst>
                                            <p:tav tm="0">
                                              <p:val>
                                                <p:strVal val="#ppt_x"/>
                                              </p:val>
                                            </p:tav>
                                            <p:tav tm="100000">
                                              <p:val>
                                                <p:strVal val="#ppt_x"/>
                                              </p:val>
                                            </p:tav>
                                          </p:tavLst>
                                        </p:anim>
                                        <p:anim calcmode="lin" valueType="num">
                                          <p:cBhvr>
                                            <p:cTn id="52" dur="500" fill="hold"/>
                                            <p:tgtEl>
                                              <p:spTgt spid="71"/>
                                            </p:tgtEl>
                                            <p:attrNameLst>
                                              <p:attrName>ppt_y</p:attrName>
                                            </p:attrNameLst>
                                          </p:cBhvr>
                                          <p:tavLst>
                                            <p:tav tm="0">
                                              <p:val>
                                                <p:strVal val="#ppt_y+.1"/>
                                              </p:val>
                                            </p:tav>
                                            <p:tav tm="100000">
                                              <p:val>
                                                <p:strVal val="#ppt_y"/>
                                              </p:val>
                                            </p:tav>
                                          </p:tavLst>
                                        </p:anim>
                                      </p:childTnLst>
                                    </p:cTn>
                                  </p:par>
                                </p:childTnLst>
                              </p:cTn>
                            </p:par>
                            <p:par>
                              <p:cTn id="53" fill="hold">
                                <p:stCondLst>
                                  <p:cond delay="4699"/>
                                </p:stCondLst>
                                <p:childTnLst>
                                  <p:par>
                                    <p:cTn id="54" presetID="31"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 calcmode="lin" valueType="num">
                                          <p:cBhvr>
                                            <p:cTn id="58" dur="500" fill="hold"/>
                                            <p:tgtEl>
                                              <p:spTgt spid="66"/>
                                            </p:tgtEl>
                                            <p:attrNameLst>
                                              <p:attrName>style.rotation</p:attrName>
                                            </p:attrNameLst>
                                          </p:cBhvr>
                                          <p:tavLst>
                                            <p:tav tm="0">
                                              <p:val>
                                                <p:fltVal val="90"/>
                                              </p:val>
                                            </p:tav>
                                            <p:tav tm="100000">
                                              <p:val>
                                                <p:fltVal val="0"/>
                                              </p:val>
                                            </p:tav>
                                          </p:tavLst>
                                        </p:anim>
                                        <p:animEffect transition="in" filter="fade">
                                          <p:cBhvr>
                                            <p:cTn id="59" dur="500"/>
                                            <p:tgtEl>
                                              <p:spTgt spid="66"/>
                                            </p:tgtEl>
                                          </p:cBhvr>
                                        </p:animEffect>
                                      </p:childTnLst>
                                    </p:cTn>
                                  </p:par>
                                </p:childTnLst>
                              </p:cTn>
                            </p:par>
                            <p:par>
                              <p:cTn id="60" fill="hold">
                                <p:stCondLst>
                                  <p:cond delay="5199"/>
                                </p:stCondLst>
                                <p:childTnLst>
                                  <p:par>
                                    <p:cTn id="61" presetID="42" presetClass="entr" presetSubtype="0" fill="hold" grpId="0" nodeType="afterEffect">
                                      <p:stCondLst>
                                        <p:cond delay="0"/>
                                      </p:stCondLst>
                                      <p:iterate type="lt">
                                        <p:tmPct val="10000"/>
                                      </p:iterate>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anim calcmode="lin" valueType="num">
                                          <p:cBhvr>
                                            <p:cTn id="64" dur="500" fill="hold"/>
                                            <p:tgtEl>
                                              <p:spTgt spid="72"/>
                                            </p:tgtEl>
                                            <p:attrNameLst>
                                              <p:attrName>ppt_x</p:attrName>
                                            </p:attrNameLst>
                                          </p:cBhvr>
                                          <p:tavLst>
                                            <p:tav tm="0">
                                              <p:val>
                                                <p:strVal val="#ppt_x"/>
                                              </p:val>
                                            </p:tav>
                                            <p:tav tm="100000">
                                              <p:val>
                                                <p:strVal val="#ppt_x"/>
                                              </p:val>
                                            </p:tav>
                                          </p:tavLst>
                                        </p:anim>
                                        <p:anim calcmode="lin" valueType="num">
                                          <p:cBhvr>
                                            <p:cTn id="65" dur="500" fill="hold"/>
                                            <p:tgtEl>
                                              <p:spTgt spid="72"/>
                                            </p:tgtEl>
                                            <p:attrNameLst>
                                              <p:attrName>ppt_y</p:attrName>
                                            </p:attrNameLst>
                                          </p:cBhvr>
                                          <p:tavLst>
                                            <p:tav tm="0">
                                              <p:val>
                                                <p:strVal val="#ppt_y+.1"/>
                                              </p:val>
                                            </p:tav>
                                            <p:tav tm="100000">
                                              <p:val>
                                                <p:strVal val="#ppt_y"/>
                                              </p:val>
                                            </p:tav>
                                          </p:tavLst>
                                        </p:anim>
                                      </p:childTnLst>
                                    </p:cTn>
                                  </p:par>
                                </p:childTnLst>
                              </p:cTn>
                            </p:par>
                            <p:par>
                              <p:cTn id="66" fill="hold">
                                <p:stCondLst>
                                  <p:cond delay="5949"/>
                                </p:stCondLst>
                                <p:childTnLst>
                                  <p:par>
                                    <p:cTn id="67" presetID="42"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anim calcmode="lin" valueType="num">
                                          <p:cBhvr>
                                            <p:cTn id="70" dur="500" fill="hold"/>
                                            <p:tgtEl>
                                              <p:spTgt spid="73"/>
                                            </p:tgtEl>
                                            <p:attrNameLst>
                                              <p:attrName>ppt_x</p:attrName>
                                            </p:attrNameLst>
                                          </p:cBhvr>
                                          <p:tavLst>
                                            <p:tav tm="0">
                                              <p:val>
                                                <p:strVal val="#ppt_x"/>
                                              </p:val>
                                            </p:tav>
                                            <p:tav tm="100000">
                                              <p:val>
                                                <p:strVal val="#ppt_x"/>
                                              </p:val>
                                            </p:tav>
                                          </p:tavLst>
                                        </p:anim>
                                        <p:anim calcmode="lin" valueType="num">
                                          <p:cBhvr>
                                            <p:cTn id="71" dur="500" fill="hold"/>
                                            <p:tgtEl>
                                              <p:spTgt spid="73"/>
                                            </p:tgtEl>
                                            <p:attrNameLst>
                                              <p:attrName>ppt_y</p:attrName>
                                            </p:attrNameLst>
                                          </p:cBhvr>
                                          <p:tavLst>
                                            <p:tav tm="0">
                                              <p:val>
                                                <p:strVal val="#ppt_y+.1"/>
                                              </p:val>
                                            </p:tav>
                                            <p:tav tm="100000">
                                              <p:val>
                                                <p:strVal val="#ppt_y"/>
                                              </p:val>
                                            </p:tav>
                                          </p:tavLst>
                                        </p:anim>
                                      </p:childTnLst>
                                    </p:cTn>
                                  </p:par>
                                </p:childTnLst>
                              </p:cTn>
                            </p:par>
                            <p:par>
                              <p:cTn id="72" fill="hold">
                                <p:stCondLst>
                                  <p:cond delay="6449"/>
                                </p:stCondLst>
                                <p:childTnLst>
                                  <p:par>
                                    <p:cTn id="73" presetID="31" presetClass="entr" presetSubtype="0" fill="hold" nodeType="after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anim calcmode="lin" valueType="num">
                                          <p:cBhvr>
                                            <p:cTn id="77" dur="500" fill="hold"/>
                                            <p:tgtEl>
                                              <p:spTgt spid="67"/>
                                            </p:tgtEl>
                                            <p:attrNameLst>
                                              <p:attrName>style.rotation</p:attrName>
                                            </p:attrNameLst>
                                          </p:cBhvr>
                                          <p:tavLst>
                                            <p:tav tm="0">
                                              <p:val>
                                                <p:fltVal val="90"/>
                                              </p:val>
                                            </p:tav>
                                            <p:tav tm="100000">
                                              <p:val>
                                                <p:fltVal val="0"/>
                                              </p:val>
                                            </p:tav>
                                          </p:tavLst>
                                        </p:anim>
                                        <p:animEffect transition="in" filter="fade">
                                          <p:cBhvr>
                                            <p:cTn id="78" dur="500"/>
                                            <p:tgtEl>
                                              <p:spTgt spid="67"/>
                                            </p:tgtEl>
                                          </p:cBhvr>
                                        </p:animEffect>
                                      </p:childTnLst>
                                    </p:cTn>
                                  </p:par>
                                </p:childTnLst>
                              </p:cTn>
                            </p:par>
                            <p:par>
                              <p:cTn id="79" fill="hold">
                                <p:stCondLst>
                                  <p:cond delay="6949"/>
                                </p:stCondLst>
                                <p:childTnLst>
                                  <p:par>
                                    <p:cTn id="80" presetID="42" presetClass="entr" presetSubtype="0" fill="hold" grpId="0" nodeType="afterEffect">
                                      <p:stCondLst>
                                        <p:cond delay="0"/>
                                      </p:stCondLst>
                                      <p:iterate type="lt">
                                        <p:tmPct val="10000"/>
                                      </p:iterate>
                                      <p:childTnLst>
                                        <p:set>
                                          <p:cBhvr>
                                            <p:cTn id="81" dur="1" fill="hold">
                                              <p:stCondLst>
                                                <p:cond delay="0"/>
                                              </p:stCondLst>
                                            </p:cTn>
                                            <p:tgtEl>
                                              <p:spTgt spid="74"/>
                                            </p:tgtEl>
                                            <p:attrNameLst>
                                              <p:attrName>style.visibility</p:attrName>
                                            </p:attrNameLst>
                                          </p:cBhvr>
                                          <p:to>
                                            <p:strVal val="visible"/>
                                          </p:to>
                                        </p:set>
                                        <p:animEffect transition="in" filter="fade">
                                          <p:cBhvr>
                                            <p:cTn id="82" dur="500"/>
                                            <p:tgtEl>
                                              <p:spTgt spid="74"/>
                                            </p:tgtEl>
                                          </p:cBhvr>
                                        </p:animEffect>
                                        <p:anim calcmode="lin" valueType="num">
                                          <p:cBhvr>
                                            <p:cTn id="83" dur="500" fill="hold"/>
                                            <p:tgtEl>
                                              <p:spTgt spid="74"/>
                                            </p:tgtEl>
                                            <p:attrNameLst>
                                              <p:attrName>ppt_x</p:attrName>
                                            </p:attrNameLst>
                                          </p:cBhvr>
                                          <p:tavLst>
                                            <p:tav tm="0">
                                              <p:val>
                                                <p:strVal val="#ppt_x"/>
                                              </p:val>
                                            </p:tav>
                                            <p:tav tm="100000">
                                              <p:val>
                                                <p:strVal val="#ppt_x"/>
                                              </p:val>
                                            </p:tav>
                                          </p:tavLst>
                                        </p:anim>
                                        <p:anim calcmode="lin" valueType="num">
                                          <p:cBhvr>
                                            <p:cTn id="84" dur="500" fill="hold"/>
                                            <p:tgtEl>
                                              <p:spTgt spid="74"/>
                                            </p:tgtEl>
                                            <p:attrNameLst>
                                              <p:attrName>ppt_y</p:attrName>
                                            </p:attrNameLst>
                                          </p:cBhvr>
                                          <p:tavLst>
                                            <p:tav tm="0">
                                              <p:val>
                                                <p:strVal val="#ppt_y+.1"/>
                                              </p:val>
                                            </p:tav>
                                            <p:tav tm="100000">
                                              <p:val>
                                                <p:strVal val="#ppt_y"/>
                                              </p:val>
                                            </p:tav>
                                          </p:tavLst>
                                        </p:anim>
                                      </p:childTnLst>
                                    </p:cTn>
                                  </p:par>
                                </p:childTnLst>
                              </p:cTn>
                            </p:par>
                            <p:par>
                              <p:cTn id="85" fill="hold">
                                <p:stCondLst>
                                  <p:cond delay="7699"/>
                                </p:stCondLst>
                                <p:childTnLst>
                                  <p:par>
                                    <p:cTn id="86" presetID="42" presetClass="entr" presetSubtype="0" fill="hold" grpId="0" nodeType="after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fade">
                                          <p:cBhvr>
                                            <p:cTn id="88" dur="500"/>
                                            <p:tgtEl>
                                              <p:spTgt spid="75"/>
                                            </p:tgtEl>
                                          </p:cBhvr>
                                        </p:animEffect>
                                        <p:anim calcmode="lin" valueType="num">
                                          <p:cBhvr>
                                            <p:cTn id="89" dur="500" fill="hold"/>
                                            <p:tgtEl>
                                              <p:spTgt spid="75"/>
                                            </p:tgtEl>
                                            <p:attrNameLst>
                                              <p:attrName>ppt_x</p:attrName>
                                            </p:attrNameLst>
                                          </p:cBhvr>
                                          <p:tavLst>
                                            <p:tav tm="0">
                                              <p:val>
                                                <p:strVal val="#ppt_x"/>
                                              </p:val>
                                            </p:tav>
                                            <p:tav tm="100000">
                                              <p:val>
                                                <p:strVal val="#ppt_x"/>
                                              </p:val>
                                            </p:tav>
                                          </p:tavLst>
                                        </p:anim>
                                        <p:anim calcmode="lin" valueType="num">
                                          <p:cBhvr>
                                            <p:cTn id="90"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animBg="1"/>
          <p:bldP spid="68" grpId="0"/>
          <p:bldP spid="69" grpId="0"/>
          <p:bldP spid="70" grpId="0"/>
          <p:bldP spid="71" grpId="0"/>
          <p:bldP spid="72" grpId="0"/>
          <p:bldP spid="73" grpId="0"/>
          <p:bldP spid="74" grpId="0"/>
          <p:bldP spid="7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4"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950"/>
                                </p:stCondLst>
                                <p:childTnLst>
                                  <p:par>
                                    <p:cTn id="22" presetID="22" presetClass="entr" presetSubtype="2" fill="hold" grpId="0" nodeType="after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wipe(right)">
                                          <p:cBhvr>
                                            <p:cTn id="24" dur="500"/>
                                            <p:tgtEl>
                                              <p:spTgt spid="48"/>
                                            </p:tgtEl>
                                          </p:cBhvr>
                                        </p:animEffect>
                                      </p:childTnLst>
                                    </p:cTn>
                                  </p:par>
                                </p:childTnLst>
                              </p:cTn>
                            </p:par>
                            <p:par>
                              <p:cTn id="25" fill="hold">
                                <p:stCondLst>
                                  <p:cond delay="2450"/>
                                </p:stCondLst>
                                <p:childTnLst>
                                  <p:par>
                                    <p:cTn id="26" presetID="2" presetClass="entr" presetSubtype="8" accel="266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400" fill="hold"/>
                                            <p:tgtEl>
                                              <p:spTgt spid="69"/>
                                            </p:tgtEl>
                                            <p:attrNameLst>
                                              <p:attrName>ppt_x</p:attrName>
                                            </p:attrNameLst>
                                          </p:cBhvr>
                                          <p:tavLst>
                                            <p:tav tm="0">
                                              <p:val>
                                                <p:strVal val="0-#ppt_w/2"/>
                                              </p:val>
                                            </p:tav>
                                            <p:tav tm="100000">
                                              <p:val>
                                                <p:strVal val="#ppt_x"/>
                                              </p:val>
                                            </p:tav>
                                          </p:tavLst>
                                        </p:anim>
                                        <p:anim calcmode="lin" valueType="num">
                                          <p:cBhvr additive="base">
                                            <p:cTn id="29" dur="400" fill="hold"/>
                                            <p:tgtEl>
                                              <p:spTgt spid="69"/>
                                            </p:tgtEl>
                                            <p:attrNameLst>
                                              <p:attrName>ppt_y</p:attrName>
                                            </p:attrNameLst>
                                          </p:cBhvr>
                                          <p:tavLst>
                                            <p:tav tm="0">
                                              <p:val>
                                                <p:strVal val="#ppt_y"/>
                                              </p:val>
                                            </p:tav>
                                            <p:tav tm="100000">
                                              <p:val>
                                                <p:strVal val="#ppt_y"/>
                                              </p:val>
                                            </p:tav>
                                          </p:tavLst>
                                        </p:anim>
                                      </p:childTnLst>
                                    </p:cTn>
                                  </p:par>
                                  <p:par>
                                    <p:cTn id="30" presetID="2" presetClass="entr" presetSubtype="8" accel="26600" fill="hold" grpId="0" nodeType="withEffect">
                                      <p:stCondLst>
                                        <p:cond delay="10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400" fill="hold"/>
                                            <p:tgtEl>
                                              <p:spTgt spid="68"/>
                                            </p:tgtEl>
                                            <p:attrNameLst>
                                              <p:attrName>ppt_x</p:attrName>
                                            </p:attrNameLst>
                                          </p:cBhvr>
                                          <p:tavLst>
                                            <p:tav tm="0">
                                              <p:val>
                                                <p:strVal val="0-#ppt_w/2"/>
                                              </p:val>
                                            </p:tav>
                                            <p:tav tm="100000">
                                              <p:val>
                                                <p:strVal val="#ppt_x"/>
                                              </p:val>
                                            </p:tav>
                                          </p:tavLst>
                                        </p:anim>
                                        <p:anim calcmode="lin" valueType="num">
                                          <p:cBhvr additive="base">
                                            <p:cTn id="33" dur="400" fill="hold"/>
                                            <p:tgtEl>
                                              <p:spTgt spid="68"/>
                                            </p:tgtEl>
                                            <p:attrNameLst>
                                              <p:attrName>ppt_y</p:attrName>
                                            </p:attrNameLst>
                                          </p:cBhvr>
                                          <p:tavLst>
                                            <p:tav tm="0">
                                              <p:val>
                                                <p:strVal val="#ppt_y"/>
                                              </p:val>
                                            </p:tav>
                                            <p:tav tm="100000">
                                              <p:val>
                                                <p:strVal val="#ppt_y"/>
                                              </p:val>
                                            </p:tav>
                                          </p:tavLst>
                                        </p:anim>
                                      </p:childTnLst>
                                    </p:cTn>
                                  </p:par>
                                </p:childTnLst>
                              </p:cTn>
                            </p:par>
                            <p:par>
                              <p:cTn id="34" fill="hold">
                                <p:stCondLst>
                                  <p:cond delay="2950"/>
                                </p:stCondLst>
                                <p:childTnLst>
                                  <p:par>
                                    <p:cTn id="35" presetID="31" presetClass="entr" presetSubtype="0" fill="hold" nodeType="afterEffect">
                                      <p:stCondLst>
                                        <p:cond delay="0"/>
                                      </p:stCondLst>
                                      <p:childTnLst>
                                        <p:set>
                                          <p:cBhvr>
                                            <p:cTn id="36" dur="1" fill="hold">
                                              <p:stCondLst>
                                                <p:cond delay="0"/>
                                              </p:stCondLst>
                                            </p:cTn>
                                            <p:tgtEl>
                                              <p:spTgt spid="65"/>
                                            </p:tgtEl>
                                            <p:attrNameLst>
                                              <p:attrName>style.visibility</p:attrName>
                                            </p:attrNameLst>
                                          </p:cBhvr>
                                          <p:to>
                                            <p:strVal val="visible"/>
                                          </p:to>
                                        </p:set>
                                        <p:anim calcmode="lin" valueType="num">
                                          <p:cBhvr>
                                            <p:cTn id="37" dur="500" fill="hold"/>
                                            <p:tgtEl>
                                              <p:spTgt spid="65"/>
                                            </p:tgtEl>
                                            <p:attrNameLst>
                                              <p:attrName>ppt_w</p:attrName>
                                            </p:attrNameLst>
                                          </p:cBhvr>
                                          <p:tavLst>
                                            <p:tav tm="0">
                                              <p:val>
                                                <p:fltVal val="0"/>
                                              </p:val>
                                            </p:tav>
                                            <p:tav tm="100000">
                                              <p:val>
                                                <p:strVal val="#ppt_w"/>
                                              </p:val>
                                            </p:tav>
                                          </p:tavLst>
                                        </p:anim>
                                        <p:anim calcmode="lin" valueType="num">
                                          <p:cBhvr>
                                            <p:cTn id="38" dur="500" fill="hold"/>
                                            <p:tgtEl>
                                              <p:spTgt spid="65"/>
                                            </p:tgtEl>
                                            <p:attrNameLst>
                                              <p:attrName>ppt_h</p:attrName>
                                            </p:attrNameLst>
                                          </p:cBhvr>
                                          <p:tavLst>
                                            <p:tav tm="0">
                                              <p:val>
                                                <p:fltVal val="0"/>
                                              </p:val>
                                            </p:tav>
                                            <p:tav tm="100000">
                                              <p:val>
                                                <p:strVal val="#ppt_h"/>
                                              </p:val>
                                            </p:tav>
                                          </p:tavLst>
                                        </p:anim>
                                        <p:anim calcmode="lin" valueType="num">
                                          <p:cBhvr>
                                            <p:cTn id="39" dur="500" fill="hold"/>
                                            <p:tgtEl>
                                              <p:spTgt spid="65"/>
                                            </p:tgtEl>
                                            <p:attrNameLst>
                                              <p:attrName>style.rotation</p:attrName>
                                            </p:attrNameLst>
                                          </p:cBhvr>
                                          <p:tavLst>
                                            <p:tav tm="0">
                                              <p:val>
                                                <p:fltVal val="90"/>
                                              </p:val>
                                            </p:tav>
                                            <p:tav tm="100000">
                                              <p:val>
                                                <p:fltVal val="0"/>
                                              </p:val>
                                            </p:tav>
                                          </p:tavLst>
                                        </p:anim>
                                        <p:animEffect transition="in" filter="fade">
                                          <p:cBhvr>
                                            <p:cTn id="40" dur="500"/>
                                            <p:tgtEl>
                                              <p:spTgt spid="65"/>
                                            </p:tgtEl>
                                          </p:cBhvr>
                                        </p:animEffect>
                                      </p:childTnLst>
                                    </p:cTn>
                                  </p:par>
                                </p:childTnLst>
                              </p:cTn>
                            </p:par>
                            <p:par>
                              <p:cTn id="41" fill="hold">
                                <p:stCondLst>
                                  <p:cond delay="3450"/>
                                </p:stCondLst>
                                <p:childTnLst>
                                  <p:par>
                                    <p:cTn id="42" presetID="42" presetClass="entr" presetSubtype="0" fill="hold" grpId="0" nodeType="afterEffect">
                                      <p:stCondLst>
                                        <p:cond delay="0"/>
                                      </p:stCondLst>
                                      <p:iterate type="lt">
                                        <p:tmPct val="10000"/>
                                      </p:iterate>
                                      <p:childTnLst>
                                        <p:set>
                                          <p:cBhvr>
                                            <p:cTn id="43" dur="1" fill="hold">
                                              <p:stCondLst>
                                                <p:cond delay="0"/>
                                              </p:stCondLst>
                                            </p:cTn>
                                            <p:tgtEl>
                                              <p:spTgt spid="70"/>
                                            </p:tgtEl>
                                            <p:attrNameLst>
                                              <p:attrName>style.visibility</p:attrName>
                                            </p:attrNameLst>
                                          </p:cBhvr>
                                          <p:to>
                                            <p:strVal val="visible"/>
                                          </p:to>
                                        </p:set>
                                        <p:animEffect transition="in" filter="fade">
                                          <p:cBhvr>
                                            <p:cTn id="44" dur="500"/>
                                            <p:tgtEl>
                                              <p:spTgt spid="70"/>
                                            </p:tgtEl>
                                          </p:cBhvr>
                                        </p:animEffect>
                                        <p:anim calcmode="lin" valueType="num">
                                          <p:cBhvr>
                                            <p:cTn id="45" dur="500" fill="hold"/>
                                            <p:tgtEl>
                                              <p:spTgt spid="70"/>
                                            </p:tgtEl>
                                            <p:attrNameLst>
                                              <p:attrName>ppt_x</p:attrName>
                                            </p:attrNameLst>
                                          </p:cBhvr>
                                          <p:tavLst>
                                            <p:tav tm="0">
                                              <p:val>
                                                <p:strVal val="#ppt_x"/>
                                              </p:val>
                                            </p:tav>
                                            <p:tav tm="100000">
                                              <p:val>
                                                <p:strVal val="#ppt_x"/>
                                              </p:val>
                                            </p:tav>
                                          </p:tavLst>
                                        </p:anim>
                                        <p:anim calcmode="lin" valueType="num">
                                          <p:cBhvr>
                                            <p:cTn id="46" dur="500" fill="hold"/>
                                            <p:tgtEl>
                                              <p:spTgt spid="70"/>
                                            </p:tgtEl>
                                            <p:attrNameLst>
                                              <p:attrName>ppt_y</p:attrName>
                                            </p:attrNameLst>
                                          </p:cBhvr>
                                          <p:tavLst>
                                            <p:tav tm="0">
                                              <p:val>
                                                <p:strVal val="#ppt_y+.1"/>
                                              </p:val>
                                            </p:tav>
                                            <p:tav tm="100000">
                                              <p:val>
                                                <p:strVal val="#ppt_y"/>
                                              </p:val>
                                            </p:tav>
                                          </p:tavLst>
                                        </p:anim>
                                      </p:childTnLst>
                                    </p:cTn>
                                  </p:par>
                                </p:childTnLst>
                              </p:cTn>
                            </p:par>
                            <p:par>
                              <p:cTn id="47" fill="hold">
                                <p:stCondLst>
                                  <p:cond delay="4199"/>
                                </p:stCondLst>
                                <p:childTnLst>
                                  <p:par>
                                    <p:cTn id="48" presetID="42" presetClass="entr" presetSubtype="0"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fade">
                                          <p:cBhvr>
                                            <p:cTn id="50" dur="500"/>
                                            <p:tgtEl>
                                              <p:spTgt spid="71"/>
                                            </p:tgtEl>
                                          </p:cBhvr>
                                        </p:animEffect>
                                        <p:anim calcmode="lin" valueType="num">
                                          <p:cBhvr>
                                            <p:cTn id="51" dur="500" fill="hold"/>
                                            <p:tgtEl>
                                              <p:spTgt spid="71"/>
                                            </p:tgtEl>
                                            <p:attrNameLst>
                                              <p:attrName>ppt_x</p:attrName>
                                            </p:attrNameLst>
                                          </p:cBhvr>
                                          <p:tavLst>
                                            <p:tav tm="0">
                                              <p:val>
                                                <p:strVal val="#ppt_x"/>
                                              </p:val>
                                            </p:tav>
                                            <p:tav tm="100000">
                                              <p:val>
                                                <p:strVal val="#ppt_x"/>
                                              </p:val>
                                            </p:tav>
                                          </p:tavLst>
                                        </p:anim>
                                        <p:anim calcmode="lin" valueType="num">
                                          <p:cBhvr>
                                            <p:cTn id="52" dur="500" fill="hold"/>
                                            <p:tgtEl>
                                              <p:spTgt spid="71"/>
                                            </p:tgtEl>
                                            <p:attrNameLst>
                                              <p:attrName>ppt_y</p:attrName>
                                            </p:attrNameLst>
                                          </p:cBhvr>
                                          <p:tavLst>
                                            <p:tav tm="0">
                                              <p:val>
                                                <p:strVal val="#ppt_y+.1"/>
                                              </p:val>
                                            </p:tav>
                                            <p:tav tm="100000">
                                              <p:val>
                                                <p:strVal val="#ppt_y"/>
                                              </p:val>
                                            </p:tav>
                                          </p:tavLst>
                                        </p:anim>
                                      </p:childTnLst>
                                    </p:cTn>
                                  </p:par>
                                </p:childTnLst>
                              </p:cTn>
                            </p:par>
                            <p:par>
                              <p:cTn id="53" fill="hold">
                                <p:stCondLst>
                                  <p:cond delay="4699"/>
                                </p:stCondLst>
                                <p:childTnLst>
                                  <p:par>
                                    <p:cTn id="54" presetID="31" presetClass="entr" presetSubtype="0" fill="hold" nodeType="afterEffect">
                                      <p:stCondLst>
                                        <p:cond delay="0"/>
                                      </p:stCondLst>
                                      <p:childTnLst>
                                        <p:set>
                                          <p:cBhvr>
                                            <p:cTn id="55" dur="1" fill="hold">
                                              <p:stCondLst>
                                                <p:cond delay="0"/>
                                              </p:stCondLst>
                                            </p:cTn>
                                            <p:tgtEl>
                                              <p:spTgt spid="66"/>
                                            </p:tgtEl>
                                            <p:attrNameLst>
                                              <p:attrName>style.visibility</p:attrName>
                                            </p:attrNameLst>
                                          </p:cBhvr>
                                          <p:to>
                                            <p:strVal val="visible"/>
                                          </p:to>
                                        </p:set>
                                        <p:anim calcmode="lin" valueType="num">
                                          <p:cBhvr>
                                            <p:cTn id="56" dur="500" fill="hold"/>
                                            <p:tgtEl>
                                              <p:spTgt spid="66"/>
                                            </p:tgtEl>
                                            <p:attrNameLst>
                                              <p:attrName>ppt_w</p:attrName>
                                            </p:attrNameLst>
                                          </p:cBhvr>
                                          <p:tavLst>
                                            <p:tav tm="0">
                                              <p:val>
                                                <p:fltVal val="0"/>
                                              </p:val>
                                            </p:tav>
                                            <p:tav tm="100000">
                                              <p:val>
                                                <p:strVal val="#ppt_w"/>
                                              </p:val>
                                            </p:tav>
                                          </p:tavLst>
                                        </p:anim>
                                        <p:anim calcmode="lin" valueType="num">
                                          <p:cBhvr>
                                            <p:cTn id="57" dur="500" fill="hold"/>
                                            <p:tgtEl>
                                              <p:spTgt spid="66"/>
                                            </p:tgtEl>
                                            <p:attrNameLst>
                                              <p:attrName>ppt_h</p:attrName>
                                            </p:attrNameLst>
                                          </p:cBhvr>
                                          <p:tavLst>
                                            <p:tav tm="0">
                                              <p:val>
                                                <p:fltVal val="0"/>
                                              </p:val>
                                            </p:tav>
                                            <p:tav tm="100000">
                                              <p:val>
                                                <p:strVal val="#ppt_h"/>
                                              </p:val>
                                            </p:tav>
                                          </p:tavLst>
                                        </p:anim>
                                        <p:anim calcmode="lin" valueType="num">
                                          <p:cBhvr>
                                            <p:cTn id="58" dur="500" fill="hold"/>
                                            <p:tgtEl>
                                              <p:spTgt spid="66"/>
                                            </p:tgtEl>
                                            <p:attrNameLst>
                                              <p:attrName>style.rotation</p:attrName>
                                            </p:attrNameLst>
                                          </p:cBhvr>
                                          <p:tavLst>
                                            <p:tav tm="0">
                                              <p:val>
                                                <p:fltVal val="90"/>
                                              </p:val>
                                            </p:tav>
                                            <p:tav tm="100000">
                                              <p:val>
                                                <p:fltVal val="0"/>
                                              </p:val>
                                            </p:tav>
                                          </p:tavLst>
                                        </p:anim>
                                        <p:animEffect transition="in" filter="fade">
                                          <p:cBhvr>
                                            <p:cTn id="59" dur="500"/>
                                            <p:tgtEl>
                                              <p:spTgt spid="66"/>
                                            </p:tgtEl>
                                          </p:cBhvr>
                                        </p:animEffect>
                                      </p:childTnLst>
                                    </p:cTn>
                                  </p:par>
                                </p:childTnLst>
                              </p:cTn>
                            </p:par>
                            <p:par>
                              <p:cTn id="60" fill="hold">
                                <p:stCondLst>
                                  <p:cond delay="5199"/>
                                </p:stCondLst>
                                <p:childTnLst>
                                  <p:par>
                                    <p:cTn id="61" presetID="42" presetClass="entr" presetSubtype="0" fill="hold" grpId="0" nodeType="afterEffect">
                                      <p:stCondLst>
                                        <p:cond delay="0"/>
                                      </p:stCondLst>
                                      <p:iterate type="lt">
                                        <p:tmPct val="10000"/>
                                      </p:iterate>
                                      <p:childTnLst>
                                        <p:set>
                                          <p:cBhvr>
                                            <p:cTn id="62" dur="1" fill="hold">
                                              <p:stCondLst>
                                                <p:cond delay="0"/>
                                              </p:stCondLst>
                                            </p:cTn>
                                            <p:tgtEl>
                                              <p:spTgt spid="72"/>
                                            </p:tgtEl>
                                            <p:attrNameLst>
                                              <p:attrName>style.visibility</p:attrName>
                                            </p:attrNameLst>
                                          </p:cBhvr>
                                          <p:to>
                                            <p:strVal val="visible"/>
                                          </p:to>
                                        </p:set>
                                        <p:animEffect transition="in" filter="fade">
                                          <p:cBhvr>
                                            <p:cTn id="63" dur="500"/>
                                            <p:tgtEl>
                                              <p:spTgt spid="72"/>
                                            </p:tgtEl>
                                          </p:cBhvr>
                                        </p:animEffect>
                                        <p:anim calcmode="lin" valueType="num">
                                          <p:cBhvr>
                                            <p:cTn id="64" dur="500" fill="hold"/>
                                            <p:tgtEl>
                                              <p:spTgt spid="72"/>
                                            </p:tgtEl>
                                            <p:attrNameLst>
                                              <p:attrName>ppt_x</p:attrName>
                                            </p:attrNameLst>
                                          </p:cBhvr>
                                          <p:tavLst>
                                            <p:tav tm="0">
                                              <p:val>
                                                <p:strVal val="#ppt_x"/>
                                              </p:val>
                                            </p:tav>
                                            <p:tav tm="100000">
                                              <p:val>
                                                <p:strVal val="#ppt_x"/>
                                              </p:val>
                                            </p:tav>
                                          </p:tavLst>
                                        </p:anim>
                                        <p:anim calcmode="lin" valueType="num">
                                          <p:cBhvr>
                                            <p:cTn id="65" dur="500" fill="hold"/>
                                            <p:tgtEl>
                                              <p:spTgt spid="72"/>
                                            </p:tgtEl>
                                            <p:attrNameLst>
                                              <p:attrName>ppt_y</p:attrName>
                                            </p:attrNameLst>
                                          </p:cBhvr>
                                          <p:tavLst>
                                            <p:tav tm="0">
                                              <p:val>
                                                <p:strVal val="#ppt_y+.1"/>
                                              </p:val>
                                            </p:tav>
                                            <p:tav tm="100000">
                                              <p:val>
                                                <p:strVal val="#ppt_y"/>
                                              </p:val>
                                            </p:tav>
                                          </p:tavLst>
                                        </p:anim>
                                      </p:childTnLst>
                                    </p:cTn>
                                  </p:par>
                                </p:childTnLst>
                              </p:cTn>
                            </p:par>
                            <p:par>
                              <p:cTn id="66" fill="hold">
                                <p:stCondLst>
                                  <p:cond delay="5949"/>
                                </p:stCondLst>
                                <p:childTnLst>
                                  <p:par>
                                    <p:cTn id="67" presetID="42" presetClass="entr" presetSubtype="0" fill="hold" grpId="0" nodeType="after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anim calcmode="lin" valueType="num">
                                          <p:cBhvr>
                                            <p:cTn id="70" dur="500" fill="hold"/>
                                            <p:tgtEl>
                                              <p:spTgt spid="73"/>
                                            </p:tgtEl>
                                            <p:attrNameLst>
                                              <p:attrName>ppt_x</p:attrName>
                                            </p:attrNameLst>
                                          </p:cBhvr>
                                          <p:tavLst>
                                            <p:tav tm="0">
                                              <p:val>
                                                <p:strVal val="#ppt_x"/>
                                              </p:val>
                                            </p:tav>
                                            <p:tav tm="100000">
                                              <p:val>
                                                <p:strVal val="#ppt_x"/>
                                              </p:val>
                                            </p:tav>
                                          </p:tavLst>
                                        </p:anim>
                                        <p:anim calcmode="lin" valueType="num">
                                          <p:cBhvr>
                                            <p:cTn id="71" dur="500" fill="hold"/>
                                            <p:tgtEl>
                                              <p:spTgt spid="73"/>
                                            </p:tgtEl>
                                            <p:attrNameLst>
                                              <p:attrName>ppt_y</p:attrName>
                                            </p:attrNameLst>
                                          </p:cBhvr>
                                          <p:tavLst>
                                            <p:tav tm="0">
                                              <p:val>
                                                <p:strVal val="#ppt_y+.1"/>
                                              </p:val>
                                            </p:tav>
                                            <p:tav tm="100000">
                                              <p:val>
                                                <p:strVal val="#ppt_y"/>
                                              </p:val>
                                            </p:tav>
                                          </p:tavLst>
                                        </p:anim>
                                      </p:childTnLst>
                                    </p:cTn>
                                  </p:par>
                                </p:childTnLst>
                              </p:cTn>
                            </p:par>
                            <p:par>
                              <p:cTn id="72" fill="hold">
                                <p:stCondLst>
                                  <p:cond delay="6449"/>
                                </p:stCondLst>
                                <p:childTnLst>
                                  <p:par>
                                    <p:cTn id="73" presetID="31" presetClass="entr" presetSubtype="0" fill="hold" nodeType="after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anim calcmode="lin" valueType="num">
                                          <p:cBhvr>
                                            <p:cTn id="77" dur="500" fill="hold"/>
                                            <p:tgtEl>
                                              <p:spTgt spid="67"/>
                                            </p:tgtEl>
                                            <p:attrNameLst>
                                              <p:attrName>style.rotation</p:attrName>
                                            </p:attrNameLst>
                                          </p:cBhvr>
                                          <p:tavLst>
                                            <p:tav tm="0">
                                              <p:val>
                                                <p:fltVal val="90"/>
                                              </p:val>
                                            </p:tav>
                                            <p:tav tm="100000">
                                              <p:val>
                                                <p:fltVal val="0"/>
                                              </p:val>
                                            </p:tav>
                                          </p:tavLst>
                                        </p:anim>
                                        <p:animEffect transition="in" filter="fade">
                                          <p:cBhvr>
                                            <p:cTn id="78" dur="500"/>
                                            <p:tgtEl>
                                              <p:spTgt spid="67"/>
                                            </p:tgtEl>
                                          </p:cBhvr>
                                        </p:animEffect>
                                      </p:childTnLst>
                                    </p:cTn>
                                  </p:par>
                                </p:childTnLst>
                              </p:cTn>
                            </p:par>
                            <p:par>
                              <p:cTn id="79" fill="hold">
                                <p:stCondLst>
                                  <p:cond delay="6949"/>
                                </p:stCondLst>
                                <p:childTnLst>
                                  <p:par>
                                    <p:cTn id="80" presetID="42" presetClass="entr" presetSubtype="0" fill="hold" grpId="0" nodeType="afterEffect">
                                      <p:stCondLst>
                                        <p:cond delay="0"/>
                                      </p:stCondLst>
                                      <p:iterate type="lt">
                                        <p:tmPct val="10000"/>
                                      </p:iterate>
                                      <p:childTnLst>
                                        <p:set>
                                          <p:cBhvr>
                                            <p:cTn id="81" dur="1" fill="hold">
                                              <p:stCondLst>
                                                <p:cond delay="0"/>
                                              </p:stCondLst>
                                            </p:cTn>
                                            <p:tgtEl>
                                              <p:spTgt spid="74"/>
                                            </p:tgtEl>
                                            <p:attrNameLst>
                                              <p:attrName>style.visibility</p:attrName>
                                            </p:attrNameLst>
                                          </p:cBhvr>
                                          <p:to>
                                            <p:strVal val="visible"/>
                                          </p:to>
                                        </p:set>
                                        <p:animEffect transition="in" filter="fade">
                                          <p:cBhvr>
                                            <p:cTn id="82" dur="500"/>
                                            <p:tgtEl>
                                              <p:spTgt spid="74"/>
                                            </p:tgtEl>
                                          </p:cBhvr>
                                        </p:animEffect>
                                        <p:anim calcmode="lin" valueType="num">
                                          <p:cBhvr>
                                            <p:cTn id="83" dur="500" fill="hold"/>
                                            <p:tgtEl>
                                              <p:spTgt spid="74"/>
                                            </p:tgtEl>
                                            <p:attrNameLst>
                                              <p:attrName>ppt_x</p:attrName>
                                            </p:attrNameLst>
                                          </p:cBhvr>
                                          <p:tavLst>
                                            <p:tav tm="0">
                                              <p:val>
                                                <p:strVal val="#ppt_x"/>
                                              </p:val>
                                            </p:tav>
                                            <p:tav tm="100000">
                                              <p:val>
                                                <p:strVal val="#ppt_x"/>
                                              </p:val>
                                            </p:tav>
                                          </p:tavLst>
                                        </p:anim>
                                        <p:anim calcmode="lin" valueType="num">
                                          <p:cBhvr>
                                            <p:cTn id="84" dur="500" fill="hold"/>
                                            <p:tgtEl>
                                              <p:spTgt spid="74"/>
                                            </p:tgtEl>
                                            <p:attrNameLst>
                                              <p:attrName>ppt_y</p:attrName>
                                            </p:attrNameLst>
                                          </p:cBhvr>
                                          <p:tavLst>
                                            <p:tav tm="0">
                                              <p:val>
                                                <p:strVal val="#ppt_y+.1"/>
                                              </p:val>
                                            </p:tav>
                                            <p:tav tm="100000">
                                              <p:val>
                                                <p:strVal val="#ppt_y"/>
                                              </p:val>
                                            </p:tav>
                                          </p:tavLst>
                                        </p:anim>
                                      </p:childTnLst>
                                    </p:cTn>
                                  </p:par>
                                </p:childTnLst>
                              </p:cTn>
                            </p:par>
                            <p:par>
                              <p:cTn id="85" fill="hold">
                                <p:stCondLst>
                                  <p:cond delay="7699"/>
                                </p:stCondLst>
                                <p:childTnLst>
                                  <p:par>
                                    <p:cTn id="86" presetID="42" presetClass="entr" presetSubtype="0" fill="hold" grpId="0" nodeType="after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fade">
                                          <p:cBhvr>
                                            <p:cTn id="88" dur="500"/>
                                            <p:tgtEl>
                                              <p:spTgt spid="75"/>
                                            </p:tgtEl>
                                          </p:cBhvr>
                                        </p:animEffect>
                                        <p:anim calcmode="lin" valueType="num">
                                          <p:cBhvr>
                                            <p:cTn id="89" dur="500" fill="hold"/>
                                            <p:tgtEl>
                                              <p:spTgt spid="75"/>
                                            </p:tgtEl>
                                            <p:attrNameLst>
                                              <p:attrName>ppt_x</p:attrName>
                                            </p:attrNameLst>
                                          </p:cBhvr>
                                          <p:tavLst>
                                            <p:tav tm="0">
                                              <p:val>
                                                <p:strVal val="#ppt_x"/>
                                              </p:val>
                                            </p:tav>
                                            <p:tav tm="100000">
                                              <p:val>
                                                <p:strVal val="#ppt_x"/>
                                              </p:val>
                                            </p:tav>
                                          </p:tavLst>
                                        </p:anim>
                                        <p:anim calcmode="lin" valueType="num">
                                          <p:cBhvr>
                                            <p:cTn id="90" dur="500" fill="hold"/>
                                            <p:tgtEl>
                                              <p:spTgt spid="7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animBg="1"/>
          <p:bldP spid="48" grpId="0" animBg="1"/>
          <p:bldP spid="68" grpId="0"/>
          <p:bldP spid="69" grpId="0"/>
          <p:bldP spid="70" grpId="0"/>
          <p:bldP spid="71" grpId="0"/>
          <p:bldP spid="72" grpId="0"/>
          <p:bldP spid="73" grpId="0"/>
          <p:bldP spid="74" grpId="0"/>
          <p:bldP spid="7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sp>
        <p:nvSpPr>
          <p:cNvPr id="76" name="Rectangle 7"/>
          <p:cNvSpPr/>
          <p:nvPr/>
        </p:nvSpPr>
        <p:spPr>
          <a:xfrm>
            <a:off x="841375" y="4675188"/>
            <a:ext cx="2519363" cy="1439862"/>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77" name="Rectangle 8"/>
          <p:cNvSpPr/>
          <p:nvPr/>
        </p:nvSpPr>
        <p:spPr>
          <a:xfrm>
            <a:off x="3455988" y="4670425"/>
            <a:ext cx="2519362" cy="144462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78" name="Rectangle 9"/>
          <p:cNvSpPr/>
          <p:nvPr/>
        </p:nvSpPr>
        <p:spPr>
          <a:xfrm>
            <a:off x="6083300" y="4675188"/>
            <a:ext cx="2520950" cy="1439862"/>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79" name="Rectangle 10"/>
          <p:cNvSpPr/>
          <p:nvPr/>
        </p:nvSpPr>
        <p:spPr>
          <a:xfrm>
            <a:off x="8712200" y="4675188"/>
            <a:ext cx="2519363" cy="1439862"/>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0" name="Rectangle 11"/>
          <p:cNvSpPr>
            <a:spLocks noChangeAspect="1"/>
          </p:cNvSpPr>
          <p:nvPr/>
        </p:nvSpPr>
        <p:spPr>
          <a:xfrm>
            <a:off x="841375" y="1427163"/>
            <a:ext cx="10390188" cy="3167062"/>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a:solidFill>
                <a:srgbClr val="FFFFFF"/>
              </a:solidFill>
            </a:endParaRPr>
          </a:p>
        </p:txBody>
      </p:sp>
      <p:sp>
        <p:nvSpPr>
          <p:cNvPr id="81" name="Rectangle 12"/>
          <p:cNvSpPr>
            <a:spLocks noChangeAspect="1"/>
          </p:cNvSpPr>
          <p:nvPr/>
        </p:nvSpPr>
        <p:spPr>
          <a:xfrm>
            <a:off x="841375" y="3995738"/>
            <a:ext cx="10390188" cy="598487"/>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2400"/>
          </a:p>
        </p:txBody>
      </p:sp>
      <p:sp>
        <p:nvSpPr>
          <p:cNvPr id="82" name="TextBox 13"/>
          <p:cNvSpPr txBox="1"/>
          <p:nvPr/>
        </p:nvSpPr>
        <p:spPr>
          <a:xfrm>
            <a:off x="1048544" y="4053794"/>
            <a:ext cx="9975850" cy="513405"/>
          </a:xfrm>
          <a:prstGeom prst="rect">
            <a:avLst/>
          </a:prstGeom>
          <a:noFill/>
        </p:spPr>
        <p:txBody>
          <a:bodyPr rIns="144000" bIns="36000" spcCol="360000">
            <a:spAutoFit/>
          </a:bodyPr>
          <a:lstStyle/>
          <a:p>
            <a:pPr algn="ctr">
              <a:defRPr/>
            </a:pPr>
            <a:r>
              <a:rPr lang="zh-CN" altLang="en-US" sz="1400"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anim calcmode="lin" valueType="num">
                                      <p:cBhvr>
                                        <p:cTn id="20" dur="500" fill="hold"/>
                                        <p:tgtEl>
                                          <p:spTgt spid="80"/>
                                        </p:tgtEl>
                                        <p:attrNameLst>
                                          <p:attrName>ppt_x</p:attrName>
                                        </p:attrNameLst>
                                      </p:cBhvr>
                                      <p:tavLst>
                                        <p:tav tm="0">
                                          <p:val>
                                            <p:strVal val="#ppt_x"/>
                                          </p:val>
                                        </p:tav>
                                        <p:tav tm="100000">
                                          <p:val>
                                            <p:strVal val="#ppt_x"/>
                                          </p:val>
                                        </p:tav>
                                      </p:tavLst>
                                    </p:anim>
                                    <p:anim calcmode="lin" valueType="num">
                                      <p:cBhvr>
                                        <p:cTn id="21" dur="500" fill="hold"/>
                                        <p:tgtEl>
                                          <p:spTgt spid="80"/>
                                        </p:tgtEl>
                                        <p:attrNameLst>
                                          <p:attrName>ppt_y</p:attrName>
                                        </p:attrNameLst>
                                      </p:cBhvr>
                                      <p:tavLst>
                                        <p:tav tm="0">
                                          <p:val>
                                            <p:strVal val="#ppt_y+.1"/>
                                          </p:val>
                                        </p:tav>
                                        <p:tav tm="100000">
                                          <p:val>
                                            <p:strVal val="#ppt_y"/>
                                          </p:val>
                                        </p:tav>
                                      </p:tavLst>
                                    </p:anim>
                                  </p:childTnLst>
                                </p:cTn>
                              </p:par>
                            </p:childTnLst>
                          </p:cTn>
                        </p:par>
                        <p:par>
                          <p:cTn id="22" fill="hold">
                            <p:stCondLst>
                              <p:cond delay="1950"/>
                            </p:stCondLst>
                            <p:childTnLst>
                              <p:par>
                                <p:cTn id="23" presetID="49" presetClass="entr" presetSubtype="0" decel="100000" fill="hold" grpId="0" nodeType="afterEffect">
                                  <p:stCondLst>
                                    <p:cond delay="0"/>
                                  </p:stCondLst>
                                  <p:childTnLst>
                                    <p:set>
                                      <p:cBhvr>
                                        <p:cTn id="24" dur="1" fill="hold">
                                          <p:stCondLst>
                                            <p:cond delay="0"/>
                                          </p:stCondLst>
                                        </p:cTn>
                                        <p:tgtEl>
                                          <p:spTgt spid="76"/>
                                        </p:tgtEl>
                                        <p:attrNameLst>
                                          <p:attrName>style.visibility</p:attrName>
                                        </p:attrNameLst>
                                      </p:cBhvr>
                                      <p:to>
                                        <p:strVal val="visible"/>
                                      </p:to>
                                    </p:set>
                                    <p:anim calcmode="lin" valueType="num">
                                      <p:cBhvr>
                                        <p:cTn id="25" dur="500" fill="hold"/>
                                        <p:tgtEl>
                                          <p:spTgt spid="76"/>
                                        </p:tgtEl>
                                        <p:attrNameLst>
                                          <p:attrName>ppt_w</p:attrName>
                                        </p:attrNameLst>
                                      </p:cBhvr>
                                      <p:tavLst>
                                        <p:tav tm="0">
                                          <p:val>
                                            <p:fltVal val="0"/>
                                          </p:val>
                                        </p:tav>
                                        <p:tav tm="100000">
                                          <p:val>
                                            <p:strVal val="#ppt_w"/>
                                          </p:val>
                                        </p:tav>
                                      </p:tavLst>
                                    </p:anim>
                                    <p:anim calcmode="lin" valueType="num">
                                      <p:cBhvr>
                                        <p:cTn id="26" dur="500" fill="hold"/>
                                        <p:tgtEl>
                                          <p:spTgt spid="76"/>
                                        </p:tgtEl>
                                        <p:attrNameLst>
                                          <p:attrName>ppt_h</p:attrName>
                                        </p:attrNameLst>
                                      </p:cBhvr>
                                      <p:tavLst>
                                        <p:tav tm="0">
                                          <p:val>
                                            <p:fltVal val="0"/>
                                          </p:val>
                                        </p:tav>
                                        <p:tav tm="100000">
                                          <p:val>
                                            <p:strVal val="#ppt_h"/>
                                          </p:val>
                                        </p:tav>
                                      </p:tavLst>
                                    </p:anim>
                                    <p:anim calcmode="lin" valueType="num">
                                      <p:cBhvr>
                                        <p:cTn id="27" dur="500" fill="hold"/>
                                        <p:tgtEl>
                                          <p:spTgt spid="76"/>
                                        </p:tgtEl>
                                        <p:attrNameLst>
                                          <p:attrName>style.rotation</p:attrName>
                                        </p:attrNameLst>
                                      </p:cBhvr>
                                      <p:tavLst>
                                        <p:tav tm="0">
                                          <p:val>
                                            <p:fltVal val="360"/>
                                          </p:val>
                                        </p:tav>
                                        <p:tav tm="100000">
                                          <p:val>
                                            <p:fltVal val="0"/>
                                          </p:val>
                                        </p:tav>
                                      </p:tavLst>
                                    </p:anim>
                                    <p:animEffect transition="in" filter="fade">
                                      <p:cBhvr>
                                        <p:cTn id="28" dur="500"/>
                                        <p:tgtEl>
                                          <p:spTgt spid="7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 calcmode="lin" valueType="num">
                                      <p:cBhvr>
                                        <p:cTn id="31" dur="500" fill="hold"/>
                                        <p:tgtEl>
                                          <p:spTgt spid="77"/>
                                        </p:tgtEl>
                                        <p:attrNameLst>
                                          <p:attrName>ppt_w</p:attrName>
                                        </p:attrNameLst>
                                      </p:cBhvr>
                                      <p:tavLst>
                                        <p:tav tm="0">
                                          <p:val>
                                            <p:fltVal val="0"/>
                                          </p:val>
                                        </p:tav>
                                        <p:tav tm="100000">
                                          <p:val>
                                            <p:strVal val="#ppt_w"/>
                                          </p:val>
                                        </p:tav>
                                      </p:tavLst>
                                    </p:anim>
                                    <p:anim calcmode="lin" valueType="num">
                                      <p:cBhvr>
                                        <p:cTn id="32" dur="500" fill="hold"/>
                                        <p:tgtEl>
                                          <p:spTgt spid="77"/>
                                        </p:tgtEl>
                                        <p:attrNameLst>
                                          <p:attrName>ppt_h</p:attrName>
                                        </p:attrNameLst>
                                      </p:cBhvr>
                                      <p:tavLst>
                                        <p:tav tm="0">
                                          <p:val>
                                            <p:fltVal val="0"/>
                                          </p:val>
                                        </p:tav>
                                        <p:tav tm="100000">
                                          <p:val>
                                            <p:strVal val="#ppt_h"/>
                                          </p:val>
                                        </p:tav>
                                      </p:tavLst>
                                    </p:anim>
                                    <p:anim calcmode="lin" valueType="num">
                                      <p:cBhvr>
                                        <p:cTn id="33" dur="500" fill="hold"/>
                                        <p:tgtEl>
                                          <p:spTgt spid="77"/>
                                        </p:tgtEl>
                                        <p:attrNameLst>
                                          <p:attrName>style.rotation</p:attrName>
                                        </p:attrNameLst>
                                      </p:cBhvr>
                                      <p:tavLst>
                                        <p:tav tm="0">
                                          <p:val>
                                            <p:fltVal val="360"/>
                                          </p:val>
                                        </p:tav>
                                        <p:tav tm="100000">
                                          <p:val>
                                            <p:fltVal val="0"/>
                                          </p:val>
                                        </p:tav>
                                      </p:tavLst>
                                    </p:anim>
                                    <p:animEffect transition="in" filter="fade">
                                      <p:cBhvr>
                                        <p:cTn id="34" dur="500"/>
                                        <p:tgtEl>
                                          <p:spTgt spid="77"/>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78"/>
                                        </p:tgtEl>
                                        <p:attrNameLst>
                                          <p:attrName>style.visibility</p:attrName>
                                        </p:attrNameLst>
                                      </p:cBhvr>
                                      <p:to>
                                        <p:strVal val="visible"/>
                                      </p:to>
                                    </p:set>
                                    <p:anim calcmode="lin" valueType="num">
                                      <p:cBhvr>
                                        <p:cTn id="37" dur="500" fill="hold"/>
                                        <p:tgtEl>
                                          <p:spTgt spid="78"/>
                                        </p:tgtEl>
                                        <p:attrNameLst>
                                          <p:attrName>ppt_w</p:attrName>
                                        </p:attrNameLst>
                                      </p:cBhvr>
                                      <p:tavLst>
                                        <p:tav tm="0">
                                          <p:val>
                                            <p:fltVal val="0"/>
                                          </p:val>
                                        </p:tav>
                                        <p:tav tm="100000">
                                          <p:val>
                                            <p:strVal val="#ppt_w"/>
                                          </p:val>
                                        </p:tav>
                                      </p:tavLst>
                                    </p:anim>
                                    <p:anim calcmode="lin" valueType="num">
                                      <p:cBhvr>
                                        <p:cTn id="38" dur="500" fill="hold"/>
                                        <p:tgtEl>
                                          <p:spTgt spid="78"/>
                                        </p:tgtEl>
                                        <p:attrNameLst>
                                          <p:attrName>ppt_h</p:attrName>
                                        </p:attrNameLst>
                                      </p:cBhvr>
                                      <p:tavLst>
                                        <p:tav tm="0">
                                          <p:val>
                                            <p:fltVal val="0"/>
                                          </p:val>
                                        </p:tav>
                                        <p:tav tm="100000">
                                          <p:val>
                                            <p:strVal val="#ppt_h"/>
                                          </p:val>
                                        </p:tav>
                                      </p:tavLst>
                                    </p:anim>
                                    <p:anim calcmode="lin" valueType="num">
                                      <p:cBhvr>
                                        <p:cTn id="39" dur="500" fill="hold"/>
                                        <p:tgtEl>
                                          <p:spTgt spid="78"/>
                                        </p:tgtEl>
                                        <p:attrNameLst>
                                          <p:attrName>style.rotation</p:attrName>
                                        </p:attrNameLst>
                                      </p:cBhvr>
                                      <p:tavLst>
                                        <p:tav tm="0">
                                          <p:val>
                                            <p:fltVal val="360"/>
                                          </p:val>
                                        </p:tav>
                                        <p:tav tm="100000">
                                          <p:val>
                                            <p:fltVal val="0"/>
                                          </p:val>
                                        </p:tav>
                                      </p:tavLst>
                                    </p:anim>
                                    <p:animEffect transition="in" filter="fade">
                                      <p:cBhvr>
                                        <p:cTn id="40" dur="500"/>
                                        <p:tgtEl>
                                          <p:spTgt spid="78"/>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79"/>
                                        </p:tgtEl>
                                        <p:attrNameLst>
                                          <p:attrName>style.visibility</p:attrName>
                                        </p:attrNameLst>
                                      </p:cBhvr>
                                      <p:to>
                                        <p:strVal val="visible"/>
                                      </p:to>
                                    </p:set>
                                    <p:anim calcmode="lin" valueType="num">
                                      <p:cBhvr>
                                        <p:cTn id="43" dur="500" fill="hold"/>
                                        <p:tgtEl>
                                          <p:spTgt spid="79"/>
                                        </p:tgtEl>
                                        <p:attrNameLst>
                                          <p:attrName>ppt_w</p:attrName>
                                        </p:attrNameLst>
                                      </p:cBhvr>
                                      <p:tavLst>
                                        <p:tav tm="0">
                                          <p:val>
                                            <p:fltVal val="0"/>
                                          </p:val>
                                        </p:tav>
                                        <p:tav tm="100000">
                                          <p:val>
                                            <p:strVal val="#ppt_w"/>
                                          </p:val>
                                        </p:tav>
                                      </p:tavLst>
                                    </p:anim>
                                    <p:anim calcmode="lin" valueType="num">
                                      <p:cBhvr>
                                        <p:cTn id="44" dur="500" fill="hold"/>
                                        <p:tgtEl>
                                          <p:spTgt spid="79"/>
                                        </p:tgtEl>
                                        <p:attrNameLst>
                                          <p:attrName>ppt_h</p:attrName>
                                        </p:attrNameLst>
                                      </p:cBhvr>
                                      <p:tavLst>
                                        <p:tav tm="0">
                                          <p:val>
                                            <p:fltVal val="0"/>
                                          </p:val>
                                        </p:tav>
                                        <p:tav tm="100000">
                                          <p:val>
                                            <p:strVal val="#ppt_h"/>
                                          </p:val>
                                        </p:tav>
                                      </p:tavLst>
                                    </p:anim>
                                    <p:anim calcmode="lin" valueType="num">
                                      <p:cBhvr>
                                        <p:cTn id="45" dur="500" fill="hold"/>
                                        <p:tgtEl>
                                          <p:spTgt spid="79"/>
                                        </p:tgtEl>
                                        <p:attrNameLst>
                                          <p:attrName>style.rotation</p:attrName>
                                        </p:attrNameLst>
                                      </p:cBhvr>
                                      <p:tavLst>
                                        <p:tav tm="0">
                                          <p:val>
                                            <p:fltVal val="360"/>
                                          </p:val>
                                        </p:tav>
                                        <p:tav tm="100000">
                                          <p:val>
                                            <p:fltVal val="0"/>
                                          </p:val>
                                        </p:tav>
                                      </p:tavLst>
                                    </p:anim>
                                    <p:animEffect transition="in" filter="fade">
                                      <p:cBhvr>
                                        <p:cTn id="46" dur="500"/>
                                        <p:tgtEl>
                                          <p:spTgt spid="79"/>
                                        </p:tgtEl>
                                      </p:cBhvr>
                                    </p:animEffect>
                                  </p:childTnLst>
                                </p:cTn>
                              </p:par>
                            </p:childTnLst>
                          </p:cTn>
                        </p:par>
                        <p:par>
                          <p:cTn id="47" fill="hold">
                            <p:stCondLst>
                              <p:cond delay="2450"/>
                            </p:stCondLst>
                            <p:childTnLst>
                              <p:par>
                                <p:cTn id="48" presetID="2" presetClass="entr" presetSubtype="2" fill="hold" grpId="0" nodeType="afterEffect">
                                  <p:stCondLst>
                                    <p:cond delay="0"/>
                                  </p:stCondLst>
                                  <p:childTnLst>
                                    <p:set>
                                      <p:cBhvr>
                                        <p:cTn id="49" dur="1" fill="hold">
                                          <p:stCondLst>
                                            <p:cond delay="0"/>
                                          </p:stCondLst>
                                        </p:cTn>
                                        <p:tgtEl>
                                          <p:spTgt spid="81"/>
                                        </p:tgtEl>
                                        <p:attrNameLst>
                                          <p:attrName>style.visibility</p:attrName>
                                        </p:attrNameLst>
                                      </p:cBhvr>
                                      <p:to>
                                        <p:strVal val="visible"/>
                                      </p:to>
                                    </p:set>
                                    <p:anim calcmode="lin" valueType="num">
                                      <p:cBhvr additive="base">
                                        <p:cTn id="50" dur="500" fill="hold"/>
                                        <p:tgtEl>
                                          <p:spTgt spid="81"/>
                                        </p:tgtEl>
                                        <p:attrNameLst>
                                          <p:attrName>ppt_x</p:attrName>
                                        </p:attrNameLst>
                                      </p:cBhvr>
                                      <p:tavLst>
                                        <p:tav tm="0">
                                          <p:val>
                                            <p:strVal val="1+#ppt_w/2"/>
                                          </p:val>
                                        </p:tav>
                                        <p:tav tm="100000">
                                          <p:val>
                                            <p:strVal val="#ppt_x"/>
                                          </p:val>
                                        </p:tav>
                                      </p:tavLst>
                                    </p:anim>
                                    <p:anim calcmode="lin" valueType="num">
                                      <p:cBhvr additive="base">
                                        <p:cTn id="51" dur="500" fill="hold"/>
                                        <p:tgtEl>
                                          <p:spTgt spid="81"/>
                                        </p:tgtEl>
                                        <p:attrNameLst>
                                          <p:attrName>ppt_y</p:attrName>
                                        </p:attrNameLst>
                                      </p:cBhvr>
                                      <p:tavLst>
                                        <p:tav tm="0">
                                          <p:val>
                                            <p:strVal val="#ppt_y"/>
                                          </p:val>
                                        </p:tav>
                                        <p:tav tm="100000">
                                          <p:val>
                                            <p:strVal val="#ppt_y"/>
                                          </p:val>
                                        </p:tav>
                                      </p:tavLst>
                                    </p:anim>
                                  </p:childTnLst>
                                </p:cTn>
                              </p:par>
                            </p:childTnLst>
                          </p:cTn>
                        </p:par>
                        <p:par>
                          <p:cTn id="52" fill="hold">
                            <p:stCondLst>
                              <p:cond delay="2950"/>
                            </p:stCondLst>
                            <p:childTnLst>
                              <p:par>
                                <p:cTn id="53" presetID="22" presetClass="entr" presetSubtype="8" fill="hold" grpId="0" nodeType="afterEffect">
                                  <p:stCondLst>
                                    <p:cond delay="0"/>
                                  </p:stCondLst>
                                  <p:iterate type="lt">
                                    <p:tmPct val="10000"/>
                                  </p:iterate>
                                  <p:childTnLst>
                                    <p:set>
                                      <p:cBhvr>
                                        <p:cTn id="54" dur="1" fill="hold">
                                          <p:stCondLst>
                                            <p:cond delay="0"/>
                                          </p:stCondLst>
                                        </p:cTn>
                                        <p:tgtEl>
                                          <p:spTgt spid="82"/>
                                        </p:tgtEl>
                                        <p:attrNameLst>
                                          <p:attrName>style.visibility</p:attrName>
                                        </p:attrNameLst>
                                      </p:cBhvr>
                                      <p:to>
                                        <p:strVal val="visible"/>
                                      </p:to>
                                    </p:set>
                                    <p:animEffect transition="in" filter="wipe(left)">
                                      <p:cBhvr>
                                        <p:cTn id="55"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76" grpId="0" animBg="1"/>
      <p:bldP spid="77" grpId="0" animBg="1"/>
      <p:bldP spid="78" grpId="0" animBg="1"/>
      <p:bldP spid="79" grpId="0" animBg="1"/>
      <p:bldP spid="80" grpId="0" animBg="1"/>
      <p:bldP spid="81" grpId="0" animBg="1"/>
      <p:bldP spid="8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grpSp>
        <p:nvGrpSpPr>
          <p:cNvPr id="53" name="Group 57"/>
          <p:cNvGrpSpPr/>
          <p:nvPr/>
        </p:nvGrpSpPr>
        <p:grpSpPr>
          <a:xfrm>
            <a:off x="6744425" y="4244880"/>
            <a:ext cx="1136948" cy="1153545"/>
            <a:chOff x="2285781" y="4847654"/>
            <a:chExt cx="952480" cy="966132"/>
          </a:xfrm>
        </p:grpSpPr>
        <p:sp>
          <p:nvSpPr>
            <p:cNvPr id="5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grpSp>
        <p:nvGrpSpPr>
          <p:cNvPr id="56" name="Group 49"/>
          <p:cNvGrpSpPr/>
          <p:nvPr/>
        </p:nvGrpSpPr>
        <p:grpSpPr>
          <a:xfrm>
            <a:off x="4320941" y="2841580"/>
            <a:ext cx="1136948" cy="1153545"/>
            <a:chOff x="2285781" y="4847654"/>
            <a:chExt cx="952480" cy="966132"/>
          </a:xfrm>
        </p:grpSpPr>
        <p:sp>
          <p:nvSpPr>
            <p:cNvPr id="5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5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cxnSp>
        <p:nvCxnSpPr>
          <p:cNvPr id="59" name="Straight Connector 18"/>
          <p:cNvCxnSpPr/>
          <p:nvPr/>
        </p:nvCxnSpPr>
        <p:spPr>
          <a:xfrm>
            <a:off x="6096000" y="2102177"/>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0" name="TextBox 19"/>
          <p:cNvSpPr txBox="1"/>
          <p:nvPr/>
        </p:nvSpPr>
        <p:spPr>
          <a:xfrm>
            <a:off x="2209072" y="2854542"/>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20"/>
          <p:cNvSpPr txBox="1"/>
          <p:nvPr/>
        </p:nvSpPr>
        <p:spPr>
          <a:xfrm>
            <a:off x="521966" y="3295819"/>
            <a:ext cx="3739791" cy="1195705"/>
          </a:xfrm>
          <a:prstGeom prst="rect">
            <a:avLst/>
          </a:prstGeom>
          <a:noFill/>
        </p:spPr>
        <p:txBody>
          <a:bodyPr wrap="square" lIns="91422" tIns="45711" rIns="91422" bIns="45711" rtlCol="0">
            <a:spAutoFit/>
          </a:bodyPr>
          <a:lstStyle/>
          <a:p>
            <a:pPr algn="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  </a:t>
            </a:r>
          </a:p>
        </p:txBody>
      </p:sp>
      <p:sp>
        <p:nvSpPr>
          <p:cNvPr id="62" name="Oval 22"/>
          <p:cNvSpPr/>
          <p:nvPr/>
        </p:nvSpPr>
        <p:spPr>
          <a:xfrm>
            <a:off x="6039454" y="3366931"/>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63" name="Straight Connector 23"/>
          <p:cNvCxnSpPr/>
          <p:nvPr/>
        </p:nvCxnSpPr>
        <p:spPr>
          <a:xfrm>
            <a:off x="5514832" y="3442346"/>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4" name="Straight Connector 30"/>
          <p:cNvCxnSpPr/>
          <p:nvPr/>
        </p:nvCxnSpPr>
        <p:spPr>
          <a:xfrm>
            <a:off x="6096000" y="3488802"/>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5" name="Oval 31"/>
          <p:cNvSpPr/>
          <p:nvPr/>
        </p:nvSpPr>
        <p:spPr>
          <a:xfrm>
            <a:off x="6039454" y="4753556"/>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66" name="Straight Connector 32"/>
          <p:cNvCxnSpPr/>
          <p:nvPr/>
        </p:nvCxnSpPr>
        <p:spPr>
          <a:xfrm>
            <a:off x="6152547" y="4828971"/>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7" name="Straight Connector 34"/>
          <p:cNvCxnSpPr/>
          <p:nvPr/>
        </p:nvCxnSpPr>
        <p:spPr>
          <a:xfrm>
            <a:off x="6096000" y="4866678"/>
            <a:ext cx="0" cy="1991322"/>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8" name="TextBox 35"/>
          <p:cNvSpPr txBox="1"/>
          <p:nvPr/>
        </p:nvSpPr>
        <p:spPr>
          <a:xfrm>
            <a:off x="7927577" y="4301790"/>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9" name="Straight Connector 53"/>
          <p:cNvCxnSpPr/>
          <p:nvPr/>
        </p:nvCxnSpPr>
        <p:spPr>
          <a:xfrm>
            <a:off x="5723265" y="2083999"/>
            <a:ext cx="737080" cy="0"/>
          </a:xfrm>
          <a:prstGeom prst="line">
            <a:avLst/>
          </a:prstGeom>
          <a:ln w="25400">
            <a:solidFill>
              <a:schemeClr val="tx1">
                <a:lumMod val="75000"/>
                <a:lumOff val="25000"/>
              </a:schemeClr>
            </a:solidFill>
            <a:prstDash val="dot"/>
            <a:headEnd type="diamond"/>
            <a:tailEnd type="diamond"/>
          </a:ln>
        </p:spPr>
        <p:style>
          <a:lnRef idx="1">
            <a:schemeClr val="accent1"/>
          </a:lnRef>
          <a:fillRef idx="0">
            <a:schemeClr val="accent1"/>
          </a:fillRef>
          <a:effectRef idx="0">
            <a:schemeClr val="accent1"/>
          </a:effectRef>
          <a:fontRef idx="minor">
            <a:schemeClr val="tx1"/>
          </a:fontRef>
        </p:style>
      </p:cxnSp>
      <p:sp>
        <p:nvSpPr>
          <p:cNvPr id="70" name="TextBox 62"/>
          <p:cNvSpPr txBox="1"/>
          <p:nvPr/>
        </p:nvSpPr>
        <p:spPr>
          <a:xfrm>
            <a:off x="7938577" y="4737518"/>
            <a:ext cx="3919593" cy="1200310"/>
          </a:xfrm>
          <a:prstGeom prst="rect">
            <a:avLst/>
          </a:prstGeom>
          <a:noFill/>
        </p:spPr>
        <p:txBody>
          <a:bodyPr wrap="square" lIns="91422" tIns="45711" rIns="91422" bIns="45711" rtlCol="0">
            <a:spAutoFit/>
          </a:bodyPr>
          <a:lstStyle/>
          <a:p>
            <a:pP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71" name="AutoShape 12"/>
          <p:cNvSpPr/>
          <p:nvPr/>
        </p:nvSpPr>
        <p:spPr bwMode="auto">
          <a:xfrm>
            <a:off x="7109406" y="4578838"/>
            <a:ext cx="420803" cy="434009"/>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2" name="AutoShape 38"/>
          <p:cNvSpPr/>
          <p:nvPr/>
        </p:nvSpPr>
        <p:spPr bwMode="auto">
          <a:xfrm>
            <a:off x="4697846" y="3234304"/>
            <a:ext cx="420803" cy="3961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p:transition spd="slow" advClick="0" advTm="10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10" presetClass="entr" presetSubtype="0" fill="hold" nodeType="afterEffect">
                                  <p:stCondLst>
                                    <p:cond delay="0"/>
                                  </p:stCondLst>
                                  <p:childTnLst>
                                    <p:set>
                                      <p:cBhvr>
                                        <p:cTn id="18" dur="1" fill="hold">
                                          <p:stCondLst>
                                            <p:cond delay="0"/>
                                          </p:stCondLst>
                                        </p:cTn>
                                        <p:tgtEl>
                                          <p:spTgt spid="69"/>
                                        </p:tgtEl>
                                        <p:attrNameLst>
                                          <p:attrName>style.visibility</p:attrName>
                                        </p:attrNameLst>
                                      </p:cBhvr>
                                      <p:to>
                                        <p:strVal val="visible"/>
                                      </p:to>
                                    </p:set>
                                    <p:animEffect transition="in" filter="fade">
                                      <p:cBhvr>
                                        <p:cTn id="19" dur="500"/>
                                        <p:tgtEl>
                                          <p:spTgt spid="69"/>
                                        </p:tgtEl>
                                      </p:cBhvr>
                                    </p:animEffect>
                                  </p:childTnLst>
                                </p:cTn>
                              </p:par>
                            </p:childTnLst>
                          </p:cTn>
                        </p:par>
                        <p:par>
                          <p:cTn id="20" fill="hold">
                            <p:stCondLst>
                              <p:cond delay="1950"/>
                            </p:stCondLst>
                            <p:childTnLst>
                              <p:par>
                                <p:cTn id="21" presetID="22" presetClass="entr" presetSubtype="1"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wipe(up)">
                                      <p:cBhvr>
                                        <p:cTn id="23" dur="500"/>
                                        <p:tgtEl>
                                          <p:spTgt spid="59"/>
                                        </p:tgtEl>
                                      </p:cBhvr>
                                    </p:animEffect>
                                  </p:childTnLst>
                                </p:cTn>
                              </p:par>
                            </p:childTnLst>
                          </p:cTn>
                        </p:par>
                        <p:par>
                          <p:cTn id="24" fill="hold">
                            <p:stCondLst>
                              <p:cond delay="2450"/>
                            </p:stCondLst>
                            <p:childTnLst>
                              <p:par>
                                <p:cTn id="25" presetID="53" presetClass="entr" presetSubtype="16" fill="hold" grpId="0" nodeType="afterEffect">
                                  <p:stCondLst>
                                    <p:cond delay="0"/>
                                  </p:stCondLst>
                                  <p:childTnLst>
                                    <p:set>
                                      <p:cBhvr>
                                        <p:cTn id="26" dur="1" fill="hold">
                                          <p:stCondLst>
                                            <p:cond delay="0"/>
                                          </p:stCondLst>
                                        </p:cTn>
                                        <p:tgtEl>
                                          <p:spTgt spid="62"/>
                                        </p:tgtEl>
                                        <p:attrNameLst>
                                          <p:attrName>style.visibility</p:attrName>
                                        </p:attrNameLst>
                                      </p:cBhvr>
                                      <p:to>
                                        <p:strVal val="visible"/>
                                      </p:to>
                                    </p:set>
                                    <p:anim calcmode="lin" valueType="num">
                                      <p:cBhvr>
                                        <p:cTn id="27" dur="500" fill="hold"/>
                                        <p:tgtEl>
                                          <p:spTgt spid="62"/>
                                        </p:tgtEl>
                                        <p:attrNameLst>
                                          <p:attrName>ppt_w</p:attrName>
                                        </p:attrNameLst>
                                      </p:cBhvr>
                                      <p:tavLst>
                                        <p:tav tm="0">
                                          <p:val>
                                            <p:fltVal val="0"/>
                                          </p:val>
                                        </p:tav>
                                        <p:tav tm="100000">
                                          <p:val>
                                            <p:strVal val="#ppt_w"/>
                                          </p:val>
                                        </p:tav>
                                      </p:tavLst>
                                    </p:anim>
                                    <p:anim calcmode="lin" valueType="num">
                                      <p:cBhvr>
                                        <p:cTn id="28" dur="500" fill="hold"/>
                                        <p:tgtEl>
                                          <p:spTgt spid="62"/>
                                        </p:tgtEl>
                                        <p:attrNameLst>
                                          <p:attrName>ppt_h</p:attrName>
                                        </p:attrNameLst>
                                      </p:cBhvr>
                                      <p:tavLst>
                                        <p:tav tm="0">
                                          <p:val>
                                            <p:fltVal val="0"/>
                                          </p:val>
                                        </p:tav>
                                        <p:tav tm="100000">
                                          <p:val>
                                            <p:strVal val="#ppt_h"/>
                                          </p:val>
                                        </p:tav>
                                      </p:tavLst>
                                    </p:anim>
                                    <p:animEffect transition="in" filter="fade">
                                      <p:cBhvr>
                                        <p:cTn id="29" dur="500"/>
                                        <p:tgtEl>
                                          <p:spTgt spid="62"/>
                                        </p:tgtEl>
                                      </p:cBhvr>
                                    </p:animEffect>
                                  </p:childTnLst>
                                </p:cTn>
                              </p:par>
                            </p:childTnLst>
                          </p:cTn>
                        </p:par>
                        <p:par>
                          <p:cTn id="30" fill="hold">
                            <p:stCondLst>
                              <p:cond delay="2950"/>
                            </p:stCondLst>
                            <p:childTnLst>
                              <p:par>
                                <p:cTn id="31" presetID="22" presetClass="entr" presetSubtype="2"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right)">
                                      <p:cBhvr>
                                        <p:cTn id="33" dur="500"/>
                                        <p:tgtEl>
                                          <p:spTgt spid="63"/>
                                        </p:tgtEl>
                                      </p:cBhvr>
                                    </p:animEffect>
                                  </p:childTnLst>
                                </p:cTn>
                              </p:par>
                            </p:childTnLst>
                          </p:cTn>
                        </p:par>
                        <p:par>
                          <p:cTn id="34" fill="hold">
                            <p:stCondLst>
                              <p:cond delay="3450"/>
                            </p:stCondLst>
                            <p:childTnLst>
                              <p:par>
                                <p:cTn id="35" presetID="10" presetClass="entr" presetSubtype="0" fill="hold"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childTnLst>
                          </p:cTn>
                        </p:par>
                        <p:par>
                          <p:cTn id="38" fill="hold">
                            <p:stCondLst>
                              <p:cond delay="3950"/>
                            </p:stCondLst>
                            <p:childTnLst>
                              <p:par>
                                <p:cTn id="39" presetID="53" presetClass="entr" presetSubtype="16" fill="hold" grpId="0" nodeType="afterEffect">
                                  <p:stCondLst>
                                    <p:cond delay="0"/>
                                  </p:stCondLst>
                                  <p:childTnLst>
                                    <p:set>
                                      <p:cBhvr>
                                        <p:cTn id="40" dur="1" fill="hold">
                                          <p:stCondLst>
                                            <p:cond delay="0"/>
                                          </p:stCondLst>
                                        </p:cTn>
                                        <p:tgtEl>
                                          <p:spTgt spid="72"/>
                                        </p:tgtEl>
                                        <p:attrNameLst>
                                          <p:attrName>style.visibility</p:attrName>
                                        </p:attrNameLst>
                                      </p:cBhvr>
                                      <p:to>
                                        <p:strVal val="visible"/>
                                      </p:to>
                                    </p:set>
                                    <p:anim calcmode="lin" valueType="num">
                                      <p:cBhvr>
                                        <p:cTn id="41" dur="500" fill="hold"/>
                                        <p:tgtEl>
                                          <p:spTgt spid="72"/>
                                        </p:tgtEl>
                                        <p:attrNameLst>
                                          <p:attrName>ppt_w</p:attrName>
                                        </p:attrNameLst>
                                      </p:cBhvr>
                                      <p:tavLst>
                                        <p:tav tm="0">
                                          <p:val>
                                            <p:fltVal val="0"/>
                                          </p:val>
                                        </p:tav>
                                        <p:tav tm="100000">
                                          <p:val>
                                            <p:strVal val="#ppt_w"/>
                                          </p:val>
                                        </p:tav>
                                      </p:tavLst>
                                    </p:anim>
                                    <p:anim calcmode="lin" valueType="num">
                                      <p:cBhvr>
                                        <p:cTn id="42" dur="500" fill="hold"/>
                                        <p:tgtEl>
                                          <p:spTgt spid="72"/>
                                        </p:tgtEl>
                                        <p:attrNameLst>
                                          <p:attrName>ppt_h</p:attrName>
                                        </p:attrNameLst>
                                      </p:cBhvr>
                                      <p:tavLst>
                                        <p:tav tm="0">
                                          <p:val>
                                            <p:fltVal val="0"/>
                                          </p:val>
                                        </p:tav>
                                        <p:tav tm="100000">
                                          <p:val>
                                            <p:strVal val="#ppt_h"/>
                                          </p:val>
                                        </p:tav>
                                      </p:tavLst>
                                    </p:anim>
                                    <p:animEffect transition="in" filter="fade">
                                      <p:cBhvr>
                                        <p:cTn id="43" dur="500"/>
                                        <p:tgtEl>
                                          <p:spTgt spid="72"/>
                                        </p:tgtEl>
                                      </p:cBhvr>
                                    </p:animEffect>
                                  </p:childTnLst>
                                </p:cTn>
                              </p:par>
                            </p:childTnLst>
                          </p:cTn>
                        </p:par>
                        <p:par>
                          <p:cTn id="44" fill="hold">
                            <p:stCondLst>
                              <p:cond delay="4450"/>
                            </p:stCondLst>
                            <p:childTnLst>
                              <p:par>
                                <p:cTn id="45" presetID="10" presetClass="entr" presetSubtype="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fade">
                                      <p:cBhvr>
                                        <p:cTn id="50" dur="500"/>
                                        <p:tgtEl>
                                          <p:spTgt spid="61"/>
                                        </p:tgtEl>
                                      </p:cBhvr>
                                    </p:animEffect>
                                  </p:childTnLst>
                                </p:cTn>
                              </p:par>
                            </p:childTnLst>
                          </p:cTn>
                        </p:par>
                        <p:par>
                          <p:cTn id="51" fill="hold">
                            <p:stCondLst>
                              <p:cond delay="4950"/>
                            </p:stCondLst>
                            <p:childTnLst>
                              <p:par>
                                <p:cTn id="52" presetID="22" presetClass="entr" presetSubtype="1" fill="hold" nodeType="afterEffect">
                                  <p:stCondLst>
                                    <p:cond delay="0"/>
                                  </p:stCondLst>
                                  <p:childTnLst>
                                    <p:set>
                                      <p:cBhvr>
                                        <p:cTn id="53" dur="1" fill="hold">
                                          <p:stCondLst>
                                            <p:cond delay="0"/>
                                          </p:stCondLst>
                                        </p:cTn>
                                        <p:tgtEl>
                                          <p:spTgt spid="64"/>
                                        </p:tgtEl>
                                        <p:attrNameLst>
                                          <p:attrName>style.visibility</p:attrName>
                                        </p:attrNameLst>
                                      </p:cBhvr>
                                      <p:to>
                                        <p:strVal val="visible"/>
                                      </p:to>
                                    </p:set>
                                    <p:animEffect transition="in" filter="wipe(up)">
                                      <p:cBhvr>
                                        <p:cTn id="54" dur="500"/>
                                        <p:tgtEl>
                                          <p:spTgt spid="64"/>
                                        </p:tgtEl>
                                      </p:cBhvr>
                                    </p:animEffect>
                                  </p:childTnLst>
                                </p:cTn>
                              </p:par>
                            </p:childTnLst>
                          </p:cTn>
                        </p:par>
                        <p:par>
                          <p:cTn id="55" fill="hold">
                            <p:stCondLst>
                              <p:cond delay="5450"/>
                            </p:stCondLst>
                            <p:childTnLst>
                              <p:par>
                                <p:cTn id="56" presetID="53" presetClass="entr" presetSubtype="16"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 calcmode="lin" valueType="num">
                                      <p:cBhvr>
                                        <p:cTn id="58" dur="500" fill="hold"/>
                                        <p:tgtEl>
                                          <p:spTgt spid="65"/>
                                        </p:tgtEl>
                                        <p:attrNameLst>
                                          <p:attrName>ppt_w</p:attrName>
                                        </p:attrNameLst>
                                      </p:cBhvr>
                                      <p:tavLst>
                                        <p:tav tm="0">
                                          <p:val>
                                            <p:fltVal val="0"/>
                                          </p:val>
                                        </p:tav>
                                        <p:tav tm="100000">
                                          <p:val>
                                            <p:strVal val="#ppt_w"/>
                                          </p:val>
                                        </p:tav>
                                      </p:tavLst>
                                    </p:anim>
                                    <p:anim calcmode="lin" valueType="num">
                                      <p:cBhvr>
                                        <p:cTn id="59" dur="500" fill="hold"/>
                                        <p:tgtEl>
                                          <p:spTgt spid="65"/>
                                        </p:tgtEl>
                                        <p:attrNameLst>
                                          <p:attrName>ppt_h</p:attrName>
                                        </p:attrNameLst>
                                      </p:cBhvr>
                                      <p:tavLst>
                                        <p:tav tm="0">
                                          <p:val>
                                            <p:fltVal val="0"/>
                                          </p:val>
                                        </p:tav>
                                        <p:tav tm="100000">
                                          <p:val>
                                            <p:strVal val="#ppt_h"/>
                                          </p:val>
                                        </p:tav>
                                      </p:tavLst>
                                    </p:anim>
                                    <p:animEffect transition="in" filter="fade">
                                      <p:cBhvr>
                                        <p:cTn id="60" dur="500"/>
                                        <p:tgtEl>
                                          <p:spTgt spid="65"/>
                                        </p:tgtEl>
                                      </p:cBhvr>
                                    </p:animEffect>
                                  </p:childTnLst>
                                </p:cTn>
                              </p:par>
                            </p:childTnLst>
                          </p:cTn>
                        </p:par>
                        <p:par>
                          <p:cTn id="61" fill="hold">
                            <p:stCondLst>
                              <p:cond delay="5950"/>
                            </p:stCondLst>
                            <p:childTnLst>
                              <p:par>
                                <p:cTn id="62" presetID="22" presetClass="entr" presetSubtype="8" fill="hold" nodeType="afterEffect">
                                  <p:stCondLst>
                                    <p:cond delay="0"/>
                                  </p:stCondLst>
                                  <p:childTnLst>
                                    <p:set>
                                      <p:cBhvr>
                                        <p:cTn id="63" dur="1" fill="hold">
                                          <p:stCondLst>
                                            <p:cond delay="0"/>
                                          </p:stCondLst>
                                        </p:cTn>
                                        <p:tgtEl>
                                          <p:spTgt spid="66"/>
                                        </p:tgtEl>
                                        <p:attrNameLst>
                                          <p:attrName>style.visibility</p:attrName>
                                        </p:attrNameLst>
                                      </p:cBhvr>
                                      <p:to>
                                        <p:strVal val="visible"/>
                                      </p:to>
                                    </p:set>
                                    <p:animEffect transition="in" filter="wipe(left)">
                                      <p:cBhvr>
                                        <p:cTn id="64" dur="500"/>
                                        <p:tgtEl>
                                          <p:spTgt spid="66"/>
                                        </p:tgtEl>
                                      </p:cBhvr>
                                    </p:animEffect>
                                  </p:childTnLst>
                                </p:cTn>
                              </p:par>
                            </p:childTnLst>
                          </p:cTn>
                        </p:par>
                        <p:par>
                          <p:cTn id="65" fill="hold">
                            <p:stCondLst>
                              <p:cond delay="6450"/>
                            </p:stCondLst>
                            <p:childTnLst>
                              <p:par>
                                <p:cTn id="66" presetID="10" presetClass="entr" presetSubtype="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Effect transition="in" filter="fade">
                                      <p:cBhvr>
                                        <p:cTn id="68" dur="500"/>
                                        <p:tgtEl>
                                          <p:spTgt spid="53"/>
                                        </p:tgtEl>
                                      </p:cBhvr>
                                    </p:animEffect>
                                  </p:childTnLst>
                                </p:cTn>
                              </p:par>
                            </p:childTnLst>
                          </p:cTn>
                        </p:par>
                        <p:par>
                          <p:cTn id="69" fill="hold">
                            <p:stCondLst>
                              <p:cond delay="6950"/>
                            </p:stCondLst>
                            <p:childTnLst>
                              <p:par>
                                <p:cTn id="70" presetID="53" presetClass="entr" presetSubtype="16" fill="hold" grpId="0" nodeType="afterEffect">
                                  <p:stCondLst>
                                    <p:cond delay="0"/>
                                  </p:stCondLst>
                                  <p:childTnLst>
                                    <p:set>
                                      <p:cBhvr>
                                        <p:cTn id="71" dur="1" fill="hold">
                                          <p:stCondLst>
                                            <p:cond delay="0"/>
                                          </p:stCondLst>
                                        </p:cTn>
                                        <p:tgtEl>
                                          <p:spTgt spid="71"/>
                                        </p:tgtEl>
                                        <p:attrNameLst>
                                          <p:attrName>style.visibility</p:attrName>
                                        </p:attrNameLst>
                                      </p:cBhvr>
                                      <p:to>
                                        <p:strVal val="visible"/>
                                      </p:to>
                                    </p:set>
                                    <p:anim calcmode="lin" valueType="num">
                                      <p:cBhvr>
                                        <p:cTn id="72" dur="500" fill="hold"/>
                                        <p:tgtEl>
                                          <p:spTgt spid="71"/>
                                        </p:tgtEl>
                                        <p:attrNameLst>
                                          <p:attrName>ppt_w</p:attrName>
                                        </p:attrNameLst>
                                      </p:cBhvr>
                                      <p:tavLst>
                                        <p:tav tm="0">
                                          <p:val>
                                            <p:fltVal val="0"/>
                                          </p:val>
                                        </p:tav>
                                        <p:tav tm="100000">
                                          <p:val>
                                            <p:strVal val="#ppt_w"/>
                                          </p:val>
                                        </p:tav>
                                      </p:tavLst>
                                    </p:anim>
                                    <p:anim calcmode="lin" valueType="num">
                                      <p:cBhvr>
                                        <p:cTn id="73" dur="500" fill="hold"/>
                                        <p:tgtEl>
                                          <p:spTgt spid="71"/>
                                        </p:tgtEl>
                                        <p:attrNameLst>
                                          <p:attrName>ppt_h</p:attrName>
                                        </p:attrNameLst>
                                      </p:cBhvr>
                                      <p:tavLst>
                                        <p:tav tm="0">
                                          <p:val>
                                            <p:fltVal val="0"/>
                                          </p:val>
                                        </p:tav>
                                        <p:tav tm="100000">
                                          <p:val>
                                            <p:strVal val="#ppt_h"/>
                                          </p:val>
                                        </p:tav>
                                      </p:tavLst>
                                    </p:anim>
                                    <p:animEffect transition="in" filter="fade">
                                      <p:cBhvr>
                                        <p:cTn id="74" dur="500"/>
                                        <p:tgtEl>
                                          <p:spTgt spid="71"/>
                                        </p:tgtEl>
                                      </p:cBhvr>
                                    </p:animEffect>
                                  </p:childTnLst>
                                </p:cTn>
                              </p:par>
                            </p:childTnLst>
                          </p:cTn>
                        </p:par>
                        <p:par>
                          <p:cTn id="75" fill="hold">
                            <p:stCondLst>
                              <p:cond delay="7450"/>
                            </p:stCondLst>
                            <p:childTnLst>
                              <p:par>
                                <p:cTn id="76" presetID="10" presetClass="entr" presetSubtype="0" fill="hold" grpId="0" nodeType="afterEffect">
                                  <p:stCondLst>
                                    <p:cond delay="0"/>
                                  </p:stCondLst>
                                  <p:childTnLst>
                                    <p:set>
                                      <p:cBhvr>
                                        <p:cTn id="77" dur="1" fill="hold">
                                          <p:stCondLst>
                                            <p:cond delay="0"/>
                                          </p:stCondLst>
                                        </p:cTn>
                                        <p:tgtEl>
                                          <p:spTgt spid="68"/>
                                        </p:tgtEl>
                                        <p:attrNameLst>
                                          <p:attrName>style.visibility</p:attrName>
                                        </p:attrNameLst>
                                      </p:cBhvr>
                                      <p:to>
                                        <p:strVal val="visible"/>
                                      </p:to>
                                    </p:set>
                                    <p:animEffect transition="in" filter="fade">
                                      <p:cBhvr>
                                        <p:cTn id="78" dur="500"/>
                                        <p:tgtEl>
                                          <p:spTgt spid="68"/>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70"/>
                                        </p:tgtEl>
                                        <p:attrNameLst>
                                          <p:attrName>style.visibility</p:attrName>
                                        </p:attrNameLst>
                                      </p:cBhvr>
                                      <p:to>
                                        <p:strVal val="visible"/>
                                      </p:to>
                                    </p:set>
                                    <p:animEffect transition="in" filter="fade">
                                      <p:cBhvr>
                                        <p:cTn id="81" dur="500"/>
                                        <p:tgtEl>
                                          <p:spTgt spid="70"/>
                                        </p:tgtEl>
                                      </p:cBhvr>
                                    </p:animEffect>
                                  </p:childTnLst>
                                </p:cTn>
                              </p:par>
                            </p:childTnLst>
                          </p:cTn>
                        </p:par>
                        <p:par>
                          <p:cTn id="82" fill="hold">
                            <p:stCondLst>
                              <p:cond delay="7950"/>
                            </p:stCondLst>
                            <p:childTnLst>
                              <p:par>
                                <p:cTn id="83" presetID="22" presetClass="entr" presetSubtype="1" fill="hold" nodeType="afterEffect">
                                  <p:stCondLst>
                                    <p:cond delay="0"/>
                                  </p:stCondLst>
                                  <p:childTnLst>
                                    <p:set>
                                      <p:cBhvr>
                                        <p:cTn id="84" dur="1" fill="hold">
                                          <p:stCondLst>
                                            <p:cond delay="0"/>
                                          </p:stCondLst>
                                        </p:cTn>
                                        <p:tgtEl>
                                          <p:spTgt spid="67"/>
                                        </p:tgtEl>
                                        <p:attrNameLst>
                                          <p:attrName>style.visibility</p:attrName>
                                        </p:attrNameLst>
                                      </p:cBhvr>
                                      <p:to>
                                        <p:strVal val="visible"/>
                                      </p:to>
                                    </p:set>
                                    <p:animEffect transition="in" filter="wipe(up)">
                                      <p:cBhvr>
                                        <p:cTn id="8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60" grpId="0"/>
      <p:bldP spid="61" grpId="0"/>
      <p:bldP spid="62" grpId="0" animBg="1"/>
      <p:bldP spid="65" grpId="0" animBg="1"/>
      <p:bldP spid="68" grpId="0"/>
      <p:bldP spid="70" grpId="0"/>
      <p:bldP spid="71" grpId="0" animBg="1"/>
      <p:bldP spid="7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grpSp>
        <p:nvGrpSpPr>
          <p:cNvPr id="73" name="Group 57"/>
          <p:cNvGrpSpPr/>
          <p:nvPr/>
        </p:nvGrpSpPr>
        <p:grpSpPr>
          <a:xfrm>
            <a:off x="6769208" y="2415087"/>
            <a:ext cx="1136948" cy="1153545"/>
            <a:chOff x="2285781" y="4847654"/>
            <a:chExt cx="952480" cy="966132"/>
          </a:xfrm>
        </p:grpSpPr>
        <p:sp>
          <p:nvSpPr>
            <p:cNvPr id="7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grpSp>
        <p:nvGrpSpPr>
          <p:cNvPr id="76" name="Group 49"/>
          <p:cNvGrpSpPr/>
          <p:nvPr/>
        </p:nvGrpSpPr>
        <p:grpSpPr>
          <a:xfrm>
            <a:off x="4345723" y="1040815"/>
            <a:ext cx="1136948" cy="1153545"/>
            <a:chOff x="2285781" y="4847654"/>
            <a:chExt cx="952480" cy="966132"/>
          </a:xfrm>
        </p:grpSpPr>
        <p:sp>
          <p:nvSpPr>
            <p:cNvPr id="7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cxnSp>
        <p:nvCxnSpPr>
          <p:cNvPr id="79" name="Straight Connector 18"/>
          <p:cNvCxnSpPr>
            <a:endCxn id="82" idx="0"/>
          </p:cNvCxnSpPr>
          <p:nvPr/>
        </p:nvCxnSpPr>
        <p:spPr>
          <a:xfrm>
            <a:off x="6120783" y="2564"/>
            <a:ext cx="1" cy="1563602"/>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80" name="TextBox 19"/>
          <p:cNvSpPr txBox="1"/>
          <p:nvPr/>
        </p:nvSpPr>
        <p:spPr>
          <a:xfrm>
            <a:off x="2341268" y="1093730"/>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20"/>
          <p:cNvSpPr txBox="1"/>
          <p:nvPr/>
        </p:nvSpPr>
        <p:spPr>
          <a:xfrm>
            <a:off x="779965" y="1495054"/>
            <a:ext cx="3506574" cy="1200310"/>
          </a:xfrm>
          <a:prstGeom prst="rect">
            <a:avLst/>
          </a:prstGeom>
          <a:noFill/>
        </p:spPr>
        <p:txBody>
          <a:bodyPr wrap="square" lIns="91422" tIns="45711" rIns="91422" bIns="45711" rtlCol="0">
            <a:spAutoFit/>
          </a:bodyPr>
          <a:lstStyle/>
          <a:p>
            <a:pPr algn="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82" name="Oval 22"/>
          <p:cNvSpPr/>
          <p:nvPr/>
        </p:nvSpPr>
        <p:spPr>
          <a:xfrm>
            <a:off x="6064237" y="1566166"/>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83" name="Straight Connector 23"/>
          <p:cNvCxnSpPr/>
          <p:nvPr/>
        </p:nvCxnSpPr>
        <p:spPr>
          <a:xfrm>
            <a:off x="5539615" y="1641581"/>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84" name="Straight Connector 30"/>
          <p:cNvCxnSpPr>
            <a:endCxn id="85" idx="0"/>
          </p:cNvCxnSpPr>
          <p:nvPr/>
        </p:nvCxnSpPr>
        <p:spPr>
          <a:xfrm>
            <a:off x="6120783" y="1389189"/>
            <a:ext cx="1" cy="1534574"/>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85" name="Oval 31"/>
          <p:cNvSpPr/>
          <p:nvPr/>
        </p:nvSpPr>
        <p:spPr>
          <a:xfrm>
            <a:off x="6064237" y="2923763"/>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86" name="Straight Connector 32"/>
          <p:cNvCxnSpPr/>
          <p:nvPr/>
        </p:nvCxnSpPr>
        <p:spPr>
          <a:xfrm>
            <a:off x="6177329" y="2999178"/>
            <a:ext cx="524623"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sp>
        <p:nvSpPr>
          <p:cNvPr id="87" name="TextBox 35"/>
          <p:cNvSpPr txBox="1"/>
          <p:nvPr/>
        </p:nvSpPr>
        <p:spPr>
          <a:xfrm>
            <a:off x="7952360" y="2471997"/>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62"/>
          <p:cNvSpPr txBox="1"/>
          <p:nvPr/>
        </p:nvSpPr>
        <p:spPr>
          <a:xfrm>
            <a:off x="7963359" y="2907725"/>
            <a:ext cx="4013782" cy="978711"/>
          </a:xfrm>
          <a:prstGeom prst="rect">
            <a:avLst/>
          </a:prstGeom>
          <a:noFill/>
        </p:spPr>
        <p:txBody>
          <a:bodyPr wrap="square" lIns="91422" tIns="45711" rIns="91422" bIns="45711" rtlCol="0">
            <a:spAutoFit/>
          </a:bodyPr>
          <a:lstStyle/>
          <a:p>
            <a:pP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grpSp>
        <p:nvGrpSpPr>
          <p:cNvPr id="89" name="Group 36"/>
          <p:cNvGrpSpPr/>
          <p:nvPr/>
        </p:nvGrpSpPr>
        <p:grpSpPr>
          <a:xfrm>
            <a:off x="6772041" y="5198123"/>
            <a:ext cx="1136948" cy="1153545"/>
            <a:chOff x="2285781" y="4847654"/>
            <a:chExt cx="952480" cy="966132"/>
          </a:xfrm>
        </p:grpSpPr>
        <p:sp>
          <p:nvSpPr>
            <p:cNvPr id="90" name="Oval 45"/>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1" name="Oval 4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grpSp>
        <p:nvGrpSpPr>
          <p:cNvPr id="92" name="Group 47"/>
          <p:cNvGrpSpPr/>
          <p:nvPr/>
        </p:nvGrpSpPr>
        <p:grpSpPr>
          <a:xfrm>
            <a:off x="4348556" y="3794823"/>
            <a:ext cx="1136948" cy="1153545"/>
            <a:chOff x="2285781" y="4847654"/>
            <a:chExt cx="952480" cy="966132"/>
          </a:xfrm>
        </p:grpSpPr>
        <p:sp>
          <p:nvSpPr>
            <p:cNvPr id="93" name="Oval 4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94" name="Oval 52"/>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dirty="0"/>
            </a:p>
          </p:txBody>
        </p:sp>
      </p:grpSp>
      <p:cxnSp>
        <p:nvCxnSpPr>
          <p:cNvPr id="95" name="Straight Connector 54"/>
          <p:cNvCxnSpPr>
            <a:endCxn id="98" idx="0"/>
          </p:cNvCxnSpPr>
          <p:nvPr/>
        </p:nvCxnSpPr>
        <p:spPr>
          <a:xfrm>
            <a:off x="6123616" y="2785600"/>
            <a:ext cx="1" cy="1534574"/>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96" name="TextBox 55"/>
          <p:cNvSpPr txBox="1"/>
          <p:nvPr/>
        </p:nvSpPr>
        <p:spPr>
          <a:xfrm>
            <a:off x="2260323" y="3832799"/>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TextBox 56"/>
          <p:cNvSpPr txBox="1"/>
          <p:nvPr/>
        </p:nvSpPr>
        <p:spPr>
          <a:xfrm>
            <a:off x="870127" y="4249062"/>
            <a:ext cx="3419245" cy="1200310"/>
          </a:xfrm>
          <a:prstGeom prst="rect">
            <a:avLst/>
          </a:prstGeom>
          <a:noFill/>
        </p:spPr>
        <p:txBody>
          <a:bodyPr wrap="square" lIns="91422" tIns="45711" rIns="91422" bIns="45711" rtlCol="0">
            <a:spAutoFit/>
          </a:bodyPr>
          <a:lstStyle/>
          <a:p>
            <a:pPr algn="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98" name="Oval 60"/>
          <p:cNvSpPr/>
          <p:nvPr/>
        </p:nvSpPr>
        <p:spPr>
          <a:xfrm>
            <a:off x="6067070" y="4320174"/>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99" name="Straight Connector 61"/>
          <p:cNvCxnSpPr/>
          <p:nvPr/>
        </p:nvCxnSpPr>
        <p:spPr>
          <a:xfrm>
            <a:off x="5542448" y="4395589"/>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100" name="Straight Connector 68"/>
          <p:cNvCxnSpPr/>
          <p:nvPr/>
        </p:nvCxnSpPr>
        <p:spPr>
          <a:xfrm>
            <a:off x="6123616" y="4442045"/>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01" name="Oval 69"/>
          <p:cNvSpPr/>
          <p:nvPr/>
        </p:nvSpPr>
        <p:spPr>
          <a:xfrm>
            <a:off x="6067070" y="5706799"/>
            <a:ext cx="113093" cy="11312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a:p>
        </p:txBody>
      </p:sp>
      <p:cxnSp>
        <p:nvCxnSpPr>
          <p:cNvPr id="102" name="Straight Connector 70"/>
          <p:cNvCxnSpPr/>
          <p:nvPr/>
        </p:nvCxnSpPr>
        <p:spPr>
          <a:xfrm>
            <a:off x="6180163" y="5782214"/>
            <a:ext cx="524623"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sp>
        <p:nvSpPr>
          <p:cNvPr id="103" name="TextBox 71"/>
          <p:cNvSpPr txBox="1"/>
          <p:nvPr/>
        </p:nvSpPr>
        <p:spPr>
          <a:xfrm>
            <a:off x="7955193" y="5255033"/>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80"/>
          <p:cNvSpPr txBox="1"/>
          <p:nvPr/>
        </p:nvSpPr>
        <p:spPr>
          <a:xfrm>
            <a:off x="7966193" y="5690761"/>
            <a:ext cx="4010948" cy="978711"/>
          </a:xfrm>
          <a:prstGeom prst="rect">
            <a:avLst/>
          </a:prstGeom>
          <a:noFill/>
        </p:spPr>
        <p:txBody>
          <a:bodyPr wrap="square" lIns="91422" tIns="45711" rIns="91422" bIns="45711" rtlCol="0">
            <a:spAutoFit/>
          </a:bodyPr>
          <a:lstStyle/>
          <a:p>
            <a:pPr defTabSz="323215">
              <a:lnSpc>
                <a:spcPct val="120000"/>
              </a:lnSpc>
              <a:spcBef>
                <a:spcPts val="850"/>
              </a:spcBef>
              <a:defRPr/>
            </a:pPr>
            <a:r>
              <a:rPr lang="zh-CN" altLang="en-US" sz="120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cxnSp>
        <p:nvCxnSpPr>
          <p:cNvPr id="105" name="Straight Connector 81"/>
          <p:cNvCxnSpPr/>
          <p:nvPr/>
        </p:nvCxnSpPr>
        <p:spPr>
          <a:xfrm>
            <a:off x="6120783" y="5579592"/>
            <a:ext cx="0" cy="1249175"/>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06" name="AutoShape 82"/>
          <p:cNvSpPr/>
          <p:nvPr/>
        </p:nvSpPr>
        <p:spPr bwMode="auto">
          <a:xfrm>
            <a:off x="4711300" y="1410384"/>
            <a:ext cx="422491" cy="3961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7" name="AutoShape 19"/>
          <p:cNvSpPr/>
          <p:nvPr/>
        </p:nvSpPr>
        <p:spPr bwMode="auto">
          <a:xfrm>
            <a:off x="7144578" y="5555345"/>
            <a:ext cx="420803" cy="394553"/>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8" name="AutoShape 20"/>
          <p:cNvSpPr/>
          <p:nvPr/>
        </p:nvSpPr>
        <p:spPr bwMode="auto">
          <a:xfrm>
            <a:off x="4711300" y="4178113"/>
            <a:ext cx="422491" cy="3945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9" name="AutoShape 43"/>
          <p:cNvSpPr/>
          <p:nvPr/>
        </p:nvSpPr>
        <p:spPr bwMode="auto">
          <a:xfrm>
            <a:off x="7142890" y="2771131"/>
            <a:ext cx="422491" cy="43400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p:spPr>
        <p:txBody>
          <a:bodyPr lIns="50789" tIns="50789" rIns="50789" bIns="50789" anchor="ctr"/>
          <a:lstStyle/>
          <a:p>
            <a:pPr defTabSz="456565">
              <a:defRPr/>
            </a:pPr>
            <a:endParaRPr lang="es-ES" sz="29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2" presetClass="entr" presetSubtype="1"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wipe(up)">
                                      <p:cBhvr>
                                        <p:cTn id="19" dur="500"/>
                                        <p:tgtEl>
                                          <p:spTgt spid="79"/>
                                        </p:tgtEl>
                                      </p:cBhvr>
                                    </p:animEffect>
                                  </p:childTnLst>
                                </p:cTn>
                              </p:par>
                            </p:childTnLst>
                          </p:cTn>
                        </p:par>
                        <p:par>
                          <p:cTn id="20" fill="hold">
                            <p:stCondLst>
                              <p:cond delay="1950"/>
                            </p:stCondLst>
                            <p:childTnLst>
                              <p:par>
                                <p:cTn id="21" presetID="53" presetClass="entr" presetSubtype="16" fill="hold" grpId="0" nodeType="afterEffect">
                                  <p:stCondLst>
                                    <p:cond delay="0"/>
                                  </p:stCondLst>
                                  <p:childTnLst>
                                    <p:set>
                                      <p:cBhvr>
                                        <p:cTn id="22" dur="1" fill="hold">
                                          <p:stCondLst>
                                            <p:cond delay="0"/>
                                          </p:stCondLst>
                                        </p:cTn>
                                        <p:tgtEl>
                                          <p:spTgt spid="82"/>
                                        </p:tgtEl>
                                        <p:attrNameLst>
                                          <p:attrName>style.visibility</p:attrName>
                                        </p:attrNameLst>
                                      </p:cBhvr>
                                      <p:to>
                                        <p:strVal val="visible"/>
                                      </p:to>
                                    </p:set>
                                    <p:anim calcmode="lin" valueType="num">
                                      <p:cBhvr>
                                        <p:cTn id="23" dur="500" fill="hold"/>
                                        <p:tgtEl>
                                          <p:spTgt spid="82"/>
                                        </p:tgtEl>
                                        <p:attrNameLst>
                                          <p:attrName>ppt_w</p:attrName>
                                        </p:attrNameLst>
                                      </p:cBhvr>
                                      <p:tavLst>
                                        <p:tav tm="0">
                                          <p:val>
                                            <p:fltVal val="0"/>
                                          </p:val>
                                        </p:tav>
                                        <p:tav tm="100000">
                                          <p:val>
                                            <p:strVal val="#ppt_w"/>
                                          </p:val>
                                        </p:tav>
                                      </p:tavLst>
                                    </p:anim>
                                    <p:anim calcmode="lin" valueType="num">
                                      <p:cBhvr>
                                        <p:cTn id="24" dur="500" fill="hold"/>
                                        <p:tgtEl>
                                          <p:spTgt spid="82"/>
                                        </p:tgtEl>
                                        <p:attrNameLst>
                                          <p:attrName>ppt_h</p:attrName>
                                        </p:attrNameLst>
                                      </p:cBhvr>
                                      <p:tavLst>
                                        <p:tav tm="0">
                                          <p:val>
                                            <p:fltVal val="0"/>
                                          </p:val>
                                        </p:tav>
                                        <p:tav tm="100000">
                                          <p:val>
                                            <p:strVal val="#ppt_h"/>
                                          </p:val>
                                        </p:tav>
                                      </p:tavLst>
                                    </p:anim>
                                    <p:animEffect transition="in" filter="fade">
                                      <p:cBhvr>
                                        <p:cTn id="25" dur="500"/>
                                        <p:tgtEl>
                                          <p:spTgt spid="82"/>
                                        </p:tgtEl>
                                      </p:cBhvr>
                                    </p:animEffect>
                                  </p:childTnLst>
                                </p:cTn>
                              </p:par>
                            </p:childTnLst>
                          </p:cTn>
                        </p:par>
                        <p:par>
                          <p:cTn id="26" fill="hold">
                            <p:stCondLst>
                              <p:cond delay="2450"/>
                            </p:stCondLst>
                            <p:childTnLst>
                              <p:par>
                                <p:cTn id="27" presetID="22" presetClass="entr" presetSubtype="2"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wipe(right)">
                                      <p:cBhvr>
                                        <p:cTn id="29" dur="500"/>
                                        <p:tgtEl>
                                          <p:spTgt spid="83"/>
                                        </p:tgtEl>
                                      </p:cBhvr>
                                    </p:animEffect>
                                  </p:childTnLst>
                                </p:cTn>
                              </p:par>
                            </p:childTnLst>
                          </p:cTn>
                        </p:par>
                        <p:par>
                          <p:cTn id="30" fill="hold">
                            <p:stCondLst>
                              <p:cond delay="2950"/>
                            </p:stCondLst>
                            <p:childTnLst>
                              <p:par>
                                <p:cTn id="31" presetID="10" presetClass="entr" presetSubtype="0" fill="hold" nodeType="after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fade">
                                      <p:cBhvr>
                                        <p:cTn id="33" dur="500"/>
                                        <p:tgtEl>
                                          <p:spTgt spid="76"/>
                                        </p:tgtEl>
                                      </p:cBhvr>
                                    </p:animEffect>
                                  </p:childTnLst>
                                </p:cTn>
                              </p:par>
                            </p:childTnLst>
                          </p:cTn>
                        </p:par>
                        <p:par>
                          <p:cTn id="34" fill="hold">
                            <p:stCondLst>
                              <p:cond delay="3450"/>
                            </p:stCondLst>
                            <p:childTnLst>
                              <p:par>
                                <p:cTn id="35" presetID="53" presetClass="entr" presetSubtype="16" fill="hold" grpId="0" nodeType="afterEffect">
                                  <p:stCondLst>
                                    <p:cond delay="0"/>
                                  </p:stCondLst>
                                  <p:childTnLst>
                                    <p:set>
                                      <p:cBhvr>
                                        <p:cTn id="36" dur="1" fill="hold">
                                          <p:stCondLst>
                                            <p:cond delay="0"/>
                                          </p:stCondLst>
                                        </p:cTn>
                                        <p:tgtEl>
                                          <p:spTgt spid="106"/>
                                        </p:tgtEl>
                                        <p:attrNameLst>
                                          <p:attrName>style.visibility</p:attrName>
                                        </p:attrNameLst>
                                      </p:cBhvr>
                                      <p:to>
                                        <p:strVal val="visible"/>
                                      </p:to>
                                    </p:set>
                                    <p:anim calcmode="lin" valueType="num">
                                      <p:cBhvr>
                                        <p:cTn id="37" dur="500" fill="hold"/>
                                        <p:tgtEl>
                                          <p:spTgt spid="106"/>
                                        </p:tgtEl>
                                        <p:attrNameLst>
                                          <p:attrName>ppt_w</p:attrName>
                                        </p:attrNameLst>
                                      </p:cBhvr>
                                      <p:tavLst>
                                        <p:tav tm="0">
                                          <p:val>
                                            <p:fltVal val="0"/>
                                          </p:val>
                                        </p:tav>
                                        <p:tav tm="100000">
                                          <p:val>
                                            <p:strVal val="#ppt_w"/>
                                          </p:val>
                                        </p:tav>
                                      </p:tavLst>
                                    </p:anim>
                                    <p:anim calcmode="lin" valueType="num">
                                      <p:cBhvr>
                                        <p:cTn id="38" dur="500" fill="hold"/>
                                        <p:tgtEl>
                                          <p:spTgt spid="106"/>
                                        </p:tgtEl>
                                        <p:attrNameLst>
                                          <p:attrName>ppt_h</p:attrName>
                                        </p:attrNameLst>
                                      </p:cBhvr>
                                      <p:tavLst>
                                        <p:tav tm="0">
                                          <p:val>
                                            <p:fltVal val="0"/>
                                          </p:val>
                                        </p:tav>
                                        <p:tav tm="100000">
                                          <p:val>
                                            <p:strVal val="#ppt_h"/>
                                          </p:val>
                                        </p:tav>
                                      </p:tavLst>
                                    </p:anim>
                                    <p:animEffect transition="in" filter="fade">
                                      <p:cBhvr>
                                        <p:cTn id="39" dur="500"/>
                                        <p:tgtEl>
                                          <p:spTgt spid="106"/>
                                        </p:tgtEl>
                                      </p:cBhvr>
                                    </p:animEffect>
                                  </p:childTnLst>
                                </p:cTn>
                              </p:par>
                            </p:childTnLst>
                          </p:cTn>
                        </p:par>
                        <p:par>
                          <p:cTn id="40" fill="hold">
                            <p:stCondLst>
                              <p:cond delay="3950"/>
                            </p:stCondLst>
                            <p:childTnLst>
                              <p:par>
                                <p:cTn id="41" presetID="10" presetClass="entr" presetSubtype="0" fill="hold" grpId="0" nodeType="after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childTnLst>
                          </p:cTn>
                        </p:par>
                        <p:par>
                          <p:cTn id="47" fill="hold">
                            <p:stCondLst>
                              <p:cond delay="4450"/>
                            </p:stCondLst>
                            <p:childTnLst>
                              <p:par>
                                <p:cTn id="48" presetID="22" presetClass="entr" presetSubtype="1" fill="hold" nodeType="after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wipe(up)">
                                      <p:cBhvr>
                                        <p:cTn id="50" dur="500"/>
                                        <p:tgtEl>
                                          <p:spTgt spid="84"/>
                                        </p:tgtEl>
                                      </p:cBhvr>
                                    </p:animEffect>
                                  </p:childTnLst>
                                </p:cTn>
                              </p:par>
                            </p:childTnLst>
                          </p:cTn>
                        </p:par>
                        <p:par>
                          <p:cTn id="51" fill="hold">
                            <p:stCondLst>
                              <p:cond delay="4950"/>
                            </p:stCondLst>
                            <p:childTnLst>
                              <p:par>
                                <p:cTn id="52" presetID="53" presetClass="entr" presetSubtype="16" fill="hold" grpId="0" nodeType="afterEffect">
                                  <p:stCondLst>
                                    <p:cond delay="0"/>
                                  </p:stCondLst>
                                  <p:childTnLst>
                                    <p:set>
                                      <p:cBhvr>
                                        <p:cTn id="53" dur="1" fill="hold">
                                          <p:stCondLst>
                                            <p:cond delay="0"/>
                                          </p:stCondLst>
                                        </p:cTn>
                                        <p:tgtEl>
                                          <p:spTgt spid="85"/>
                                        </p:tgtEl>
                                        <p:attrNameLst>
                                          <p:attrName>style.visibility</p:attrName>
                                        </p:attrNameLst>
                                      </p:cBhvr>
                                      <p:to>
                                        <p:strVal val="visible"/>
                                      </p:to>
                                    </p:set>
                                    <p:anim calcmode="lin" valueType="num">
                                      <p:cBhvr>
                                        <p:cTn id="54" dur="500" fill="hold"/>
                                        <p:tgtEl>
                                          <p:spTgt spid="85"/>
                                        </p:tgtEl>
                                        <p:attrNameLst>
                                          <p:attrName>ppt_w</p:attrName>
                                        </p:attrNameLst>
                                      </p:cBhvr>
                                      <p:tavLst>
                                        <p:tav tm="0">
                                          <p:val>
                                            <p:fltVal val="0"/>
                                          </p:val>
                                        </p:tav>
                                        <p:tav tm="100000">
                                          <p:val>
                                            <p:strVal val="#ppt_w"/>
                                          </p:val>
                                        </p:tav>
                                      </p:tavLst>
                                    </p:anim>
                                    <p:anim calcmode="lin" valueType="num">
                                      <p:cBhvr>
                                        <p:cTn id="55" dur="500" fill="hold"/>
                                        <p:tgtEl>
                                          <p:spTgt spid="85"/>
                                        </p:tgtEl>
                                        <p:attrNameLst>
                                          <p:attrName>ppt_h</p:attrName>
                                        </p:attrNameLst>
                                      </p:cBhvr>
                                      <p:tavLst>
                                        <p:tav tm="0">
                                          <p:val>
                                            <p:fltVal val="0"/>
                                          </p:val>
                                        </p:tav>
                                        <p:tav tm="100000">
                                          <p:val>
                                            <p:strVal val="#ppt_h"/>
                                          </p:val>
                                        </p:tav>
                                      </p:tavLst>
                                    </p:anim>
                                    <p:animEffect transition="in" filter="fade">
                                      <p:cBhvr>
                                        <p:cTn id="56" dur="500"/>
                                        <p:tgtEl>
                                          <p:spTgt spid="85"/>
                                        </p:tgtEl>
                                      </p:cBhvr>
                                    </p:animEffect>
                                  </p:childTnLst>
                                </p:cTn>
                              </p:par>
                            </p:childTnLst>
                          </p:cTn>
                        </p:par>
                        <p:par>
                          <p:cTn id="57" fill="hold">
                            <p:stCondLst>
                              <p:cond delay="5450"/>
                            </p:stCondLst>
                            <p:childTnLst>
                              <p:par>
                                <p:cTn id="58" presetID="22" presetClass="entr" presetSubtype="8" fill="hold" nodeType="afterEffect">
                                  <p:stCondLst>
                                    <p:cond delay="0"/>
                                  </p:stCondLst>
                                  <p:childTnLst>
                                    <p:set>
                                      <p:cBhvr>
                                        <p:cTn id="59" dur="1" fill="hold">
                                          <p:stCondLst>
                                            <p:cond delay="0"/>
                                          </p:stCondLst>
                                        </p:cTn>
                                        <p:tgtEl>
                                          <p:spTgt spid="86"/>
                                        </p:tgtEl>
                                        <p:attrNameLst>
                                          <p:attrName>style.visibility</p:attrName>
                                        </p:attrNameLst>
                                      </p:cBhvr>
                                      <p:to>
                                        <p:strVal val="visible"/>
                                      </p:to>
                                    </p:set>
                                    <p:animEffect transition="in" filter="wipe(left)">
                                      <p:cBhvr>
                                        <p:cTn id="60" dur="500"/>
                                        <p:tgtEl>
                                          <p:spTgt spid="86"/>
                                        </p:tgtEl>
                                      </p:cBhvr>
                                    </p:animEffect>
                                  </p:childTnLst>
                                </p:cTn>
                              </p:par>
                            </p:childTnLst>
                          </p:cTn>
                        </p:par>
                        <p:par>
                          <p:cTn id="61" fill="hold">
                            <p:stCondLst>
                              <p:cond delay="5950"/>
                            </p:stCondLst>
                            <p:childTnLst>
                              <p:par>
                                <p:cTn id="62" presetID="10" presetClass="entr" presetSubtype="0" fill="hold" nodeType="afterEffect">
                                  <p:stCondLst>
                                    <p:cond delay="0"/>
                                  </p:stCondLst>
                                  <p:childTnLst>
                                    <p:set>
                                      <p:cBhvr>
                                        <p:cTn id="63" dur="1" fill="hold">
                                          <p:stCondLst>
                                            <p:cond delay="0"/>
                                          </p:stCondLst>
                                        </p:cTn>
                                        <p:tgtEl>
                                          <p:spTgt spid="73"/>
                                        </p:tgtEl>
                                        <p:attrNameLst>
                                          <p:attrName>style.visibility</p:attrName>
                                        </p:attrNameLst>
                                      </p:cBhvr>
                                      <p:to>
                                        <p:strVal val="visible"/>
                                      </p:to>
                                    </p:set>
                                    <p:animEffect transition="in" filter="fade">
                                      <p:cBhvr>
                                        <p:cTn id="64" dur="500"/>
                                        <p:tgtEl>
                                          <p:spTgt spid="73"/>
                                        </p:tgtEl>
                                      </p:cBhvr>
                                    </p:animEffect>
                                  </p:childTnLst>
                                </p:cTn>
                              </p:par>
                            </p:childTnLst>
                          </p:cTn>
                        </p:par>
                        <p:par>
                          <p:cTn id="65" fill="hold">
                            <p:stCondLst>
                              <p:cond delay="6450"/>
                            </p:stCondLst>
                            <p:childTnLst>
                              <p:par>
                                <p:cTn id="66" presetID="53" presetClass="entr" presetSubtype="16" fill="hold" grpId="0" nodeType="afterEffect">
                                  <p:stCondLst>
                                    <p:cond delay="0"/>
                                  </p:stCondLst>
                                  <p:childTnLst>
                                    <p:set>
                                      <p:cBhvr>
                                        <p:cTn id="67" dur="1" fill="hold">
                                          <p:stCondLst>
                                            <p:cond delay="0"/>
                                          </p:stCondLst>
                                        </p:cTn>
                                        <p:tgtEl>
                                          <p:spTgt spid="109"/>
                                        </p:tgtEl>
                                        <p:attrNameLst>
                                          <p:attrName>style.visibility</p:attrName>
                                        </p:attrNameLst>
                                      </p:cBhvr>
                                      <p:to>
                                        <p:strVal val="visible"/>
                                      </p:to>
                                    </p:set>
                                    <p:anim calcmode="lin" valueType="num">
                                      <p:cBhvr>
                                        <p:cTn id="68" dur="500" fill="hold"/>
                                        <p:tgtEl>
                                          <p:spTgt spid="109"/>
                                        </p:tgtEl>
                                        <p:attrNameLst>
                                          <p:attrName>ppt_w</p:attrName>
                                        </p:attrNameLst>
                                      </p:cBhvr>
                                      <p:tavLst>
                                        <p:tav tm="0">
                                          <p:val>
                                            <p:fltVal val="0"/>
                                          </p:val>
                                        </p:tav>
                                        <p:tav tm="100000">
                                          <p:val>
                                            <p:strVal val="#ppt_w"/>
                                          </p:val>
                                        </p:tav>
                                      </p:tavLst>
                                    </p:anim>
                                    <p:anim calcmode="lin" valueType="num">
                                      <p:cBhvr>
                                        <p:cTn id="69" dur="500" fill="hold"/>
                                        <p:tgtEl>
                                          <p:spTgt spid="109"/>
                                        </p:tgtEl>
                                        <p:attrNameLst>
                                          <p:attrName>ppt_h</p:attrName>
                                        </p:attrNameLst>
                                      </p:cBhvr>
                                      <p:tavLst>
                                        <p:tav tm="0">
                                          <p:val>
                                            <p:fltVal val="0"/>
                                          </p:val>
                                        </p:tav>
                                        <p:tav tm="100000">
                                          <p:val>
                                            <p:strVal val="#ppt_h"/>
                                          </p:val>
                                        </p:tav>
                                      </p:tavLst>
                                    </p:anim>
                                    <p:animEffect transition="in" filter="fade">
                                      <p:cBhvr>
                                        <p:cTn id="70" dur="500"/>
                                        <p:tgtEl>
                                          <p:spTgt spid="109"/>
                                        </p:tgtEl>
                                      </p:cBhvr>
                                    </p:animEffect>
                                  </p:childTnLst>
                                </p:cTn>
                              </p:par>
                            </p:childTnLst>
                          </p:cTn>
                        </p:par>
                        <p:par>
                          <p:cTn id="71" fill="hold">
                            <p:stCondLst>
                              <p:cond delay="6950"/>
                            </p:stCondLst>
                            <p:childTnLst>
                              <p:par>
                                <p:cTn id="72" presetID="10" presetClass="entr" presetSubtype="0" fill="hold" grpId="0"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fade">
                                      <p:cBhvr>
                                        <p:cTn id="74" dur="500"/>
                                        <p:tgtEl>
                                          <p:spTgt spid="8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animEffect transition="in" filter="fade">
                                      <p:cBhvr>
                                        <p:cTn id="77" dur="500"/>
                                        <p:tgtEl>
                                          <p:spTgt spid="88"/>
                                        </p:tgtEl>
                                      </p:cBhvr>
                                    </p:animEffect>
                                  </p:childTnLst>
                                </p:cTn>
                              </p:par>
                            </p:childTnLst>
                          </p:cTn>
                        </p:par>
                        <p:par>
                          <p:cTn id="78" fill="hold">
                            <p:stCondLst>
                              <p:cond delay="7450"/>
                            </p:stCondLst>
                            <p:childTnLst>
                              <p:par>
                                <p:cTn id="79" presetID="22" presetClass="entr" presetSubtype="1" fill="hold" nodeType="afterEffect">
                                  <p:stCondLst>
                                    <p:cond delay="0"/>
                                  </p:stCondLst>
                                  <p:childTnLst>
                                    <p:set>
                                      <p:cBhvr>
                                        <p:cTn id="80" dur="1" fill="hold">
                                          <p:stCondLst>
                                            <p:cond delay="0"/>
                                          </p:stCondLst>
                                        </p:cTn>
                                        <p:tgtEl>
                                          <p:spTgt spid="95"/>
                                        </p:tgtEl>
                                        <p:attrNameLst>
                                          <p:attrName>style.visibility</p:attrName>
                                        </p:attrNameLst>
                                      </p:cBhvr>
                                      <p:to>
                                        <p:strVal val="visible"/>
                                      </p:to>
                                    </p:set>
                                    <p:animEffect transition="in" filter="wipe(up)">
                                      <p:cBhvr>
                                        <p:cTn id="81" dur="500"/>
                                        <p:tgtEl>
                                          <p:spTgt spid="95"/>
                                        </p:tgtEl>
                                      </p:cBhvr>
                                    </p:animEffect>
                                  </p:childTnLst>
                                </p:cTn>
                              </p:par>
                            </p:childTnLst>
                          </p:cTn>
                        </p:par>
                        <p:par>
                          <p:cTn id="82" fill="hold">
                            <p:stCondLst>
                              <p:cond delay="7950"/>
                            </p:stCondLst>
                            <p:childTnLst>
                              <p:par>
                                <p:cTn id="83" presetID="53" presetClass="entr" presetSubtype="16" fill="hold" grpId="0" nodeType="afterEffect">
                                  <p:stCondLst>
                                    <p:cond delay="0"/>
                                  </p:stCondLst>
                                  <p:childTnLst>
                                    <p:set>
                                      <p:cBhvr>
                                        <p:cTn id="84" dur="1" fill="hold">
                                          <p:stCondLst>
                                            <p:cond delay="0"/>
                                          </p:stCondLst>
                                        </p:cTn>
                                        <p:tgtEl>
                                          <p:spTgt spid="98"/>
                                        </p:tgtEl>
                                        <p:attrNameLst>
                                          <p:attrName>style.visibility</p:attrName>
                                        </p:attrNameLst>
                                      </p:cBhvr>
                                      <p:to>
                                        <p:strVal val="visible"/>
                                      </p:to>
                                    </p:set>
                                    <p:anim calcmode="lin" valueType="num">
                                      <p:cBhvr>
                                        <p:cTn id="85" dur="500" fill="hold"/>
                                        <p:tgtEl>
                                          <p:spTgt spid="98"/>
                                        </p:tgtEl>
                                        <p:attrNameLst>
                                          <p:attrName>ppt_w</p:attrName>
                                        </p:attrNameLst>
                                      </p:cBhvr>
                                      <p:tavLst>
                                        <p:tav tm="0">
                                          <p:val>
                                            <p:fltVal val="0"/>
                                          </p:val>
                                        </p:tav>
                                        <p:tav tm="100000">
                                          <p:val>
                                            <p:strVal val="#ppt_w"/>
                                          </p:val>
                                        </p:tav>
                                      </p:tavLst>
                                    </p:anim>
                                    <p:anim calcmode="lin" valueType="num">
                                      <p:cBhvr>
                                        <p:cTn id="86" dur="500" fill="hold"/>
                                        <p:tgtEl>
                                          <p:spTgt spid="98"/>
                                        </p:tgtEl>
                                        <p:attrNameLst>
                                          <p:attrName>ppt_h</p:attrName>
                                        </p:attrNameLst>
                                      </p:cBhvr>
                                      <p:tavLst>
                                        <p:tav tm="0">
                                          <p:val>
                                            <p:fltVal val="0"/>
                                          </p:val>
                                        </p:tav>
                                        <p:tav tm="100000">
                                          <p:val>
                                            <p:strVal val="#ppt_h"/>
                                          </p:val>
                                        </p:tav>
                                      </p:tavLst>
                                    </p:anim>
                                    <p:animEffect transition="in" filter="fade">
                                      <p:cBhvr>
                                        <p:cTn id="87" dur="500"/>
                                        <p:tgtEl>
                                          <p:spTgt spid="98"/>
                                        </p:tgtEl>
                                      </p:cBhvr>
                                    </p:animEffect>
                                  </p:childTnLst>
                                </p:cTn>
                              </p:par>
                            </p:childTnLst>
                          </p:cTn>
                        </p:par>
                        <p:par>
                          <p:cTn id="88" fill="hold">
                            <p:stCondLst>
                              <p:cond delay="8450"/>
                            </p:stCondLst>
                            <p:childTnLst>
                              <p:par>
                                <p:cTn id="89" presetID="22" presetClass="entr" presetSubtype="2" fill="hold" nodeType="afterEffect">
                                  <p:stCondLst>
                                    <p:cond delay="0"/>
                                  </p:stCondLst>
                                  <p:childTnLst>
                                    <p:set>
                                      <p:cBhvr>
                                        <p:cTn id="90" dur="1" fill="hold">
                                          <p:stCondLst>
                                            <p:cond delay="0"/>
                                          </p:stCondLst>
                                        </p:cTn>
                                        <p:tgtEl>
                                          <p:spTgt spid="99"/>
                                        </p:tgtEl>
                                        <p:attrNameLst>
                                          <p:attrName>style.visibility</p:attrName>
                                        </p:attrNameLst>
                                      </p:cBhvr>
                                      <p:to>
                                        <p:strVal val="visible"/>
                                      </p:to>
                                    </p:set>
                                    <p:animEffect transition="in" filter="wipe(right)">
                                      <p:cBhvr>
                                        <p:cTn id="91" dur="500"/>
                                        <p:tgtEl>
                                          <p:spTgt spid="99"/>
                                        </p:tgtEl>
                                      </p:cBhvr>
                                    </p:animEffect>
                                  </p:childTnLst>
                                </p:cTn>
                              </p:par>
                            </p:childTnLst>
                          </p:cTn>
                        </p:par>
                        <p:par>
                          <p:cTn id="92" fill="hold">
                            <p:stCondLst>
                              <p:cond delay="8950"/>
                            </p:stCondLst>
                            <p:childTnLst>
                              <p:par>
                                <p:cTn id="93" presetID="10" presetClass="entr" presetSubtype="0" fill="hold" nodeType="afterEffect">
                                  <p:stCondLst>
                                    <p:cond delay="0"/>
                                  </p:stCondLst>
                                  <p:childTnLst>
                                    <p:set>
                                      <p:cBhvr>
                                        <p:cTn id="94" dur="1" fill="hold">
                                          <p:stCondLst>
                                            <p:cond delay="0"/>
                                          </p:stCondLst>
                                        </p:cTn>
                                        <p:tgtEl>
                                          <p:spTgt spid="92"/>
                                        </p:tgtEl>
                                        <p:attrNameLst>
                                          <p:attrName>style.visibility</p:attrName>
                                        </p:attrNameLst>
                                      </p:cBhvr>
                                      <p:to>
                                        <p:strVal val="visible"/>
                                      </p:to>
                                    </p:set>
                                    <p:animEffect transition="in" filter="fade">
                                      <p:cBhvr>
                                        <p:cTn id="95" dur="500"/>
                                        <p:tgtEl>
                                          <p:spTgt spid="92"/>
                                        </p:tgtEl>
                                      </p:cBhvr>
                                    </p:animEffect>
                                  </p:childTnLst>
                                </p:cTn>
                              </p:par>
                            </p:childTnLst>
                          </p:cTn>
                        </p:par>
                        <p:par>
                          <p:cTn id="96" fill="hold">
                            <p:stCondLst>
                              <p:cond delay="9450"/>
                            </p:stCondLst>
                            <p:childTnLst>
                              <p:par>
                                <p:cTn id="97" presetID="53" presetClass="entr" presetSubtype="16" fill="hold" grpId="0" nodeType="afterEffect">
                                  <p:stCondLst>
                                    <p:cond delay="0"/>
                                  </p:stCondLst>
                                  <p:childTnLst>
                                    <p:set>
                                      <p:cBhvr>
                                        <p:cTn id="98" dur="1" fill="hold">
                                          <p:stCondLst>
                                            <p:cond delay="0"/>
                                          </p:stCondLst>
                                        </p:cTn>
                                        <p:tgtEl>
                                          <p:spTgt spid="108"/>
                                        </p:tgtEl>
                                        <p:attrNameLst>
                                          <p:attrName>style.visibility</p:attrName>
                                        </p:attrNameLst>
                                      </p:cBhvr>
                                      <p:to>
                                        <p:strVal val="visible"/>
                                      </p:to>
                                    </p:set>
                                    <p:anim calcmode="lin" valueType="num">
                                      <p:cBhvr>
                                        <p:cTn id="99" dur="500" fill="hold"/>
                                        <p:tgtEl>
                                          <p:spTgt spid="108"/>
                                        </p:tgtEl>
                                        <p:attrNameLst>
                                          <p:attrName>ppt_w</p:attrName>
                                        </p:attrNameLst>
                                      </p:cBhvr>
                                      <p:tavLst>
                                        <p:tav tm="0">
                                          <p:val>
                                            <p:fltVal val="0"/>
                                          </p:val>
                                        </p:tav>
                                        <p:tav tm="100000">
                                          <p:val>
                                            <p:strVal val="#ppt_w"/>
                                          </p:val>
                                        </p:tav>
                                      </p:tavLst>
                                    </p:anim>
                                    <p:anim calcmode="lin" valueType="num">
                                      <p:cBhvr>
                                        <p:cTn id="100" dur="500" fill="hold"/>
                                        <p:tgtEl>
                                          <p:spTgt spid="108"/>
                                        </p:tgtEl>
                                        <p:attrNameLst>
                                          <p:attrName>ppt_h</p:attrName>
                                        </p:attrNameLst>
                                      </p:cBhvr>
                                      <p:tavLst>
                                        <p:tav tm="0">
                                          <p:val>
                                            <p:fltVal val="0"/>
                                          </p:val>
                                        </p:tav>
                                        <p:tav tm="100000">
                                          <p:val>
                                            <p:strVal val="#ppt_h"/>
                                          </p:val>
                                        </p:tav>
                                      </p:tavLst>
                                    </p:anim>
                                    <p:animEffect transition="in" filter="fade">
                                      <p:cBhvr>
                                        <p:cTn id="101" dur="500"/>
                                        <p:tgtEl>
                                          <p:spTgt spid="108"/>
                                        </p:tgtEl>
                                      </p:cBhvr>
                                    </p:animEffect>
                                  </p:childTnLst>
                                </p:cTn>
                              </p:par>
                            </p:childTnLst>
                          </p:cTn>
                        </p:par>
                        <p:par>
                          <p:cTn id="102" fill="hold">
                            <p:stCondLst>
                              <p:cond delay="9950"/>
                            </p:stCondLst>
                            <p:childTnLst>
                              <p:par>
                                <p:cTn id="103" presetID="10" presetClass="entr" presetSubtype="0" fill="hold" grpId="0" nodeType="afterEffect">
                                  <p:stCondLst>
                                    <p:cond delay="0"/>
                                  </p:stCondLst>
                                  <p:childTnLst>
                                    <p:set>
                                      <p:cBhvr>
                                        <p:cTn id="104" dur="1" fill="hold">
                                          <p:stCondLst>
                                            <p:cond delay="0"/>
                                          </p:stCondLst>
                                        </p:cTn>
                                        <p:tgtEl>
                                          <p:spTgt spid="96"/>
                                        </p:tgtEl>
                                        <p:attrNameLst>
                                          <p:attrName>style.visibility</p:attrName>
                                        </p:attrNameLst>
                                      </p:cBhvr>
                                      <p:to>
                                        <p:strVal val="visible"/>
                                      </p:to>
                                    </p:set>
                                    <p:animEffect transition="in" filter="fade">
                                      <p:cBhvr>
                                        <p:cTn id="105" dur="500"/>
                                        <p:tgtEl>
                                          <p:spTgt spid="96"/>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7"/>
                                        </p:tgtEl>
                                        <p:attrNameLst>
                                          <p:attrName>style.visibility</p:attrName>
                                        </p:attrNameLst>
                                      </p:cBhvr>
                                      <p:to>
                                        <p:strVal val="visible"/>
                                      </p:to>
                                    </p:set>
                                    <p:animEffect transition="in" filter="fade">
                                      <p:cBhvr>
                                        <p:cTn id="108" dur="500"/>
                                        <p:tgtEl>
                                          <p:spTgt spid="97"/>
                                        </p:tgtEl>
                                      </p:cBhvr>
                                    </p:animEffect>
                                  </p:childTnLst>
                                </p:cTn>
                              </p:par>
                            </p:childTnLst>
                          </p:cTn>
                        </p:par>
                        <p:par>
                          <p:cTn id="109" fill="hold">
                            <p:stCondLst>
                              <p:cond delay="10450"/>
                            </p:stCondLst>
                            <p:childTnLst>
                              <p:par>
                                <p:cTn id="110" presetID="22" presetClass="entr" presetSubtype="1" fill="hold" nodeType="afterEffect">
                                  <p:stCondLst>
                                    <p:cond delay="0"/>
                                  </p:stCondLst>
                                  <p:childTnLst>
                                    <p:set>
                                      <p:cBhvr>
                                        <p:cTn id="111" dur="1" fill="hold">
                                          <p:stCondLst>
                                            <p:cond delay="0"/>
                                          </p:stCondLst>
                                        </p:cTn>
                                        <p:tgtEl>
                                          <p:spTgt spid="100"/>
                                        </p:tgtEl>
                                        <p:attrNameLst>
                                          <p:attrName>style.visibility</p:attrName>
                                        </p:attrNameLst>
                                      </p:cBhvr>
                                      <p:to>
                                        <p:strVal val="visible"/>
                                      </p:to>
                                    </p:set>
                                    <p:animEffect transition="in" filter="wipe(up)">
                                      <p:cBhvr>
                                        <p:cTn id="112" dur="500"/>
                                        <p:tgtEl>
                                          <p:spTgt spid="100"/>
                                        </p:tgtEl>
                                      </p:cBhvr>
                                    </p:animEffect>
                                  </p:childTnLst>
                                </p:cTn>
                              </p:par>
                            </p:childTnLst>
                          </p:cTn>
                        </p:par>
                        <p:par>
                          <p:cTn id="113" fill="hold">
                            <p:stCondLst>
                              <p:cond delay="10950"/>
                            </p:stCondLst>
                            <p:childTnLst>
                              <p:par>
                                <p:cTn id="114" presetID="53" presetClass="entr" presetSubtype="16" fill="hold" grpId="0" nodeType="afterEffect">
                                  <p:stCondLst>
                                    <p:cond delay="0"/>
                                  </p:stCondLst>
                                  <p:childTnLst>
                                    <p:set>
                                      <p:cBhvr>
                                        <p:cTn id="115" dur="1" fill="hold">
                                          <p:stCondLst>
                                            <p:cond delay="0"/>
                                          </p:stCondLst>
                                        </p:cTn>
                                        <p:tgtEl>
                                          <p:spTgt spid="101"/>
                                        </p:tgtEl>
                                        <p:attrNameLst>
                                          <p:attrName>style.visibility</p:attrName>
                                        </p:attrNameLst>
                                      </p:cBhvr>
                                      <p:to>
                                        <p:strVal val="visible"/>
                                      </p:to>
                                    </p:set>
                                    <p:anim calcmode="lin" valueType="num">
                                      <p:cBhvr>
                                        <p:cTn id="116" dur="500" fill="hold"/>
                                        <p:tgtEl>
                                          <p:spTgt spid="101"/>
                                        </p:tgtEl>
                                        <p:attrNameLst>
                                          <p:attrName>ppt_w</p:attrName>
                                        </p:attrNameLst>
                                      </p:cBhvr>
                                      <p:tavLst>
                                        <p:tav tm="0">
                                          <p:val>
                                            <p:fltVal val="0"/>
                                          </p:val>
                                        </p:tav>
                                        <p:tav tm="100000">
                                          <p:val>
                                            <p:strVal val="#ppt_w"/>
                                          </p:val>
                                        </p:tav>
                                      </p:tavLst>
                                    </p:anim>
                                    <p:anim calcmode="lin" valueType="num">
                                      <p:cBhvr>
                                        <p:cTn id="117" dur="500" fill="hold"/>
                                        <p:tgtEl>
                                          <p:spTgt spid="101"/>
                                        </p:tgtEl>
                                        <p:attrNameLst>
                                          <p:attrName>ppt_h</p:attrName>
                                        </p:attrNameLst>
                                      </p:cBhvr>
                                      <p:tavLst>
                                        <p:tav tm="0">
                                          <p:val>
                                            <p:fltVal val="0"/>
                                          </p:val>
                                        </p:tav>
                                        <p:tav tm="100000">
                                          <p:val>
                                            <p:strVal val="#ppt_h"/>
                                          </p:val>
                                        </p:tav>
                                      </p:tavLst>
                                    </p:anim>
                                    <p:animEffect transition="in" filter="fade">
                                      <p:cBhvr>
                                        <p:cTn id="118" dur="500"/>
                                        <p:tgtEl>
                                          <p:spTgt spid="101"/>
                                        </p:tgtEl>
                                      </p:cBhvr>
                                    </p:animEffect>
                                  </p:childTnLst>
                                </p:cTn>
                              </p:par>
                            </p:childTnLst>
                          </p:cTn>
                        </p:par>
                        <p:par>
                          <p:cTn id="119" fill="hold">
                            <p:stCondLst>
                              <p:cond delay="11450"/>
                            </p:stCondLst>
                            <p:childTnLst>
                              <p:par>
                                <p:cTn id="120" presetID="22" presetClass="entr" presetSubtype="8" fill="hold" nodeType="afterEffect">
                                  <p:stCondLst>
                                    <p:cond delay="0"/>
                                  </p:stCondLst>
                                  <p:childTnLst>
                                    <p:set>
                                      <p:cBhvr>
                                        <p:cTn id="121" dur="1" fill="hold">
                                          <p:stCondLst>
                                            <p:cond delay="0"/>
                                          </p:stCondLst>
                                        </p:cTn>
                                        <p:tgtEl>
                                          <p:spTgt spid="102"/>
                                        </p:tgtEl>
                                        <p:attrNameLst>
                                          <p:attrName>style.visibility</p:attrName>
                                        </p:attrNameLst>
                                      </p:cBhvr>
                                      <p:to>
                                        <p:strVal val="visible"/>
                                      </p:to>
                                    </p:set>
                                    <p:animEffect transition="in" filter="wipe(left)">
                                      <p:cBhvr>
                                        <p:cTn id="122" dur="500"/>
                                        <p:tgtEl>
                                          <p:spTgt spid="102"/>
                                        </p:tgtEl>
                                      </p:cBhvr>
                                    </p:animEffect>
                                  </p:childTnLst>
                                </p:cTn>
                              </p:par>
                            </p:childTnLst>
                          </p:cTn>
                        </p:par>
                        <p:par>
                          <p:cTn id="123" fill="hold">
                            <p:stCondLst>
                              <p:cond delay="11950"/>
                            </p:stCondLst>
                            <p:childTnLst>
                              <p:par>
                                <p:cTn id="124" presetID="10" presetClass="entr" presetSubtype="0" fill="hold" nodeType="afterEffect">
                                  <p:stCondLst>
                                    <p:cond delay="0"/>
                                  </p:stCondLst>
                                  <p:childTnLst>
                                    <p:set>
                                      <p:cBhvr>
                                        <p:cTn id="125" dur="1" fill="hold">
                                          <p:stCondLst>
                                            <p:cond delay="0"/>
                                          </p:stCondLst>
                                        </p:cTn>
                                        <p:tgtEl>
                                          <p:spTgt spid="89"/>
                                        </p:tgtEl>
                                        <p:attrNameLst>
                                          <p:attrName>style.visibility</p:attrName>
                                        </p:attrNameLst>
                                      </p:cBhvr>
                                      <p:to>
                                        <p:strVal val="visible"/>
                                      </p:to>
                                    </p:set>
                                    <p:animEffect transition="in" filter="fade">
                                      <p:cBhvr>
                                        <p:cTn id="126" dur="500"/>
                                        <p:tgtEl>
                                          <p:spTgt spid="89"/>
                                        </p:tgtEl>
                                      </p:cBhvr>
                                    </p:animEffect>
                                  </p:childTnLst>
                                </p:cTn>
                              </p:par>
                            </p:childTnLst>
                          </p:cTn>
                        </p:par>
                        <p:par>
                          <p:cTn id="127" fill="hold">
                            <p:stCondLst>
                              <p:cond delay="12450"/>
                            </p:stCondLst>
                            <p:childTnLst>
                              <p:par>
                                <p:cTn id="128" presetID="53" presetClass="entr" presetSubtype="16" fill="hold" grpId="0" nodeType="afterEffect">
                                  <p:stCondLst>
                                    <p:cond delay="0"/>
                                  </p:stCondLst>
                                  <p:childTnLst>
                                    <p:set>
                                      <p:cBhvr>
                                        <p:cTn id="129" dur="1" fill="hold">
                                          <p:stCondLst>
                                            <p:cond delay="0"/>
                                          </p:stCondLst>
                                        </p:cTn>
                                        <p:tgtEl>
                                          <p:spTgt spid="107"/>
                                        </p:tgtEl>
                                        <p:attrNameLst>
                                          <p:attrName>style.visibility</p:attrName>
                                        </p:attrNameLst>
                                      </p:cBhvr>
                                      <p:to>
                                        <p:strVal val="visible"/>
                                      </p:to>
                                    </p:set>
                                    <p:anim calcmode="lin" valueType="num">
                                      <p:cBhvr>
                                        <p:cTn id="130" dur="500" fill="hold"/>
                                        <p:tgtEl>
                                          <p:spTgt spid="107"/>
                                        </p:tgtEl>
                                        <p:attrNameLst>
                                          <p:attrName>ppt_w</p:attrName>
                                        </p:attrNameLst>
                                      </p:cBhvr>
                                      <p:tavLst>
                                        <p:tav tm="0">
                                          <p:val>
                                            <p:fltVal val="0"/>
                                          </p:val>
                                        </p:tav>
                                        <p:tav tm="100000">
                                          <p:val>
                                            <p:strVal val="#ppt_w"/>
                                          </p:val>
                                        </p:tav>
                                      </p:tavLst>
                                    </p:anim>
                                    <p:anim calcmode="lin" valueType="num">
                                      <p:cBhvr>
                                        <p:cTn id="131" dur="500" fill="hold"/>
                                        <p:tgtEl>
                                          <p:spTgt spid="107"/>
                                        </p:tgtEl>
                                        <p:attrNameLst>
                                          <p:attrName>ppt_h</p:attrName>
                                        </p:attrNameLst>
                                      </p:cBhvr>
                                      <p:tavLst>
                                        <p:tav tm="0">
                                          <p:val>
                                            <p:fltVal val="0"/>
                                          </p:val>
                                        </p:tav>
                                        <p:tav tm="100000">
                                          <p:val>
                                            <p:strVal val="#ppt_h"/>
                                          </p:val>
                                        </p:tav>
                                      </p:tavLst>
                                    </p:anim>
                                    <p:animEffect transition="in" filter="fade">
                                      <p:cBhvr>
                                        <p:cTn id="132" dur="500"/>
                                        <p:tgtEl>
                                          <p:spTgt spid="107"/>
                                        </p:tgtEl>
                                      </p:cBhvr>
                                    </p:animEffect>
                                  </p:childTnLst>
                                </p:cTn>
                              </p:par>
                            </p:childTnLst>
                          </p:cTn>
                        </p:par>
                        <p:par>
                          <p:cTn id="133" fill="hold">
                            <p:stCondLst>
                              <p:cond delay="12950"/>
                            </p:stCondLst>
                            <p:childTnLst>
                              <p:par>
                                <p:cTn id="134" presetID="10" presetClass="entr" presetSubtype="0" fill="hold" grpId="0" nodeType="afterEffect">
                                  <p:stCondLst>
                                    <p:cond delay="0"/>
                                  </p:stCondLst>
                                  <p:childTnLst>
                                    <p:set>
                                      <p:cBhvr>
                                        <p:cTn id="135" dur="1" fill="hold">
                                          <p:stCondLst>
                                            <p:cond delay="0"/>
                                          </p:stCondLst>
                                        </p:cTn>
                                        <p:tgtEl>
                                          <p:spTgt spid="103"/>
                                        </p:tgtEl>
                                        <p:attrNameLst>
                                          <p:attrName>style.visibility</p:attrName>
                                        </p:attrNameLst>
                                      </p:cBhvr>
                                      <p:to>
                                        <p:strVal val="visible"/>
                                      </p:to>
                                    </p:set>
                                    <p:animEffect transition="in" filter="fade">
                                      <p:cBhvr>
                                        <p:cTn id="136" dur="500"/>
                                        <p:tgtEl>
                                          <p:spTgt spid="103"/>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104"/>
                                        </p:tgtEl>
                                        <p:attrNameLst>
                                          <p:attrName>style.visibility</p:attrName>
                                        </p:attrNameLst>
                                      </p:cBhvr>
                                      <p:to>
                                        <p:strVal val="visible"/>
                                      </p:to>
                                    </p:set>
                                    <p:animEffect transition="in" filter="fade">
                                      <p:cBhvr>
                                        <p:cTn id="139" dur="500"/>
                                        <p:tgtEl>
                                          <p:spTgt spid="104"/>
                                        </p:tgtEl>
                                      </p:cBhvr>
                                    </p:animEffect>
                                  </p:childTnLst>
                                </p:cTn>
                              </p:par>
                            </p:childTnLst>
                          </p:cTn>
                        </p:par>
                        <p:par>
                          <p:cTn id="140" fill="hold">
                            <p:stCondLst>
                              <p:cond delay="13450"/>
                            </p:stCondLst>
                            <p:childTnLst>
                              <p:par>
                                <p:cTn id="141" presetID="22" presetClass="entr" presetSubtype="1" fill="hold" nodeType="afterEffect">
                                  <p:stCondLst>
                                    <p:cond delay="0"/>
                                  </p:stCondLst>
                                  <p:childTnLst>
                                    <p:set>
                                      <p:cBhvr>
                                        <p:cTn id="142" dur="1" fill="hold">
                                          <p:stCondLst>
                                            <p:cond delay="0"/>
                                          </p:stCondLst>
                                        </p:cTn>
                                        <p:tgtEl>
                                          <p:spTgt spid="105"/>
                                        </p:tgtEl>
                                        <p:attrNameLst>
                                          <p:attrName>style.visibility</p:attrName>
                                        </p:attrNameLst>
                                      </p:cBhvr>
                                      <p:to>
                                        <p:strVal val="visible"/>
                                      </p:to>
                                    </p:set>
                                    <p:animEffect transition="in" filter="wipe(up)">
                                      <p:cBhvr>
                                        <p:cTn id="143"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80" grpId="0"/>
      <p:bldP spid="81" grpId="0"/>
      <p:bldP spid="82" grpId="0" animBg="1"/>
      <p:bldP spid="85" grpId="0" animBg="1"/>
      <p:bldP spid="87" grpId="0"/>
      <p:bldP spid="88" grpId="0"/>
      <p:bldP spid="96" grpId="0"/>
      <p:bldP spid="97" grpId="0"/>
      <p:bldP spid="98" grpId="0" animBg="1"/>
      <p:bldP spid="101" grpId="0" animBg="1"/>
      <p:bldP spid="103" grpId="0"/>
      <p:bldP spid="104" grpId="0"/>
      <p:bldP spid="106" grpId="0" animBg="1"/>
      <p:bldP spid="107" grpId="0" animBg="1"/>
      <p:bldP spid="108" grpId="0" animBg="1"/>
      <p:bldP spid="10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135813" y="2317751"/>
            <a:ext cx="5110162" cy="4545013"/>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grpSp>
        <p:nvGrpSpPr>
          <p:cNvPr id="3" name="组合 2"/>
          <p:cNvGrpSpPr/>
          <p:nvPr/>
        </p:nvGrpSpPr>
        <p:grpSpPr>
          <a:xfrm>
            <a:off x="0" y="0"/>
            <a:ext cx="4572000" cy="4757738"/>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100" name="矩形 99"/>
          <p:cNvSpPr/>
          <p:nvPr/>
        </p:nvSpPr>
        <p:spPr>
          <a:xfrm>
            <a:off x="5059823" y="2576029"/>
            <a:ext cx="2541209" cy="769441"/>
          </a:xfrm>
          <a:prstGeom prst="rect">
            <a:avLst/>
          </a:prstGeom>
        </p:spPr>
        <p:txBody>
          <a:bodyPr wrap="none">
            <a:spAutoFit/>
          </a:bodyPr>
          <a:lstStyle/>
          <a:p>
            <a:pPr lvl="0" algn="ctr"/>
            <a:r>
              <a:rPr lang="en-US" altLang="zh-CN"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04</a:t>
            </a:r>
          </a:p>
        </p:txBody>
      </p:sp>
      <p:sp>
        <p:nvSpPr>
          <p:cNvPr id="101" name="矩形 100"/>
          <p:cNvSpPr/>
          <p:nvPr/>
        </p:nvSpPr>
        <p:spPr>
          <a:xfrm>
            <a:off x="3981066" y="3403346"/>
            <a:ext cx="4698722" cy="769441"/>
          </a:xfrm>
          <a:prstGeom prst="rect">
            <a:avLst/>
          </a:prstGeom>
          <a:noFill/>
        </p:spPr>
        <p:txBody>
          <a:bodyPr wrap="none" rtlCol="0">
            <a:spAutoFit/>
          </a:bodyPr>
          <a:lstStyle/>
          <a:p>
            <a:pPr algn="ctr"/>
            <a:r>
              <a:rPr lang="zh-CN" altLang="en-US" sz="44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7" presetClass="entr" presetSubtype="0" fill="hold" grpId="0" nodeType="withEffect">
                                  <p:stCondLst>
                                    <p:cond delay="250"/>
                                  </p:stCondLst>
                                  <p:iterate type="lt">
                                    <p:tmPct val="10000"/>
                                  </p:iterate>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childTnLst>
                          </p:cTn>
                        </p:par>
                        <p:par>
                          <p:cTn id="22" fill="hold">
                            <p:stCondLst>
                              <p:cond delay="1049"/>
                            </p:stCondLst>
                            <p:childTnLst>
                              <p:par>
                                <p:cTn id="23" presetID="53" presetClass="entr" presetSubtype="16" fill="hold" grpId="0" nodeType="afterEffect">
                                  <p:stCondLst>
                                    <p:cond delay="0"/>
                                  </p:stCondLst>
                                  <p:iterate type="lt">
                                    <p:tmPct val="10000"/>
                                  </p:iterate>
                                  <p:childTnLst>
                                    <p:set>
                                      <p:cBhvr>
                                        <p:cTn id="24" dur="1" fill="hold">
                                          <p:stCondLst>
                                            <p:cond delay="0"/>
                                          </p:stCondLst>
                                        </p:cTn>
                                        <p:tgtEl>
                                          <p:spTgt spid="101"/>
                                        </p:tgtEl>
                                        <p:attrNameLst>
                                          <p:attrName>style.visibility</p:attrName>
                                        </p:attrNameLst>
                                      </p:cBhvr>
                                      <p:to>
                                        <p:strVal val="visible"/>
                                      </p:to>
                                    </p:set>
                                    <p:anim calcmode="lin" valueType="num">
                                      <p:cBhvr>
                                        <p:cTn id="25" dur="500" fill="hold"/>
                                        <p:tgtEl>
                                          <p:spTgt spid="101"/>
                                        </p:tgtEl>
                                        <p:attrNameLst>
                                          <p:attrName>ppt_w</p:attrName>
                                        </p:attrNameLst>
                                      </p:cBhvr>
                                      <p:tavLst>
                                        <p:tav tm="0">
                                          <p:val>
                                            <p:fltVal val="0"/>
                                          </p:val>
                                        </p:tav>
                                        <p:tav tm="100000">
                                          <p:val>
                                            <p:strVal val="#ppt_w"/>
                                          </p:val>
                                        </p:tav>
                                      </p:tavLst>
                                    </p:anim>
                                    <p:anim calcmode="lin" valueType="num">
                                      <p:cBhvr>
                                        <p:cTn id="26" dur="500" fill="hold"/>
                                        <p:tgtEl>
                                          <p:spTgt spid="101"/>
                                        </p:tgtEl>
                                        <p:attrNameLst>
                                          <p:attrName>ppt_h</p:attrName>
                                        </p:attrNameLst>
                                      </p:cBhvr>
                                      <p:tavLst>
                                        <p:tav tm="0">
                                          <p:val>
                                            <p:fltVal val="0"/>
                                          </p:val>
                                        </p:tav>
                                        <p:tav tm="100000">
                                          <p:val>
                                            <p:strVal val="#ppt_h"/>
                                          </p:val>
                                        </p:tav>
                                      </p:tavLst>
                                    </p:anim>
                                    <p:animEffect transition="in" filter="fade">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10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31" name="Freeform 1"/>
          <p:cNvSpPr>
            <a:spLocks noChangeArrowheads="1"/>
          </p:cNvSpPr>
          <p:nvPr/>
        </p:nvSpPr>
        <p:spPr bwMode="auto">
          <a:xfrm>
            <a:off x="4459801" y="2306073"/>
            <a:ext cx="1361826" cy="1265246"/>
          </a:xfrm>
          <a:custGeom>
            <a:avLst/>
            <a:gdLst>
              <a:gd name="T0" fmla="*/ 2687 w 3532"/>
              <a:gd name="T1" fmla="*/ 719 h 3282"/>
              <a:gd name="T2" fmla="*/ 2687 w 3532"/>
              <a:gd name="T3" fmla="*/ 719 h 3282"/>
              <a:gd name="T4" fmla="*/ 2687 w 3532"/>
              <a:gd name="T5" fmla="*/ 594 h 3282"/>
              <a:gd name="T6" fmla="*/ 2218 w 3532"/>
              <a:gd name="T7" fmla="*/ 94 h 3282"/>
              <a:gd name="T8" fmla="*/ 1750 w 3532"/>
              <a:gd name="T9" fmla="*/ 375 h 3282"/>
              <a:gd name="T10" fmla="*/ 781 w 3532"/>
              <a:gd name="T11" fmla="*/ 0 h 3282"/>
              <a:gd name="T12" fmla="*/ 750 w 3532"/>
              <a:gd name="T13" fmla="*/ 0 h 3282"/>
              <a:gd name="T14" fmla="*/ 0 w 3532"/>
              <a:gd name="T15" fmla="*/ 3281 h 3282"/>
              <a:gd name="T16" fmla="*/ 593 w 3532"/>
              <a:gd name="T17" fmla="*/ 2906 h 3282"/>
              <a:gd name="T18" fmla="*/ 750 w 3532"/>
              <a:gd name="T19" fmla="*/ 2343 h 3282"/>
              <a:gd name="T20" fmla="*/ 1750 w 3532"/>
              <a:gd name="T21" fmla="*/ 2219 h 3282"/>
              <a:gd name="T22" fmla="*/ 2031 w 3532"/>
              <a:gd name="T23" fmla="*/ 2062 h 3282"/>
              <a:gd name="T24" fmla="*/ 2718 w 3532"/>
              <a:gd name="T25" fmla="*/ 1625 h 3282"/>
              <a:gd name="T26" fmla="*/ 3531 w 3532"/>
              <a:gd name="T27" fmla="*/ 1000 h 3282"/>
              <a:gd name="T28" fmla="*/ 2687 w 3532"/>
              <a:gd name="T29" fmla="*/ 719 h 3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2" h="3282">
                <a:moveTo>
                  <a:pt x="2687" y="719"/>
                </a:moveTo>
                <a:lnTo>
                  <a:pt x="2687" y="719"/>
                </a:lnTo>
                <a:cubicBezTo>
                  <a:pt x="2687" y="656"/>
                  <a:pt x="2687" y="625"/>
                  <a:pt x="2687" y="594"/>
                </a:cubicBezTo>
                <a:cubicBezTo>
                  <a:pt x="2687" y="312"/>
                  <a:pt x="2468" y="94"/>
                  <a:pt x="2218" y="94"/>
                </a:cubicBezTo>
                <a:cubicBezTo>
                  <a:pt x="2000" y="94"/>
                  <a:pt x="1843" y="187"/>
                  <a:pt x="1750" y="375"/>
                </a:cubicBezTo>
                <a:cubicBezTo>
                  <a:pt x="781" y="0"/>
                  <a:pt x="781" y="0"/>
                  <a:pt x="781" y="0"/>
                </a:cubicBezTo>
                <a:cubicBezTo>
                  <a:pt x="750" y="0"/>
                  <a:pt x="750" y="0"/>
                  <a:pt x="750" y="0"/>
                </a:cubicBezTo>
                <a:cubicBezTo>
                  <a:pt x="0" y="3281"/>
                  <a:pt x="0" y="3281"/>
                  <a:pt x="0" y="3281"/>
                </a:cubicBezTo>
                <a:cubicBezTo>
                  <a:pt x="593" y="2906"/>
                  <a:pt x="593" y="2906"/>
                  <a:pt x="593" y="2906"/>
                </a:cubicBezTo>
                <a:cubicBezTo>
                  <a:pt x="562" y="2719"/>
                  <a:pt x="625" y="2531"/>
                  <a:pt x="750" y="2343"/>
                </a:cubicBezTo>
                <a:cubicBezTo>
                  <a:pt x="1000" y="2031"/>
                  <a:pt x="1437" y="2000"/>
                  <a:pt x="1750" y="2219"/>
                </a:cubicBezTo>
                <a:cubicBezTo>
                  <a:pt x="2031" y="2062"/>
                  <a:pt x="2031" y="2062"/>
                  <a:pt x="2031" y="2062"/>
                </a:cubicBezTo>
                <a:cubicBezTo>
                  <a:pt x="2718" y="1625"/>
                  <a:pt x="2718" y="1625"/>
                  <a:pt x="2718" y="1625"/>
                </a:cubicBezTo>
                <a:cubicBezTo>
                  <a:pt x="2937" y="1343"/>
                  <a:pt x="3218" y="1125"/>
                  <a:pt x="3531" y="1000"/>
                </a:cubicBezTo>
                <a:lnTo>
                  <a:pt x="2687" y="719"/>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2" name="Freeform 3"/>
          <p:cNvSpPr>
            <a:spLocks noChangeArrowheads="1"/>
          </p:cNvSpPr>
          <p:nvPr/>
        </p:nvSpPr>
        <p:spPr bwMode="auto">
          <a:xfrm>
            <a:off x="4459796" y="3100255"/>
            <a:ext cx="963989" cy="1579856"/>
          </a:xfrm>
          <a:custGeom>
            <a:avLst/>
            <a:gdLst>
              <a:gd name="T0" fmla="*/ 2500 w 2501"/>
              <a:gd name="T1" fmla="*/ 0 h 4095"/>
              <a:gd name="T2" fmla="*/ 2500 w 2501"/>
              <a:gd name="T3" fmla="*/ 0 h 4095"/>
              <a:gd name="T4" fmla="*/ 1718 w 2501"/>
              <a:gd name="T5" fmla="*/ 469 h 4095"/>
              <a:gd name="T6" fmla="*/ 1656 w 2501"/>
              <a:gd name="T7" fmla="*/ 375 h 4095"/>
              <a:gd name="T8" fmla="*/ 937 w 2501"/>
              <a:gd name="T9" fmla="*/ 438 h 4095"/>
              <a:gd name="T10" fmla="*/ 875 w 2501"/>
              <a:gd name="T11" fmla="*/ 969 h 4095"/>
              <a:gd name="T12" fmla="*/ 0 w 2501"/>
              <a:gd name="T13" fmla="*/ 1500 h 4095"/>
              <a:gd name="T14" fmla="*/ 2093 w 2501"/>
              <a:gd name="T15" fmla="*/ 4094 h 4095"/>
              <a:gd name="T16" fmla="*/ 2156 w 2501"/>
              <a:gd name="T17" fmla="*/ 3469 h 4095"/>
              <a:gd name="T18" fmla="*/ 1812 w 2501"/>
              <a:gd name="T19" fmla="*/ 3000 h 4095"/>
              <a:gd name="T20" fmla="*/ 2343 w 2501"/>
              <a:gd name="T21" fmla="*/ 2125 h 4095"/>
              <a:gd name="T22" fmla="*/ 2406 w 2501"/>
              <a:gd name="T23" fmla="*/ 1625 h 4095"/>
              <a:gd name="T24" fmla="*/ 2468 w 2501"/>
              <a:gd name="T25" fmla="*/ 1000 h 4095"/>
              <a:gd name="T26" fmla="*/ 2406 w 2501"/>
              <a:gd name="T27" fmla="*/ 532 h 4095"/>
              <a:gd name="T28" fmla="*/ 2500 w 2501"/>
              <a:gd name="T29"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1" h="4095">
                <a:moveTo>
                  <a:pt x="2500" y="0"/>
                </a:moveTo>
                <a:lnTo>
                  <a:pt x="2500" y="0"/>
                </a:lnTo>
                <a:cubicBezTo>
                  <a:pt x="1718" y="469"/>
                  <a:pt x="1718" y="469"/>
                  <a:pt x="1718" y="469"/>
                </a:cubicBezTo>
                <a:cubicBezTo>
                  <a:pt x="1718" y="438"/>
                  <a:pt x="1687" y="407"/>
                  <a:pt x="1656" y="375"/>
                </a:cubicBezTo>
                <a:cubicBezTo>
                  <a:pt x="1437" y="219"/>
                  <a:pt x="1125" y="250"/>
                  <a:pt x="937" y="438"/>
                </a:cubicBezTo>
                <a:cubicBezTo>
                  <a:pt x="812" y="594"/>
                  <a:pt x="812" y="813"/>
                  <a:pt x="875" y="969"/>
                </a:cubicBezTo>
                <a:cubicBezTo>
                  <a:pt x="0" y="1500"/>
                  <a:pt x="0" y="1500"/>
                  <a:pt x="0" y="1500"/>
                </a:cubicBezTo>
                <a:cubicBezTo>
                  <a:pt x="2093" y="4094"/>
                  <a:pt x="2093" y="4094"/>
                  <a:pt x="2093" y="4094"/>
                </a:cubicBezTo>
                <a:cubicBezTo>
                  <a:pt x="2156" y="3469"/>
                  <a:pt x="2156" y="3469"/>
                  <a:pt x="2156" y="3469"/>
                </a:cubicBezTo>
                <a:cubicBezTo>
                  <a:pt x="2000" y="3375"/>
                  <a:pt x="1875" y="3219"/>
                  <a:pt x="1812" y="3000"/>
                </a:cubicBezTo>
                <a:cubicBezTo>
                  <a:pt x="1718" y="2625"/>
                  <a:pt x="1968" y="2250"/>
                  <a:pt x="2343" y="2125"/>
                </a:cubicBezTo>
                <a:cubicBezTo>
                  <a:pt x="2406" y="1625"/>
                  <a:pt x="2406" y="1625"/>
                  <a:pt x="2406" y="1625"/>
                </a:cubicBezTo>
                <a:cubicBezTo>
                  <a:pt x="2468" y="1000"/>
                  <a:pt x="2468" y="1000"/>
                  <a:pt x="2468" y="1000"/>
                </a:cubicBezTo>
                <a:cubicBezTo>
                  <a:pt x="2437" y="844"/>
                  <a:pt x="2406" y="688"/>
                  <a:pt x="2406" y="532"/>
                </a:cubicBezTo>
                <a:cubicBezTo>
                  <a:pt x="2406" y="344"/>
                  <a:pt x="2437" y="157"/>
                  <a:pt x="2500" y="0"/>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3" name="Freeform 5"/>
          <p:cNvSpPr>
            <a:spLocks noChangeArrowheads="1"/>
          </p:cNvSpPr>
          <p:nvPr/>
        </p:nvSpPr>
        <p:spPr bwMode="auto">
          <a:xfrm>
            <a:off x="5231668" y="3656350"/>
            <a:ext cx="1385628" cy="1108790"/>
          </a:xfrm>
          <a:custGeom>
            <a:avLst/>
            <a:gdLst>
              <a:gd name="T0" fmla="*/ 3592 w 3593"/>
              <a:gd name="T1" fmla="*/ 2875 h 2876"/>
              <a:gd name="T2" fmla="*/ 3592 w 3593"/>
              <a:gd name="T3" fmla="*/ 2875 h 2876"/>
              <a:gd name="T4" fmla="*/ 3186 w 3593"/>
              <a:gd name="T5" fmla="*/ 2469 h 2876"/>
              <a:gd name="T6" fmla="*/ 2592 w 3593"/>
              <a:gd name="T7" fmla="*/ 2437 h 2876"/>
              <a:gd name="T8" fmla="*/ 2217 w 3593"/>
              <a:gd name="T9" fmla="*/ 1469 h 2876"/>
              <a:gd name="T10" fmla="*/ 1437 w 3593"/>
              <a:gd name="T11" fmla="*/ 656 h 2876"/>
              <a:gd name="T12" fmla="*/ 687 w 3593"/>
              <a:gd name="T13" fmla="*/ 0 h 2876"/>
              <a:gd name="T14" fmla="*/ 562 w 3593"/>
              <a:gd name="T15" fmla="*/ 906 h 2876"/>
              <a:gd name="T16" fmla="*/ 437 w 3593"/>
              <a:gd name="T17" fmla="*/ 937 h 2876"/>
              <a:gd name="T18" fmla="*/ 62 w 3593"/>
              <a:gd name="T19" fmla="*/ 1500 h 2876"/>
              <a:gd name="T20" fmla="*/ 437 w 3593"/>
              <a:gd name="T21" fmla="*/ 1875 h 2876"/>
              <a:gd name="T22" fmla="*/ 312 w 3593"/>
              <a:gd name="T23" fmla="*/ 2875 h 2876"/>
              <a:gd name="T24" fmla="*/ 3592 w 3593"/>
              <a:gd name="T25" fmla="*/ 2875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3" h="2876">
                <a:moveTo>
                  <a:pt x="3592" y="2875"/>
                </a:moveTo>
                <a:lnTo>
                  <a:pt x="3592" y="2875"/>
                </a:lnTo>
                <a:cubicBezTo>
                  <a:pt x="3186" y="2469"/>
                  <a:pt x="3186" y="2469"/>
                  <a:pt x="3186" y="2469"/>
                </a:cubicBezTo>
                <a:cubicBezTo>
                  <a:pt x="2999" y="2531"/>
                  <a:pt x="2780" y="2531"/>
                  <a:pt x="2592" y="2437"/>
                </a:cubicBezTo>
                <a:cubicBezTo>
                  <a:pt x="2249" y="2250"/>
                  <a:pt x="2093" y="1844"/>
                  <a:pt x="2217" y="1469"/>
                </a:cubicBezTo>
                <a:cubicBezTo>
                  <a:pt x="1437" y="656"/>
                  <a:pt x="1437" y="656"/>
                  <a:pt x="1437" y="656"/>
                </a:cubicBezTo>
                <a:cubicBezTo>
                  <a:pt x="1125" y="531"/>
                  <a:pt x="843" y="312"/>
                  <a:pt x="687" y="0"/>
                </a:cubicBezTo>
                <a:cubicBezTo>
                  <a:pt x="562" y="906"/>
                  <a:pt x="562" y="906"/>
                  <a:pt x="562" y="906"/>
                </a:cubicBezTo>
                <a:cubicBezTo>
                  <a:pt x="531" y="906"/>
                  <a:pt x="468" y="906"/>
                  <a:pt x="437" y="937"/>
                </a:cubicBezTo>
                <a:cubicBezTo>
                  <a:pt x="156" y="969"/>
                  <a:pt x="0" y="1250"/>
                  <a:pt x="62" y="1500"/>
                </a:cubicBezTo>
                <a:cubicBezTo>
                  <a:pt x="93" y="1719"/>
                  <a:pt x="250" y="1844"/>
                  <a:pt x="437" y="1875"/>
                </a:cubicBezTo>
                <a:cubicBezTo>
                  <a:pt x="312" y="2875"/>
                  <a:pt x="312" y="2875"/>
                  <a:pt x="312" y="2875"/>
                </a:cubicBezTo>
                <a:lnTo>
                  <a:pt x="3592" y="2875"/>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4" name="Freeform 7"/>
          <p:cNvSpPr>
            <a:spLocks noChangeArrowheads="1"/>
          </p:cNvSpPr>
          <p:nvPr/>
        </p:nvSpPr>
        <p:spPr bwMode="auto">
          <a:xfrm>
            <a:off x="5966139" y="3763489"/>
            <a:ext cx="1589647" cy="999952"/>
          </a:xfrm>
          <a:custGeom>
            <a:avLst/>
            <a:gdLst>
              <a:gd name="T0" fmla="*/ 4124 w 4125"/>
              <a:gd name="T1" fmla="*/ 0 h 2595"/>
              <a:gd name="T2" fmla="*/ 4124 w 4125"/>
              <a:gd name="T3" fmla="*/ 0 h 2595"/>
              <a:gd name="T4" fmla="*/ 3499 w 4125"/>
              <a:gd name="T5" fmla="*/ 63 h 2595"/>
              <a:gd name="T6" fmla="*/ 3093 w 4125"/>
              <a:gd name="T7" fmla="*/ 500 h 2595"/>
              <a:gd name="T8" fmla="*/ 2124 w 4125"/>
              <a:gd name="T9" fmla="*/ 188 h 2595"/>
              <a:gd name="T10" fmla="*/ 999 w 4125"/>
              <a:gd name="T11" fmla="*/ 313 h 2595"/>
              <a:gd name="T12" fmla="*/ 187 w 4125"/>
              <a:gd name="T13" fmla="*/ 531 h 2595"/>
              <a:gd name="T14" fmla="*/ 0 w 4125"/>
              <a:gd name="T15" fmla="*/ 500 h 2595"/>
              <a:gd name="T16" fmla="*/ 655 w 4125"/>
              <a:gd name="T17" fmla="*/ 1156 h 2595"/>
              <a:gd name="T18" fmla="*/ 561 w 4125"/>
              <a:gd name="T19" fmla="*/ 1250 h 2595"/>
              <a:gd name="T20" fmla="*/ 811 w 4125"/>
              <a:gd name="T21" fmla="*/ 1938 h 2595"/>
              <a:gd name="T22" fmla="*/ 1311 w 4125"/>
              <a:gd name="T23" fmla="*/ 1875 h 2595"/>
              <a:gd name="T24" fmla="*/ 2030 w 4125"/>
              <a:gd name="T25" fmla="*/ 2594 h 2595"/>
              <a:gd name="T26" fmla="*/ 4124 w 4125"/>
              <a:gd name="T27" fmla="*/ 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5" h="2595">
                <a:moveTo>
                  <a:pt x="4124" y="0"/>
                </a:moveTo>
                <a:lnTo>
                  <a:pt x="4124" y="0"/>
                </a:lnTo>
                <a:cubicBezTo>
                  <a:pt x="3499" y="63"/>
                  <a:pt x="3499" y="63"/>
                  <a:pt x="3499" y="63"/>
                </a:cubicBezTo>
                <a:cubicBezTo>
                  <a:pt x="3436" y="250"/>
                  <a:pt x="3280" y="406"/>
                  <a:pt x="3093" y="500"/>
                </a:cubicBezTo>
                <a:cubicBezTo>
                  <a:pt x="2749" y="688"/>
                  <a:pt x="2311" y="531"/>
                  <a:pt x="2124" y="188"/>
                </a:cubicBezTo>
                <a:cubicBezTo>
                  <a:pt x="999" y="313"/>
                  <a:pt x="999" y="313"/>
                  <a:pt x="999" y="313"/>
                </a:cubicBezTo>
                <a:cubicBezTo>
                  <a:pt x="749" y="438"/>
                  <a:pt x="468" y="531"/>
                  <a:pt x="187" y="531"/>
                </a:cubicBezTo>
                <a:cubicBezTo>
                  <a:pt x="125" y="531"/>
                  <a:pt x="62" y="500"/>
                  <a:pt x="0" y="500"/>
                </a:cubicBezTo>
                <a:cubicBezTo>
                  <a:pt x="655" y="1156"/>
                  <a:pt x="655" y="1156"/>
                  <a:pt x="655" y="1156"/>
                </a:cubicBezTo>
                <a:cubicBezTo>
                  <a:pt x="624" y="1188"/>
                  <a:pt x="593" y="1219"/>
                  <a:pt x="561" y="1250"/>
                </a:cubicBezTo>
                <a:cubicBezTo>
                  <a:pt x="468" y="1500"/>
                  <a:pt x="561" y="1813"/>
                  <a:pt x="811" y="1938"/>
                </a:cubicBezTo>
                <a:cubicBezTo>
                  <a:pt x="968" y="2000"/>
                  <a:pt x="1186" y="1969"/>
                  <a:pt x="1311" y="1875"/>
                </a:cubicBezTo>
                <a:cubicBezTo>
                  <a:pt x="2030" y="2594"/>
                  <a:pt x="2030" y="2594"/>
                  <a:pt x="2030" y="2594"/>
                </a:cubicBezTo>
                <a:lnTo>
                  <a:pt x="4124" y="0"/>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5" name="Freeform 8"/>
          <p:cNvSpPr>
            <a:spLocks noChangeArrowheads="1"/>
          </p:cNvSpPr>
          <p:nvPr/>
        </p:nvSpPr>
        <p:spPr bwMode="auto">
          <a:xfrm>
            <a:off x="6506787" y="2391105"/>
            <a:ext cx="1132304" cy="1530538"/>
          </a:xfrm>
          <a:custGeom>
            <a:avLst/>
            <a:gdLst>
              <a:gd name="T0" fmla="*/ 2938 w 2939"/>
              <a:gd name="T1" fmla="*/ 3281 h 3969"/>
              <a:gd name="T2" fmla="*/ 2938 w 2939"/>
              <a:gd name="T3" fmla="*/ 3281 h 3969"/>
              <a:gd name="T4" fmla="*/ 2188 w 2939"/>
              <a:gd name="T5" fmla="*/ 0 h 3969"/>
              <a:gd name="T6" fmla="*/ 1813 w 2939"/>
              <a:gd name="T7" fmla="*/ 593 h 3969"/>
              <a:gd name="T8" fmla="*/ 1906 w 2939"/>
              <a:gd name="T9" fmla="*/ 1156 h 3969"/>
              <a:gd name="T10" fmla="*/ 1063 w 2939"/>
              <a:gd name="T11" fmla="*/ 1750 h 3969"/>
              <a:gd name="T12" fmla="*/ 469 w 2939"/>
              <a:gd name="T13" fmla="*/ 2687 h 3969"/>
              <a:gd name="T14" fmla="*/ 0 w 2939"/>
              <a:gd name="T15" fmla="*/ 3593 h 3969"/>
              <a:gd name="T16" fmla="*/ 875 w 2939"/>
              <a:gd name="T17" fmla="*/ 3499 h 3969"/>
              <a:gd name="T18" fmla="*/ 938 w 2939"/>
              <a:gd name="T19" fmla="*/ 3625 h 3969"/>
              <a:gd name="T20" fmla="*/ 1594 w 2939"/>
              <a:gd name="T21" fmla="*/ 3843 h 3969"/>
              <a:gd name="T22" fmla="*/ 1875 w 2939"/>
              <a:gd name="T23" fmla="*/ 3406 h 3969"/>
              <a:gd name="T24" fmla="*/ 2938 w 2939"/>
              <a:gd name="T25" fmla="*/ 3312 h 3969"/>
              <a:gd name="T26" fmla="*/ 2938 w 2939"/>
              <a:gd name="T27" fmla="*/ 3281 h 3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9" h="3969">
                <a:moveTo>
                  <a:pt x="2938" y="3281"/>
                </a:moveTo>
                <a:lnTo>
                  <a:pt x="2938" y="3281"/>
                </a:lnTo>
                <a:cubicBezTo>
                  <a:pt x="2188" y="0"/>
                  <a:pt x="2188" y="0"/>
                  <a:pt x="2188" y="0"/>
                </a:cubicBezTo>
                <a:cubicBezTo>
                  <a:pt x="1813" y="593"/>
                  <a:pt x="1813" y="593"/>
                  <a:pt x="1813" y="593"/>
                </a:cubicBezTo>
                <a:cubicBezTo>
                  <a:pt x="1938" y="750"/>
                  <a:pt x="1969" y="968"/>
                  <a:pt x="1906" y="1156"/>
                </a:cubicBezTo>
                <a:cubicBezTo>
                  <a:pt x="1844" y="1562"/>
                  <a:pt x="1469" y="1812"/>
                  <a:pt x="1063" y="1750"/>
                </a:cubicBezTo>
                <a:cubicBezTo>
                  <a:pt x="469" y="2687"/>
                  <a:pt x="469" y="2687"/>
                  <a:pt x="469" y="2687"/>
                </a:cubicBezTo>
                <a:cubicBezTo>
                  <a:pt x="406" y="3031"/>
                  <a:pt x="219" y="3343"/>
                  <a:pt x="0" y="3593"/>
                </a:cubicBezTo>
                <a:cubicBezTo>
                  <a:pt x="875" y="3499"/>
                  <a:pt x="875" y="3499"/>
                  <a:pt x="875" y="3499"/>
                </a:cubicBezTo>
                <a:cubicBezTo>
                  <a:pt x="906" y="3531"/>
                  <a:pt x="906" y="3562"/>
                  <a:pt x="938" y="3625"/>
                </a:cubicBezTo>
                <a:cubicBezTo>
                  <a:pt x="1031" y="3843"/>
                  <a:pt x="1344" y="3968"/>
                  <a:pt x="1594" y="3843"/>
                </a:cubicBezTo>
                <a:cubicBezTo>
                  <a:pt x="1781" y="3750"/>
                  <a:pt x="1875" y="3593"/>
                  <a:pt x="1875" y="3406"/>
                </a:cubicBezTo>
                <a:cubicBezTo>
                  <a:pt x="2938" y="3312"/>
                  <a:pt x="2938" y="3312"/>
                  <a:pt x="2938" y="3312"/>
                </a:cubicBezTo>
                <a:lnTo>
                  <a:pt x="2938" y="3281"/>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6" name="Freeform 10"/>
          <p:cNvSpPr>
            <a:spLocks noChangeArrowheads="1"/>
          </p:cNvSpPr>
          <p:nvPr/>
        </p:nvSpPr>
        <p:spPr bwMode="auto">
          <a:xfrm>
            <a:off x="6134455" y="1690462"/>
            <a:ext cx="1193510" cy="1542443"/>
          </a:xfrm>
          <a:custGeom>
            <a:avLst/>
            <a:gdLst>
              <a:gd name="T0" fmla="*/ 2469 w 3095"/>
              <a:gd name="T1" fmla="*/ 2438 h 4001"/>
              <a:gd name="T2" fmla="*/ 2469 w 3095"/>
              <a:gd name="T3" fmla="*/ 2438 h 4001"/>
              <a:gd name="T4" fmla="*/ 3094 w 3095"/>
              <a:gd name="T5" fmla="*/ 1469 h 4001"/>
              <a:gd name="T6" fmla="*/ 0 w 3095"/>
              <a:gd name="T7" fmla="*/ 0 h 4001"/>
              <a:gd name="T8" fmla="*/ 250 w 3095"/>
              <a:gd name="T9" fmla="*/ 719 h 4001"/>
              <a:gd name="T10" fmla="*/ 750 w 3095"/>
              <a:gd name="T11" fmla="*/ 1000 h 4001"/>
              <a:gd name="T12" fmla="*/ 657 w 3095"/>
              <a:gd name="T13" fmla="*/ 2000 h 4001"/>
              <a:gd name="T14" fmla="*/ 1032 w 3095"/>
              <a:gd name="T15" fmla="*/ 3094 h 4001"/>
              <a:gd name="T16" fmla="*/ 1438 w 3095"/>
              <a:gd name="T17" fmla="*/ 4000 h 4001"/>
              <a:gd name="T18" fmla="*/ 1938 w 3095"/>
              <a:gd name="T19" fmla="*/ 3250 h 4001"/>
              <a:gd name="T20" fmla="*/ 2063 w 3095"/>
              <a:gd name="T21" fmla="*/ 3281 h 4001"/>
              <a:gd name="T22" fmla="*/ 2657 w 3095"/>
              <a:gd name="T23" fmla="*/ 2906 h 4001"/>
              <a:gd name="T24" fmla="*/ 2469 w 3095"/>
              <a:gd name="T25" fmla="*/ 2438 h 4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95" h="4001">
                <a:moveTo>
                  <a:pt x="2469" y="2438"/>
                </a:moveTo>
                <a:lnTo>
                  <a:pt x="2469" y="2438"/>
                </a:lnTo>
                <a:cubicBezTo>
                  <a:pt x="3094" y="1469"/>
                  <a:pt x="3094" y="1469"/>
                  <a:pt x="3094" y="1469"/>
                </a:cubicBezTo>
                <a:cubicBezTo>
                  <a:pt x="0" y="0"/>
                  <a:pt x="0" y="0"/>
                  <a:pt x="0" y="0"/>
                </a:cubicBezTo>
                <a:cubicBezTo>
                  <a:pt x="250" y="719"/>
                  <a:pt x="250" y="719"/>
                  <a:pt x="250" y="719"/>
                </a:cubicBezTo>
                <a:cubicBezTo>
                  <a:pt x="438" y="719"/>
                  <a:pt x="625" y="813"/>
                  <a:pt x="750" y="1000"/>
                </a:cubicBezTo>
                <a:cubicBezTo>
                  <a:pt x="1000" y="1313"/>
                  <a:pt x="969" y="1750"/>
                  <a:pt x="657" y="2000"/>
                </a:cubicBezTo>
                <a:cubicBezTo>
                  <a:pt x="1032" y="3094"/>
                  <a:pt x="1032" y="3094"/>
                  <a:pt x="1032" y="3094"/>
                </a:cubicBezTo>
                <a:cubicBezTo>
                  <a:pt x="1250" y="3344"/>
                  <a:pt x="1407" y="3656"/>
                  <a:pt x="1438" y="4000"/>
                </a:cubicBezTo>
                <a:cubicBezTo>
                  <a:pt x="1938" y="3250"/>
                  <a:pt x="1938" y="3250"/>
                  <a:pt x="1938" y="3250"/>
                </a:cubicBezTo>
                <a:cubicBezTo>
                  <a:pt x="1969" y="3281"/>
                  <a:pt x="2000" y="3281"/>
                  <a:pt x="2063" y="3281"/>
                </a:cubicBezTo>
                <a:cubicBezTo>
                  <a:pt x="2313" y="3344"/>
                  <a:pt x="2594" y="3188"/>
                  <a:pt x="2657" y="2906"/>
                </a:cubicBezTo>
                <a:cubicBezTo>
                  <a:pt x="2688" y="2719"/>
                  <a:pt x="2625" y="2531"/>
                  <a:pt x="2469" y="24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sp>
        <p:nvSpPr>
          <p:cNvPr id="137" name="Freeform 12"/>
          <p:cNvSpPr>
            <a:spLocks noChangeArrowheads="1"/>
          </p:cNvSpPr>
          <p:nvPr/>
        </p:nvSpPr>
        <p:spPr bwMode="auto">
          <a:xfrm>
            <a:off x="4833831" y="1654745"/>
            <a:ext cx="1577745" cy="1108790"/>
          </a:xfrm>
          <a:custGeom>
            <a:avLst/>
            <a:gdLst>
              <a:gd name="T0" fmla="*/ 3843 w 4094"/>
              <a:gd name="T1" fmla="*/ 1938 h 2876"/>
              <a:gd name="T2" fmla="*/ 3843 w 4094"/>
              <a:gd name="T3" fmla="*/ 1938 h 2876"/>
              <a:gd name="T4" fmla="*/ 3937 w 4094"/>
              <a:gd name="T5" fmla="*/ 1250 h 2876"/>
              <a:gd name="T6" fmla="*/ 3437 w 4094"/>
              <a:gd name="T7" fmla="*/ 1063 h 2876"/>
              <a:gd name="T8" fmla="*/ 3094 w 4094"/>
              <a:gd name="T9" fmla="*/ 0 h 2876"/>
              <a:gd name="T10" fmla="*/ 0 w 4094"/>
              <a:gd name="T11" fmla="*/ 1500 h 2876"/>
              <a:gd name="T12" fmla="*/ 688 w 4094"/>
              <a:gd name="T13" fmla="*/ 1750 h 2876"/>
              <a:gd name="T14" fmla="*/ 1250 w 4094"/>
              <a:gd name="T15" fmla="*/ 1532 h 2876"/>
              <a:gd name="T16" fmla="*/ 1969 w 4094"/>
              <a:gd name="T17" fmla="*/ 2219 h 2876"/>
              <a:gd name="T18" fmla="*/ 3063 w 4094"/>
              <a:gd name="T19" fmla="*/ 2594 h 2876"/>
              <a:gd name="T20" fmla="*/ 3125 w 4094"/>
              <a:gd name="T21" fmla="*/ 2594 h 2876"/>
              <a:gd name="T22" fmla="*/ 4031 w 4094"/>
              <a:gd name="T23" fmla="*/ 2875 h 2876"/>
              <a:gd name="T24" fmla="*/ 3749 w 4094"/>
              <a:gd name="T25" fmla="*/ 2000 h 2876"/>
              <a:gd name="T26" fmla="*/ 3843 w 4094"/>
              <a:gd name="T27" fmla="*/ 1938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94" h="2876">
                <a:moveTo>
                  <a:pt x="3843" y="1938"/>
                </a:moveTo>
                <a:lnTo>
                  <a:pt x="3843" y="1938"/>
                </a:lnTo>
                <a:cubicBezTo>
                  <a:pt x="4062" y="1782"/>
                  <a:pt x="4093" y="1469"/>
                  <a:pt x="3937" y="1250"/>
                </a:cubicBezTo>
                <a:cubicBezTo>
                  <a:pt x="3812" y="1094"/>
                  <a:pt x="3624" y="1032"/>
                  <a:pt x="3437" y="1063"/>
                </a:cubicBezTo>
                <a:cubicBezTo>
                  <a:pt x="3094" y="0"/>
                  <a:pt x="3094" y="0"/>
                  <a:pt x="3094" y="0"/>
                </a:cubicBezTo>
                <a:cubicBezTo>
                  <a:pt x="0" y="1500"/>
                  <a:pt x="0" y="1500"/>
                  <a:pt x="0" y="1500"/>
                </a:cubicBezTo>
                <a:cubicBezTo>
                  <a:pt x="688" y="1750"/>
                  <a:pt x="688" y="1750"/>
                  <a:pt x="688" y="1750"/>
                </a:cubicBezTo>
                <a:cubicBezTo>
                  <a:pt x="844" y="1594"/>
                  <a:pt x="1032" y="1532"/>
                  <a:pt x="1250" y="1532"/>
                </a:cubicBezTo>
                <a:cubicBezTo>
                  <a:pt x="1625" y="1532"/>
                  <a:pt x="1969" y="1813"/>
                  <a:pt x="1969" y="2219"/>
                </a:cubicBezTo>
                <a:cubicBezTo>
                  <a:pt x="3063" y="2594"/>
                  <a:pt x="3063" y="2594"/>
                  <a:pt x="3063" y="2594"/>
                </a:cubicBezTo>
                <a:cubicBezTo>
                  <a:pt x="3094" y="2594"/>
                  <a:pt x="3094" y="2594"/>
                  <a:pt x="3125" y="2594"/>
                </a:cubicBezTo>
                <a:cubicBezTo>
                  <a:pt x="3437" y="2594"/>
                  <a:pt x="3749" y="2688"/>
                  <a:pt x="4031" y="2875"/>
                </a:cubicBezTo>
                <a:cubicBezTo>
                  <a:pt x="3749" y="2000"/>
                  <a:pt x="3749" y="2000"/>
                  <a:pt x="3749" y="2000"/>
                </a:cubicBezTo>
                <a:cubicBezTo>
                  <a:pt x="3781" y="2000"/>
                  <a:pt x="3812" y="1969"/>
                  <a:pt x="3843" y="19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lt1"/>
              </a:solidFill>
            </a:endParaRPr>
          </a:p>
        </p:txBody>
      </p:sp>
      <p:grpSp>
        <p:nvGrpSpPr>
          <p:cNvPr id="138" name="Group 30"/>
          <p:cNvGrpSpPr/>
          <p:nvPr/>
        </p:nvGrpSpPr>
        <p:grpSpPr bwMode="auto">
          <a:xfrm>
            <a:off x="4812549" y="3231061"/>
            <a:ext cx="319680" cy="319763"/>
            <a:chOff x="1865313" y="2312988"/>
            <a:chExt cx="446087" cy="446087"/>
          </a:xfrm>
          <a:solidFill>
            <a:schemeClr val="bg1"/>
          </a:solidFill>
        </p:grpSpPr>
        <p:sp>
          <p:nvSpPr>
            <p:cNvPr id="139"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0"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grpSp>
        <p:nvGrpSpPr>
          <p:cNvPr id="141" name="Group 43"/>
          <p:cNvGrpSpPr/>
          <p:nvPr/>
        </p:nvGrpSpPr>
        <p:grpSpPr>
          <a:xfrm>
            <a:off x="5129563" y="2402611"/>
            <a:ext cx="265426" cy="315273"/>
            <a:chOff x="2060819" y="1388284"/>
            <a:chExt cx="271040" cy="321860"/>
          </a:xfrm>
          <a:solidFill>
            <a:schemeClr val="bg1"/>
          </a:solidFill>
        </p:grpSpPr>
        <p:sp>
          <p:nvSpPr>
            <p:cNvPr id="142"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3"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4"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45"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sp>
        <p:nvSpPr>
          <p:cNvPr id="146" name="Freeform 298"/>
          <p:cNvSpPr>
            <a:spLocks noChangeArrowheads="1"/>
          </p:cNvSpPr>
          <p:nvPr/>
        </p:nvSpPr>
        <p:spPr bwMode="auto">
          <a:xfrm>
            <a:off x="6196060" y="4184467"/>
            <a:ext cx="309263" cy="309342"/>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47" name="Freeform 526"/>
          <p:cNvSpPr>
            <a:spLocks noChangeArrowheads="1"/>
          </p:cNvSpPr>
          <p:nvPr/>
        </p:nvSpPr>
        <p:spPr bwMode="auto">
          <a:xfrm rot="20348499">
            <a:off x="6102915" y="2066444"/>
            <a:ext cx="255699" cy="331478"/>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48" name="Freeform 168"/>
          <p:cNvSpPr>
            <a:spLocks noChangeArrowheads="1"/>
          </p:cNvSpPr>
          <p:nvPr/>
        </p:nvSpPr>
        <p:spPr bwMode="auto">
          <a:xfrm>
            <a:off x="6871857" y="2655223"/>
            <a:ext cx="244464" cy="244525"/>
          </a:xfrm>
          <a:custGeom>
            <a:avLst/>
            <a:gdLst>
              <a:gd name="T0" fmla="*/ 521 w 1043"/>
              <a:gd name="T1" fmla="*/ 0 h 1043"/>
              <a:gd name="T2" fmla="*/ 0 w 1043"/>
              <a:gd name="T3" fmla="*/ 521 h 1043"/>
              <a:gd name="T4" fmla="*/ 521 w 1043"/>
              <a:gd name="T5" fmla="*/ 1042 h 1043"/>
              <a:gd name="T6" fmla="*/ 1042 w 1043"/>
              <a:gd name="T7" fmla="*/ 521 h 1043"/>
              <a:gd name="T8" fmla="*/ 521 w 1043"/>
              <a:gd name="T9" fmla="*/ 0 h 1043"/>
              <a:gd name="T10" fmla="*/ 323 w 1043"/>
              <a:gd name="T11" fmla="*/ 781 h 1043"/>
              <a:gd name="T12" fmla="*/ 323 w 1043"/>
              <a:gd name="T13" fmla="*/ 260 h 1043"/>
              <a:gd name="T14" fmla="*/ 844 w 1043"/>
              <a:gd name="T15" fmla="*/ 521 h 1043"/>
              <a:gd name="T16" fmla="*/ 323 w 1043"/>
              <a:gd name="T17" fmla="*/ 781 h 1043"/>
              <a:gd name="T18" fmla="*/ 323 w 1043"/>
              <a:gd name="T19" fmla="*/ 781 h 1043"/>
              <a:gd name="T20" fmla="*/ 323 w 1043"/>
              <a:gd name="T21" fmla="*/ 781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3" h="1043">
                <a:moveTo>
                  <a:pt x="521" y="0"/>
                </a:moveTo>
                <a:cubicBezTo>
                  <a:pt x="229" y="0"/>
                  <a:pt x="0" y="240"/>
                  <a:pt x="0" y="521"/>
                </a:cubicBezTo>
                <a:cubicBezTo>
                  <a:pt x="0" y="812"/>
                  <a:pt x="229" y="1042"/>
                  <a:pt x="521" y="1042"/>
                </a:cubicBezTo>
                <a:cubicBezTo>
                  <a:pt x="802" y="1042"/>
                  <a:pt x="1042" y="812"/>
                  <a:pt x="1042" y="521"/>
                </a:cubicBezTo>
                <a:cubicBezTo>
                  <a:pt x="1042" y="240"/>
                  <a:pt x="802" y="0"/>
                  <a:pt x="521" y="0"/>
                </a:cubicBezTo>
                <a:close/>
                <a:moveTo>
                  <a:pt x="323" y="781"/>
                </a:moveTo>
                <a:cubicBezTo>
                  <a:pt x="323" y="260"/>
                  <a:pt x="323" y="260"/>
                  <a:pt x="323" y="260"/>
                </a:cubicBezTo>
                <a:cubicBezTo>
                  <a:pt x="844" y="521"/>
                  <a:pt x="844" y="521"/>
                  <a:pt x="844" y="521"/>
                </a:cubicBezTo>
                <a:lnTo>
                  <a:pt x="323" y="781"/>
                </a:lnTo>
                <a:close/>
                <a:moveTo>
                  <a:pt x="323" y="781"/>
                </a:moveTo>
                <a:lnTo>
                  <a:pt x="323" y="781"/>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49" name="Freeform 576"/>
          <p:cNvSpPr>
            <a:spLocks noChangeArrowheads="1"/>
          </p:cNvSpPr>
          <p:nvPr/>
        </p:nvSpPr>
        <p:spPr bwMode="auto">
          <a:xfrm>
            <a:off x="6903704" y="3568595"/>
            <a:ext cx="287136" cy="287210"/>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sp>
        <p:nvSpPr>
          <p:cNvPr id="150" name="Freeform 523"/>
          <p:cNvSpPr>
            <a:spLocks noChangeArrowheads="1"/>
          </p:cNvSpPr>
          <p:nvPr/>
        </p:nvSpPr>
        <p:spPr bwMode="auto">
          <a:xfrm>
            <a:off x="5301820" y="4063232"/>
            <a:ext cx="243940" cy="242473"/>
          </a:xfrm>
          <a:custGeom>
            <a:avLst/>
            <a:gdLst>
              <a:gd name="T0" fmla="*/ 268 w 1406"/>
              <a:gd name="T1" fmla="*/ 786 h 1397"/>
              <a:gd name="T2" fmla="*/ 268 w 1406"/>
              <a:gd name="T3" fmla="*/ 1396 h 1397"/>
              <a:gd name="T4" fmla="*/ 310 w 1406"/>
              <a:gd name="T5" fmla="*/ 1396 h 1397"/>
              <a:gd name="T6" fmla="*/ 351 w 1406"/>
              <a:gd name="T7" fmla="*/ 1396 h 1397"/>
              <a:gd name="T8" fmla="*/ 351 w 1406"/>
              <a:gd name="T9" fmla="*/ 786 h 1397"/>
              <a:gd name="T10" fmla="*/ 310 w 1406"/>
              <a:gd name="T11" fmla="*/ 786 h 1397"/>
              <a:gd name="T12" fmla="*/ 268 w 1406"/>
              <a:gd name="T13" fmla="*/ 786 h 1397"/>
              <a:gd name="T14" fmla="*/ 1054 w 1406"/>
              <a:gd name="T15" fmla="*/ 786 h 1397"/>
              <a:gd name="T16" fmla="*/ 1054 w 1406"/>
              <a:gd name="T17" fmla="*/ 1396 h 1397"/>
              <a:gd name="T18" fmla="*/ 1096 w 1406"/>
              <a:gd name="T19" fmla="*/ 1396 h 1397"/>
              <a:gd name="T20" fmla="*/ 1137 w 1406"/>
              <a:gd name="T21" fmla="*/ 1396 h 1397"/>
              <a:gd name="T22" fmla="*/ 1137 w 1406"/>
              <a:gd name="T23" fmla="*/ 786 h 1397"/>
              <a:gd name="T24" fmla="*/ 1096 w 1406"/>
              <a:gd name="T25" fmla="*/ 786 h 1397"/>
              <a:gd name="T26" fmla="*/ 1054 w 1406"/>
              <a:gd name="T27" fmla="*/ 786 h 1397"/>
              <a:gd name="T28" fmla="*/ 1405 w 1406"/>
              <a:gd name="T29" fmla="*/ 702 h 1397"/>
              <a:gd name="T30" fmla="*/ 703 w 1406"/>
              <a:gd name="T31" fmla="*/ 0 h 1397"/>
              <a:gd name="T32" fmla="*/ 0 w 1406"/>
              <a:gd name="T33" fmla="*/ 702 h 1397"/>
              <a:gd name="T34" fmla="*/ 42 w 1406"/>
              <a:gd name="T35" fmla="*/ 936 h 1397"/>
              <a:gd name="T36" fmla="*/ 0 w 1406"/>
              <a:gd name="T37" fmla="*/ 1095 h 1397"/>
              <a:gd name="T38" fmla="*/ 176 w 1406"/>
              <a:gd name="T39" fmla="*/ 1371 h 1397"/>
              <a:gd name="T40" fmla="*/ 176 w 1406"/>
              <a:gd name="T41" fmla="*/ 811 h 1397"/>
              <a:gd name="T42" fmla="*/ 101 w 1406"/>
              <a:gd name="T43" fmla="*/ 870 h 1397"/>
              <a:gd name="T44" fmla="*/ 92 w 1406"/>
              <a:gd name="T45" fmla="*/ 744 h 1397"/>
              <a:gd name="T46" fmla="*/ 703 w 1406"/>
              <a:gd name="T47" fmla="*/ 134 h 1397"/>
              <a:gd name="T48" fmla="*/ 1313 w 1406"/>
              <a:gd name="T49" fmla="*/ 744 h 1397"/>
              <a:gd name="T50" fmla="*/ 1305 w 1406"/>
              <a:gd name="T51" fmla="*/ 870 h 1397"/>
              <a:gd name="T52" fmla="*/ 1229 w 1406"/>
              <a:gd name="T53" fmla="*/ 811 h 1397"/>
              <a:gd name="T54" fmla="*/ 1229 w 1406"/>
              <a:gd name="T55" fmla="*/ 1371 h 1397"/>
              <a:gd name="T56" fmla="*/ 1405 w 1406"/>
              <a:gd name="T57" fmla="*/ 1095 h 1397"/>
              <a:gd name="T58" fmla="*/ 1363 w 1406"/>
              <a:gd name="T59" fmla="*/ 936 h 1397"/>
              <a:gd name="T60" fmla="*/ 1405 w 1406"/>
              <a:gd name="T61" fmla="*/ 702 h 1397"/>
              <a:gd name="T62" fmla="*/ 1405 w 1406"/>
              <a:gd name="T63" fmla="*/ 702 h 1397"/>
              <a:gd name="T64" fmla="*/ 1405 w 1406"/>
              <a:gd name="T65" fmla="*/ 702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6" h="1397">
                <a:moveTo>
                  <a:pt x="268" y="786"/>
                </a:moveTo>
                <a:cubicBezTo>
                  <a:pt x="268" y="1396"/>
                  <a:pt x="268" y="1396"/>
                  <a:pt x="268" y="1396"/>
                </a:cubicBezTo>
                <a:cubicBezTo>
                  <a:pt x="276" y="1396"/>
                  <a:pt x="293" y="1396"/>
                  <a:pt x="310" y="1396"/>
                </a:cubicBezTo>
                <a:cubicBezTo>
                  <a:pt x="351" y="1396"/>
                  <a:pt x="351" y="1396"/>
                  <a:pt x="351" y="1396"/>
                </a:cubicBezTo>
                <a:cubicBezTo>
                  <a:pt x="351" y="786"/>
                  <a:pt x="351" y="786"/>
                  <a:pt x="351" y="786"/>
                </a:cubicBezTo>
                <a:cubicBezTo>
                  <a:pt x="310" y="786"/>
                  <a:pt x="310" y="786"/>
                  <a:pt x="310" y="786"/>
                </a:cubicBezTo>
                <a:cubicBezTo>
                  <a:pt x="293" y="786"/>
                  <a:pt x="276" y="786"/>
                  <a:pt x="268" y="786"/>
                </a:cubicBezTo>
                <a:close/>
                <a:moveTo>
                  <a:pt x="1054" y="786"/>
                </a:moveTo>
                <a:cubicBezTo>
                  <a:pt x="1054" y="1396"/>
                  <a:pt x="1054" y="1396"/>
                  <a:pt x="1054" y="1396"/>
                </a:cubicBezTo>
                <a:cubicBezTo>
                  <a:pt x="1096" y="1396"/>
                  <a:pt x="1096" y="1396"/>
                  <a:pt x="1096" y="1396"/>
                </a:cubicBezTo>
                <a:cubicBezTo>
                  <a:pt x="1112" y="1396"/>
                  <a:pt x="1129" y="1396"/>
                  <a:pt x="1137" y="1396"/>
                </a:cubicBezTo>
                <a:cubicBezTo>
                  <a:pt x="1137" y="786"/>
                  <a:pt x="1137" y="786"/>
                  <a:pt x="1137" y="786"/>
                </a:cubicBezTo>
                <a:cubicBezTo>
                  <a:pt x="1129" y="786"/>
                  <a:pt x="1112" y="786"/>
                  <a:pt x="1096" y="786"/>
                </a:cubicBezTo>
                <a:lnTo>
                  <a:pt x="1054" y="786"/>
                </a:lnTo>
                <a:close/>
                <a:moveTo>
                  <a:pt x="1405" y="702"/>
                </a:moveTo>
                <a:cubicBezTo>
                  <a:pt x="1405" y="309"/>
                  <a:pt x="1087" y="0"/>
                  <a:pt x="703" y="0"/>
                </a:cubicBezTo>
                <a:cubicBezTo>
                  <a:pt x="318" y="0"/>
                  <a:pt x="0" y="309"/>
                  <a:pt x="0" y="702"/>
                </a:cubicBezTo>
                <a:cubicBezTo>
                  <a:pt x="0" y="786"/>
                  <a:pt x="17" y="861"/>
                  <a:pt x="42" y="936"/>
                </a:cubicBezTo>
                <a:cubicBezTo>
                  <a:pt x="17" y="978"/>
                  <a:pt x="0" y="1037"/>
                  <a:pt x="0" y="1095"/>
                </a:cubicBezTo>
                <a:cubicBezTo>
                  <a:pt x="0" y="1212"/>
                  <a:pt x="76" y="1321"/>
                  <a:pt x="176" y="1371"/>
                </a:cubicBezTo>
                <a:cubicBezTo>
                  <a:pt x="176" y="811"/>
                  <a:pt x="176" y="811"/>
                  <a:pt x="176" y="811"/>
                </a:cubicBezTo>
                <a:cubicBezTo>
                  <a:pt x="151" y="828"/>
                  <a:pt x="126" y="844"/>
                  <a:pt x="101" y="870"/>
                </a:cubicBezTo>
                <a:cubicBezTo>
                  <a:pt x="92" y="828"/>
                  <a:pt x="92" y="786"/>
                  <a:pt x="92" y="744"/>
                </a:cubicBezTo>
                <a:cubicBezTo>
                  <a:pt x="92" y="401"/>
                  <a:pt x="368" y="134"/>
                  <a:pt x="703" y="134"/>
                </a:cubicBezTo>
                <a:cubicBezTo>
                  <a:pt x="1037" y="134"/>
                  <a:pt x="1313" y="401"/>
                  <a:pt x="1313" y="744"/>
                </a:cubicBezTo>
                <a:cubicBezTo>
                  <a:pt x="1313" y="786"/>
                  <a:pt x="1313" y="828"/>
                  <a:pt x="1305" y="870"/>
                </a:cubicBezTo>
                <a:cubicBezTo>
                  <a:pt x="1279" y="844"/>
                  <a:pt x="1254" y="828"/>
                  <a:pt x="1229" y="811"/>
                </a:cubicBezTo>
                <a:cubicBezTo>
                  <a:pt x="1229" y="1371"/>
                  <a:pt x="1229" y="1371"/>
                  <a:pt x="1229" y="1371"/>
                </a:cubicBezTo>
                <a:cubicBezTo>
                  <a:pt x="1330" y="1321"/>
                  <a:pt x="1405" y="1212"/>
                  <a:pt x="1405" y="1095"/>
                </a:cubicBezTo>
                <a:cubicBezTo>
                  <a:pt x="1405" y="1037"/>
                  <a:pt x="1388" y="978"/>
                  <a:pt x="1363" y="936"/>
                </a:cubicBezTo>
                <a:cubicBezTo>
                  <a:pt x="1388" y="861"/>
                  <a:pt x="1405" y="786"/>
                  <a:pt x="1405" y="702"/>
                </a:cubicBezTo>
                <a:close/>
                <a:moveTo>
                  <a:pt x="1405" y="702"/>
                </a:moveTo>
                <a:lnTo>
                  <a:pt x="1405" y="702"/>
                </a:lnTo>
                <a:close/>
              </a:path>
            </a:pathLst>
          </a:custGeom>
          <a:solidFill>
            <a:schemeClr val="bg1"/>
          </a:solidFill>
          <a:ln>
            <a:noFill/>
          </a:ln>
          <a:effectLst/>
        </p:spPr>
        <p:txBody>
          <a:bodyPr wrap="none" lIns="121893" tIns="60946" rIns="121893" bIns="60946" anchor="ctr"/>
          <a:lstStyle/>
          <a:p>
            <a:pPr>
              <a:defRPr/>
            </a:pPr>
            <a:endParaRPr lang="en-US" sz="900" dirty="0">
              <a:ea typeface="宋体" panose="02010600030101010101" pitchFamily="2" charset="-122"/>
            </a:endParaRPr>
          </a:p>
        </p:txBody>
      </p:sp>
      <p:grpSp>
        <p:nvGrpSpPr>
          <p:cNvPr id="52" name="组合 51"/>
          <p:cNvGrpSpPr/>
          <p:nvPr/>
        </p:nvGrpSpPr>
        <p:grpSpPr>
          <a:xfrm>
            <a:off x="818986" y="1207315"/>
            <a:ext cx="2534450" cy="1668136"/>
            <a:chOff x="818986" y="1207315"/>
            <a:chExt cx="2534450" cy="1668136"/>
          </a:xfrm>
        </p:grpSpPr>
        <p:grpSp>
          <p:nvGrpSpPr>
            <p:cNvPr id="2" name="组合 1"/>
            <p:cNvGrpSpPr/>
            <p:nvPr/>
          </p:nvGrpSpPr>
          <p:grpSpPr>
            <a:xfrm>
              <a:off x="1842221" y="1207315"/>
              <a:ext cx="556538" cy="556683"/>
              <a:chOff x="1842221" y="1207315"/>
              <a:chExt cx="556538" cy="556683"/>
            </a:xfrm>
          </p:grpSpPr>
          <p:sp>
            <p:nvSpPr>
              <p:cNvPr id="110" name="Teardrop 25"/>
              <p:cNvSpPr/>
              <p:nvPr/>
            </p:nvSpPr>
            <p:spPr bwMode="auto">
              <a:xfrm rot="8100000">
                <a:off x="1842221" y="1207315"/>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11" name="Group 4699"/>
              <p:cNvGrpSpPr/>
              <p:nvPr/>
            </p:nvGrpSpPr>
            <p:grpSpPr bwMode="auto">
              <a:xfrm>
                <a:off x="1961725" y="1405279"/>
                <a:ext cx="322196" cy="223115"/>
                <a:chOff x="3908425" y="4124324"/>
                <a:chExt cx="546100" cy="319088"/>
              </a:xfrm>
              <a:solidFill>
                <a:schemeClr val="bg1"/>
              </a:solidFill>
            </p:grpSpPr>
            <p:sp>
              <p:nvSpPr>
                <p:cNvPr id="112" name="Freeform 413"/>
                <p:cNvSpPr>
                  <a:spLocks noChangeArrowheads="1"/>
                </p:cNvSpPr>
                <p:nvPr/>
              </p:nvSpPr>
              <p:spPr bwMode="auto">
                <a:xfrm>
                  <a:off x="4019550" y="4262437"/>
                  <a:ext cx="36513" cy="174625"/>
                </a:xfrm>
                <a:custGeom>
                  <a:avLst/>
                  <a:gdLst>
                    <a:gd name="T0" fmla="*/ 83 w 101"/>
                    <a:gd name="T1" fmla="*/ 8 h 485"/>
                    <a:gd name="T2" fmla="*/ 33 w 101"/>
                    <a:gd name="T3" fmla="*/ 8 h 485"/>
                    <a:gd name="T4" fmla="*/ 16 w 101"/>
                    <a:gd name="T5" fmla="*/ 8 h 485"/>
                    <a:gd name="T6" fmla="*/ 0 w 101"/>
                    <a:gd name="T7" fmla="*/ 33 h 485"/>
                    <a:gd name="T8" fmla="*/ 50 w 101"/>
                    <a:gd name="T9" fmla="*/ 476 h 485"/>
                    <a:gd name="T10" fmla="*/ 67 w 101"/>
                    <a:gd name="T11" fmla="*/ 484 h 485"/>
                    <a:gd name="T12" fmla="*/ 75 w 101"/>
                    <a:gd name="T13" fmla="*/ 476 h 485"/>
                    <a:gd name="T14" fmla="*/ 100 w 101"/>
                    <a:gd name="T15" fmla="*/ 33 h 485"/>
                    <a:gd name="T16" fmla="*/ 83 w 101"/>
                    <a:gd name="T17" fmla="*/ 8 h 485"/>
                    <a:gd name="T18" fmla="*/ 83 w 101"/>
                    <a:gd name="T19" fmla="*/ 8 h 485"/>
                    <a:gd name="T20" fmla="*/ 83 w 101"/>
                    <a:gd name="T21" fmla="*/ 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85">
                      <a:moveTo>
                        <a:pt x="83" y="8"/>
                      </a:moveTo>
                      <a:cubicBezTo>
                        <a:pt x="33" y="8"/>
                        <a:pt x="33" y="8"/>
                        <a:pt x="33" y="8"/>
                      </a:cubicBezTo>
                      <a:cubicBezTo>
                        <a:pt x="25" y="0"/>
                        <a:pt x="16" y="8"/>
                        <a:pt x="16" y="8"/>
                      </a:cubicBezTo>
                      <a:cubicBezTo>
                        <a:pt x="8" y="16"/>
                        <a:pt x="0" y="25"/>
                        <a:pt x="0" y="33"/>
                      </a:cubicBezTo>
                      <a:cubicBezTo>
                        <a:pt x="50" y="476"/>
                        <a:pt x="50" y="476"/>
                        <a:pt x="50" y="476"/>
                      </a:cubicBezTo>
                      <a:cubicBezTo>
                        <a:pt x="50" y="476"/>
                        <a:pt x="58" y="484"/>
                        <a:pt x="67" y="484"/>
                      </a:cubicBezTo>
                      <a:cubicBezTo>
                        <a:pt x="75" y="484"/>
                        <a:pt x="75" y="476"/>
                        <a:pt x="75" y="476"/>
                      </a:cubicBezTo>
                      <a:cubicBezTo>
                        <a:pt x="100" y="33"/>
                        <a:pt x="100" y="33"/>
                        <a:pt x="100" y="33"/>
                      </a:cubicBezTo>
                      <a:cubicBezTo>
                        <a:pt x="100" y="25"/>
                        <a:pt x="92" y="16"/>
                        <a:pt x="83" y="8"/>
                      </a:cubicBezTo>
                      <a:close/>
                      <a:moveTo>
                        <a:pt x="83" y="8"/>
                      </a:moveTo>
                      <a:lnTo>
                        <a:pt x="83" y="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solidFill>
                      <a:schemeClr val="bg1"/>
                    </a:solidFill>
                    <a:ea typeface="宋体" panose="02010600030101010101" pitchFamily="2" charset="-122"/>
                  </a:endParaRPr>
                </a:p>
              </p:txBody>
            </p:sp>
            <p:sp>
              <p:nvSpPr>
                <p:cNvPr id="113" name="Freeform 414"/>
                <p:cNvSpPr>
                  <a:spLocks noChangeArrowheads="1"/>
                </p:cNvSpPr>
                <p:nvPr/>
              </p:nvSpPr>
              <p:spPr bwMode="auto">
                <a:xfrm>
                  <a:off x="4059238" y="4271962"/>
                  <a:ext cx="166687" cy="171450"/>
                </a:xfrm>
                <a:custGeom>
                  <a:avLst/>
                  <a:gdLst>
                    <a:gd name="T0" fmla="*/ 452 w 461"/>
                    <a:gd name="T1" fmla="*/ 67 h 477"/>
                    <a:gd name="T2" fmla="*/ 51 w 461"/>
                    <a:gd name="T3" fmla="*/ 0 h 477"/>
                    <a:gd name="T4" fmla="*/ 42 w 461"/>
                    <a:gd name="T5" fmla="*/ 8 h 477"/>
                    <a:gd name="T6" fmla="*/ 42 w 461"/>
                    <a:gd name="T7" fmla="*/ 16 h 477"/>
                    <a:gd name="T8" fmla="*/ 0 w 461"/>
                    <a:gd name="T9" fmla="*/ 459 h 477"/>
                    <a:gd name="T10" fmla="*/ 9 w 461"/>
                    <a:gd name="T11" fmla="*/ 468 h 477"/>
                    <a:gd name="T12" fmla="*/ 17 w 461"/>
                    <a:gd name="T13" fmla="*/ 476 h 477"/>
                    <a:gd name="T14" fmla="*/ 17 w 461"/>
                    <a:gd name="T15" fmla="*/ 468 h 477"/>
                    <a:gd name="T16" fmla="*/ 452 w 461"/>
                    <a:gd name="T17" fmla="*/ 83 h 477"/>
                    <a:gd name="T18" fmla="*/ 460 w 461"/>
                    <a:gd name="T19" fmla="*/ 75 h 477"/>
                    <a:gd name="T20" fmla="*/ 452 w 461"/>
                    <a:gd name="T21" fmla="*/ 67 h 477"/>
                    <a:gd name="T22" fmla="*/ 452 w 461"/>
                    <a:gd name="T23" fmla="*/ 67 h 477"/>
                    <a:gd name="T24" fmla="*/ 452 w 461"/>
                    <a:gd name="T25" fmla="*/ 6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 h="477">
                      <a:moveTo>
                        <a:pt x="452" y="67"/>
                      </a:moveTo>
                      <a:cubicBezTo>
                        <a:pt x="51" y="0"/>
                        <a:pt x="51" y="0"/>
                        <a:pt x="51" y="0"/>
                      </a:cubicBezTo>
                      <a:lnTo>
                        <a:pt x="42" y="8"/>
                      </a:lnTo>
                      <a:lnTo>
                        <a:pt x="42" y="16"/>
                      </a:lnTo>
                      <a:cubicBezTo>
                        <a:pt x="0" y="459"/>
                        <a:pt x="0" y="459"/>
                        <a:pt x="0" y="459"/>
                      </a:cubicBezTo>
                      <a:cubicBezTo>
                        <a:pt x="0" y="468"/>
                        <a:pt x="0" y="468"/>
                        <a:pt x="9" y="468"/>
                      </a:cubicBezTo>
                      <a:cubicBezTo>
                        <a:pt x="9" y="476"/>
                        <a:pt x="9" y="476"/>
                        <a:pt x="17" y="476"/>
                      </a:cubicBezTo>
                      <a:lnTo>
                        <a:pt x="17" y="468"/>
                      </a:lnTo>
                      <a:cubicBezTo>
                        <a:pt x="452" y="83"/>
                        <a:pt x="452" y="83"/>
                        <a:pt x="452" y="83"/>
                      </a:cubicBezTo>
                      <a:cubicBezTo>
                        <a:pt x="460" y="83"/>
                        <a:pt x="460" y="75"/>
                        <a:pt x="460" y="75"/>
                      </a:cubicBezTo>
                      <a:cubicBezTo>
                        <a:pt x="460" y="67"/>
                        <a:pt x="452" y="67"/>
                        <a:pt x="452" y="67"/>
                      </a:cubicBezTo>
                      <a:close/>
                      <a:moveTo>
                        <a:pt x="452" y="67"/>
                      </a:moveTo>
                      <a:lnTo>
                        <a:pt x="452" y="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solidFill>
                      <a:schemeClr val="bg1"/>
                    </a:solidFill>
                    <a:ea typeface="宋体" panose="02010600030101010101" pitchFamily="2" charset="-122"/>
                  </a:endParaRPr>
                </a:p>
              </p:txBody>
            </p:sp>
            <p:sp>
              <p:nvSpPr>
                <p:cNvPr id="114" name="Freeform 415"/>
                <p:cNvSpPr>
                  <a:spLocks noChangeArrowheads="1"/>
                </p:cNvSpPr>
                <p:nvPr/>
              </p:nvSpPr>
              <p:spPr bwMode="auto">
                <a:xfrm>
                  <a:off x="3908425" y="4124324"/>
                  <a:ext cx="546100" cy="177800"/>
                </a:xfrm>
                <a:custGeom>
                  <a:avLst/>
                  <a:gdLst>
                    <a:gd name="T0" fmla="*/ 1514 w 1515"/>
                    <a:gd name="T1" fmla="*/ 0 h 494"/>
                    <a:gd name="T2" fmla="*/ 1497 w 1515"/>
                    <a:gd name="T3" fmla="*/ 0 h 494"/>
                    <a:gd name="T4" fmla="*/ 17 w 1515"/>
                    <a:gd name="T5" fmla="*/ 276 h 494"/>
                    <a:gd name="T6" fmla="*/ 0 w 1515"/>
                    <a:gd name="T7" fmla="*/ 293 h 494"/>
                    <a:gd name="T8" fmla="*/ 17 w 1515"/>
                    <a:gd name="T9" fmla="*/ 301 h 494"/>
                    <a:gd name="T10" fmla="*/ 335 w 1515"/>
                    <a:gd name="T11" fmla="*/ 359 h 494"/>
                    <a:gd name="T12" fmla="*/ 377 w 1515"/>
                    <a:gd name="T13" fmla="*/ 351 h 494"/>
                    <a:gd name="T14" fmla="*/ 1171 w 1515"/>
                    <a:gd name="T15" fmla="*/ 117 h 494"/>
                    <a:gd name="T16" fmla="*/ 502 w 1515"/>
                    <a:gd name="T17" fmla="*/ 368 h 494"/>
                    <a:gd name="T18" fmla="*/ 494 w 1515"/>
                    <a:gd name="T19" fmla="*/ 376 h 494"/>
                    <a:gd name="T20" fmla="*/ 502 w 1515"/>
                    <a:gd name="T21" fmla="*/ 385 h 494"/>
                    <a:gd name="T22" fmla="*/ 1154 w 1515"/>
                    <a:gd name="T23" fmla="*/ 493 h 494"/>
                    <a:gd name="T24" fmla="*/ 1204 w 1515"/>
                    <a:gd name="T25" fmla="*/ 468 h 494"/>
                    <a:gd name="T26" fmla="*/ 1514 w 1515"/>
                    <a:gd name="T27" fmla="*/ 17 h 494"/>
                    <a:gd name="T28" fmla="*/ 1514 w 1515"/>
                    <a:gd name="T29" fmla="*/ 0 h 494"/>
                    <a:gd name="T30" fmla="*/ 1514 w 1515"/>
                    <a:gd name="T31" fmla="*/ 0 h 494"/>
                    <a:gd name="T32" fmla="*/ 1514 w 1515"/>
                    <a:gd name="T33"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5" h="494">
                      <a:moveTo>
                        <a:pt x="1514" y="0"/>
                      </a:moveTo>
                      <a:cubicBezTo>
                        <a:pt x="1505" y="0"/>
                        <a:pt x="1497" y="0"/>
                        <a:pt x="1497" y="0"/>
                      </a:cubicBezTo>
                      <a:cubicBezTo>
                        <a:pt x="17" y="276"/>
                        <a:pt x="17" y="276"/>
                        <a:pt x="17" y="276"/>
                      </a:cubicBezTo>
                      <a:cubicBezTo>
                        <a:pt x="9" y="276"/>
                        <a:pt x="0" y="284"/>
                        <a:pt x="0" y="293"/>
                      </a:cubicBezTo>
                      <a:cubicBezTo>
                        <a:pt x="0" y="293"/>
                        <a:pt x="9" y="301"/>
                        <a:pt x="17" y="301"/>
                      </a:cubicBezTo>
                      <a:cubicBezTo>
                        <a:pt x="335" y="359"/>
                        <a:pt x="335" y="359"/>
                        <a:pt x="335" y="359"/>
                      </a:cubicBezTo>
                      <a:cubicBezTo>
                        <a:pt x="343" y="359"/>
                        <a:pt x="360" y="359"/>
                        <a:pt x="377" y="351"/>
                      </a:cubicBezTo>
                      <a:cubicBezTo>
                        <a:pt x="1171" y="117"/>
                        <a:pt x="1171" y="117"/>
                        <a:pt x="1171" y="117"/>
                      </a:cubicBezTo>
                      <a:cubicBezTo>
                        <a:pt x="502" y="368"/>
                        <a:pt x="502" y="368"/>
                        <a:pt x="502" y="368"/>
                      </a:cubicBezTo>
                      <a:cubicBezTo>
                        <a:pt x="502" y="368"/>
                        <a:pt x="494" y="368"/>
                        <a:pt x="494" y="376"/>
                      </a:cubicBezTo>
                      <a:cubicBezTo>
                        <a:pt x="494" y="385"/>
                        <a:pt x="502" y="385"/>
                        <a:pt x="502" y="385"/>
                      </a:cubicBezTo>
                      <a:cubicBezTo>
                        <a:pt x="1154" y="493"/>
                        <a:pt x="1154" y="493"/>
                        <a:pt x="1154" y="493"/>
                      </a:cubicBezTo>
                      <a:cubicBezTo>
                        <a:pt x="1171" y="493"/>
                        <a:pt x="1188" y="485"/>
                        <a:pt x="1204" y="468"/>
                      </a:cubicBezTo>
                      <a:cubicBezTo>
                        <a:pt x="1514" y="17"/>
                        <a:pt x="1514" y="17"/>
                        <a:pt x="1514" y="17"/>
                      </a:cubicBezTo>
                      <a:cubicBezTo>
                        <a:pt x="1514" y="8"/>
                        <a:pt x="1514" y="8"/>
                        <a:pt x="1514" y="0"/>
                      </a:cubicBezTo>
                      <a:close/>
                      <a:moveTo>
                        <a:pt x="1514" y="0"/>
                      </a:moveTo>
                      <a:lnTo>
                        <a:pt x="1514"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solidFill>
                      <a:schemeClr val="bg1"/>
                    </a:solidFill>
                    <a:ea typeface="宋体" panose="02010600030101010101" pitchFamily="2" charset="-122"/>
                  </a:endParaRPr>
                </a:p>
              </p:txBody>
            </p:sp>
          </p:grpSp>
        </p:grpSp>
        <p:sp>
          <p:nvSpPr>
            <p:cNvPr id="152" name="TextBox 13"/>
            <p:cNvSpPr txBox="1">
              <a:spLocks noChangeArrowheads="1"/>
            </p:cNvSpPr>
            <p:nvPr/>
          </p:nvSpPr>
          <p:spPr bwMode="auto">
            <a:xfrm>
              <a:off x="818986" y="2013677"/>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816585" y="3009406"/>
            <a:ext cx="2534450" cy="1641787"/>
            <a:chOff x="816585" y="3009406"/>
            <a:chExt cx="2534450" cy="1641787"/>
          </a:xfrm>
        </p:grpSpPr>
        <p:grpSp>
          <p:nvGrpSpPr>
            <p:cNvPr id="47" name="组合 46"/>
            <p:cNvGrpSpPr/>
            <p:nvPr/>
          </p:nvGrpSpPr>
          <p:grpSpPr>
            <a:xfrm>
              <a:off x="1842218" y="3009406"/>
              <a:ext cx="556538" cy="556683"/>
              <a:chOff x="1842218" y="3009406"/>
              <a:chExt cx="556538" cy="556683"/>
            </a:xfrm>
          </p:grpSpPr>
          <p:sp>
            <p:nvSpPr>
              <p:cNvPr id="121" name="Teardrop 12"/>
              <p:cNvSpPr/>
              <p:nvPr/>
            </p:nvSpPr>
            <p:spPr bwMode="auto">
              <a:xfrm rot="8100000">
                <a:off x="1842218" y="300940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22" name="Group 38"/>
              <p:cNvGrpSpPr/>
              <p:nvPr/>
            </p:nvGrpSpPr>
            <p:grpSpPr>
              <a:xfrm>
                <a:off x="1974617" y="3131685"/>
                <a:ext cx="296890" cy="352647"/>
                <a:chOff x="2060819" y="1388284"/>
                <a:chExt cx="271040" cy="321860"/>
              </a:xfrm>
              <a:solidFill>
                <a:schemeClr val="bg1"/>
              </a:solidFill>
            </p:grpSpPr>
            <p:sp>
              <p:nvSpPr>
                <p:cNvPr id="123"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4"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5"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6"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grpSp>
        <p:sp>
          <p:nvSpPr>
            <p:cNvPr id="153" name="TextBox 13"/>
            <p:cNvSpPr txBox="1">
              <a:spLocks noChangeArrowheads="1"/>
            </p:cNvSpPr>
            <p:nvPr/>
          </p:nvSpPr>
          <p:spPr bwMode="auto">
            <a:xfrm>
              <a:off x="816585" y="3789419"/>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848701" y="4880436"/>
            <a:ext cx="2534450" cy="1637762"/>
            <a:chOff x="848701" y="4880436"/>
            <a:chExt cx="2534450" cy="1637762"/>
          </a:xfrm>
        </p:grpSpPr>
        <p:grpSp>
          <p:nvGrpSpPr>
            <p:cNvPr id="48" name="组合 47"/>
            <p:cNvGrpSpPr/>
            <p:nvPr/>
          </p:nvGrpSpPr>
          <p:grpSpPr>
            <a:xfrm>
              <a:off x="1842218" y="4880436"/>
              <a:ext cx="556538" cy="556683"/>
              <a:chOff x="1842218" y="4880436"/>
              <a:chExt cx="556538" cy="556683"/>
            </a:xfrm>
          </p:grpSpPr>
          <p:sp>
            <p:nvSpPr>
              <p:cNvPr id="117" name="Teardrop 14"/>
              <p:cNvSpPr/>
              <p:nvPr/>
            </p:nvSpPr>
            <p:spPr bwMode="auto">
              <a:xfrm rot="8100000">
                <a:off x="1842218" y="488043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18" name="Group 32"/>
              <p:cNvGrpSpPr/>
              <p:nvPr/>
            </p:nvGrpSpPr>
            <p:grpSpPr>
              <a:xfrm>
                <a:off x="1978862" y="4996359"/>
                <a:ext cx="294707" cy="429075"/>
                <a:chOff x="1533086" y="3713538"/>
                <a:chExt cx="221088" cy="321806"/>
              </a:xfrm>
            </p:grpSpPr>
            <p:sp>
              <p:nvSpPr>
                <p:cNvPr id="119" name="Freeform 166"/>
                <p:cNvSpPr>
                  <a:spLocks noChangeArrowheads="1"/>
                </p:cNvSpPr>
                <p:nvPr/>
              </p:nvSpPr>
              <p:spPr bwMode="auto">
                <a:xfrm>
                  <a:off x="1533086" y="3713538"/>
                  <a:ext cx="221088" cy="321806"/>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sp>
              <p:nvSpPr>
                <p:cNvPr id="120" name="Freeform 167"/>
                <p:cNvSpPr>
                  <a:spLocks noChangeArrowheads="1"/>
                </p:cNvSpPr>
                <p:nvPr/>
              </p:nvSpPr>
              <p:spPr bwMode="auto">
                <a:xfrm>
                  <a:off x="1622749" y="3794604"/>
                  <a:ext cx="40533" cy="40532"/>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900" dirty="0">
                    <a:ea typeface="宋体" panose="02010600030101010101" pitchFamily="2" charset="-122"/>
                  </a:endParaRPr>
                </a:p>
              </p:txBody>
            </p:sp>
          </p:grpSp>
        </p:grpSp>
        <p:sp>
          <p:nvSpPr>
            <p:cNvPr id="154" name="TextBox 13"/>
            <p:cNvSpPr txBox="1">
              <a:spLocks noChangeArrowheads="1"/>
            </p:cNvSpPr>
            <p:nvPr/>
          </p:nvSpPr>
          <p:spPr bwMode="auto">
            <a:xfrm>
              <a:off x="848701" y="5656424"/>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8823132" y="1213710"/>
            <a:ext cx="2534450" cy="1699774"/>
            <a:chOff x="8823132" y="1213710"/>
            <a:chExt cx="2534450" cy="1699774"/>
          </a:xfrm>
        </p:grpSpPr>
        <p:grpSp>
          <p:nvGrpSpPr>
            <p:cNvPr id="49" name="组合 48"/>
            <p:cNvGrpSpPr/>
            <p:nvPr/>
          </p:nvGrpSpPr>
          <p:grpSpPr>
            <a:xfrm>
              <a:off x="9791131" y="1213710"/>
              <a:ext cx="556538" cy="556683"/>
              <a:chOff x="9791131" y="1213710"/>
              <a:chExt cx="556538" cy="556683"/>
            </a:xfrm>
          </p:grpSpPr>
          <p:sp>
            <p:nvSpPr>
              <p:cNvPr id="115" name="Teardrop 16"/>
              <p:cNvSpPr/>
              <p:nvPr/>
            </p:nvSpPr>
            <p:spPr bwMode="auto">
              <a:xfrm rot="8100000">
                <a:off x="9791131" y="1213710"/>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6" name="Freeform 429"/>
              <p:cNvSpPr>
                <a:spLocks noChangeArrowheads="1"/>
              </p:cNvSpPr>
              <p:nvPr/>
            </p:nvSpPr>
            <p:spPr bwMode="auto">
              <a:xfrm>
                <a:off x="9939294" y="1338938"/>
                <a:ext cx="302126" cy="300039"/>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chemeClr val="bg1"/>
              </a:solidFill>
              <a:ln>
                <a:noFill/>
              </a:ln>
              <a:effectLst/>
            </p:spPr>
            <p:txBody>
              <a:bodyPr wrap="none" lIns="60959" tIns="30479" rIns="60959" bIns="30479" anchor="ctr"/>
              <a:lstStyle/>
              <a:p>
                <a:pPr>
                  <a:defRPr/>
                </a:pPr>
                <a:endParaRPr lang="en-US" sz="900" dirty="0">
                  <a:ea typeface="宋体" panose="02010600030101010101" pitchFamily="2" charset="-122"/>
                </a:endParaRPr>
              </a:p>
            </p:txBody>
          </p:sp>
        </p:grpSp>
        <p:sp>
          <p:nvSpPr>
            <p:cNvPr id="155" name="TextBox 13"/>
            <p:cNvSpPr txBox="1">
              <a:spLocks noChangeArrowheads="1"/>
            </p:cNvSpPr>
            <p:nvPr/>
          </p:nvSpPr>
          <p:spPr bwMode="auto">
            <a:xfrm>
              <a:off x="8823132" y="2051710"/>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8823132" y="3015797"/>
            <a:ext cx="2534450" cy="1729567"/>
            <a:chOff x="8823132" y="3015797"/>
            <a:chExt cx="2534450" cy="1729567"/>
          </a:xfrm>
        </p:grpSpPr>
        <p:grpSp>
          <p:nvGrpSpPr>
            <p:cNvPr id="50" name="组合 49"/>
            <p:cNvGrpSpPr/>
            <p:nvPr/>
          </p:nvGrpSpPr>
          <p:grpSpPr>
            <a:xfrm>
              <a:off x="9791131" y="3015797"/>
              <a:ext cx="556538" cy="556683"/>
              <a:chOff x="9791131" y="3015797"/>
              <a:chExt cx="556538" cy="556683"/>
            </a:xfrm>
          </p:grpSpPr>
          <p:sp>
            <p:nvSpPr>
              <p:cNvPr id="127" name="Teardrop 18"/>
              <p:cNvSpPr/>
              <p:nvPr/>
            </p:nvSpPr>
            <p:spPr bwMode="auto">
              <a:xfrm rot="8100000">
                <a:off x="9791131" y="3015797"/>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28" name="Freeform 298"/>
              <p:cNvSpPr>
                <a:spLocks noChangeArrowheads="1"/>
              </p:cNvSpPr>
              <p:nvPr/>
            </p:nvSpPr>
            <p:spPr bwMode="auto">
              <a:xfrm>
                <a:off x="9895029" y="3127597"/>
                <a:ext cx="345922" cy="346012"/>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60959" tIns="30479" rIns="60959" bIns="30479" anchor="ctr"/>
              <a:lstStyle/>
              <a:p>
                <a:pPr>
                  <a:defRPr/>
                </a:pPr>
                <a:endParaRPr lang="en-US" sz="900" dirty="0">
                  <a:ea typeface="宋体" panose="02010600030101010101" pitchFamily="2" charset="-122"/>
                </a:endParaRPr>
              </a:p>
            </p:txBody>
          </p:sp>
        </p:grpSp>
        <p:sp>
          <p:nvSpPr>
            <p:cNvPr id="156" name="TextBox 13"/>
            <p:cNvSpPr txBox="1">
              <a:spLocks noChangeArrowheads="1"/>
            </p:cNvSpPr>
            <p:nvPr/>
          </p:nvSpPr>
          <p:spPr bwMode="auto">
            <a:xfrm>
              <a:off x="8823132" y="3883590"/>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8823132" y="4886828"/>
            <a:ext cx="2534450" cy="1724950"/>
            <a:chOff x="8823132" y="4886828"/>
            <a:chExt cx="2534450" cy="1724950"/>
          </a:xfrm>
        </p:grpSpPr>
        <p:grpSp>
          <p:nvGrpSpPr>
            <p:cNvPr id="51" name="组合 50"/>
            <p:cNvGrpSpPr/>
            <p:nvPr/>
          </p:nvGrpSpPr>
          <p:grpSpPr>
            <a:xfrm>
              <a:off x="9791131" y="4886828"/>
              <a:ext cx="556538" cy="556683"/>
              <a:chOff x="9791131" y="4886828"/>
              <a:chExt cx="556538" cy="556683"/>
            </a:xfrm>
          </p:grpSpPr>
          <p:sp>
            <p:nvSpPr>
              <p:cNvPr id="129" name="Teardrop 20"/>
              <p:cNvSpPr/>
              <p:nvPr/>
            </p:nvSpPr>
            <p:spPr bwMode="auto">
              <a:xfrm rot="8100000">
                <a:off x="9791131" y="4886828"/>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30" name="Freeform 576"/>
              <p:cNvSpPr>
                <a:spLocks noChangeArrowheads="1"/>
              </p:cNvSpPr>
              <p:nvPr/>
            </p:nvSpPr>
            <p:spPr bwMode="auto">
              <a:xfrm>
                <a:off x="9913532" y="5014127"/>
                <a:ext cx="321173" cy="321257"/>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60959" tIns="30479" rIns="60959" bIns="30479" anchor="ctr"/>
              <a:lstStyle/>
              <a:p>
                <a:pPr>
                  <a:defRPr/>
                </a:pPr>
                <a:endParaRPr lang="en-US" sz="900" dirty="0">
                  <a:ea typeface="宋体" panose="02010600030101010101" pitchFamily="2" charset="-122"/>
                </a:endParaRPr>
              </a:p>
            </p:txBody>
          </p:sp>
        </p:grpSp>
        <p:sp>
          <p:nvSpPr>
            <p:cNvPr id="157" name="TextBox 13"/>
            <p:cNvSpPr txBox="1">
              <a:spLocks noChangeArrowheads="1"/>
            </p:cNvSpPr>
            <p:nvPr/>
          </p:nvSpPr>
          <p:spPr bwMode="auto">
            <a:xfrm>
              <a:off x="8823132" y="5750004"/>
              <a:ext cx="253445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1400"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400" dirty="0">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grpId="0" nodeType="afterEffect">
                                  <p:stCondLst>
                                    <p:cond delay="0"/>
                                  </p:stCondLst>
                                  <p:childTnLst>
                                    <p:set>
                                      <p:cBhvr>
                                        <p:cTn id="18" dur="1" fill="hold">
                                          <p:stCondLst>
                                            <p:cond delay="0"/>
                                          </p:stCondLst>
                                        </p:cTn>
                                        <p:tgtEl>
                                          <p:spTgt spid="137"/>
                                        </p:tgtEl>
                                        <p:attrNameLst>
                                          <p:attrName>style.visibility</p:attrName>
                                        </p:attrNameLst>
                                      </p:cBhvr>
                                      <p:to>
                                        <p:strVal val="visible"/>
                                      </p:to>
                                    </p:set>
                                    <p:anim calcmode="lin" valueType="num">
                                      <p:cBhvr>
                                        <p:cTn id="19" dur="500" fill="hold"/>
                                        <p:tgtEl>
                                          <p:spTgt spid="137"/>
                                        </p:tgtEl>
                                        <p:attrNameLst>
                                          <p:attrName>ppt_w</p:attrName>
                                        </p:attrNameLst>
                                      </p:cBhvr>
                                      <p:tavLst>
                                        <p:tav tm="0">
                                          <p:val>
                                            <p:fltVal val="0"/>
                                          </p:val>
                                        </p:tav>
                                        <p:tav tm="100000">
                                          <p:val>
                                            <p:strVal val="#ppt_w"/>
                                          </p:val>
                                        </p:tav>
                                      </p:tavLst>
                                    </p:anim>
                                    <p:anim calcmode="lin" valueType="num">
                                      <p:cBhvr>
                                        <p:cTn id="20" dur="500" fill="hold"/>
                                        <p:tgtEl>
                                          <p:spTgt spid="137"/>
                                        </p:tgtEl>
                                        <p:attrNameLst>
                                          <p:attrName>ppt_h</p:attrName>
                                        </p:attrNameLst>
                                      </p:cBhvr>
                                      <p:tavLst>
                                        <p:tav tm="0">
                                          <p:val>
                                            <p:fltVal val="0"/>
                                          </p:val>
                                        </p:tav>
                                        <p:tav tm="100000">
                                          <p:val>
                                            <p:strVal val="#ppt_h"/>
                                          </p:val>
                                        </p:tav>
                                      </p:tavLst>
                                    </p:anim>
                                    <p:anim calcmode="lin" valueType="num">
                                      <p:cBhvr>
                                        <p:cTn id="21" dur="500" fill="hold"/>
                                        <p:tgtEl>
                                          <p:spTgt spid="137"/>
                                        </p:tgtEl>
                                        <p:attrNameLst>
                                          <p:attrName>ppt_x</p:attrName>
                                        </p:attrNameLst>
                                      </p:cBhvr>
                                      <p:tavLst>
                                        <p:tav tm="0">
                                          <p:val>
                                            <p:fltVal val="0.5"/>
                                          </p:val>
                                        </p:tav>
                                        <p:tav tm="100000">
                                          <p:val>
                                            <p:strVal val="#ppt_x"/>
                                          </p:val>
                                        </p:tav>
                                      </p:tavLst>
                                    </p:anim>
                                    <p:anim calcmode="lin" valueType="num">
                                      <p:cBhvr>
                                        <p:cTn id="22" dur="500" fill="hold"/>
                                        <p:tgtEl>
                                          <p:spTgt spid="137"/>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250"/>
                                  </p:stCondLst>
                                  <p:childTnLst>
                                    <p:set>
                                      <p:cBhvr>
                                        <p:cTn id="24" dur="1" fill="hold">
                                          <p:stCondLst>
                                            <p:cond delay="0"/>
                                          </p:stCondLst>
                                        </p:cTn>
                                        <p:tgtEl>
                                          <p:spTgt spid="136"/>
                                        </p:tgtEl>
                                        <p:attrNameLst>
                                          <p:attrName>style.visibility</p:attrName>
                                        </p:attrNameLst>
                                      </p:cBhvr>
                                      <p:to>
                                        <p:strVal val="visible"/>
                                      </p:to>
                                    </p:set>
                                    <p:anim calcmode="lin" valueType="num">
                                      <p:cBhvr>
                                        <p:cTn id="25" dur="500" fill="hold"/>
                                        <p:tgtEl>
                                          <p:spTgt spid="136"/>
                                        </p:tgtEl>
                                        <p:attrNameLst>
                                          <p:attrName>ppt_w</p:attrName>
                                        </p:attrNameLst>
                                      </p:cBhvr>
                                      <p:tavLst>
                                        <p:tav tm="0">
                                          <p:val>
                                            <p:fltVal val="0"/>
                                          </p:val>
                                        </p:tav>
                                        <p:tav tm="100000">
                                          <p:val>
                                            <p:strVal val="#ppt_w"/>
                                          </p:val>
                                        </p:tav>
                                      </p:tavLst>
                                    </p:anim>
                                    <p:anim calcmode="lin" valueType="num">
                                      <p:cBhvr>
                                        <p:cTn id="26" dur="500" fill="hold"/>
                                        <p:tgtEl>
                                          <p:spTgt spid="136"/>
                                        </p:tgtEl>
                                        <p:attrNameLst>
                                          <p:attrName>ppt_h</p:attrName>
                                        </p:attrNameLst>
                                      </p:cBhvr>
                                      <p:tavLst>
                                        <p:tav tm="0">
                                          <p:val>
                                            <p:fltVal val="0"/>
                                          </p:val>
                                        </p:tav>
                                        <p:tav tm="100000">
                                          <p:val>
                                            <p:strVal val="#ppt_h"/>
                                          </p:val>
                                        </p:tav>
                                      </p:tavLst>
                                    </p:anim>
                                    <p:anim calcmode="lin" valueType="num">
                                      <p:cBhvr>
                                        <p:cTn id="27" dur="500" fill="hold"/>
                                        <p:tgtEl>
                                          <p:spTgt spid="136"/>
                                        </p:tgtEl>
                                        <p:attrNameLst>
                                          <p:attrName>ppt_x</p:attrName>
                                        </p:attrNameLst>
                                      </p:cBhvr>
                                      <p:tavLst>
                                        <p:tav tm="0">
                                          <p:val>
                                            <p:fltVal val="0.5"/>
                                          </p:val>
                                        </p:tav>
                                        <p:tav tm="100000">
                                          <p:val>
                                            <p:strVal val="#ppt_x"/>
                                          </p:val>
                                        </p:tav>
                                      </p:tavLst>
                                    </p:anim>
                                    <p:anim calcmode="lin" valueType="num">
                                      <p:cBhvr>
                                        <p:cTn id="28" dur="500" fill="hold"/>
                                        <p:tgtEl>
                                          <p:spTgt spid="136"/>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500"/>
                                  </p:stCondLst>
                                  <p:childTnLst>
                                    <p:set>
                                      <p:cBhvr>
                                        <p:cTn id="30" dur="1" fill="hold">
                                          <p:stCondLst>
                                            <p:cond delay="0"/>
                                          </p:stCondLst>
                                        </p:cTn>
                                        <p:tgtEl>
                                          <p:spTgt spid="135"/>
                                        </p:tgtEl>
                                        <p:attrNameLst>
                                          <p:attrName>style.visibility</p:attrName>
                                        </p:attrNameLst>
                                      </p:cBhvr>
                                      <p:to>
                                        <p:strVal val="visible"/>
                                      </p:to>
                                    </p:set>
                                    <p:anim calcmode="lin" valueType="num">
                                      <p:cBhvr>
                                        <p:cTn id="31" dur="500" fill="hold"/>
                                        <p:tgtEl>
                                          <p:spTgt spid="135"/>
                                        </p:tgtEl>
                                        <p:attrNameLst>
                                          <p:attrName>ppt_w</p:attrName>
                                        </p:attrNameLst>
                                      </p:cBhvr>
                                      <p:tavLst>
                                        <p:tav tm="0">
                                          <p:val>
                                            <p:fltVal val="0"/>
                                          </p:val>
                                        </p:tav>
                                        <p:tav tm="100000">
                                          <p:val>
                                            <p:strVal val="#ppt_w"/>
                                          </p:val>
                                        </p:tav>
                                      </p:tavLst>
                                    </p:anim>
                                    <p:anim calcmode="lin" valueType="num">
                                      <p:cBhvr>
                                        <p:cTn id="32" dur="500" fill="hold"/>
                                        <p:tgtEl>
                                          <p:spTgt spid="135"/>
                                        </p:tgtEl>
                                        <p:attrNameLst>
                                          <p:attrName>ppt_h</p:attrName>
                                        </p:attrNameLst>
                                      </p:cBhvr>
                                      <p:tavLst>
                                        <p:tav tm="0">
                                          <p:val>
                                            <p:fltVal val="0"/>
                                          </p:val>
                                        </p:tav>
                                        <p:tav tm="100000">
                                          <p:val>
                                            <p:strVal val="#ppt_h"/>
                                          </p:val>
                                        </p:tav>
                                      </p:tavLst>
                                    </p:anim>
                                    <p:anim calcmode="lin" valueType="num">
                                      <p:cBhvr>
                                        <p:cTn id="33" dur="500" fill="hold"/>
                                        <p:tgtEl>
                                          <p:spTgt spid="135"/>
                                        </p:tgtEl>
                                        <p:attrNameLst>
                                          <p:attrName>ppt_x</p:attrName>
                                        </p:attrNameLst>
                                      </p:cBhvr>
                                      <p:tavLst>
                                        <p:tav tm="0">
                                          <p:val>
                                            <p:fltVal val="0.5"/>
                                          </p:val>
                                        </p:tav>
                                        <p:tav tm="100000">
                                          <p:val>
                                            <p:strVal val="#ppt_x"/>
                                          </p:val>
                                        </p:tav>
                                      </p:tavLst>
                                    </p:anim>
                                    <p:anim calcmode="lin" valueType="num">
                                      <p:cBhvr>
                                        <p:cTn id="34" dur="500" fill="hold"/>
                                        <p:tgtEl>
                                          <p:spTgt spid="135"/>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750"/>
                                  </p:stCondLst>
                                  <p:childTnLst>
                                    <p:set>
                                      <p:cBhvr>
                                        <p:cTn id="36" dur="1" fill="hold">
                                          <p:stCondLst>
                                            <p:cond delay="0"/>
                                          </p:stCondLst>
                                        </p:cTn>
                                        <p:tgtEl>
                                          <p:spTgt spid="134"/>
                                        </p:tgtEl>
                                        <p:attrNameLst>
                                          <p:attrName>style.visibility</p:attrName>
                                        </p:attrNameLst>
                                      </p:cBhvr>
                                      <p:to>
                                        <p:strVal val="visible"/>
                                      </p:to>
                                    </p:set>
                                    <p:anim calcmode="lin" valueType="num">
                                      <p:cBhvr>
                                        <p:cTn id="37" dur="500" fill="hold"/>
                                        <p:tgtEl>
                                          <p:spTgt spid="134"/>
                                        </p:tgtEl>
                                        <p:attrNameLst>
                                          <p:attrName>ppt_w</p:attrName>
                                        </p:attrNameLst>
                                      </p:cBhvr>
                                      <p:tavLst>
                                        <p:tav tm="0">
                                          <p:val>
                                            <p:fltVal val="0"/>
                                          </p:val>
                                        </p:tav>
                                        <p:tav tm="100000">
                                          <p:val>
                                            <p:strVal val="#ppt_w"/>
                                          </p:val>
                                        </p:tav>
                                      </p:tavLst>
                                    </p:anim>
                                    <p:anim calcmode="lin" valueType="num">
                                      <p:cBhvr>
                                        <p:cTn id="38" dur="500" fill="hold"/>
                                        <p:tgtEl>
                                          <p:spTgt spid="134"/>
                                        </p:tgtEl>
                                        <p:attrNameLst>
                                          <p:attrName>ppt_h</p:attrName>
                                        </p:attrNameLst>
                                      </p:cBhvr>
                                      <p:tavLst>
                                        <p:tav tm="0">
                                          <p:val>
                                            <p:fltVal val="0"/>
                                          </p:val>
                                        </p:tav>
                                        <p:tav tm="100000">
                                          <p:val>
                                            <p:strVal val="#ppt_h"/>
                                          </p:val>
                                        </p:tav>
                                      </p:tavLst>
                                    </p:anim>
                                    <p:anim calcmode="lin" valueType="num">
                                      <p:cBhvr>
                                        <p:cTn id="39" dur="500" fill="hold"/>
                                        <p:tgtEl>
                                          <p:spTgt spid="134"/>
                                        </p:tgtEl>
                                        <p:attrNameLst>
                                          <p:attrName>ppt_x</p:attrName>
                                        </p:attrNameLst>
                                      </p:cBhvr>
                                      <p:tavLst>
                                        <p:tav tm="0">
                                          <p:val>
                                            <p:fltVal val="0.5"/>
                                          </p:val>
                                        </p:tav>
                                        <p:tav tm="100000">
                                          <p:val>
                                            <p:strVal val="#ppt_x"/>
                                          </p:val>
                                        </p:tav>
                                      </p:tavLst>
                                    </p:anim>
                                    <p:anim calcmode="lin" valueType="num">
                                      <p:cBhvr>
                                        <p:cTn id="40" dur="500" fill="hold"/>
                                        <p:tgtEl>
                                          <p:spTgt spid="134"/>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1000"/>
                                  </p:stCondLst>
                                  <p:childTnLst>
                                    <p:set>
                                      <p:cBhvr>
                                        <p:cTn id="42" dur="1" fill="hold">
                                          <p:stCondLst>
                                            <p:cond delay="0"/>
                                          </p:stCondLst>
                                        </p:cTn>
                                        <p:tgtEl>
                                          <p:spTgt spid="133"/>
                                        </p:tgtEl>
                                        <p:attrNameLst>
                                          <p:attrName>style.visibility</p:attrName>
                                        </p:attrNameLst>
                                      </p:cBhvr>
                                      <p:to>
                                        <p:strVal val="visible"/>
                                      </p:to>
                                    </p:set>
                                    <p:anim calcmode="lin" valueType="num">
                                      <p:cBhvr>
                                        <p:cTn id="43" dur="500" fill="hold"/>
                                        <p:tgtEl>
                                          <p:spTgt spid="133"/>
                                        </p:tgtEl>
                                        <p:attrNameLst>
                                          <p:attrName>ppt_w</p:attrName>
                                        </p:attrNameLst>
                                      </p:cBhvr>
                                      <p:tavLst>
                                        <p:tav tm="0">
                                          <p:val>
                                            <p:fltVal val="0"/>
                                          </p:val>
                                        </p:tav>
                                        <p:tav tm="100000">
                                          <p:val>
                                            <p:strVal val="#ppt_w"/>
                                          </p:val>
                                        </p:tav>
                                      </p:tavLst>
                                    </p:anim>
                                    <p:anim calcmode="lin" valueType="num">
                                      <p:cBhvr>
                                        <p:cTn id="44" dur="500" fill="hold"/>
                                        <p:tgtEl>
                                          <p:spTgt spid="133"/>
                                        </p:tgtEl>
                                        <p:attrNameLst>
                                          <p:attrName>ppt_h</p:attrName>
                                        </p:attrNameLst>
                                      </p:cBhvr>
                                      <p:tavLst>
                                        <p:tav tm="0">
                                          <p:val>
                                            <p:fltVal val="0"/>
                                          </p:val>
                                        </p:tav>
                                        <p:tav tm="100000">
                                          <p:val>
                                            <p:strVal val="#ppt_h"/>
                                          </p:val>
                                        </p:tav>
                                      </p:tavLst>
                                    </p:anim>
                                    <p:anim calcmode="lin" valueType="num">
                                      <p:cBhvr>
                                        <p:cTn id="45" dur="500" fill="hold"/>
                                        <p:tgtEl>
                                          <p:spTgt spid="133"/>
                                        </p:tgtEl>
                                        <p:attrNameLst>
                                          <p:attrName>ppt_x</p:attrName>
                                        </p:attrNameLst>
                                      </p:cBhvr>
                                      <p:tavLst>
                                        <p:tav tm="0">
                                          <p:val>
                                            <p:fltVal val="0.5"/>
                                          </p:val>
                                        </p:tav>
                                        <p:tav tm="100000">
                                          <p:val>
                                            <p:strVal val="#ppt_x"/>
                                          </p:val>
                                        </p:tav>
                                      </p:tavLst>
                                    </p:anim>
                                    <p:anim calcmode="lin" valueType="num">
                                      <p:cBhvr>
                                        <p:cTn id="46" dur="500" fill="hold"/>
                                        <p:tgtEl>
                                          <p:spTgt spid="133"/>
                                        </p:tgtEl>
                                        <p:attrNameLst>
                                          <p:attrName>ppt_y</p:attrName>
                                        </p:attrNameLst>
                                      </p:cBhvr>
                                      <p:tavLst>
                                        <p:tav tm="0">
                                          <p:val>
                                            <p:fltVal val="0.5"/>
                                          </p:val>
                                        </p:tav>
                                        <p:tav tm="100000">
                                          <p:val>
                                            <p:strVal val="#ppt_y"/>
                                          </p:val>
                                        </p:tav>
                                      </p:tavLst>
                                    </p:anim>
                                  </p:childTnLst>
                                </p:cTn>
                              </p:par>
                              <p:par>
                                <p:cTn id="47" presetID="23" presetClass="entr" presetSubtype="528" fill="hold" grpId="0" nodeType="withEffect">
                                  <p:stCondLst>
                                    <p:cond delay="1250"/>
                                  </p:stCondLst>
                                  <p:childTnLst>
                                    <p:set>
                                      <p:cBhvr>
                                        <p:cTn id="48" dur="1" fill="hold">
                                          <p:stCondLst>
                                            <p:cond delay="0"/>
                                          </p:stCondLst>
                                        </p:cTn>
                                        <p:tgtEl>
                                          <p:spTgt spid="132"/>
                                        </p:tgtEl>
                                        <p:attrNameLst>
                                          <p:attrName>style.visibility</p:attrName>
                                        </p:attrNameLst>
                                      </p:cBhvr>
                                      <p:to>
                                        <p:strVal val="visible"/>
                                      </p:to>
                                    </p:set>
                                    <p:anim calcmode="lin" valueType="num">
                                      <p:cBhvr>
                                        <p:cTn id="49" dur="500" fill="hold"/>
                                        <p:tgtEl>
                                          <p:spTgt spid="132"/>
                                        </p:tgtEl>
                                        <p:attrNameLst>
                                          <p:attrName>ppt_w</p:attrName>
                                        </p:attrNameLst>
                                      </p:cBhvr>
                                      <p:tavLst>
                                        <p:tav tm="0">
                                          <p:val>
                                            <p:fltVal val="0"/>
                                          </p:val>
                                        </p:tav>
                                        <p:tav tm="100000">
                                          <p:val>
                                            <p:strVal val="#ppt_w"/>
                                          </p:val>
                                        </p:tav>
                                      </p:tavLst>
                                    </p:anim>
                                    <p:anim calcmode="lin" valueType="num">
                                      <p:cBhvr>
                                        <p:cTn id="50" dur="500" fill="hold"/>
                                        <p:tgtEl>
                                          <p:spTgt spid="132"/>
                                        </p:tgtEl>
                                        <p:attrNameLst>
                                          <p:attrName>ppt_h</p:attrName>
                                        </p:attrNameLst>
                                      </p:cBhvr>
                                      <p:tavLst>
                                        <p:tav tm="0">
                                          <p:val>
                                            <p:fltVal val="0"/>
                                          </p:val>
                                        </p:tav>
                                        <p:tav tm="100000">
                                          <p:val>
                                            <p:strVal val="#ppt_h"/>
                                          </p:val>
                                        </p:tav>
                                      </p:tavLst>
                                    </p:anim>
                                    <p:anim calcmode="lin" valueType="num">
                                      <p:cBhvr>
                                        <p:cTn id="51" dur="500" fill="hold"/>
                                        <p:tgtEl>
                                          <p:spTgt spid="132"/>
                                        </p:tgtEl>
                                        <p:attrNameLst>
                                          <p:attrName>ppt_x</p:attrName>
                                        </p:attrNameLst>
                                      </p:cBhvr>
                                      <p:tavLst>
                                        <p:tav tm="0">
                                          <p:val>
                                            <p:fltVal val="0.5"/>
                                          </p:val>
                                        </p:tav>
                                        <p:tav tm="100000">
                                          <p:val>
                                            <p:strVal val="#ppt_x"/>
                                          </p:val>
                                        </p:tav>
                                      </p:tavLst>
                                    </p:anim>
                                    <p:anim calcmode="lin" valueType="num">
                                      <p:cBhvr>
                                        <p:cTn id="52" dur="500" fill="hold"/>
                                        <p:tgtEl>
                                          <p:spTgt spid="132"/>
                                        </p:tgtEl>
                                        <p:attrNameLst>
                                          <p:attrName>ppt_y</p:attrName>
                                        </p:attrNameLst>
                                      </p:cBhvr>
                                      <p:tavLst>
                                        <p:tav tm="0">
                                          <p:val>
                                            <p:fltVal val="0.5"/>
                                          </p:val>
                                        </p:tav>
                                        <p:tav tm="100000">
                                          <p:val>
                                            <p:strVal val="#ppt_y"/>
                                          </p:val>
                                        </p:tav>
                                      </p:tavLst>
                                    </p:anim>
                                  </p:childTnLst>
                                </p:cTn>
                              </p:par>
                              <p:par>
                                <p:cTn id="53" presetID="23" presetClass="entr" presetSubtype="528" fill="hold" grpId="0" nodeType="withEffect">
                                  <p:stCondLst>
                                    <p:cond delay="1500"/>
                                  </p:stCondLst>
                                  <p:childTnLst>
                                    <p:set>
                                      <p:cBhvr>
                                        <p:cTn id="54" dur="1" fill="hold">
                                          <p:stCondLst>
                                            <p:cond delay="0"/>
                                          </p:stCondLst>
                                        </p:cTn>
                                        <p:tgtEl>
                                          <p:spTgt spid="131"/>
                                        </p:tgtEl>
                                        <p:attrNameLst>
                                          <p:attrName>style.visibility</p:attrName>
                                        </p:attrNameLst>
                                      </p:cBhvr>
                                      <p:to>
                                        <p:strVal val="visible"/>
                                      </p:to>
                                    </p:set>
                                    <p:anim calcmode="lin" valueType="num">
                                      <p:cBhvr>
                                        <p:cTn id="55" dur="500" fill="hold"/>
                                        <p:tgtEl>
                                          <p:spTgt spid="131"/>
                                        </p:tgtEl>
                                        <p:attrNameLst>
                                          <p:attrName>ppt_w</p:attrName>
                                        </p:attrNameLst>
                                      </p:cBhvr>
                                      <p:tavLst>
                                        <p:tav tm="0">
                                          <p:val>
                                            <p:fltVal val="0"/>
                                          </p:val>
                                        </p:tav>
                                        <p:tav tm="100000">
                                          <p:val>
                                            <p:strVal val="#ppt_w"/>
                                          </p:val>
                                        </p:tav>
                                      </p:tavLst>
                                    </p:anim>
                                    <p:anim calcmode="lin" valueType="num">
                                      <p:cBhvr>
                                        <p:cTn id="56" dur="500" fill="hold"/>
                                        <p:tgtEl>
                                          <p:spTgt spid="131"/>
                                        </p:tgtEl>
                                        <p:attrNameLst>
                                          <p:attrName>ppt_h</p:attrName>
                                        </p:attrNameLst>
                                      </p:cBhvr>
                                      <p:tavLst>
                                        <p:tav tm="0">
                                          <p:val>
                                            <p:fltVal val="0"/>
                                          </p:val>
                                        </p:tav>
                                        <p:tav tm="100000">
                                          <p:val>
                                            <p:strVal val="#ppt_h"/>
                                          </p:val>
                                        </p:tav>
                                      </p:tavLst>
                                    </p:anim>
                                    <p:anim calcmode="lin" valueType="num">
                                      <p:cBhvr>
                                        <p:cTn id="57" dur="500" fill="hold"/>
                                        <p:tgtEl>
                                          <p:spTgt spid="131"/>
                                        </p:tgtEl>
                                        <p:attrNameLst>
                                          <p:attrName>ppt_x</p:attrName>
                                        </p:attrNameLst>
                                      </p:cBhvr>
                                      <p:tavLst>
                                        <p:tav tm="0">
                                          <p:val>
                                            <p:fltVal val="0.5"/>
                                          </p:val>
                                        </p:tav>
                                        <p:tav tm="100000">
                                          <p:val>
                                            <p:strVal val="#ppt_x"/>
                                          </p:val>
                                        </p:tav>
                                      </p:tavLst>
                                    </p:anim>
                                    <p:anim calcmode="lin" valueType="num">
                                      <p:cBhvr>
                                        <p:cTn id="58" dur="500" fill="hold"/>
                                        <p:tgtEl>
                                          <p:spTgt spid="131"/>
                                        </p:tgtEl>
                                        <p:attrNameLst>
                                          <p:attrName>ppt_y</p:attrName>
                                        </p:attrNameLst>
                                      </p:cBhvr>
                                      <p:tavLst>
                                        <p:tav tm="0">
                                          <p:val>
                                            <p:fltVal val="0.5"/>
                                          </p:val>
                                        </p:tav>
                                        <p:tav tm="100000">
                                          <p:val>
                                            <p:strVal val="#ppt_y"/>
                                          </p:val>
                                        </p:tav>
                                      </p:tavLst>
                                    </p:anim>
                                  </p:childTnLst>
                                </p:cTn>
                              </p:par>
                            </p:childTnLst>
                          </p:cTn>
                        </p:par>
                        <p:par>
                          <p:cTn id="59" fill="hold">
                            <p:stCondLst>
                              <p:cond delay="1950"/>
                            </p:stCondLst>
                            <p:childTnLst>
                              <p:par>
                                <p:cTn id="60" presetID="10" presetClass="entr" presetSubtype="0" fill="hold" nodeType="afterEffect">
                                  <p:stCondLst>
                                    <p:cond delay="0"/>
                                  </p:stCondLst>
                                  <p:childTnLst>
                                    <p:set>
                                      <p:cBhvr>
                                        <p:cTn id="61" dur="1" fill="hold">
                                          <p:stCondLst>
                                            <p:cond delay="0"/>
                                          </p:stCondLst>
                                        </p:cTn>
                                        <p:tgtEl>
                                          <p:spTgt spid="141"/>
                                        </p:tgtEl>
                                        <p:attrNameLst>
                                          <p:attrName>style.visibility</p:attrName>
                                        </p:attrNameLst>
                                      </p:cBhvr>
                                      <p:to>
                                        <p:strVal val="visible"/>
                                      </p:to>
                                    </p:set>
                                    <p:animEffect transition="in" filter="fade">
                                      <p:cBhvr>
                                        <p:cTn id="62" dur="500"/>
                                        <p:tgtEl>
                                          <p:spTgt spid="141"/>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47"/>
                                        </p:tgtEl>
                                        <p:attrNameLst>
                                          <p:attrName>style.visibility</p:attrName>
                                        </p:attrNameLst>
                                      </p:cBhvr>
                                      <p:to>
                                        <p:strVal val="visible"/>
                                      </p:to>
                                    </p:set>
                                    <p:animEffect transition="in" filter="fade">
                                      <p:cBhvr>
                                        <p:cTn id="65" dur="500"/>
                                        <p:tgtEl>
                                          <p:spTgt spid="14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48"/>
                                        </p:tgtEl>
                                        <p:attrNameLst>
                                          <p:attrName>style.visibility</p:attrName>
                                        </p:attrNameLst>
                                      </p:cBhvr>
                                      <p:to>
                                        <p:strVal val="visible"/>
                                      </p:to>
                                    </p:set>
                                    <p:animEffect transition="in" filter="fade">
                                      <p:cBhvr>
                                        <p:cTn id="68" dur="500"/>
                                        <p:tgtEl>
                                          <p:spTgt spid="14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9"/>
                                        </p:tgtEl>
                                        <p:attrNameLst>
                                          <p:attrName>style.visibility</p:attrName>
                                        </p:attrNameLst>
                                      </p:cBhvr>
                                      <p:to>
                                        <p:strVal val="visible"/>
                                      </p:to>
                                    </p:set>
                                    <p:animEffect transition="in" filter="fade">
                                      <p:cBhvr>
                                        <p:cTn id="71" dur="500"/>
                                        <p:tgtEl>
                                          <p:spTgt spid="14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46"/>
                                        </p:tgtEl>
                                        <p:attrNameLst>
                                          <p:attrName>style.visibility</p:attrName>
                                        </p:attrNameLst>
                                      </p:cBhvr>
                                      <p:to>
                                        <p:strVal val="visible"/>
                                      </p:to>
                                    </p:set>
                                    <p:animEffect transition="in" filter="fade">
                                      <p:cBhvr>
                                        <p:cTn id="74" dur="500"/>
                                        <p:tgtEl>
                                          <p:spTgt spid="14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fade">
                                      <p:cBhvr>
                                        <p:cTn id="77" dur="500"/>
                                        <p:tgtEl>
                                          <p:spTgt spid="150"/>
                                        </p:tgtEl>
                                      </p:cBhvr>
                                    </p:animEffect>
                                  </p:childTnLst>
                                </p:cTn>
                              </p:par>
                              <p:par>
                                <p:cTn id="78" presetID="10" presetClass="entr" presetSubtype="0" fill="hold" nodeType="withEffect">
                                  <p:stCondLst>
                                    <p:cond delay="0"/>
                                  </p:stCondLst>
                                  <p:childTnLst>
                                    <p:set>
                                      <p:cBhvr>
                                        <p:cTn id="79" dur="1" fill="hold">
                                          <p:stCondLst>
                                            <p:cond delay="0"/>
                                          </p:stCondLst>
                                        </p:cTn>
                                        <p:tgtEl>
                                          <p:spTgt spid="138"/>
                                        </p:tgtEl>
                                        <p:attrNameLst>
                                          <p:attrName>style.visibility</p:attrName>
                                        </p:attrNameLst>
                                      </p:cBhvr>
                                      <p:to>
                                        <p:strVal val="visible"/>
                                      </p:to>
                                    </p:set>
                                    <p:animEffect transition="in" filter="fade">
                                      <p:cBhvr>
                                        <p:cTn id="80" dur="500"/>
                                        <p:tgtEl>
                                          <p:spTgt spid="138"/>
                                        </p:tgtEl>
                                      </p:cBhvr>
                                    </p:animEffect>
                                  </p:childTnLst>
                                </p:cTn>
                              </p:par>
                            </p:childTnLst>
                          </p:cTn>
                        </p:par>
                        <p:par>
                          <p:cTn id="81" fill="hold">
                            <p:stCondLst>
                              <p:cond delay="2450"/>
                            </p:stCondLst>
                            <p:childTnLst>
                              <p:par>
                                <p:cTn id="82" presetID="53" presetClass="entr" presetSubtype="16" fill="hold" nodeType="afterEffect">
                                  <p:stCondLst>
                                    <p:cond delay="0"/>
                                  </p:stCondLst>
                                  <p:childTnLst>
                                    <p:set>
                                      <p:cBhvr>
                                        <p:cTn id="83" dur="1" fill="hold">
                                          <p:stCondLst>
                                            <p:cond delay="0"/>
                                          </p:stCondLst>
                                        </p:cTn>
                                        <p:tgtEl>
                                          <p:spTgt spid="52"/>
                                        </p:tgtEl>
                                        <p:attrNameLst>
                                          <p:attrName>style.visibility</p:attrName>
                                        </p:attrNameLst>
                                      </p:cBhvr>
                                      <p:to>
                                        <p:strVal val="visible"/>
                                      </p:to>
                                    </p:set>
                                    <p:anim calcmode="lin" valueType="num">
                                      <p:cBhvr>
                                        <p:cTn id="84" dur="750" fill="hold"/>
                                        <p:tgtEl>
                                          <p:spTgt spid="52"/>
                                        </p:tgtEl>
                                        <p:attrNameLst>
                                          <p:attrName>ppt_w</p:attrName>
                                        </p:attrNameLst>
                                      </p:cBhvr>
                                      <p:tavLst>
                                        <p:tav tm="0">
                                          <p:val>
                                            <p:fltVal val="0"/>
                                          </p:val>
                                        </p:tav>
                                        <p:tav tm="100000">
                                          <p:val>
                                            <p:strVal val="#ppt_w"/>
                                          </p:val>
                                        </p:tav>
                                      </p:tavLst>
                                    </p:anim>
                                    <p:anim calcmode="lin" valueType="num">
                                      <p:cBhvr>
                                        <p:cTn id="85" dur="750" fill="hold"/>
                                        <p:tgtEl>
                                          <p:spTgt spid="52"/>
                                        </p:tgtEl>
                                        <p:attrNameLst>
                                          <p:attrName>ppt_h</p:attrName>
                                        </p:attrNameLst>
                                      </p:cBhvr>
                                      <p:tavLst>
                                        <p:tav tm="0">
                                          <p:val>
                                            <p:fltVal val="0"/>
                                          </p:val>
                                        </p:tav>
                                        <p:tav tm="100000">
                                          <p:val>
                                            <p:strVal val="#ppt_h"/>
                                          </p:val>
                                        </p:tav>
                                      </p:tavLst>
                                    </p:anim>
                                    <p:animEffect transition="in" filter="fade">
                                      <p:cBhvr>
                                        <p:cTn id="86" dur="750"/>
                                        <p:tgtEl>
                                          <p:spTgt spid="52"/>
                                        </p:tgtEl>
                                      </p:cBhvr>
                                    </p:animEffect>
                                  </p:childTnLst>
                                </p:cTn>
                              </p:par>
                            </p:childTnLst>
                          </p:cTn>
                        </p:par>
                        <p:par>
                          <p:cTn id="87" fill="hold">
                            <p:stCondLst>
                              <p:cond delay="3450"/>
                            </p:stCondLst>
                            <p:childTnLst>
                              <p:par>
                                <p:cTn id="88" presetID="53" presetClass="entr" presetSubtype="16" fill="hold" nodeType="afterEffect">
                                  <p:stCondLst>
                                    <p:cond delay="0"/>
                                  </p:stCondLst>
                                  <p:childTnLst>
                                    <p:set>
                                      <p:cBhvr>
                                        <p:cTn id="89" dur="1" fill="hold">
                                          <p:stCondLst>
                                            <p:cond delay="0"/>
                                          </p:stCondLst>
                                        </p:cTn>
                                        <p:tgtEl>
                                          <p:spTgt spid="55"/>
                                        </p:tgtEl>
                                        <p:attrNameLst>
                                          <p:attrName>style.visibility</p:attrName>
                                        </p:attrNameLst>
                                      </p:cBhvr>
                                      <p:to>
                                        <p:strVal val="visible"/>
                                      </p:to>
                                    </p:set>
                                    <p:anim calcmode="lin" valueType="num">
                                      <p:cBhvr>
                                        <p:cTn id="90" dur="750" fill="hold"/>
                                        <p:tgtEl>
                                          <p:spTgt spid="55"/>
                                        </p:tgtEl>
                                        <p:attrNameLst>
                                          <p:attrName>ppt_w</p:attrName>
                                        </p:attrNameLst>
                                      </p:cBhvr>
                                      <p:tavLst>
                                        <p:tav tm="0">
                                          <p:val>
                                            <p:fltVal val="0"/>
                                          </p:val>
                                        </p:tav>
                                        <p:tav tm="100000">
                                          <p:val>
                                            <p:strVal val="#ppt_w"/>
                                          </p:val>
                                        </p:tav>
                                      </p:tavLst>
                                    </p:anim>
                                    <p:anim calcmode="lin" valueType="num">
                                      <p:cBhvr>
                                        <p:cTn id="91" dur="750" fill="hold"/>
                                        <p:tgtEl>
                                          <p:spTgt spid="55"/>
                                        </p:tgtEl>
                                        <p:attrNameLst>
                                          <p:attrName>ppt_h</p:attrName>
                                        </p:attrNameLst>
                                      </p:cBhvr>
                                      <p:tavLst>
                                        <p:tav tm="0">
                                          <p:val>
                                            <p:fltVal val="0"/>
                                          </p:val>
                                        </p:tav>
                                        <p:tav tm="100000">
                                          <p:val>
                                            <p:strVal val="#ppt_h"/>
                                          </p:val>
                                        </p:tav>
                                      </p:tavLst>
                                    </p:anim>
                                    <p:animEffect transition="in" filter="fade">
                                      <p:cBhvr>
                                        <p:cTn id="92" dur="750"/>
                                        <p:tgtEl>
                                          <p:spTgt spid="55"/>
                                        </p:tgtEl>
                                      </p:cBhvr>
                                    </p:animEffect>
                                  </p:childTnLst>
                                </p:cTn>
                              </p:par>
                            </p:childTnLst>
                          </p:cTn>
                        </p:par>
                        <p:par>
                          <p:cTn id="93" fill="hold">
                            <p:stCondLst>
                              <p:cond delay="4450"/>
                            </p:stCondLst>
                            <p:childTnLst>
                              <p:par>
                                <p:cTn id="94" presetID="53" presetClass="entr" presetSubtype="16" fill="hold" nodeType="afterEffect">
                                  <p:stCondLst>
                                    <p:cond delay="0"/>
                                  </p:stCondLst>
                                  <p:childTnLst>
                                    <p:set>
                                      <p:cBhvr>
                                        <p:cTn id="95" dur="1" fill="hold">
                                          <p:stCondLst>
                                            <p:cond delay="0"/>
                                          </p:stCondLst>
                                        </p:cTn>
                                        <p:tgtEl>
                                          <p:spTgt spid="56"/>
                                        </p:tgtEl>
                                        <p:attrNameLst>
                                          <p:attrName>style.visibility</p:attrName>
                                        </p:attrNameLst>
                                      </p:cBhvr>
                                      <p:to>
                                        <p:strVal val="visible"/>
                                      </p:to>
                                    </p:set>
                                    <p:anim calcmode="lin" valueType="num">
                                      <p:cBhvr>
                                        <p:cTn id="96" dur="750" fill="hold"/>
                                        <p:tgtEl>
                                          <p:spTgt spid="56"/>
                                        </p:tgtEl>
                                        <p:attrNameLst>
                                          <p:attrName>ppt_w</p:attrName>
                                        </p:attrNameLst>
                                      </p:cBhvr>
                                      <p:tavLst>
                                        <p:tav tm="0">
                                          <p:val>
                                            <p:fltVal val="0"/>
                                          </p:val>
                                        </p:tav>
                                        <p:tav tm="100000">
                                          <p:val>
                                            <p:strVal val="#ppt_w"/>
                                          </p:val>
                                        </p:tav>
                                      </p:tavLst>
                                    </p:anim>
                                    <p:anim calcmode="lin" valueType="num">
                                      <p:cBhvr>
                                        <p:cTn id="97" dur="750" fill="hold"/>
                                        <p:tgtEl>
                                          <p:spTgt spid="56"/>
                                        </p:tgtEl>
                                        <p:attrNameLst>
                                          <p:attrName>ppt_h</p:attrName>
                                        </p:attrNameLst>
                                      </p:cBhvr>
                                      <p:tavLst>
                                        <p:tav tm="0">
                                          <p:val>
                                            <p:fltVal val="0"/>
                                          </p:val>
                                        </p:tav>
                                        <p:tav tm="100000">
                                          <p:val>
                                            <p:strVal val="#ppt_h"/>
                                          </p:val>
                                        </p:tav>
                                      </p:tavLst>
                                    </p:anim>
                                    <p:animEffect transition="in" filter="fade">
                                      <p:cBhvr>
                                        <p:cTn id="98" dur="750"/>
                                        <p:tgtEl>
                                          <p:spTgt spid="56"/>
                                        </p:tgtEl>
                                      </p:cBhvr>
                                    </p:animEffect>
                                  </p:childTnLst>
                                </p:cTn>
                              </p:par>
                            </p:childTnLst>
                          </p:cTn>
                        </p:par>
                        <p:par>
                          <p:cTn id="99" fill="hold">
                            <p:stCondLst>
                              <p:cond delay="5450"/>
                            </p:stCondLst>
                            <p:childTnLst>
                              <p:par>
                                <p:cTn id="100" presetID="53" presetClass="entr" presetSubtype="16" fill="hold" nodeType="after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p:cTn id="102" dur="750" fill="hold"/>
                                        <p:tgtEl>
                                          <p:spTgt spid="53"/>
                                        </p:tgtEl>
                                        <p:attrNameLst>
                                          <p:attrName>ppt_w</p:attrName>
                                        </p:attrNameLst>
                                      </p:cBhvr>
                                      <p:tavLst>
                                        <p:tav tm="0">
                                          <p:val>
                                            <p:fltVal val="0"/>
                                          </p:val>
                                        </p:tav>
                                        <p:tav tm="100000">
                                          <p:val>
                                            <p:strVal val="#ppt_w"/>
                                          </p:val>
                                        </p:tav>
                                      </p:tavLst>
                                    </p:anim>
                                    <p:anim calcmode="lin" valueType="num">
                                      <p:cBhvr>
                                        <p:cTn id="103" dur="750" fill="hold"/>
                                        <p:tgtEl>
                                          <p:spTgt spid="53"/>
                                        </p:tgtEl>
                                        <p:attrNameLst>
                                          <p:attrName>ppt_h</p:attrName>
                                        </p:attrNameLst>
                                      </p:cBhvr>
                                      <p:tavLst>
                                        <p:tav tm="0">
                                          <p:val>
                                            <p:fltVal val="0"/>
                                          </p:val>
                                        </p:tav>
                                        <p:tav tm="100000">
                                          <p:val>
                                            <p:strVal val="#ppt_h"/>
                                          </p:val>
                                        </p:tav>
                                      </p:tavLst>
                                    </p:anim>
                                    <p:animEffect transition="in" filter="fade">
                                      <p:cBhvr>
                                        <p:cTn id="104" dur="750"/>
                                        <p:tgtEl>
                                          <p:spTgt spid="53"/>
                                        </p:tgtEl>
                                      </p:cBhvr>
                                    </p:animEffect>
                                  </p:childTnLst>
                                </p:cTn>
                              </p:par>
                            </p:childTnLst>
                          </p:cTn>
                        </p:par>
                        <p:par>
                          <p:cTn id="105" fill="hold">
                            <p:stCondLst>
                              <p:cond delay="6450"/>
                            </p:stCondLst>
                            <p:childTnLst>
                              <p:par>
                                <p:cTn id="106" presetID="53" presetClass="entr" presetSubtype="16" fill="hold" nodeType="afterEffect">
                                  <p:stCondLst>
                                    <p:cond delay="0"/>
                                  </p:stCondLst>
                                  <p:childTnLst>
                                    <p:set>
                                      <p:cBhvr>
                                        <p:cTn id="107" dur="1" fill="hold">
                                          <p:stCondLst>
                                            <p:cond delay="0"/>
                                          </p:stCondLst>
                                        </p:cTn>
                                        <p:tgtEl>
                                          <p:spTgt spid="54"/>
                                        </p:tgtEl>
                                        <p:attrNameLst>
                                          <p:attrName>style.visibility</p:attrName>
                                        </p:attrNameLst>
                                      </p:cBhvr>
                                      <p:to>
                                        <p:strVal val="visible"/>
                                      </p:to>
                                    </p:set>
                                    <p:anim calcmode="lin" valueType="num">
                                      <p:cBhvr>
                                        <p:cTn id="108" dur="750" fill="hold"/>
                                        <p:tgtEl>
                                          <p:spTgt spid="54"/>
                                        </p:tgtEl>
                                        <p:attrNameLst>
                                          <p:attrName>ppt_w</p:attrName>
                                        </p:attrNameLst>
                                      </p:cBhvr>
                                      <p:tavLst>
                                        <p:tav tm="0">
                                          <p:val>
                                            <p:fltVal val="0"/>
                                          </p:val>
                                        </p:tav>
                                        <p:tav tm="100000">
                                          <p:val>
                                            <p:strVal val="#ppt_w"/>
                                          </p:val>
                                        </p:tav>
                                      </p:tavLst>
                                    </p:anim>
                                    <p:anim calcmode="lin" valueType="num">
                                      <p:cBhvr>
                                        <p:cTn id="109" dur="750" fill="hold"/>
                                        <p:tgtEl>
                                          <p:spTgt spid="54"/>
                                        </p:tgtEl>
                                        <p:attrNameLst>
                                          <p:attrName>ppt_h</p:attrName>
                                        </p:attrNameLst>
                                      </p:cBhvr>
                                      <p:tavLst>
                                        <p:tav tm="0">
                                          <p:val>
                                            <p:fltVal val="0"/>
                                          </p:val>
                                        </p:tav>
                                        <p:tav tm="100000">
                                          <p:val>
                                            <p:strVal val="#ppt_h"/>
                                          </p:val>
                                        </p:tav>
                                      </p:tavLst>
                                    </p:anim>
                                    <p:animEffect transition="in" filter="fade">
                                      <p:cBhvr>
                                        <p:cTn id="110" dur="750"/>
                                        <p:tgtEl>
                                          <p:spTgt spid="54"/>
                                        </p:tgtEl>
                                      </p:cBhvr>
                                    </p:animEffect>
                                  </p:childTnLst>
                                </p:cTn>
                              </p:par>
                            </p:childTnLst>
                          </p:cTn>
                        </p:par>
                        <p:par>
                          <p:cTn id="111" fill="hold">
                            <p:stCondLst>
                              <p:cond delay="7450"/>
                            </p:stCondLst>
                            <p:childTnLst>
                              <p:par>
                                <p:cTn id="112" presetID="53" presetClass="entr" presetSubtype="16" fill="hold" nodeType="afterEffect">
                                  <p:stCondLst>
                                    <p:cond delay="0"/>
                                  </p:stCondLst>
                                  <p:childTnLst>
                                    <p:set>
                                      <p:cBhvr>
                                        <p:cTn id="113" dur="1" fill="hold">
                                          <p:stCondLst>
                                            <p:cond delay="0"/>
                                          </p:stCondLst>
                                        </p:cTn>
                                        <p:tgtEl>
                                          <p:spTgt spid="57"/>
                                        </p:tgtEl>
                                        <p:attrNameLst>
                                          <p:attrName>style.visibility</p:attrName>
                                        </p:attrNameLst>
                                      </p:cBhvr>
                                      <p:to>
                                        <p:strVal val="visible"/>
                                      </p:to>
                                    </p:set>
                                    <p:anim calcmode="lin" valueType="num">
                                      <p:cBhvr>
                                        <p:cTn id="114" dur="750" fill="hold"/>
                                        <p:tgtEl>
                                          <p:spTgt spid="57"/>
                                        </p:tgtEl>
                                        <p:attrNameLst>
                                          <p:attrName>ppt_w</p:attrName>
                                        </p:attrNameLst>
                                      </p:cBhvr>
                                      <p:tavLst>
                                        <p:tav tm="0">
                                          <p:val>
                                            <p:fltVal val="0"/>
                                          </p:val>
                                        </p:tav>
                                        <p:tav tm="100000">
                                          <p:val>
                                            <p:strVal val="#ppt_w"/>
                                          </p:val>
                                        </p:tav>
                                      </p:tavLst>
                                    </p:anim>
                                    <p:anim calcmode="lin" valueType="num">
                                      <p:cBhvr>
                                        <p:cTn id="115" dur="750" fill="hold"/>
                                        <p:tgtEl>
                                          <p:spTgt spid="57"/>
                                        </p:tgtEl>
                                        <p:attrNameLst>
                                          <p:attrName>ppt_h</p:attrName>
                                        </p:attrNameLst>
                                      </p:cBhvr>
                                      <p:tavLst>
                                        <p:tav tm="0">
                                          <p:val>
                                            <p:fltVal val="0"/>
                                          </p:val>
                                        </p:tav>
                                        <p:tav tm="100000">
                                          <p:val>
                                            <p:strVal val="#ppt_h"/>
                                          </p:val>
                                        </p:tav>
                                      </p:tavLst>
                                    </p:anim>
                                    <p:animEffect transition="in" filter="fade">
                                      <p:cBhvr>
                                        <p:cTn id="116" dur="7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31" grpId="0" animBg="1"/>
      <p:bldP spid="132" grpId="0" animBg="1"/>
      <p:bldP spid="133" grpId="0" animBg="1"/>
      <p:bldP spid="134" grpId="0" animBg="1"/>
      <p:bldP spid="135" grpId="0" animBg="1"/>
      <p:bldP spid="136" grpId="0" animBg="1"/>
      <p:bldP spid="137" grpId="0" animBg="1"/>
      <p:bldP spid="146" grpId="0" animBg="1"/>
      <p:bldP spid="147" grpId="0" animBg="1"/>
      <p:bldP spid="148" grpId="0" animBg="1"/>
      <p:bldP spid="149" grpId="0" animBg="1"/>
      <p:bldP spid="15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05" name="Rectangle 7"/>
          <p:cNvSpPr/>
          <p:nvPr/>
        </p:nvSpPr>
        <p:spPr>
          <a:xfrm>
            <a:off x="0" y="1428736"/>
            <a:ext cx="12192000" cy="476253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7" name="Rectangle 8"/>
          <p:cNvSpPr/>
          <p:nvPr/>
        </p:nvSpPr>
        <p:spPr>
          <a:xfrm>
            <a:off x="0" y="1428736"/>
            <a:ext cx="3809984" cy="476253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3" name="TextBox 35"/>
          <p:cNvSpPr txBox="1"/>
          <p:nvPr/>
        </p:nvSpPr>
        <p:spPr>
          <a:xfrm>
            <a:off x="78133" y="1705033"/>
            <a:ext cx="2031289" cy="461647"/>
          </a:xfrm>
          <a:prstGeom prst="rect">
            <a:avLst/>
          </a:prstGeom>
          <a:noFill/>
        </p:spPr>
        <p:txBody>
          <a:bodyPr wrap="none" lIns="91422" tIns="45711" rIns="91422" bIns="45711" rtlCol="0">
            <a:spAutoFit/>
          </a:bodyPr>
          <a:lstStyle/>
          <a:p>
            <a:pPr>
              <a:spcBef>
                <a:spcPct val="20000"/>
              </a:spcBef>
            </a:pPr>
            <a:r>
              <a:rPr lang="zh-CN" altLang="en-US"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TextBox 62"/>
          <p:cNvSpPr txBox="1"/>
          <p:nvPr/>
        </p:nvSpPr>
        <p:spPr>
          <a:xfrm>
            <a:off x="198586" y="2350055"/>
            <a:ext cx="3481183" cy="978711"/>
          </a:xfrm>
          <a:prstGeom prst="rect">
            <a:avLst/>
          </a:prstGeom>
          <a:noFill/>
        </p:spPr>
        <p:txBody>
          <a:bodyPr wrap="square" lIns="91422" tIns="45711" rIns="91422" bIns="4571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20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5" name="TextBox 62"/>
          <p:cNvSpPr txBox="1"/>
          <p:nvPr/>
        </p:nvSpPr>
        <p:spPr>
          <a:xfrm>
            <a:off x="158436" y="3599012"/>
            <a:ext cx="3481183" cy="978711"/>
          </a:xfrm>
          <a:prstGeom prst="rect">
            <a:avLst/>
          </a:prstGeom>
          <a:noFill/>
        </p:spPr>
        <p:txBody>
          <a:bodyPr wrap="square" lIns="91422" tIns="45711" rIns="91422" bIns="4571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20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6" name="TextBox 62"/>
          <p:cNvSpPr txBox="1"/>
          <p:nvPr/>
        </p:nvSpPr>
        <p:spPr>
          <a:xfrm>
            <a:off x="118286" y="4847969"/>
            <a:ext cx="3481183" cy="974725"/>
          </a:xfrm>
          <a:prstGeom prst="rect">
            <a:avLst/>
          </a:prstGeom>
          <a:noFill/>
        </p:spPr>
        <p:txBody>
          <a:bodyPr wrap="square" lIns="91422" tIns="45711" rIns="91422" bIns="45711"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120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  </a:t>
            </a:r>
          </a:p>
        </p:txBody>
      </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 presetClass="entr" presetSubtype="8" fill="hold" grpId="0" nodeType="afterEffect">
                                  <p:stCondLst>
                                    <p:cond delay="0"/>
                                  </p:stCondLst>
                                  <p:childTnLst>
                                    <p:set>
                                      <p:cBhvr>
                                        <p:cTn id="18" dur="1" fill="hold">
                                          <p:stCondLst>
                                            <p:cond delay="0"/>
                                          </p:stCondLst>
                                        </p:cTn>
                                        <p:tgtEl>
                                          <p:spTgt spid="105"/>
                                        </p:tgtEl>
                                        <p:attrNameLst>
                                          <p:attrName>style.visibility</p:attrName>
                                        </p:attrNameLst>
                                      </p:cBhvr>
                                      <p:to>
                                        <p:strVal val="visible"/>
                                      </p:to>
                                    </p:set>
                                    <p:anim calcmode="lin" valueType="num">
                                      <p:cBhvr additive="base">
                                        <p:cTn id="19" dur="500" fill="hold"/>
                                        <p:tgtEl>
                                          <p:spTgt spid="105"/>
                                        </p:tgtEl>
                                        <p:attrNameLst>
                                          <p:attrName>ppt_x</p:attrName>
                                        </p:attrNameLst>
                                      </p:cBhvr>
                                      <p:tavLst>
                                        <p:tav tm="0">
                                          <p:val>
                                            <p:strVal val="0-#ppt_w/2"/>
                                          </p:val>
                                        </p:tav>
                                        <p:tav tm="100000">
                                          <p:val>
                                            <p:strVal val="#ppt_x"/>
                                          </p:val>
                                        </p:tav>
                                      </p:tavLst>
                                    </p:anim>
                                    <p:anim calcmode="lin" valueType="num">
                                      <p:cBhvr additive="base">
                                        <p:cTn id="20" dur="500" fill="hold"/>
                                        <p:tgtEl>
                                          <p:spTgt spid="105"/>
                                        </p:tgtEl>
                                        <p:attrNameLst>
                                          <p:attrName>ppt_y</p:attrName>
                                        </p:attrNameLst>
                                      </p:cBhvr>
                                      <p:tavLst>
                                        <p:tav tm="0">
                                          <p:val>
                                            <p:strVal val="#ppt_y"/>
                                          </p:val>
                                        </p:tav>
                                        <p:tav tm="100000">
                                          <p:val>
                                            <p:strVal val="#ppt_y"/>
                                          </p:val>
                                        </p:tav>
                                      </p:tavLst>
                                    </p:anim>
                                  </p:childTnLst>
                                </p:cTn>
                              </p:par>
                            </p:childTnLst>
                          </p:cTn>
                        </p:par>
                        <p:par>
                          <p:cTn id="21" fill="hold">
                            <p:stCondLst>
                              <p:cond delay="1950"/>
                            </p:stCondLst>
                            <p:childTnLst>
                              <p:par>
                                <p:cTn id="22" presetID="22" presetClass="entr" presetSubtype="2" fill="hold" grpId="0" nodeType="afterEffect">
                                  <p:stCondLst>
                                    <p:cond delay="0"/>
                                  </p:stCondLst>
                                  <p:childTnLst>
                                    <p:set>
                                      <p:cBhvr>
                                        <p:cTn id="23" dur="1" fill="hold">
                                          <p:stCondLst>
                                            <p:cond delay="0"/>
                                          </p:stCondLst>
                                        </p:cTn>
                                        <p:tgtEl>
                                          <p:spTgt spid="107"/>
                                        </p:tgtEl>
                                        <p:attrNameLst>
                                          <p:attrName>style.visibility</p:attrName>
                                        </p:attrNameLst>
                                      </p:cBhvr>
                                      <p:to>
                                        <p:strVal val="visible"/>
                                      </p:to>
                                    </p:set>
                                    <p:animEffect transition="in" filter="wipe(right)">
                                      <p:cBhvr>
                                        <p:cTn id="24" dur="500"/>
                                        <p:tgtEl>
                                          <p:spTgt spid="107"/>
                                        </p:tgtEl>
                                      </p:cBhvr>
                                    </p:animEffect>
                                  </p:childTnLst>
                                </p:cTn>
                              </p:par>
                            </p:childTnLst>
                          </p:cTn>
                        </p:par>
                        <p:par>
                          <p:cTn id="25" fill="hold">
                            <p:stCondLst>
                              <p:cond delay="2450"/>
                            </p:stCondLst>
                            <p:childTnLst>
                              <p:par>
                                <p:cTn id="26" presetID="10" presetClass="entr" presetSubtype="0" fill="hold" grpId="0" nodeType="afterEffect">
                                  <p:stCondLst>
                                    <p:cond delay="0"/>
                                  </p:stCondLst>
                                  <p:childTnLst>
                                    <p:set>
                                      <p:cBhvr>
                                        <p:cTn id="27" dur="1" fill="hold">
                                          <p:stCondLst>
                                            <p:cond delay="0"/>
                                          </p:stCondLst>
                                        </p:cTn>
                                        <p:tgtEl>
                                          <p:spTgt spid="173"/>
                                        </p:tgtEl>
                                        <p:attrNameLst>
                                          <p:attrName>style.visibility</p:attrName>
                                        </p:attrNameLst>
                                      </p:cBhvr>
                                      <p:to>
                                        <p:strVal val="visible"/>
                                      </p:to>
                                    </p:set>
                                    <p:animEffect transition="in" filter="fade">
                                      <p:cBhvr>
                                        <p:cTn id="28" dur="500"/>
                                        <p:tgtEl>
                                          <p:spTgt spid="17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500"/>
                                        <p:tgtEl>
                                          <p:spTgt spid="17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75"/>
                                        </p:tgtEl>
                                        <p:attrNameLst>
                                          <p:attrName>style.visibility</p:attrName>
                                        </p:attrNameLst>
                                      </p:cBhvr>
                                      <p:to>
                                        <p:strVal val="visible"/>
                                      </p:to>
                                    </p:set>
                                    <p:animEffect transition="in" filter="fade">
                                      <p:cBhvr>
                                        <p:cTn id="34" dur="500"/>
                                        <p:tgtEl>
                                          <p:spTgt spid="17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6"/>
                                        </p:tgtEl>
                                        <p:attrNameLst>
                                          <p:attrName>style.visibility</p:attrName>
                                        </p:attrNameLst>
                                      </p:cBhvr>
                                      <p:to>
                                        <p:strVal val="visible"/>
                                      </p:to>
                                    </p:set>
                                    <p:animEffect transition="in" filter="fade">
                                      <p:cBhvr>
                                        <p:cTn id="37" dur="5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05" grpId="0" animBg="1"/>
      <p:bldP spid="107" grpId="0" animBg="1"/>
      <p:bldP spid="173" grpId="0"/>
      <p:bldP spid="174" grpId="0"/>
      <p:bldP spid="175" grpId="0"/>
      <p:bldP spid="17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68" name="任意多边形 167"/>
          <p:cNvSpPr/>
          <p:nvPr/>
        </p:nvSpPr>
        <p:spPr>
          <a:xfrm>
            <a:off x="1145896" y="1390262"/>
            <a:ext cx="3371159" cy="3976239"/>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1" fmla="*/ 0 w 3429026"/>
              <a:gd name="connsiteY0-2" fmla="*/ 1714511 h 4143384"/>
              <a:gd name="connsiteX1-3" fmla="*/ 502171 w 3429026"/>
              <a:gd name="connsiteY1-4" fmla="*/ 502168 h 4143384"/>
              <a:gd name="connsiteX2-5" fmla="*/ 1714515 w 3429026"/>
              <a:gd name="connsiteY2-6" fmla="*/ 1 h 4143384"/>
              <a:gd name="connsiteX3-7" fmla="*/ 2926858 w 3429026"/>
              <a:gd name="connsiteY3-8" fmla="*/ 502172 h 4143384"/>
              <a:gd name="connsiteX4-9" fmla="*/ 3429025 w 3429026"/>
              <a:gd name="connsiteY4-10" fmla="*/ 1714516 h 4143384"/>
              <a:gd name="connsiteX5-11" fmla="*/ 2926856 w 3429026"/>
              <a:gd name="connsiteY5-12" fmla="*/ 2926859 h 4143384"/>
              <a:gd name="connsiteX6-13" fmla="*/ 1714512 w 3429026"/>
              <a:gd name="connsiteY6-14" fmla="*/ 4143384 h 4143384"/>
              <a:gd name="connsiteX7-15" fmla="*/ 502169 w 3429026"/>
              <a:gd name="connsiteY7-16" fmla="*/ 2926858 h 4143384"/>
              <a:gd name="connsiteX8-17" fmla="*/ 1 w 3429026"/>
              <a:gd name="connsiteY8-18" fmla="*/ 1714514 h 4143384"/>
              <a:gd name="connsiteX9-19" fmla="*/ 0 w 3429026"/>
              <a:gd name="connsiteY9-20" fmla="*/ 1714511 h 4143384"/>
              <a:gd name="connsiteX0-21" fmla="*/ 0 w 3429026"/>
              <a:gd name="connsiteY0-22" fmla="*/ 1714511 h 4143384"/>
              <a:gd name="connsiteX1-23" fmla="*/ 502171 w 3429026"/>
              <a:gd name="connsiteY1-24" fmla="*/ 502168 h 4143384"/>
              <a:gd name="connsiteX2-25" fmla="*/ 1714515 w 3429026"/>
              <a:gd name="connsiteY2-26" fmla="*/ 1 h 4143384"/>
              <a:gd name="connsiteX3-27" fmla="*/ 2926858 w 3429026"/>
              <a:gd name="connsiteY3-28" fmla="*/ 502172 h 4143384"/>
              <a:gd name="connsiteX4-29" fmla="*/ 3429025 w 3429026"/>
              <a:gd name="connsiteY4-30" fmla="*/ 1714516 h 4143384"/>
              <a:gd name="connsiteX5-31" fmla="*/ 2926856 w 3429026"/>
              <a:gd name="connsiteY5-32" fmla="*/ 2926859 h 4143384"/>
              <a:gd name="connsiteX6-33" fmla="*/ 1714512 w 3429026"/>
              <a:gd name="connsiteY6-34" fmla="*/ 4143384 h 4143384"/>
              <a:gd name="connsiteX7-35" fmla="*/ 502169 w 3429026"/>
              <a:gd name="connsiteY7-36" fmla="*/ 2926858 h 4143384"/>
              <a:gd name="connsiteX8-37" fmla="*/ 1 w 3429026"/>
              <a:gd name="connsiteY8-38" fmla="*/ 1714514 h 4143384"/>
              <a:gd name="connsiteX9-39" fmla="*/ 0 w 3429026"/>
              <a:gd name="connsiteY9-40" fmla="*/ 1714511 h 4143384"/>
              <a:gd name="connsiteX0-41" fmla="*/ 0 w 3429026"/>
              <a:gd name="connsiteY0-42" fmla="*/ 1714511 h 4143384"/>
              <a:gd name="connsiteX1-43" fmla="*/ 502171 w 3429026"/>
              <a:gd name="connsiteY1-44" fmla="*/ 502168 h 4143384"/>
              <a:gd name="connsiteX2-45" fmla="*/ 1714515 w 3429026"/>
              <a:gd name="connsiteY2-46" fmla="*/ 1 h 4143384"/>
              <a:gd name="connsiteX3-47" fmla="*/ 2926858 w 3429026"/>
              <a:gd name="connsiteY3-48" fmla="*/ 502172 h 4143384"/>
              <a:gd name="connsiteX4-49" fmla="*/ 3429025 w 3429026"/>
              <a:gd name="connsiteY4-50" fmla="*/ 1714516 h 4143384"/>
              <a:gd name="connsiteX5-51" fmla="*/ 2926856 w 3429026"/>
              <a:gd name="connsiteY5-52" fmla="*/ 2926859 h 4143384"/>
              <a:gd name="connsiteX6-53" fmla="*/ 1714512 w 3429026"/>
              <a:gd name="connsiteY6-54" fmla="*/ 4143384 h 4143384"/>
              <a:gd name="connsiteX7-55" fmla="*/ 502169 w 3429026"/>
              <a:gd name="connsiteY7-56" fmla="*/ 2926858 h 4143384"/>
              <a:gd name="connsiteX8-57" fmla="*/ 1 w 3429026"/>
              <a:gd name="connsiteY8-58" fmla="*/ 1714514 h 4143384"/>
              <a:gd name="connsiteX9-59" fmla="*/ 0 w 3429026"/>
              <a:gd name="connsiteY9-60" fmla="*/ 1714511 h 4143384"/>
              <a:gd name="connsiteX0-61" fmla="*/ 0 w 3429026"/>
              <a:gd name="connsiteY0-62" fmla="*/ 1714511 h 4143384"/>
              <a:gd name="connsiteX1-63" fmla="*/ 502171 w 3429026"/>
              <a:gd name="connsiteY1-64" fmla="*/ 502168 h 4143384"/>
              <a:gd name="connsiteX2-65" fmla="*/ 1714515 w 3429026"/>
              <a:gd name="connsiteY2-66" fmla="*/ 1 h 4143384"/>
              <a:gd name="connsiteX3-67" fmla="*/ 2926858 w 3429026"/>
              <a:gd name="connsiteY3-68" fmla="*/ 502172 h 4143384"/>
              <a:gd name="connsiteX4-69" fmla="*/ 3429025 w 3429026"/>
              <a:gd name="connsiteY4-70" fmla="*/ 1714516 h 4143384"/>
              <a:gd name="connsiteX5-71" fmla="*/ 2926856 w 3429026"/>
              <a:gd name="connsiteY5-72" fmla="*/ 2926859 h 4143384"/>
              <a:gd name="connsiteX6-73" fmla="*/ 1714512 w 3429026"/>
              <a:gd name="connsiteY6-74" fmla="*/ 4143384 h 4143384"/>
              <a:gd name="connsiteX7-75" fmla="*/ 502169 w 3429026"/>
              <a:gd name="connsiteY7-76" fmla="*/ 2926858 h 4143384"/>
              <a:gd name="connsiteX8-77" fmla="*/ 1 w 3429026"/>
              <a:gd name="connsiteY8-78" fmla="*/ 1714514 h 4143384"/>
              <a:gd name="connsiteX9-79" fmla="*/ 0 w 3429026"/>
              <a:gd name="connsiteY9-80" fmla="*/ 1714511 h 4143384"/>
              <a:gd name="connsiteX0-81" fmla="*/ 0 w 3429026"/>
              <a:gd name="connsiteY0-82" fmla="*/ 1714511 h 4168108"/>
              <a:gd name="connsiteX1-83" fmla="*/ 502171 w 3429026"/>
              <a:gd name="connsiteY1-84" fmla="*/ 502168 h 4168108"/>
              <a:gd name="connsiteX2-85" fmla="*/ 1714515 w 3429026"/>
              <a:gd name="connsiteY2-86" fmla="*/ 1 h 4168108"/>
              <a:gd name="connsiteX3-87" fmla="*/ 2926858 w 3429026"/>
              <a:gd name="connsiteY3-88" fmla="*/ 502172 h 4168108"/>
              <a:gd name="connsiteX4-89" fmla="*/ 3429025 w 3429026"/>
              <a:gd name="connsiteY4-90" fmla="*/ 1714516 h 4168108"/>
              <a:gd name="connsiteX5-91" fmla="*/ 2926856 w 3429026"/>
              <a:gd name="connsiteY5-92" fmla="*/ 2926859 h 4168108"/>
              <a:gd name="connsiteX6-93" fmla="*/ 1714512 w 3429026"/>
              <a:gd name="connsiteY6-94" fmla="*/ 4143384 h 4168108"/>
              <a:gd name="connsiteX7-95" fmla="*/ 502169 w 3429026"/>
              <a:gd name="connsiteY7-96" fmla="*/ 2926858 h 4168108"/>
              <a:gd name="connsiteX8-97" fmla="*/ 1 w 3429026"/>
              <a:gd name="connsiteY8-98" fmla="*/ 1714514 h 4168108"/>
              <a:gd name="connsiteX9-99" fmla="*/ 0 w 3429026"/>
              <a:gd name="connsiteY9-100" fmla="*/ 1714511 h 4168108"/>
              <a:gd name="connsiteX0-101" fmla="*/ 0 w 3429026"/>
              <a:gd name="connsiteY0-102" fmla="*/ 1714511 h 4271910"/>
              <a:gd name="connsiteX1-103" fmla="*/ 502171 w 3429026"/>
              <a:gd name="connsiteY1-104" fmla="*/ 502168 h 4271910"/>
              <a:gd name="connsiteX2-105" fmla="*/ 1714515 w 3429026"/>
              <a:gd name="connsiteY2-106" fmla="*/ 1 h 4271910"/>
              <a:gd name="connsiteX3-107" fmla="*/ 2926858 w 3429026"/>
              <a:gd name="connsiteY3-108" fmla="*/ 502172 h 4271910"/>
              <a:gd name="connsiteX4-109" fmla="*/ 3429025 w 3429026"/>
              <a:gd name="connsiteY4-110" fmla="*/ 1714516 h 4271910"/>
              <a:gd name="connsiteX5-111" fmla="*/ 2926856 w 3429026"/>
              <a:gd name="connsiteY5-112" fmla="*/ 2926859 h 4271910"/>
              <a:gd name="connsiteX6-113" fmla="*/ 1714512 w 3429026"/>
              <a:gd name="connsiteY6-114" fmla="*/ 4143384 h 4271910"/>
              <a:gd name="connsiteX7-115" fmla="*/ 502169 w 3429026"/>
              <a:gd name="connsiteY7-116" fmla="*/ 2926858 h 4271910"/>
              <a:gd name="connsiteX8-117" fmla="*/ 1 w 3429026"/>
              <a:gd name="connsiteY8-118" fmla="*/ 1714514 h 4271910"/>
              <a:gd name="connsiteX9-119" fmla="*/ 0 w 3429026"/>
              <a:gd name="connsiteY9-120" fmla="*/ 1714511 h 4271910"/>
              <a:gd name="connsiteX0-121" fmla="*/ 0 w 3429026"/>
              <a:gd name="connsiteY0-122" fmla="*/ 1714511 h 4271910"/>
              <a:gd name="connsiteX1-123" fmla="*/ 502171 w 3429026"/>
              <a:gd name="connsiteY1-124" fmla="*/ 502168 h 4271910"/>
              <a:gd name="connsiteX2-125" fmla="*/ 1714515 w 3429026"/>
              <a:gd name="connsiteY2-126" fmla="*/ 1 h 4271910"/>
              <a:gd name="connsiteX3-127" fmla="*/ 2926858 w 3429026"/>
              <a:gd name="connsiteY3-128" fmla="*/ 502172 h 4271910"/>
              <a:gd name="connsiteX4-129" fmla="*/ 3429025 w 3429026"/>
              <a:gd name="connsiteY4-130" fmla="*/ 1714516 h 4271910"/>
              <a:gd name="connsiteX5-131" fmla="*/ 2926856 w 3429026"/>
              <a:gd name="connsiteY5-132" fmla="*/ 2926859 h 4271910"/>
              <a:gd name="connsiteX6-133" fmla="*/ 1714512 w 3429026"/>
              <a:gd name="connsiteY6-134" fmla="*/ 4143384 h 4271910"/>
              <a:gd name="connsiteX7-135" fmla="*/ 502169 w 3429026"/>
              <a:gd name="connsiteY7-136" fmla="*/ 2926858 h 4271910"/>
              <a:gd name="connsiteX8-137" fmla="*/ 1 w 3429026"/>
              <a:gd name="connsiteY8-138" fmla="*/ 1714514 h 4271910"/>
              <a:gd name="connsiteX9-139" fmla="*/ 0 w 3429026"/>
              <a:gd name="connsiteY9-140" fmla="*/ 1714511 h 4271910"/>
              <a:gd name="connsiteX0-141" fmla="*/ 0 w 3429026"/>
              <a:gd name="connsiteY0-142" fmla="*/ 1714511 h 4271910"/>
              <a:gd name="connsiteX1-143" fmla="*/ 502171 w 3429026"/>
              <a:gd name="connsiteY1-144" fmla="*/ 502168 h 4271910"/>
              <a:gd name="connsiteX2-145" fmla="*/ 1714515 w 3429026"/>
              <a:gd name="connsiteY2-146" fmla="*/ 1 h 4271910"/>
              <a:gd name="connsiteX3-147" fmla="*/ 2926858 w 3429026"/>
              <a:gd name="connsiteY3-148" fmla="*/ 502172 h 4271910"/>
              <a:gd name="connsiteX4-149" fmla="*/ 3429025 w 3429026"/>
              <a:gd name="connsiteY4-150" fmla="*/ 1714516 h 4271910"/>
              <a:gd name="connsiteX5-151" fmla="*/ 2926856 w 3429026"/>
              <a:gd name="connsiteY5-152" fmla="*/ 2926859 h 4271910"/>
              <a:gd name="connsiteX6-153" fmla="*/ 1714512 w 3429026"/>
              <a:gd name="connsiteY6-154" fmla="*/ 4143384 h 4271910"/>
              <a:gd name="connsiteX7-155" fmla="*/ 716451 w 3429026"/>
              <a:gd name="connsiteY7-156" fmla="*/ 2926858 h 4271910"/>
              <a:gd name="connsiteX8-157" fmla="*/ 1 w 3429026"/>
              <a:gd name="connsiteY8-158" fmla="*/ 1714514 h 4271910"/>
              <a:gd name="connsiteX9-159" fmla="*/ 0 w 3429026"/>
              <a:gd name="connsiteY9-160" fmla="*/ 1714511 h 4271910"/>
              <a:gd name="connsiteX0-161" fmla="*/ 0 w 3429026"/>
              <a:gd name="connsiteY0-162" fmla="*/ 1714511 h 4271910"/>
              <a:gd name="connsiteX1-163" fmla="*/ 502171 w 3429026"/>
              <a:gd name="connsiteY1-164" fmla="*/ 502168 h 4271910"/>
              <a:gd name="connsiteX2-165" fmla="*/ 1714515 w 3429026"/>
              <a:gd name="connsiteY2-166" fmla="*/ 1 h 4271910"/>
              <a:gd name="connsiteX3-167" fmla="*/ 2926858 w 3429026"/>
              <a:gd name="connsiteY3-168" fmla="*/ 502172 h 4271910"/>
              <a:gd name="connsiteX4-169" fmla="*/ 3429025 w 3429026"/>
              <a:gd name="connsiteY4-170" fmla="*/ 1714516 h 4271910"/>
              <a:gd name="connsiteX5-171" fmla="*/ 2712510 w 3429026"/>
              <a:gd name="connsiteY5-172" fmla="*/ 2926859 h 4271910"/>
              <a:gd name="connsiteX6-173" fmla="*/ 1714512 w 3429026"/>
              <a:gd name="connsiteY6-174" fmla="*/ 4143384 h 4271910"/>
              <a:gd name="connsiteX7-175" fmla="*/ 716451 w 3429026"/>
              <a:gd name="connsiteY7-176" fmla="*/ 2926858 h 4271910"/>
              <a:gd name="connsiteX8-177" fmla="*/ 1 w 3429026"/>
              <a:gd name="connsiteY8-178" fmla="*/ 1714514 h 4271910"/>
              <a:gd name="connsiteX9-179" fmla="*/ 0 w 3429026"/>
              <a:gd name="connsiteY9-180" fmla="*/ 1714511 h 4271910"/>
              <a:gd name="connsiteX0-181" fmla="*/ 0 w 3429026"/>
              <a:gd name="connsiteY0-182" fmla="*/ 1714511 h 4271910"/>
              <a:gd name="connsiteX1-183" fmla="*/ 502171 w 3429026"/>
              <a:gd name="connsiteY1-184" fmla="*/ 502168 h 4271910"/>
              <a:gd name="connsiteX2-185" fmla="*/ 1714515 w 3429026"/>
              <a:gd name="connsiteY2-186" fmla="*/ 1 h 4271910"/>
              <a:gd name="connsiteX3-187" fmla="*/ 2926858 w 3429026"/>
              <a:gd name="connsiteY3-188" fmla="*/ 502172 h 4271910"/>
              <a:gd name="connsiteX4-189" fmla="*/ 3429025 w 3429026"/>
              <a:gd name="connsiteY4-190" fmla="*/ 1714516 h 4271910"/>
              <a:gd name="connsiteX5-191" fmla="*/ 2712510 w 3429026"/>
              <a:gd name="connsiteY5-192" fmla="*/ 2926859 h 4271910"/>
              <a:gd name="connsiteX6-193" fmla="*/ 1714512 w 3429026"/>
              <a:gd name="connsiteY6-194" fmla="*/ 4143384 h 4271910"/>
              <a:gd name="connsiteX7-195" fmla="*/ 716451 w 3429026"/>
              <a:gd name="connsiteY7-196" fmla="*/ 2926858 h 4271910"/>
              <a:gd name="connsiteX8-197" fmla="*/ 1 w 3429026"/>
              <a:gd name="connsiteY8-198" fmla="*/ 1714514 h 4271910"/>
              <a:gd name="connsiteX9-199" fmla="*/ 0 w 3429026"/>
              <a:gd name="connsiteY9-200" fmla="*/ 1714511 h 4271910"/>
              <a:gd name="connsiteX0-201" fmla="*/ 0 w 3429026"/>
              <a:gd name="connsiteY0-202" fmla="*/ 1714511 h 4271910"/>
              <a:gd name="connsiteX1-203" fmla="*/ 502171 w 3429026"/>
              <a:gd name="connsiteY1-204" fmla="*/ 502168 h 4271910"/>
              <a:gd name="connsiteX2-205" fmla="*/ 1714515 w 3429026"/>
              <a:gd name="connsiteY2-206" fmla="*/ 1 h 4271910"/>
              <a:gd name="connsiteX3-207" fmla="*/ 2926858 w 3429026"/>
              <a:gd name="connsiteY3-208" fmla="*/ 502172 h 4271910"/>
              <a:gd name="connsiteX4-209" fmla="*/ 3429025 w 3429026"/>
              <a:gd name="connsiteY4-210" fmla="*/ 1714516 h 4271910"/>
              <a:gd name="connsiteX5-211" fmla="*/ 2712510 w 3429026"/>
              <a:gd name="connsiteY5-212" fmla="*/ 2926859 h 4271910"/>
              <a:gd name="connsiteX6-213" fmla="*/ 1714512 w 3429026"/>
              <a:gd name="connsiteY6-214" fmla="*/ 4143384 h 4271910"/>
              <a:gd name="connsiteX7-215" fmla="*/ 716451 w 3429026"/>
              <a:gd name="connsiteY7-216" fmla="*/ 2926858 h 4271910"/>
              <a:gd name="connsiteX8-217" fmla="*/ 1 w 3429026"/>
              <a:gd name="connsiteY8-218" fmla="*/ 1714514 h 4271910"/>
              <a:gd name="connsiteX9-219" fmla="*/ 0 w 3429026"/>
              <a:gd name="connsiteY9-220" fmla="*/ 1714511 h 4271910"/>
              <a:gd name="connsiteX0-221" fmla="*/ 0 w 3429026"/>
              <a:gd name="connsiteY0-222" fmla="*/ 1714511 h 4271910"/>
              <a:gd name="connsiteX1-223" fmla="*/ 502171 w 3429026"/>
              <a:gd name="connsiteY1-224" fmla="*/ 502168 h 4271910"/>
              <a:gd name="connsiteX2-225" fmla="*/ 1714515 w 3429026"/>
              <a:gd name="connsiteY2-226" fmla="*/ 1 h 4271910"/>
              <a:gd name="connsiteX3-227" fmla="*/ 2926858 w 3429026"/>
              <a:gd name="connsiteY3-228" fmla="*/ 502172 h 4271910"/>
              <a:gd name="connsiteX4-229" fmla="*/ 3429025 w 3429026"/>
              <a:gd name="connsiteY4-230" fmla="*/ 1714516 h 4271910"/>
              <a:gd name="connsiteX5-231" fmla="*/ 2712510 w 3429026"/>
              <a:gd name="connsiteY5-232" fmla="*/ 2926859 h 4271910"/>
              <a:gd name="connsiteX6-233" fmla="*/ 1714512 w 3429026"/>
              <a:gd name="connsiteY6-234" fmla="*/ 4143384 h 4271910"/>
              <a:gd name="connsiteX7-235" fmla="*/ 594531 w 3429026"/>
              <a:gd name="connsiteY7-236" fmla="*/ 2957338 h 4271910"/>
              <a:gd name="connsiteX8-237" fmla="*/ 1 w 3429026"/>
              <a:gd name="connsiteY8-238" fmla="*/ 1714514 h 4271910"/>
              <a:gd name="connsiteX9-239" fmla="*/ 0 w 3429026"/>
              <a:gd name="connsiteY9-240" fmla="*/ 1714511 h 4271910"/>
              <a:gd name="connsiteX0-241" fmla="*/ 0 w 3429026"/>
              <a:gd name="connsiteY0-242" fmla="*/ 1714511 h 4271910"/>
              <a:gd name="connsiteX1-243" fmla="*/ 502171 w 3429026"/>
              <a:gd name="connsiteY1-244" fmla="*/ 502168 h 4271910"/>
              <a:gd name="connsiteX2-245" fmla="*/ 1714515 w 3429026"/>
              <a:gd name="connsiteY2-246" fmla="*/ 1 h 4271910"/>
              <a:gd name="connsiteX3-247" fmla="*/ 2926858 w 3429026"/>
              <a:gd name="connsiteY3-248" fmla="*/ 502172 h 4271910"/>
              <a:gd name="connsiteX4-249" fmla="*/ 3429025 w 3429026"/>
              <a:gd name="connsiteY4-250" fmla="*/ 1714516 h 4271910"/>
              <a:gd name="connsiteX5-251" fmla="*/ 2774416 w 3429026"/>
              <a:gd name="connsiteY5-252" fmla="*/ 2983049 h 4271910"/>
              <a:gd name="connsiteX6-253" fmla="*/ 1714512 w 3429026"/>
              <a:gd name="connsiteY6-254" fmla="*/ 4143384 h 4271910"/>
              <a:gd name="connsiteX7-255" fmla="*/ 594531 w 3429026"/>
              <a:gd name="connsiteY7-256" fmla="*/ 2957338 h 4271910"/>
              <a:gd name="connsiteX8-257" fmla="*/ 1 w 3429026"/>
              <a:gd name="connsiteY8-258" fmla="*/ 1714514 h 4271910"/>
              <a:gd name="connsiteX9-259" fmla="*/ 0 w 3429026"/>
              <a:gd name="connsiteY9-260" fmla="*/ 1714511 h 4271910"/>
              <a:gd name="connsiteX0-261" fmla="*/ 0 w 3429026"/>
              <a:gd name="connsiteY0-262" fmla="*/ 1714511 h 4261432"/>
              <a:gd name="connsiteX1-263" fmla="*/ 502171 w 3429026"/>
              <a:gd name="connsiteY1-264" fmla="*/ 502168 h 4261432"/>
              <a:gd name="connsiteX2-265" fmla="*/ 1714515 w 3429026"/>
              <a:gd name="connsiteY2-266" fmla="*/ 1 h 4261432"/>
              <a:gd name="connsiteX3-267" fmla="*/ 2926858 w 3429026"/>
              <a:gd name="connsiteY3-268" fmla="*/ 502172 h 4261432"/>
              <a:gd name="connsiteX4-269" fmla="*/ 3429025 w 3429026"/>
              <a:gd name="connsiteY4-270" fmla="*/ 1714516 h 4261432"/>
              <a:gd name="connsiteX5-271" fmla="*/ 2774416 w 3429026"/>
              <a:gd name="connsiteY5-272" fmla="*/ 2983049 h 4261432"/>
              <a:gd name="connsiteX6-273" fmla="*/ 1714512 w 3429026"/>
              <a:gd name="connsiteY6-274" fmla="*/ 4143384 h 4261432"/>
              <a:gd name="connsiteX7-275" fmla="*/ 594531 w 3429026"/>
              <a:gd name="connsiteY7-276" fmla="*/ 2957338 h 4261432"/>
              <a:gd name="connsiteX8-277" fmla="*/ 1 w 3429026"/>
              <a:gd name="connsiteY8-278" fmla="*/ 1714514 h 4261432"/>
              <a:gd name="connsiteX9-279" fmla="*/ 0 w 3429026"/>
              <a:gd name="connsiteY9-280" fmla="*/ 1714511 h 4261432"/>
              <a:gd name="connsiteX0-281" fmla="*/ 0 w 3429026"/>
              <a:gd name="connsiteY0-282" fmla="*/ 1714511 h 4194740"/>
              <a:gd name="connsiteX1-283" fmla="*/ 502171 w 3429026"/>
              <a:gd name="connsiteY1-284" fmla="*/ 502168 h 4194740"/>
              <a:gd name="connsiteX2-285" fmla="*/ 1714515 w 3429026"/>
              <a:gd name="connsiteY2-286" fmla="*/ 1 h 4194740"/>
              <a:gd name="connsiteX3-287" fmla="*/ 2926858 w 3429026"/>
              <a:gd name="connsiteY3-288" fmla="*/ 502172 h 4194740"/>
              <a:gd name="connsiteX4-289" fmla="*/ 3429025 w 3429026"/>
              <a:gd name="connsiteY4-290" fmla="*/ 1714516 h 4194740"/>
              <a:gd name="connsiteX5-291" fmla="*/ 2774416 w 3429026"/>
              <a:gd name="connsiteY5-292" fmla="*/ 2983049 h 4194740"/>
              <a:gd name="connsiteX6-293" fmla="*/ 1714512 w 3429026"/>
              <a:gd name="connsiteY6-294" fmla="*/ 4143384 h 4194740"/>
              <a:gd name="connsiteX7-295" fmla="*/ 594531 w 3429026"/>
              <a:gd name="connsiteY7-296" fmla="*/ 2957338 h 4194740"/>
              <a:gd name="connsiteX8-297" fmla="*/ 1 w 3429026"/>
              <a:gd name="connsiteY8-298" fmla="*/ 1714514 h 4194740"/>
              <a:gd name="connsiteX9-299" fmla="*/ 0 w 3429026"/>
              <a:gd name="connsiteY9-300" fmla="*/ 1714511 h 4194740"/>
              <a:gd name="connsiteX0-301" fmla="*/ 0 w 3429026"/>
              <a:gd name="connsiteY0-302" fmla="*/ 1714511 h 4194740"/>
              <a:gd name="connsiteX1-303" fmla="*/ 502171 w 3429026"/>
              <a:gd name="connsiteY1-304" fmla="*/ 502168 h 4194740"/>
              <a:gd name="connsiteX2-305" fmla="*/ 1714515 w 3429026"/>
              <a:gd name="connsiteY2-306" fmla="*/ 1 h 4194740"/>
              <a:gd name="connsiteX3-307" fmla="*/ 2926858 w 3429026"/>
              <a:gd name="connsiteY3-308" fmla="*/ 502172 h 4194740"/>
              <a:gd name="connsiteX4-309" fmla="*/ 3429025 w 3429026"/>
              <a:gd name="connsiteY4-310" fmla="*/ 1714516 h 4194740"/>
              <a:gd name="connsiteX5-311" fmla="*/ 2774416 w 3429026"/>
              <a:gd name="connsiteY5-312" fmla="*/ 2983049 h 4194740"/>
              <a:gd name="connsiteX6-313" fmla="*/ 1714512 w 3429026"/>
              <a:gd name="connsiteY6-314" fmla="*/ 4143384 h 4194740"/>
              <a:gd name="connsiteX7-315" fmla="*/ 594531 w 3429026"/>
              <a:gd name="connsiteY7-316" fmla="*/ 2957338 h 4194740"/>
              <a:gd name="connsiteX8-317" fmla="*/ 1 w 3429026"/>
              <a:gd name="connsiteY8-318" fmla="*/ 1714514 h 4194740"/>
              <a:gd name="connsiteX9-319" fmla="*/ 0 w 3429026"/>
              <a:gd name="connsiteY9-320" fmla="*/ 1714511 h 4194740"/>
              <a:gd name="connsiteX0-321" fmla="*/ 0 w 3429026"/>
              <a:gd name="connsiteY0-322" fmla="*/ 1714511 h 4412846"/>
              <a:gd name="connsiteX1-323" fmla="*/ 502171 w 3429026"/>
              <a:gd name="connsiteY1-324" fmla="*/ 502168 h 4412846"/>
              <a:gd name="connsiteX2-325" fmla="*/ 1714515 w 3429026"/>
              <a:gd name="connsiteY2-326" fmla="*/ 1 h 4412846"/>
              <a:gd name="connsiteX3-327" fmla="*/ 2926858 w 3429026"/>
              <a:gd name="connsiteY3-328" fmla="*/ 502172 h 4412846"/>
              <a:gd name="connsiteX4-329" fmla="*/ 3429025 w 3429026"/>
              <a:gd name="connsiteY4-330" fmla="*/ 1714516 h 4412846"/>
              <a:gd name="connsiteX5-331" fmla="*/ 2774416 w 3429026"/>
              <a:gd name="connsiteY5-332" fmla="*/ 2983049 h 4412846"/>
              <a:gd name="connsiteX6-333" fmla="*/ 1714512 w 3429026"/>
              <a:gd name="connsiteY6-334" fmla="*/ 4143384 h 4412846"/>
              <a:gd name="connsiteX7-335" fmla="*/ 594531 w 3429026"/>
              <a:gd name="connsiteY7-336" fmla="*/ 2957338 h 4412846"/>
              <a:gd name="connsiteX8-337" fmla="*/ 1 w 3429026"/>
              <a:gd name="connsiteY8-338" fmla="*/ 1714514 h 4412846"/>
              <a:gd name="connsiteX9-339" fmla="*/ 0 w 3429026"/>
              <a:gd name="connsiteY9-340" fmla="*/ 1714511 h 4412846"/>
              <a:gd name="connsiteX0-341" fmla="*/ 0 w 3429026"/>
              <a:gd name="connsiteY0-342" fmla="*/ 1714511 h 4208040"/>
              <a:gd name="connsiteX1-343" fmla="*/ 502171 w 3429026"/>
              <a:gd name="connsiteY1-344" fmla="*/ 502168 h 4208040"/>
              <a:gd name="connsiteX2-345" fmla="*/ 1714515 w 3429026"/>
              <a:gd name="connsiteY2-346" fmla="*/ 1 h 4208040"/>
              <a:gd name="connsiteX3-347" fmla="*/ 2926858 w 3429026"/>
              <a:gd name="connsiteY3-348" fmla="*/ 502172 h 4208040"/>
              <a:gd name="connsiteX4-349" fmla="*/ 3429025 w 3429026"/>
              <a:gd name="connsiteY4-350" fmla="*/ 1714516 h 4208040"/>
              <a:gd name="connsiteX5-351" fmla="*/ 2774416 w 3429026"/>
              <a:gd name="connsiteY5-352" fmla="*/ 2983049 h 4208040"/>
              <a:gd name="connsiteX6-353" fmla="*/ 1714512 w 3429026"/>
              <a:gd name="connsiteY6-354" fmla="*/ 4143384 h 4208040"/>
              <a:gd name="connsiteX7-355" fmla="*/ 594531 w 3429026"/>
              <a:gd name="connsiteY7-356" fmla="*/ 2957338 h 4208040"/>
              <a:gd name="connsiteX8-357" fmla="*/ 1 w 3429026"/>
              <a:gd name="connsiteY8-358" fmla="*/ 1714514 h 4208040"/>
              <a:gd name="connsiteX9-359" fmla="*/ 0 w 3429026"/>
              <a:gd name="connsiteY9-360" fmla="*/ 1714511 h 4208040"/>
              <a:gd name="connsiteX0-361" fmla="*/ 0 w 3429026"/>
              <a:gd name="connsiteY0-362" fmla="*/ 1714511 h 4273746"/>
              <a:gd name="connsiteX1-363" fmla="*/ 502171 w 3429026"/>
              <a:gd name="connsiteY1-364" fmla="*/ 502168 h 4273746"/>
              <a:gd name="connsiteX2-365" fmla="*/ 1714515 w 3429026"/>
              <a:gd name="connsiteY2-366" fmla="*/ 1 h 4273746"/>
              <a:gd name="connsiteX3-367" fmla="*/ 2926858 w 3429026"/>
              <a:gd name="connsiteY3-368" fmla="*/ 502172 h 4273746"/>
              <a:gd name="connsiteX4-369" fmla="*/ 3429025 w 3429026"/>
              <a:gd name="connsiteY4-370" fmla="*/ 1714516 h 4273746"/>
              <a:gd name="connsiteX5-371" fmla="*/ 2774416 w 3429026"/>
              <a:gd name="connsiteY5-372" fmla="*/ 2983049 h 4273746"/>
              <a:gd name="connsiteX6-373" fmla="*/ 1714512 w 3429026"/>
              <a:gd name="connsiteY6-374" fmla="*/ 4143384 h 4273746"/>
              <a:gd name="connsiteX7-375" fmla="*/ 594531 w 3429026"/>
              <a:gd name="connsiteY7-376" fmla="*/ 2957338 h 4273746"/>
              <a:gd name="connsiteX8-377" fmla="*/ 1 w 3429026"/>
              <a:gd name="connsiteY8-378" fmla="*/ 1714514 h 4273746"/>
              <a:gd name="connsiteX9-379" fmla="*/ 0 w 3429026"/>
              <a:gd name="connsiteY9-380" fmla="*/ 1714511 h 4273746"/>
              <a:gd name="connsiteX0-381" fmla="*/ 0 w 3429026"/>
              <a:gd name="connsiteY0-382" fmla="*/ 1714511 h 4290910"/>
              <a:gd name="connsiteX1-383" fmla="*/ 502171 w 3429026"/>
              <a:gd name="connsiteY1-384" fmla="*/ 502168 h 4290910"/>
              <a:gd name="connsiteX2-385" fmla="*/ 1714515 w 3429026"/>
              <a:gd name="connsiteY2-386" fmla="*/ 1 h 4290910"/>
              <a:gd name="connsiteX3-387" fmla="*/ 2926858 w 3429026"/>
              <a:gd name="connsiteY3-388" fmla="*/ 502172 h 4290910"/>
              <a:gd name="connsiteX4-389" fmla="*/ 3429025 w 3429026"/>
              <a:gd name="connsiteY4-390" fmla="*/ 1714516 h 4290910"/>
              <a:gd name="connsiteX5-391" fmla="*/ 2774416 w 3429026"/>
              <a:gd name="connsiteY5-392" fmla="*/ 2983049 h 4290910"/>
              <a:gd name="connsiteX6-393" fmla="*/ 1714512 w 3429026"/>
              <a:gd name="connsiteY6-394" fmla="*/ 4143384 h 4290910"/>
              <a:gd name="connsiteX7-395" fmla="*/ 594531 w 3429026"/>
              <a:gd name="connsiteY7-396" fmla="*/ 2957338 h 4290910"/>
              <a:gd name="connsiteX8-397" fmla="*/ 1 w 3429026"/>
              <a:gd name="connsiteY8-398" fmla="*/ 1714514 h 4290910"/>
              <a:gd name="connsiteX9-399" fmla="*/ 0 w 3429026"/>
              <a:gd name="connsiteY9-400" fmla="*/ 1714511 h 4290910"/>
              <a:gd name="connsiteX0-401" fmla="*/ 0 w 3429026"/>
              <a:gd name="connsiteY0-402" fmla="*/ 1714511 h 4290910"/>
              <a:gd name="connsiteX1-403" fmla="*/ 502171 w 3429026"/>
              <a:gd name="connsiteY1-404" fmla="*/ 502168 h 4290910"/>
              <a:gd name="connsiteX2-405" fmla="*/ 1714515 w 3429026"/>
              <a:gd name="connsiteY2-406" fmla="*/ 1 h 4290910"/>
              <a:gd name="connsiteX3-407" fmla="*/ 2926858 w 3429026"/>
              <a:gd name="connsiteY3-408" fmla="*/ 502172 h 4290910"/>
              <a:gd name="connsiteX4-409" fmla="*/ 3429025 w 3429026"/>
              <a:gd name="connsiteY4-410" fmla="*/ 1714516 h 4290910"/>
              <a:gd name="connsiteX5-411" fmla="*/ 2774416 w 3429026"/>
              <a:gd name="connsiteY5-412" fmla="*/ 2983049 h 4290910"/>
              <a:gd name="connsiteX6-413" fmla="*/ 1714512 w 3429026"/>
              <a:gd name="connsiteY6-414" fmla="*/ 4143384 h 4290910"/>
              <a:gd name="connsiteX7-415" fmla="*/ 594531 w 3429026"/>
              <a:gd name="connsiteY7-416" fmla="*/ 2957338 h 4290910"/>
              <a:gd name="connsiteX8-417" fmla="*/ 1 w 3429026"/>
              <a:gd name="connsiteY8-418" fmla="*/ 1714514 h 4290910"/>
              <a:gd name="connsiteX9-419" fmla="*/ 0 w 3429026"/>
              <a:gd name="connsiteY9-420" fmla="*/ 1714511 h 4290910"/>
              <a:gd name="connsiteX0-421" fmla="*/ 0 w 3429026"/>
              <a:gd name="connsiteY0-422" fmla="*/ 1714511 h 4290910"/>
              <a:gd name="connsiteX1-423" fmla="*/ 502171 w 3429026"/>
              <a:gd name="connsiteY1-424" fmla="*/ 502168 h 4290910"/>
              <a:gd name="connsiteX2-425" fmla="*/ 1714515 w 3429026"/>
              <a:gd name="connsiteY2-426" fmla="*/ 1 h 4290910"/>
              <a:gd name="connsiteX3-427" fmla="*/ 2926858 w 3429026"/>
              <a:gd name="connsiteY3-428" fmla="*/ 502172 h 4290910"/>
              <a:gd name="connsiteX4-429" fmla="*/ 3429025 w 3429026"/>
              <a:gd name="connsiteY4-430" fmla="*/ 1714516 h 4290910"/>
              <a:gd name="connsiteX5-431" fmla="*/ 2774416 w 3429026"/>
              <a:gd name="connsiteY5-432" fmla="*/ 2983049 h 4290910"/>
              <a:gd name="connsiteX6-433" fmla="*/ 1714512 w 3429026"/>
              <a:gd name="connsiteY6-434" fmla="*/ 4143384 h 4290910"/>
              <a:gd name="connsiteX7-435" fmla="*/ 594531 w 3429026"/>
              <a:gd name="connsiteY7-436" fmla="*/ 2957338 h 4290910"/>
              <a:gd name="connsiteX8-437" fmla="*/ 1 w 3429026"/>
              <a:gd name="connsiteY8-438" fmla="*/ 1714514 h 4290910"/>
              <a:gd name="connsiteX9-439" fmla="*/ 0 w 3429026"/>
              <a:gd name="connsiteY9-440" fmla="*/ 1714511 h 4290910"/>
              <a:gd name="connsiteX0-441" fmla="*/ 0 w 3429026"/>
              <a:gd name="connsiteY0-442" fmla="*/ 1714511 h 4351870"/>
              <a:gd name="connsiteX1-443" fmla="*/ 502171 w 3429026"/>
              <a:gd name="connsiteY1-444" fmla="*/ 502168 h 4351870"/>
              <a:gd name="connsiteX2-445" fmla="*/ 1714515 w 3429026"/>
              <a:gd name="connsiteY2-446" fmla="*/ 1 h 4351870"/>
              <a:gd name="connsiteX3-447" fmla="*/ 2926858 w 3429026"/>
              <a:gd name="connsiteY3-448" fmla="*/ 502172 h 4351870"/>
              <a:gd name="connsiteX4-449" fmla="*/ 3429025 w 3429026"/>
              <a:gd name="connsiteY4-450" fmla="*/ 1714516 h 4351870"/>
              <a:gd name="connsiteX5-451" fmla="*/ 2774416 w 3429026"/>
              <a:gd name="connsiteY5-452" fmla="*/ 2983049 h 4351870"/>
              <a:gd name="connsiteX6-453" fmla="*/ 1729752 w 3429026"/>
              <a:gd name="connsiteY6-454" fmla="*/ 4204344 h 4351870"/>
              <a:gd name="connsiteX7-455" fmla="*/ 594531 w 3429026"/>
              <a:gd name="connsiteY7-456" fmla="*/ 2957338 h 4351870"/>
              <a:gd name="connsiteX8-457" fmla="*/ 1 w 3429026"/>
              <a:gd name="connsiteY8-458" fmla="*/ 1714514 h 4351870"/>
              <a:gd name="connsiteX9-459" fmla="*/ 0 w 3429026"/>
              <a:gd name="connsiteY9-460" fmla="*/ 1714511 h 4351870"/>
              <a:gd name="connsiteX0-461" fmla="*/ 0 w 3429026"/>
              <a:gd name="connsiteY0-462" fmla="*/ 1714511 h 4334706"/>
              <a:gd name="connsiteX1-463" fmla="*/ 502171 w 3429026"/>
              <a:gd name="connsiteY1-464" fmla="*/ 502168 h 4334706"/>
              <a:gd name="connsiteX2-465" fmla="*/ 1714515 w 3429026"/>
              <a:gd name="connsiteY2-466" fmla="*/ 1 h 4334706"/>
              <a:gd name="connsiteX3-467" fmla="*/ 2926858 w 3429026"/>
              <a:gd name="connsiteY3-468" fmla="*/ 502172 h 4334706"/>
              <a:gd name="connsiteX4-469" fmla="*/ 3429025 w 3429026"/>
              <a:gd name="connsiteY4-470" fmla="*/ 1714516 h 4334706"/>
              <a:gd name="connsiteX5-471" fmla="*/ 2774416 w 3429026"/>
              <a:gd name="connsiteY5-472" fmla="*/ 2983049 h 4334706"/>
              <a:gd name="connsiteX6-473" fmla="*/ 1729752 w 3429026"/>
              <a:gd name="connsiteY6-474" fmla="*/ 4204344 h 4334706"/>
              <a:gd name="connsiteX7-475" fmla="*/ 594531 w 3429026"/>
              <a:gd name="connsiteY7-476" fmla="*/ 2957338 h 4334706"/>
              <a:gd name="connsiteX8-477" fmla="*/ 1 w 3429026"/>
              <a:gd name="connsiteY8-478" fmla="*/ 1714514 h 4334706"/>
              <a:gd name="connsiteX9-479" fmla="*/ 0 w 3429026"/>
              <a:gd name="connsiteY9-480" fmla="*/ 1714511 h 4334706"/>
              <a:gd name="connsiteX0-481" fmla="*/ 0 w 3429026"/>
              <a:gd name="connsiteY0-482" fmla="*/ 1714511 h 4334706"/>
              <a:gd name="connsiteX1-483" fmla="*/ 502171 w 3429026"/>
              <a:gd name="connsiteY1-484" fmla="*/ 502168 h 4334706"/>
              <a:gd name="connsiteX2-485" fmla="*/ 1714515 w 3429026"/>
              <a:gd name="connsiteY2-486" fmla="*/ 1 h 4334706"/>
              <a:gd name="connsiteX3-487" fmla="*/ 2926858 w 3429026"/>
              <a:gd name="connsiteY3-488" fmla="*/ 502172 h 4334706"/>
              <a:gd name="connsiteX4-489" fmla="*/ 3429025 w 3429026"/>
              <a:gd name="connsiteY4-490" fmla="*/ 1714516 h 4334706"/>
              <a:gd name="connsiteX5-491" fmla="*/ 2774416 w 3429026"/>
              <a:gd name="connsiteY5-492" fmla="*/ 2983049 h 4334706"/>
              <a:gd name="connsiteX6-493" fmla="*/ 1729752 w 3429026"/>
              <a:gd name="connsiteY6-494" fmla="*/ 4204344 h 4334706"/>
              <a:gd name="connsiteX7-495" fmla="*/ 594531 w 3429026"/>
              <a:gd name="connsiteY7-496" fmla="*/ 2957338 h 4334706"/>
              <a:gd name="connsiteX8-497" fmla="*/ 1 w 3429026"/>
              <a:gd name="connsiteY8-498" fmla="*/ 1714514 h 4334706"/>
              <a:gd name="connsiteX9-499" fmla="*/ 0 w 3429026"/>
              <a:gd name="connsiteY9-500" fmla="*/ 1714511 h 4334706"/>
              <a:gd name="connsiteX0-501" fmla="*/ 0 w 3429026"/>
              <a:gd name="connsiteY0-502" fmla="*/ 1714511 h 4334706"/>
              <a:gd name="connsiteX1-503" fmla="*/ 502171 w 3429026"/>
              <a:gd name="connsiteY1-504" fmla="*/ 502168 h 4334706"/>
              <a:gd name="connsiteX2-505" fmla="*/ 1714515 w 3429026"/>
              <a:gd name="connsiteY2-506" fmla="*/ 1 h 4334706"/>
              <a:gd name="connsiteX3-507" fmla="*/ 2926858 w 3429026"/>
              <a:gd name="connsiteY3-508" fmla="*/ 502172 h 4334706"/>
              <a:gd name="connsiteX4-509" fmla="*/ 3429025 w 3429026"/>
              <a:gd name="connsiteY4-510" fmla="*/ 1714516 h 4334706"/>
              <a:gd name="connsiteX5-511" fmla="*/ 2774416 w 3429026"/>
              <a:gd name="connsiteY5-512" fmla="*/ 2983049 h 4334706"/>
              <a:gd name="connsiteX6-513" fmla="*/ 1729752 w 3429026"/>
              <a:gd name="connsiteY6-514" fmla="*/ 4204344 h 4334706"/>
              <a:gd name="connsiteX7-515" fmla="*/ 594531 w 3429026"/>
              <a:gd name="connsiteY7-516" fmla="*/ 2957338 h 4334706"/>
              <a:gd name="connsiteX8-517" fmla="*/ 1 w 3429026"/>
              <a:gd name="connsiteY8-518" fmla="*/ 1714514 h 4334706"/>
              <a:gd name="connsiteX9-519" fmla="*/ 0 w 3429026"/>
              <a:gd name="connsiteY9-520" fmla="*/ 1714511 h 4334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solidFill>
            <a:srgbClr val="002060"/>
          </a:solidFill>
          <a:ln>
            <a:noFill/>
          </a:ln>
          <a:effectLst>
            <a:outerShdw blurRad="1397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r>
              <a:rPr lang="zh-CN" altLang="en-US" sz="3600" b="1" dirty="0">
                <a:solidFill>
                  <a:prstClr val="white"/>
                </a:solidFill>
                <a:latin typeface="Arial" panose="020B0604020202020204" pitchFamily="34" charset="0"/>
                <a:cs typeface="Arial" panose="020B0604020202020204" pitchFamily="34" charset="0"/>
              </a:rPr>
              <a:t>此处添加标题</a:t>
            </a:r>
            <a:endParaRPr lang="en-US" altLang="zh-CN" sz="3600" b="1" dirty="0">
              <a:solidFill>
                <a:prstClr val="white"/>
              </a:solidFill>
              <a:latin typeface="Arial" panose="020B0604020202020204" pitchFamily="34" charset="0"/>
              <a:cs typeface="Arial" panose="020B0604020202020204" pitchFamily="34" charset="0"/>
            </a:endParaRPr>
          </a:p>
          <a:p>
            <a:pPr algn="ctr">
              <a:lnSpc>
                <a:spcPct val="200000"/>
              </a:lnSpc>
            </a:pPr>
            <a:endParaRPr lang="zh-CN" altLang="en-US" sz="3600" b="1" dirty="0">
              <a:solidFill>
                <a:prstClr val="white"/>
              </a:solidFill>
              <a:latin typeface="Arial" panose="020B0604020202020204" pitchFamily="34" charset="0"/>
              <a:cs typeface="Arial" panose="020B0604020202020204" pitchFamily="34" charset="0"/>
            </a:endParaRPr>
          </a:p>
        </p:txBody>
      </p:sp>
      <p:sp>
        <p:nvSpPr>
          <p:cNvPr id="169" name="圆角矩形 168"/>
          <p:cNvSpPr/>
          <p:nvPr/>
        </p:nvSpPr>
        <p:spPr>
          <a:xfrm>
            <a:off x="2190676" y="5148764"/>
            <a:ext cx="1210160"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0" name="圆角矩形 169"/>
          <p:cNvSpPr/>
          <p:nvPr/>
        </p:nvSpPr>
        <p:spPr>
          <a:xfrm>
            <a:off x="2046398" y="5463544"/>
            <a:ext cx="1524601"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1" name="圆角矩形 170"/>
          <p:cNvSpPr/>
          <p:nvPr/>
        </p:nvSpPr>
        <p:spPr>
          <a:xfrm>
            <a:off x="2190676" y="5763810"/>
            <a:ext cx="1210160"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2" name="圆角矩形 171"/>
          <p:cNvSpPr/>
          <p:nvPr/>
        </p:nvSpPr>
        <p:spPr>
          <a:xfrm>
            <a:off x="2397126" y="6064076"/>
            <a:ext cx="827640" cy="259320"/>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77" name="组合 176"/>
          <p:cNvGrpSpPr/>
          <p:nvPr/>
        </p:nvGrpSpPr>
        <p:grpSpPr>
          <a:xfrm>
            <a:off x="3400836" y="3564248"/>
            <a:ext cx="2543160" cy="2329222"/>
            <a:chOff x="3586624" y="3315690"/>
            <a:chExt cx="1559935" cy="1924977"/>
          </a:xfrm>
        </p:grpSpPr>
        <p:cxnSp>
          <p:nvCxnSpPr>
            <p:cNvPr id="178" name="直接连接符 177"/>
            <p:cNvCxnSpPr/>
            <p:nvPr/>
          </p:nvCxnSpPr>
          <p:spPr>
            <a:xfrm flipV="1">
              <a:off x="4582235" y="3315690"/>
              <a:ext cx="564324" cy="207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71" idx="3"/>
            </p:cNvCxnSpPr>
            <p:nvPr/>
          </p:nvCxnSpPr>
          <p:spPr>
            <a:xfrm flipV="1">
              <a:off x="3586624" y="5232933"/>
              <a:ext cx="1004598" cy="773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4585150" y="3318085"/>
              <a:ext cx="6071" cy="191484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1" name="组合 180"/>
          <p:cNvGrpSpPr/>
          <p:nvPr/>
        </p:nvGrpSpPr>
        <p:grpSpPr>
          <a:xfrm>
            <a:off x="3224766" y="5041144"/>
            <a:ext cx="2718030" cy="1165561"/>
            <a:chOff x="3769373" y="2922787"/>
            <a:chExt cx="1518616" cy="2310147"/>
          </a:xfrm>
        </p:grpSpPr>
        <p:cxnSp>
          <p:nvCxnSpPr>
            <p:cNvPr id="182" name="直接连接符 181"/>
            <p:cNvCxnSpPr/>
            <p:nvPr/>
          </p:nvCxnSpPr>
          <p:spPr>
            <a:xfrm flipV="1">
              <a:off x="4857752" y="2922787"/>
              <a:ext cx="430237" cy="614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3" name="直接连接符 182"/>
            <p:cNvCxnSpPr>
              <a:stCxn id="172" idx="3"/>
            </p:cNvCxnSpPr>
            <p:nvPr/>
          </p:nvCxnSpPr>
          <p:spPr>
            <a:xfrm>
              <a:off x="3769373" y="5207229"/>
              <a:ext cx="1088379" cy="2570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5400000">
              <a:off x="3706546" y="4080139"/>
              <a:ext cx="2304000"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5" name="组合 184"/>
          <p:cNvGrpSpPr/>
          <p:nvPr/>
        </p:nvGrpSpPr>
        <p:grpSpPr>
          <a:xfrm>
            <a:off x="3143397" y="2116578"/>
            <a:ext cx="2799376" cy="3493393"/>
            <a:chOff x="3586634" y="2353565"/>
            <a:chExt cx="1717100" cy="2887102"/>
          </a:xfrm>
        </p:grpSpPr>
        <p:cxnSp>
          <p:nvCxnSpPr>
            <p:cNvPr id="186" name="直接连接符 185"/>
            <p:cNvCxnSpPr/>
            <p:nvPr/>
          </p:nvCxnSpPr>
          <p:spPr>
            <a:xfrm>
              <a:off x="4582318" y="2353565"/>
              <a:ext cx="721416" cy="1588"/>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3586634" y="5240667"/>
              <a:ext cx="1001121"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4581057" y="2355640"/>
              <a:ext cx="10164" cy="287729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9" name="组合 188"/>
          <p:cNvGrpSpPr/>
          <p:nvPr/>
        </p:nvGrpSpPr>
        <p:grpSpPr>
          <a:xfrm>
            <a:off x="6100631" y="3029079"/>
            <a:ext cx="1085322" cy="1101430"/>
            <a:chOff x="4116145" y="4187787"/>
            <a:chExt cx="1085322" cy="1101430"/>
          </a:xfrm>
        </p:grpSpPr>
        <p:sp>
          <p:nvSpPr>
            <p:cNvPr id="190"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B9BA2"/>
            </a:solidFill>
            <a:ln w="3175">
              <a:solidFill>
                <a:srgbClr val="002060"/>
              </a:solidFill>
            </a:ln>
          </p:spPr>
          <p:txBody>
            <a:bodyPr vert="horz" wrap="square" lIns="91440" tIns="45720" rIns="91440" bIns="45720" numCol="1" anchor="t" anchorCtr="0" compatLnSpc="1"/>
            <a:lstStyle/>
            <a:p>
              <a:endParaRPr lang="zh-CN" altLang="en-US"/>
            </a:p>
          </p:txBody>
        </p:sp>
        <p:sp>
          <p:nvSpPr>
            <p:cNvPr id="191" name="Freeform 16"/>
            <p:cNvSpPr/>
            <p:nvPr/>
          </p:nvSpPr>
          <p:spPr bwMode="auto">
            <a:xfrm>
              <a:off x="4160444" y="4240140"/>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92"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3" name="组合 192"/>
          <p:cNvGrpSpPr/>
          <p:nvPr/>
        </p:nvGrpSpPr>
        <p:grpSpPr>
          <a:xfrm>
            <a:off x="6097992" y="1612352"/>
            <a:ext cx="1087335" cy="1097403"/>
            <a:chOff x="813868" y="4236532"/>
            <a:chExt cx="1087335" cy="1097403"/>
          </a:xfrm>
        </p:grpSpPr>
        <p:sp>
          <p:nvSpPr>
            <p:cNvPr id="194"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3ECEC7"/>
            </a:solidFill>
            <a:ln>
              <a:solidFill>
                <a:srgbClr val="002060"/>
              </a:solidFill>
            </a:ln>
          </p:spPr>
          <p:txBody>
            <a:bodyPr vert="horz" wrap="square" lIns="91440" tIns="45720" rIns="91440" bIns="45720" numCol="1" anchor="t" anchorCtr="0" compatLnSpc="1"/>
            <a:lstStyle/>
            <a:p>
              <a:endParaRPr lang="zh-CN" altLang="en-US"/>
            </a:p>
          </p:txBody>
        </p:sp>
        <p:sp>
          <p:nvSpPr>
            <p:cNvPr id="195" name="Freeform 8"/>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196" name="Freeform 29"/>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Freeform 30"/>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Freeform 31"/>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Freeform 32"/>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0" name="组合 199"/>
          <p:cNvGrpSpPr/>
          <p:nvPr/>
        </p:nvGrpSpPr>
        <p:grpSpPr>
          <a:xfrm>
            <a:off x="6100631" y="4583535"/>
            <a:ext cx="1085322" cy="1101430"/>
            <a:chOff x="7813085" y="2675586"/>
            <a:chExt cx="1085322" cy="1101430"/>
          </a:xfrm>
        </p:grpSpPr>
        <p:sp>
          <p:nvSpPr>
            <p:cNvPr id="201"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rgbClr val="002060"/>
              </a:solidFill>
            </a:ln>
          </p:spPr>
          <p:txBody>
            <a:bodyPr vert="horz" wrap="square" lIns="91440" tIns="45720" rIns="91440" bIns="45720" numCol="1" anchor="t" anchorCtr="0" compatLnSpc="1"/>
            <a:lstStyle/>
            <a:p>
              <a:endParaRPr lang="zh-CN" altLang="en-US"/>
            </a:p>
          </p:txBody>
        </p:sp>
        <p:sp>
          <p:nvSpPr>
            <p:cNvPr id="202" name="Freeform 20"/>
            <p:cNvSpPr/>
            <p:nvPr/>
          </p:nvSpPr>
          <p:spPr bwMode="auto">
            <a:xfrm>
              <a:off x="7857384" y="2727939"/>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sp>
          <p:nvSpPr>
            <p:cNvPr id="203" name="Rectangle 47"/>
            <p:cNvSpPr>
              <a:spLocks noChangeArrowheads="1"/>
            </p:cNvSpPr>
            <p:nvPr/>
          </p:nvSpPr>
          <p:spPr bwMode="auto">
            <a:xfrm>
              <a:off x="8107068" y="3471370"/>
              <a:ext cx="400703" cy="38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4" name="Freeform 48"/>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5" name="Freeform 49"/>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6"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07" name="组合 206"/>
          <p:cNvGrpSpPr/>
          <p:nvPr/>
        </p:nvGrpSpPr>
        <p:grpSpPr>
          <a:xfrm>
            <a:off x="7259597" y="1275318"/>
            <a:ext cx="4056197" cy="1503899"/>
            <a:chOff x="-391249" y="892303"/>
            <a:chExt cx="4056197" cy="1503899"/>
          </a:xfrm>
        </p:grpSpPr>
        <p:sp>
          <p:nvSpPr>
            <p:cNvPr id="208" name="矩形 207"/>
            <p:cNvSpPr/>
            <p:nvPr/>
          </p:nvSpPr>
          <p:spPr>
            <a:xfrm>
              <a:off x="621187" y="892303"/>
              <a:ext cx="2031325" cy="369332"/>
            </a:xfrm>
            <a:prstGeom prst="rect">
              <a:avLst/>
            </a:prstGeom>
          </p:spPr>
          <p:txBody>
            <a:bodyPr wrap="none">
              <a:spAutoFit/>
            </a:bodyPr>
            <a:lstStyle/>
            <a:p>
              <a:pPr algn="ctr" defTabSz="608965"/>
              <a:r>
                <a:rPr lang="zh-CN" altLang="en-US"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09" name="矩形 208"/>
            <p:cNvSpPr/>
            <p:nvPr/>
          </p:nvSpPr>
          <p:spPr>
            <a:xfrm>
              <a:off x="-391249" y="1223573"/>
              <a:ext cx="4056197" cy="1172629"/>
            </a:xfrm>
            <a:prstGeom prst="rect">
              <a:avLst/>
            </a:prstGeom>
          </p:spPr>
          <p:txBody>
            <a:bodyPr wrap="square">
              <a:spAutoFit/>
            </a:bodyPr>
            <a:lstStyle/>
            <a:p>
              <a:pPr algn="ctr" defTabSz="608965">
                <a:lnSpc>
                  <a:spcPct val="130000"/>
                </a:lnSpc>
              </a:pPr>
              <a:r>
                <a:rPr lang="zh-CN" altLang="en-US"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0" name="组合 209"/>
          <p:cNvGrpSpPr/>
          <p:nvPr/>
        </p:nvGrpSpPr>
        <p:grpSpPr>
          <a:xfrm>
            <a:off x="7259506" y="3029079"/>
            <a:ext cx="4056197" cy="1503899"/>
            <a:chOff x="-391249" y="892303"/>
            <a:chExt cx="4056197" cy="1503899"/>
          </a:xfrm>
        </p:grpSpPr>
        <p:sp>
          <p:nvSpPr>
            <p:cNvPr id="211" name="矩形 210"/>
            <p:cNvSpPr/>
            <p:nvPr/>
          </p:nvSpPr>
          <p:spPr>
            <a:xfrm>
              <a:off x="621187" y="892303"/>
              <a:ext cx="2031325" cy="369332"/>
            </a:xfrm>
            <a:prstGeom prst="rect">
              <a:avLst/>
            </a:prstGeom>
          </p:spPr>
          <p:txBody>
            <a:bodyPr wrap="none">
              <a:spAutoFit/>
            </a:bodyPr>
            <a:lstStyle/>
            <a:p>
              <a:pPr algn="ctr" defTabSz="608965"/>
              <a:r>
                <a:rPr lang="zh-CN" altLang="en-US"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2" name="矩形 211"/>
            <p:cNvSpPr/>
            <p:nvPr/>
          </p:nvSpPr>
          <p:spPr>
            <a:xfrm>
              <a:off x="-391249" y="1223573"/>
              <a:ext cx="4056197" cy="1172629"/>
            </a:xfrm>
            <a:prstGeom prst="rect">
              <a:avLst/>
            </a:prstGeom>
          </p:spPr>
          <p:txBody>
            <a:bodyPr wrap="square">
              <a:spAutoFit/>
            </a:bodyPr>
            <a:lstStyle/>
            <a:p>
              <a:pPr algn="ctr" defTabSz="608965">
                <a:lnSpc>
                  <a:spcPct val="130000"/>
                </a:lnSpc>
              </a:pPr>
              <a:r>
                <a:rPr lang="zh-CN" altLang="en-US"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3" name="组合 212"/>
          <p:cNvGrpSpPr/>
          <p:nvPr/>
        </p:nvGrpSpPr>
        <p:grpSpPr>
          <a:xfrm>
            <a:off x="7259506" y="4666639"/>
            <a:ext cx="4056197" cy="1503899"/>
            <a:chOff x="-391249" y="892303"/>
            <a:chExt cx="4056197" cy="1503899"/>
          </a:xfrm>
        </p:grpSpPr>
        <p:sp>
          <p:nvSpPr>
            <p:cNvPr id="214" name="矩形 213"/>
            <p:cNvSpPr/>
            <p:nvPr/>
          </p:nvSpPr>
          <p:spPr>
            <a:xfrm>
              <a:off x="621187" y="892303"/>
              <a:ext cx="2031325" cy="369332"/>
            </a:xfrm>
            <a:prstGeom prst="rect">
              <a:avLst/>
            </a:prstGeom>
          </p:spPr>
          <p:txBody>
            <a:bodyPr wrap="none">
              <a:spAutoFit/>
            </a:bodyPr>
            <a:lstStyle/>
            <a:p>
              <a:pPr algn="ctr" defTabSz="608965"/>
              <a:r>
                <a:rPr lang="zh-CN" altLang="en-US"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5" name="矩形 214"/>
            <p:cNvSpPr/>
            <p:nvPr/>
          </p:nvSpPr>
          <p:spPr>
            <a:xfrm>
              <a:off x="-391249" y="1223573"/>
              <a:ext cx="4056197" cy="1172629"/>
            </a:xfrm>
            <a:prstGeom prst="rect">
              <a:avLst/>
            </a:prstGeom>
          </p:spPr>
          <p:txBody>
            <a:bodyPr wrap="square">
              <a:spAutoFit/>
            </a:bodyPr>
            <a:lstStyle/>
            <a:p>
              <a:pPr algn="ctr" defTabSz="608965">
                <a:lnSpc>
                  <a:spcPct val="130000"/>
                </a:lnSpc>
              </a:pPr>
              <a:r>
                <a:rPr lang="zh-CN" altLang="en-US"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42" presetClass="entr" presetSubtype="0" fill="hold" grpId="0" nodeType="afterEffect">
                                  <p:stCondLst>
                                    <p:cond delay="0"/>
                                  </p:stCondLst>
                                  <p:childTnLst>
                                    <p:set>
                                      <p:cBhvr>
                                        <p:cTn id="18" dur="1" fill="hold">
                                          <p:stCondLst>
                                            <p:cond delay="0"/>
                                          </p:stCondLst>
                                        </p:cTn>
                                        <p:tgtEl>
                                          <p:spTgt spid="172"/>
                                        </p:tgtEl>
                                        <p:attrNameLst>
                                          <p:attrName>style.visibility</p:attrName>
                                        </p:attrNameLst>
                                      </p:cBhvr>
                                      <p:to>
                                        <p:strVal val="visible"/>
                                      </p:to>
                                    </p:set>
                                    <p:animEffect transition="in" filter="fade">
                                      <p:cBhvr>
                                        <p:cTn id="19" dur="500"/>
                                        <p:tgtEl>
                                          <p:spTgt spid="172"/>
                                        </p:tgtEl>
                                      </p:cBhvr>
                                    </p:animEffect>
                                    <p:anim calcmode="lin" valueType="num">
                                      <p:cBhvr>
                                        <p:cTn id="20" dur="500" fill="hold"/>
                                        <p:tgtEl>
                                          <p:spTgt spid="172"/>
                                        </p:tgtEl>
                                        <p:attrNameLst>
                                          <p:attrName>ppt_x</p:attrName>
                                        </p:attrNameLst>
                                      </p:cBhvr>
                                      <p:tavLst>
                                        <p:tav tm="0">
                                          <p:val>
                                            <p:strVal val="#ppt_x"/>
                                          </p:val>
                                        </p:tav>
                                        <p:tav tm="100000">
                                          <p:val>
                                            <p:strVal val="#ppt_x"/>
                                          </p:val>
                                        </p:tav>
                                      </p:tavLst>
                                    </p:anim>
                                    <p:anim calcmode="lin" valueType="num">
                                      <p:cBhvr>
                                        <p:cTn id="21" dur="500" fill="hold"/>
                                        <p:tgtEl>
                                          <p:spTgt spid="172"/>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150"/>
                                  </p:stCondLst>
                                  <p:childTnLst>
                                    <p:set>
                                      <p:cBhvr>
                                        <p:cTn id="23" dur="1" fill="hold">
                                          <p:stCondLst>
                                            <p:cond delay="0"/>
                                          </p:stCondLst>
                                        </p:cTn>
                                        <p:tgtEl>
                                          <p:spTgt spid="171"/>
                                        </p:tgtEl>
                                        <p:attrNameLst>
                                          <p:attrName>style.visibility</p:attrName>
                                        </p:attrNameLst>
                                      </p:cBhvr>
                                      <p:to>
                                        <p:strVal val="visible"/>
                                      </p:to>
                                    </p:set>
                                    <p:animEffect transition="in" filter="fade">
                                      <p:cBhvr>
                                        <p:cTn id="24" dur="500"/>
                                        <p:tgtEl>
                                          <p:spTgt spid="171"/>
                                        </p:tgtEl>
                                      </p:cBhvr>
                                    </p:animEffect>
                                    <p:anim calcmode="lin" valueType="num">
                                      <p:cBhvr>
                                        <p:cTn id="25" dur="500" fill="hold"/>
                                        <p:tgtEl>
                                          <p:spTgt spid="171"/>
                                        </p:tgtEl>
                                        <p:attrNameLst>
                                          <p:attrName>ppt_x</p:attrName>
                                        </p:attrNameLst>
                                      </p:cBhvr>
                                      <p:tavLst>
                                        <p:tav tm="0">
                                          <p:val>
                                            <p:strVal val="#ppt_x"/>
                                          </p:val>
                                        </p:tav>
                                        <p:tav tm="100000">
                                          <p:val>
                                            <p:strVal val="#ppt_x"/>
                                          </p:val>
                                        </p:tav>
                                      </p:tavLst>
                                    </p:anim>
                                    <p:anim calcmode="lin" valueType="num">
                                      <p:cBhvr>
                                        <p:cTn id="26" dur="500" fill="hold"/>
                                        <p:tgtEl>
                                          <p:spTgt spid="17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300"/>
                                  </p:stCondLst>
                                  <p:childTnLst>
                                    <p:set>
                                      <p:cBhvr>
                                        <p:cTn id="28" dur="1" fill="hold">
                                          <p:stCondLst>
                                            <p:cond delay="0"/>
                                          </p:stCondLst>
                                        </p:cTn>
                                        <p:tgtEl>
                                          <p:spTgt spid="170"/>
                                        </p:tgtEl>
                                        <p:attrNameLst>
                                          <p:attrName>style.visibility</p:attrName>
                                        </p:attrNameLst>
                                      </p:cBhvr>
                                      <p:to>
                                        <p:strVal val="visible"/>
                                      </p:to>
                                    </p:set>
                                    <p:animEffect transition="in" filter="fade">
                                      <p:cBhvr>
                                        <p:cTn id="29" dur="500"/>
                                        <p:tgtEl>
                                          <p:spTgt spid="170"/>
                                        </p:tgtEl>
                                      </p:cBhvr>
                                    </p:animEffect>
                                    <p:anim calcmode="lin" valueType="num">
                                      <p:cBhvr>
                                        <p:cTn id="30" dur="500" fill="hold"/>
                                        <p:tgtEl>
                                          <p:spTgt spid="170"/>
                                        </p:tgtEl>
                                        <p:attrNameLst>
                                          <p:attrName>ppt_x</p:attrName>
                                        </p:attrNameLst>
                                      </p:cBhvr>
                                      <p:tavLst>
                                        <p:tav tm="0">
                                          <p:val>
                                            <p:strVal val="#ppt_x"/>
                                          </p:val>
                                        </p:tav>
                                        <p:tav tm="100000">
                                          <p:val>
                                            <p:strVal val="#ppt_x"/>
                                          </p:val>
                                        </p:tav>
                                      </p:tavLst>
                                    </p:anim>
                                    <p:anim calcmode="lin" valueType="num">
                                      <p:cBhvr>
                                        <p:cTn id="31" dur="500" fill="hold"/>
                                        <p:tgtEl>
                                          <p:spTgt spid="17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450"/>
                                  </p:stCondLst>
                                  <p:childTnLst>
                                    <p:set>
                                      <p:cBhvr>
                                        <p:cTn id="33" dur="1" fill="hold">
                                          <p:stCondLst>
                                            <p:cond delay="0"/>
                                          </p:stCondLst>
                                        </p:cTn>
                                        <p:tgtEl>
                                          <p:spTgt spid="169"/>
                                        </p:tgtEl>
                                        <p:attrNameLst>
                                          <p:attrName>style.visibility</p:attrName>
                                        </p:attrNameLst>
                                      </p:cBhvr>
                                      <p:to>
                                        <p:strVal val="visible"/>
                                      </p:to>
                                    </p:set>
                                    <p:animEffect transition="in" filter="fade">
                                      <p:cBhvr>
                                        <p:cTn id="34" dur="500"/>
                                        <p:tgtEl>
                                          <p:spTgt spid="169"/>
                                        </p:tgtEl>
                                      </p:cBhvr>
                                    </p:animEffect>
                                    <p:anim calcmode="lin" valueType="num">
                                      <p:cBhvr>
                                        <p:cTn id="35" dur="500" fill="hold"/>
                                        <p:tgtEl>
                                          <p:spTgt spid="169"/>
                                        </p:tgtEl>
                                        <p:attrNameLst>
                                          <p:attrName>ppt_x</p:attrName>
                                        </p:attrNameLst>
                                      </p:cBhvr>
                                      <p:tavLst>
                                        <p:tav tm="0">
                                          <p:val>
                                            <p:strVal val="#ppt_x"/>
                                          </p:val>
                                        </p:tav>
                                        <p:tav tm="100000">
                                          <p:val>
                                            <p:strVal val="#ppt_x"/>
                                          </p:val>
                                        </p:tav>
                                      </p:tavLst>
                                    </p:anim>
                                    <p:anim calcmode="lin" valueType="num">
                                      <p:cBhvr>
                                        <p:cTn id="36" dur="500" fill="hold"/>
                                        <p:tgtEl>
                                          <p:spTgt spid="169"/>
                                        </p:tgtEl>
                                        <p:attrNameLst>
                                          <p:attrName>ppt_y</p:attrName>
                                        </p:attrNameLst>
                                      </p:cBhvr>
                                      <p:tavLst>
                                        <p:tav tm="0">
                                          <p:val>
                                            <p:strVal val="#ppt_y+.1"/>
                                          </p:val>
                                        </p:tav>
                                        <p:tav tm="100000">
                                          <p:val>
                                            <p:strVal val="#ppt_y"/>
                                          </p:val>
                                        </p:tav>
                                      </p:tavLst>
                                    </p:anim>
                                  </p:childTnLst>
                                </p:cTn>
                              </p:par>
                            </p:childTnLst>
                          </p:cTn>
                        </p:par>
                        <p:par>
                          <p:cTn id="37" fill="hold">
                            <p:stCondLst>
                              <p:cond delay="1950"/>
                            </p:stCondLst>
                            <p:childTnLst>
                              <p:par>
                                <p:cTn id="38" presetID="22" presetClass="entr" presetSubtype="4" fill="hold" grpId="0" nodeType="afterEffect">
                                  <p:stCondLst>
                                    <p:cond delay="0"/>
                                  </p:stCondLst>
                                  <p:childTnLst>
                                    <p:set>
                                      <p:cBhvr>
                                        <p:cTn id="39" dur="1" fill="hold">
                                          <p:stCondLst>
                                            <p:cond delay="0"/>
                                          </p:stCondLst>
                                        </p:cTn>
                                        <p:tgtEl>
                                          <p:spTgt spid="168"/>
                                        </p:tgtEl>
                                        <p:attrNameLst>
                                          <p:attrName>style.visibility</p:attrName>
                                        </p:attrNameLst>
                                      </p:cBhvr>
                                      <p:to>
                                        <p:strVal val="visible"/>
                                      </p:to>
                                    </p:set>
                                    <p:animEffect transition="in" filter="wipe(down)">
                                      <p:cBhvr>
                                        <p:cTn id="40" dur="500"/>
                                        <p:tgtEl>
                                          <p:spTgt spid="168"/>
                                        </p:tgtEl>
                                      </p:cBhvr>
                                    </p:animEffect>
                                  </p:childTnLst>
                                </p:cTn>
                              </p:par>
                            </p:childTnLst>
                          </p:cTn>
                        </p:par>
                        <p:par>
                          <p:cTn id="41" fill="hold">
                            <p:stCondLst>
                              <p:cond delay="2450"/>
                            </p:stCondLst>
                            <p:childTnLst>
                              <p:par>
                                <p:cTn id="42" presetID="22" presetClass="entr" presetSubtype="8" fill="hold" nodeType="afterEffect">
                                  <p:stCondLst>
                                    <p:cond delay="0"/>
                                  </p:stCondLst>
                                  <p:childTnLst>
                                    <p:set>
                                      <p:cBhvr>
                                        <p:cTn id="43" dur="1" fill="hold">
                                          <p:stCondLst>
                                            <p:cond delay="0"/>
                                          </p:stCondLst>
                                        </p:cTn>
                                        <p:tgtEl>
                                          <p:spTgt spid="181"/>
                                        </p:tgtEl>
                                        <p:attrNameLst>
                                          <p:attrName>style.visibility</p:attrName>
                                        </p:attrNameLst>
                                      </p:cBhvr>
                                      <p:to>
                                        <p:strVal val="visible"/>
                                      </p:to>
                                    </p:set>
                                    <p:animEffect transition="in" filter="wipe(left)">
                                      <p:cBhvr>
                                        <p:cTn id="44" dur="500"/>
                                        <p:tgtEl>
                                          <p:spTgt spid="181"/>
                                        </p:tgtEl>
                                      </p:cBhvr>
                                    </p:animEffect>
                                  </p:childTnLst>
                                </p:cTn>
                              </p:par>
                            </p:childTnLst>
                          </p:cTn>
                        </p:par>
                        <p:par>
                          <p:cTn id="45" fill="hold">
                            <p:stCondLst>
                              <p:cond delay="2950"/>
                            </p:stCondLst>
                            <p:childTnLst>
                              <p:par>
                                <p:cTn id="46" presetID="49" presetClass="entr" presetSubtype="0" decel="100000" fill="hold" nodeType="afterEffect">
                                  <p:stCondLst>
                                    <p:cond delay="0"/>
                                  </p:stCondLst>
                                  <p:childTnLst>
                                    <p:set>
                                      <p:cBhvr>
                                        <p:cTn id="47" dur="1" fill="hold">
                                          <p:stCondLst>
                                            <p:cond delay="0"/>
                                          </p:stCondLst>
                                        </p:cTn>
                                        <p:tgtEl>
                                          <p:spTgt spid="200"/>
                                        </p:tgtEl>
                                        <p:attrNameLst>
                                          <p:attrName>style.visibility</p:attrName>
                                        </p:attrNameLst>
                                      </p:cBhvr>
                                      <p:to>
                                        <p:strVal val="visible"/>
                                      </p:to>
                                    </p:set>
                                    <p:anim calcmode="lin" valueType="num">
                                      <p:cBhvr>
                                        <p:cTn id="48" dur="500" fill="hold"/>
                                        <p:tgtEl>
                                          <p:spTgt spid="200"/>
                                        </p:tgtEl>
                                        <p:attrNameLst>
                                          <p:attrName>ppt_w</p:attrName>
                                        </p:attrNameLst>
                                      </p:cBhvr>
                                      <p:tavLst>
                                        <p:tav tm="0">
                                          <p:val>
                                            <p:fltVal val="0"/>
                                          </p:val>
                                        </p:tav>
                                        <p:tav tm="100000">
                                          <p:val>
                                            <p:strVal val="#ppt_w"/>
                                          </p:val>
                                        </p:tav>
                                      </p:tavLst>
                                    </p:anim>
                                    <p:anim calcmode="lin" valueType="num">
                                      <p:cBhvr>
                                        <p:cTn id="49" dur="500" fill="hold"/>
                                        <p:tgtEl>
                                          <p:spTgt spid="200"/>
                                        </p:tgtEl>
                                        <p:attrNameLst>
                                          <p:attrName>ppt_h</p:attrName>
                                        </p:attrNameLst>
                                      </p:cBhvr>
                                      <p:tavLst>
                                        <p:tav tm="0">
                                          <p:val>
                                            <p:fltVal val="0"/>
                                          </p:val>
                                        </p:tav>
                                        <p:tav tm="100000">
                                          <p:val>
                                            <p:strVal val="#ppt_h"/>
                                          </p:val>
                                        </p:tav>
                                      </p:tavLst>
                                    </p:anim>
                                    <p:anim calcmode="lin" valueType="num">
                                      <p:cBhvr>
                                        <p:cTn id="50" dur="500" fill="hold"/>
                                        <p:tgtEl>
                                          <p:spTgt spid="200"/>
                                        </p:tgtEl>
                                        <p:attrNameLst>
                                          <p:attrName>style.rotation</p:attrName>
                                        </p:attrNameLst>
                                      </p:cBhvr>
                                      <p:tavLst>
                                        <p:tav tm="0">
                                          <p:val>
                                            <p:fltVal val="360"/>
                                          </p:val>
                                        </p:tav>
                                        <p:tav tm="100000">
                                          <p:val>
                                            <p:fltVal val="0"/>
                                          </p:val>
                                        </p:tav>
                                      </p:tavLst>
                                    </p:anim>
                                    <p:animEffect transition="in" filter="fade">
                                      <p:cBhvr>
                                        <p:cTn id="51" dur="500"/>
                                        <p:tgtEl>
                                          <p:spTgt spid="200"/>
                                        </p:tgtEl>
                                      </p:cBhvr>
                                    </p:animEffect>
                                  </p:childTnLst>
                                </p:cTn>
                              </p:par>
                            </p:childTnLst>
                          </p:cTn>
                        </p:par>
                        <p:par>
                          <p:cTn id="52" fill="hold">
                            <p:stCondLst>
                              <p:cond delay="3450"/>
                            </p:stCondLst>
                            <p:childTnLst>
                              <p:par>
                                <p:cTn id="53" presetID="22" presetClass="entr" presetSubtype="8" fill="hold" nodeType="afterEffect">
                                  <p:stCondLst>
                                    <p:cond delay="0"/>
                                  </p:stCondLst>
                                  <p:childTnLst>
                                    <p:set>
                                      <p:cBhvr>
                                        <p:cTn id="54" dur="1" fill="hold">
                                          <p:stCondLst>
                                            <p:cond delay="0"/>
                                          </p:stCondLst>
                                        </p:cTn>
                                        <p:tgtEl>
                                          <p:spTgt spid="177"/>
                                        </p:tgtEl>
                                        <p:attrNameLst>
                                          <p:attrName>style.visibility</p:attrName>
                                        </p:attrNameLst>
                                      </p:cBhvr>
                                      <p:to>
                                        <p:strVal val="visible"/>
                                      </p:to>
                                    </p:set>
                                    <p:animEffect transition="in" filter="wipe(left)">
                                      <p:cBhvr>
                                        <p:cTn id="55" dur="500"/>
                                        <p:tgtEl>
                                          <p:spTgt spid="177"/>
                                        </p:tgtEl>
                                      </p:cBhvr>
                                    </p:animEffect>
                                  </p:childTnLst>
                                </p:cTn>
                              </p:par>
                            </p:childTnLst>
                          </p:cTn>
                        </p:par>
                        <p:par>
                          <p:cTn id="56" fill="hold">
                            <p:stCondLst>
                              <p:cond delay="3950"/>
                            </p:stCondLst>
                            <p:childTnLst>
                              <p:par>
                                <p:cTn id="57" presetID="49" presetClass="entr" presetSubtype="0" decel="100000" fill="hold" nodeType="afterEffect">
                                  <p:stCondLst>
                                    <p:cond delay="0"/>
                                  </p:stCondLst>
                                  <p:childTnLst>
                                    <p:set>
                                      <p:cBhvr>
                                        <p:cTn id="58" dur="1" fill="hold">
                                          <p:stCondLst>
                                            <p:cond delay="0"/>
                                          </p:stCondLst>
                                        </p:cTn>
                                        <p:tgtEl>
                                          <p:spTgt spid="189"/>
                                        </p:tgtEl>
                                        <p:attrNameLst>
                                          <p:attrName>style.visibility</p:attrName>
                                        </p:attrNameLst>
                                      </p:cBhvr>
                                      <p:to>
                                        <p:strVal val="visible"/>
                                      </p:to>
                                    </p:set>
                                    <p:anim calcmode="lin" valueType="num">
                                      <p:cBhvr>
                                        <p:cTn id="59" dur="500" fill="hold"/>
                                        <p:tgtEl>
                                          <p:spTgt spid="189"/>
                                        </p:tgtEl>
                                        <p:attrNameLst>
                                          <p:attrName>ppt_w</p:attrName>
                                        </p:attrNameLst>
                                      </p:cBhvr>
                                      <p:tavLst>
                                        <p:tav tm="0">
                                          <p:val>
                                            <p:fltVal val="0"/>
                                          </p:val>
                                        </p:tav>
                                        <p:tav tm="100000">
                                          <p:val>
                                            <p:strVal val="#ppt_w"/>
                                          </p:val>
                                        </p:tav>
                                      </p:tavLst>
                                    </p:anim>
                                    <p:anim calcmode="lin" valueType="num">
                                      <p:cBhvr>
                                        <p:cTn id="60" dur="500" fill="hold"/>
                                        <p:tgtEl>
                                          <p:spTgt spid="189"/>
                                        </p:tgtEl>
                                        <p:attrNameLst>
                                          <p:attrName>ppt_h</p:attrName>
                                        </p:attrNameLst>
                                      </p:cBhvr>
                                      <p:tavLst>
                                        <p:tav tm="0">
                                          <p:val>
                                            <p:fltVal val="0"/>
                                          </p:val>
                                        </p:tav>
                                        <p:tav tm="100000">
                                          <p:val>
                                            <p:strVal val="#ppt_h"/>
                                          </p:val>
                                        </p:tav>
                                      </p:tavLst>
                                    </p:anim>
                                    <p:anim calcmode="lin" valueType="num">
                                      <p:cBhvr>
                                        <p:cTn id="61" dur="500" fill="hold"/>
                                        <p:tgtEl>
                                          <p:spTgt spid="189"/>
                                        </p:tgtEl>
                                        <p:attrNameLst>
                                          <p:attrName>style.rotation</p:attrName>
                                        </p:attrNameLst>
                                      </p:cBhvr>
                                      <p:tavLst>
                                        <p:tav tm="0">
                                          <p:val>
                                            <p:fltVal val="360"/>
                                          </p:val>
                                        </p:tav>
                                        <p:tav tm="100000">
                                          <p:val>
                                            <p:fltVal val="0"/>
                                          </p:val>
                                        </p:tav>
                                      </p:tavLst>
                                    </p:anim>
                                    <p:animEffect transition="in" filter="fade">
                                      <p:cBhvr>
                                        <p:cTn id="62" dur="500"/>
                                        <p:tgtEl>
                                          <p:spTgt spid="189"/>
                                        </p:tgtEl>
                                      </p:cBhvr>
                                    </p:animEffect>
                                  </p:childTnLst>
                                </p:cTn>
                              </p:par>
                            </p:childTnLst>
                          </p:cTn>
                        </p:par>
                        <p:par>
                          <p:cTn id="63" fill="hold">
                            <p:stCondLst>
                              <p:cond delay="4450"/>
                            </p:stCondLst>
                            <p:childTnLst>
                              <p:par>
                                <p:cTn id="64" presetID="22" presetClass="entr" presetSubtype="8" fill="hold" nodeType="afterEffect">
                                  <p:stCondLst>
                                    <p:cond delay="0"/>
                                  </p:stCondLst>
                                  <p:childTnLst>
                                    <p:set>
                                      <p:cBhvr>
                                        <p:cTn id="65" dur="1" fill="hold">
                                          <p:stCondLst>
                                            <p:cond delay="0"/>
                                          </p:stCondLst>
                                        </p:cTn>
                                        <p:tgtEl>
                                          <p:spTgt spid="185"/>
                                        </p:tgtEl>
                                        <p:attrNameLst>
                                          <p:attrName>style.visibility</p:attrName>
                                        </p:attrNameLst>
                                      </p:cBhvr>
                                      <p:to>
                                        <p:strVal val="visible"/>
                                      </p:to>
                                    </p:set>
                                    <p:animEffect transition="in" filter="wipe(left)">
                                      <p:cBhvr>
                                        <p:cTn id="66" dur="500"/>
                                        <p:tgtEl>
                                          <p:spTgt spid="185"/>
                                        </p:tgtEl>
                                      </p:cBhvr>
                                    </p:animEffect>
                                  </p:childTnLst>
                                </p:cTn>
                              </p:par>
                            </p:childTnLst>
                          </p:cTn>
                        </p:par>
                        <p:par>
                          <p:cTn id="67" fill="hold">
                            <p:stCondLst>
                              <p:cond delay="4950"/>
                            </p:stCondLst>
                            <p:childTnLst>
                              <p:par>
                                <p:cTn id="68" presetID="49" presetClass="entr" presetSubtype="0" decel="100000" fill="hold" nodeType="afterEffect">
                                  <p:stCondLst>
                                    <p:cond delay="0"/>
                                  </p:stCondLst>
                                  <p:childTnLst>
                                    <p:set>
                                      <p:cBhvr>
                                        <p:cTn id="69" dur="1" fill="hold">
                                          <p:stCondLst>
                                            <p:cond delay="0"/>
                                          </p:stCondLst>
                                        </p:cTn>
                                        <p:tgtEl>
                                          <p:spTgt spid="193"/>
                                        </p:tgtEl>
                                        <p:attrNameLst>
                                          <p:attrName>style.visibility</p:attrName>
                                        </p:attrNameLst>
                                      </p:cBhvr>
                                      <p:to>
                                        <p:strVal val="visible"/>
                                      </p:to>
                                    </p:set>
                                    <p:anim calcmode="lin" valueType="num">
                                      <p:cBhvr>
                                        <p:cTn id="70" dur="500" fill="hold"/>
                                        <p:tgtEl>
                                          <p:spTgt spid="193"/>
                                        </p:tgtEl>
                                        <p:attrNameLst>
                                          <p:attrName>ppt_w</p:attrName>
                                        </p:attrNameLst>
                                      </p:cBhvr>
                                      <p:tavLst>
                                        <p:tav tm="0">
                                          <p:val>
                                            <p:fltVal val="0"/>
                                          </p:val>
                                        </p:tav>
                                        <p:tav tm="100000">
                                          <p:val>
                                            <p:strVal val="#ppt_w"/>
                                          </p:val>
                                        </p:tav>
                                      </p:tavLst>
                                    </p:anim>
                                    <p:anim calcmode="lin" valueType="num">
                                      <p:cBhvr>
                                        <p:cTn id="71" dur="500" fill="hold"/>
                                        <p:tgtEl>
                                          <p:spTgt spid="193"/>
                                        </p:tgtEl>
                                        <p:attrNameLst>
                                          <p:attrName>ppt_h</p:attrName>
                                        </p:attrNameLst>
                                      </p:cBhvr>
                                      <p:tavLst>
                                        <p:tav tm="0">
                                          <p:val>
                                            <p:fltVal val="0"/>
                                          </p:val>
                                        </p:tav>
                                        <p:tav tm="100000">
                                          <p:val>
                                            <p:strVal val="#ppt_h"/>
                                          </p:val>
                                        </p:tav>
                                      </p:tavLst>
                                    </p:anim>
                                    <p:anim calcmode="lin" valueType="num">
                                      <p:cBhvr>
                                        <p:cTn id="72" dur="500" fill="hold"/>
                                        <p:tgtEl>
                                          <p:spTgt spid="193"/>
                                        </p:tgtEl>
                                        <p:attrNameLst>
                                          <p:attrName>style.rotation</p:attrName>
                                        </p:attrNameLst>
                                      </p:cBhvr>
                                      <p:tavLst>
                                        <p:tav tm="0">
                                          <p:val>
                                            <p:fltVal val="360"/>
                                          </p:val>
                                        </p:tav>
                                        <p:tav tm="100000">
                                          <p:val>
                                            <p:fltVal val="0"/>
                                          </p:val>
                                        </p:tav>
                                      </p:tavLst>
                                    </p:anim>
                                    <p:animEffect transition="in" filter="fade">
                                      <p:cBhvr>
                                        <p:cTn id="73" dur="500"/>
                                        <p:tgtEl>
                                          <p:spTgt spid="193"/>
                                        </p:tgtEl>
                                      </p:cBhvr>
                                    </p:animEffect>
                                  </p:childTnLst>
                                </p:cTn>
                              </p:par>
                            </p:childTnLst>
                          </p:cTn>
                        </p:par>
                        <p:par>
                          <p:cTn id="74" fill="hold">
                            <p:stCondLst>
                              <p:cond delay="5450"/>
                            </p:stCondLst>
                            <p:childTnLst>
                              <p:par>
                                <p:cTn id="75" presetID="10" presetClass="entr" presetSubtype="0" fill="hold" nodeType="afterEffect">
                                  <p:stCondLst>
                                    <p:cond delay="0"/>
                                  </p:stCondLst>
                                  <p:childTnLst>
                                    <p:set>
                                      <p:cBhvr>
                                        <p:cTn id="76" dur="1" fill="hold">
                                          <p:stCondLst>
                                            <p:cond delay="0"/>
                                          </p:stCondLst>
                                        </p:cTn>
                                        <p:tgtEl>
                                          <p:spTgt spid="207"/>
                                        </p:tgtEl>
                                        <p:attrNameLst>
                                          <p:attrName>style.visibility</p:attrName>
                                        </p:attrNameLst>
                                      </p:cBhvr>
                                      <p:to>
                                        <p:strVal val="visible"/>
                                      </p:to>
                                    </p:set>
                                    <p:animEffect transition="in" filter="fade">
                                      <p:cBhvr>
                                        <p:cTn id="77" dur="500"/>
                                        <p:tgtEl>
                                          <p:spTgt spid="207"/>
                                        </p:tgtEl>
                                      </p:cBhvr>
                                    </p:animEffect>
                                  </p:childTnLst>
                                </p:cTn>
                              </p:par>
                            </p:childTnLst>
                          </p:cTn>
                        </p:par>
                        <p:par>
                          <p:cTn id="78" fill="hold">
                            <p:stCondLst>
                              <p:cond delay="5950"/>
                            </p:stCondLst>
                            <p:childTnLst>
                              <p:par>
                                <p:cTn id="79" presetID="10" presetClass="entr" presetSubtype="0" fill="hold" nodeType="afterEffect">
                                  <p:stCondLst>
                                    <p:cond delay="0"/>
                                  </p:stCondLst>
                                  <p:childTnLst>
                                    <p:set>
                                      <p:cBhvr>
                                        <p:cTn id="80" dur="1" fill="hold">
                                          <p:stCondLst>
                                            <p:cond delay="0"/>
                                          </p:stCondLst>
                                        </p:cTn>
                                        <p:tgtEl>
                                          <p:spTgt spid="210"/>
                                        </p:tgtEl>
                                        <p:attrNameLst>
                                          <p:attrName>style.visibility</p:attrName>
                                        </p:attrNameLst>
                                      </p:cBhvr>
                                      <p:to>
                                        <p:strVal val="visible"/>
                                      </p:to>
                                    </p:set>
                                    <p:animEffect transition="in" filter="fade">
                                      <p:cBhvr>
                                        <p:cTn id="81" dur="500"/>
                                        <p:tgtEl>
                                          <p:spTgt spid="210"/>
                                        </p:tgtEl>
                                      </p:cBhvr>
                                    </p:animEffect>
                                  </p:childTnLst>
                                </p:cTn>
                              </p:par>
                            </p:childTnLst>
                          </p:cTn>
                        </p:par>
                        <p:par>
                          <p:cTn id="82" fill="hold">
                            <p:stCondLst>
                              <p:cond delay="6450"/>
                            </p:stCondLst>
                            <p:childTnLst>
                              <p:par>
                                <p:cTn id="83" presetID="10" presetClass="entr" presetSubtype="0" fill="hold" nodeType="afterEffect">
                                  <p:stCondLst>
                                    <p:cond delay="0"/>
                                  </p:stCondLst>
                                  <p:childTnLst>
                                    <p:set>
                                      <p:cBhvr>
                                        <p:cTn id="84" dur="1" fill="hold">
                                          <p:stCondLst>
                                            <p:cond delay="0"/>
                                          </p:stCondLst>
                                        </p:cTn>
                                        <p:tgtEl>
                                          <p:spTgt spid="213"/>
                                        </p:tgtEl>
                                        <p:attrNameLst>
                                          <p:attrName>style.visibility</p:attrName>
                                        </p:attrNameLst>
                                      </p:cBhvr>
                                      <p:to>
                                        <p:strVal val="visible"/>
                                      </p:to>
                                    </p:set>
                                    <p:animEffect transition="in" filter="fade">
                                      <p:cBhvr>
                                        <p:cTn id="85" dur="500"/>
                                        <p:tgtEl>
                                          <p:spTgt spid="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68" grpId="0" animBg="1"/>
      <p:bldP spid="169" grpId="0" animBg="1"/>
      <p:bldP spid="170" grpId="0" animBg="1"/>
      <p:bldP spid="171" grpId="0" animBg="1"/>
      <p:bldP spid="17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0"/>
            <a:ext cx="781050" cy="812406"/>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2400">
                <a:solidFill>
                  <a:schemeClr val="lt1"/>
                </a:solidFill>
                <a:sym typeface="宋体" panose="02010600030101010101" pitchFamily="2" charset="-122"/>
              </a:endParaRPr>
            </a:p>
          </p:txBody>
        </p:sp>
      </p:grpSp>
      <p:sp>
        <p:nvSpPr>
          <p:cNvPr id="46" name="矩形 45"/>
          <p:cNvSpPr/>
          <p:nvPr/>
        </p:nvSpPr>
        <p:spPr>
          <a:xfrm>
            <a:off x="870127" y="256375"/>
            <a:ext cx="3775393" cy="523220"/>
          </a:xfrm>
          <a:prstGeom prst="rect">
            <a:avLst/>
          </a:prstGeom>
        </p:spPr>
        <p:txBody>
          <a:bodyPr wrap="none">
            <a:spAutoFit/>
          </a:bodyPr>
          <a:lstStyle/>
          <a:p>
            <a:r>
              <a:rPr lang="zh-CN" altLang="en-US" sz="280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02" name="Freeform 7"/>
          <p:cNvSpPr>
            <a:spLocks noEditPoints="1"/>
          </p:cNvSpPr>
          <p:nvPr/>
        </p:nvSpPr>
        <p:spPr bwMode="auto">
          <a:xfrm>
            <a:off x="4883399" y="2936348"/>
            <a:ext cx="2021381" cy="1814691"/>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noFill/>
          <a:ln>
            <a:noFill/>
          </a:ln>
        </p:spPr>
        <p:txBody>
          <a:bodyPr lIns="91440" tIns="45720" rIns="91440" bIns="45720" anchor="ctr"/>
          <a:lstStyle/>
          <a:p>
            <a:pPr algn="ctr">
              <a:defRPr/>
            </a:pPr>
            <a:r>
              <a:rPr lang="zh-CN" altLang="en-US" sz="2935" kern="0" dirty="0">
                <a:solidFill>
                  <a:srgbClr val="002060"/>
                </a:solidFill>
                <a:latin typeface="微软雅黑" panose="020B0503020204020204" pitchFamily="34" charset="-122"/>
                <a:ea typeface="微软雅黑" panose="020B0503020204020204" pitchFamily="34" charset="-122"/>
              </a:rPr>
              <a:t>标题</a:t>
            </a:r>
            <a:endParaRPr lang="en-US" altLang="zh-CN" sz="2935" kern="0" dirty="0">
              <a:solidFill>
                <a:srgbClr val="002060"/>
              </a:solidFill>
              <a:latin typeface="微软雅黑" panose="020B0503020204020204" pitchFamily="34" charset="-122"/>
              <a:ea typeface="微软雅黑" panose="020B0503020204020204" pitchFamily="34" charset="-122"/>
            </a:endParaRPr>
          </a:p>
          <a:p>
            <a:pPr algn="ctr">
              <a:defRPr/>
            </a:pPr>
            <a:r>
              <a:rPr lang="zh-CN" altLang="en-US" sz="2935" kern="0" dirty="0">
                <a:solidFill>
                  <a:srgbClr val="002060"/>
                </a:solidFill>
                <a:latin typeface="微软雅黑" panose="020B0503020204020204" pitchFamily="34" charset="-122"/>
                <a:ea typeface="微软雅黑" panose="020B0503020204020204" pitchFamily="34" charset="-122"/>
              </a:rPr>
              <a:t>文字</a:t>
            </a:r>
          </a:p>
        </p:txBody>
      </p:sp>
      <p:grpSp>
        <p:nvGrpSpPr>
          <p:cNvPr id="103" name="组合 102"/>
          <p:cNvGrpSpPr/>
          <p:nvPr/>
        </p:nvGrpSpPr>
        <p:grpSpPr>
          <a:xfrm>
            <a:off x="4182071" y="4833574"/>
            <a:ext cx="2313400" cy="1031549"/>
            <a:chOff x="4182071" y="4833574"/>
            <a:chExt cx="2313400" cy="1031549"/>
          </a:xfrm>
        </p:grpSpPr>
        <p:sp>
          <p:nvSpPr>
            <p:cNvPr id="104" name="Freeform 13"/>
            <p:cNvSpPr/>
            <p:nvPr/>
          </p:nvSpPr>
          <p:spPr bwMode="auto">
            <a:xfrm rot="10800000">
              <a:off x="4182071" y="4833574"/>
              <a:ext cx="2313400" cy="1031549"/>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06" name="组合 105"/>
            <p:cNvGrpSpPr/>
            <p:nvPr/>
          </p:nvGrpSpPr>
          <p:grpSpPr>
            <a:xfrm>
              <a:off x="5598491" y="5088137"/>
              <a:ext cx="409431" cy="316107"/>
              <a:chOff x="7504113" y="1512888"/>
              <a:chExt cx="215900" cy="166688"/>
            </a:xfrm>
            <a:solidFill>
              <a:schemeClr val="bg1"/>
            </a:solidFill>
          </p:grpSpPr>
          <p:sp>
            <p:nvSpPr>
              <p:cNvPr id="108"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09"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10"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11" name="组合 110"/>
          <p:cNvGrpSpPr/>
          <p:nvPr/>
        </p:nvGrpSpPr>
        <p:grpSpPr>
          <a:xfrm>
            <a:off x="6992283" y="2408297"/>
            <a:ext cx="1016379" cy="2341844"/>
            <a:chOff x="6992283" y="2408297"/>
            <a:chExt cx="1016379" cy="2341844"/>
          </a:xfrm>
        </p:grpSpPr>
        <p:sp>
          <p:nvSpPr>
            <p:cNvPr id="112" name="Freeform 13"/>
            <p:cNvSpPr/>
            <p:nvPr/>
          </p:nvSpPr>
          <p:spPr bwMode="auto">
            <a:xfrm rot="3569734">
              <a:off x="6329551" y="3071029"/>
              <a:ext cx="2341844" cy="1016379"/>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13" name="组合 112"/>
            <p:cNvGrpSpPr/>
            <p:nvPr/>
          </p:nvGrpSpPr>
          <p:grpSpPr>
            <a:xfrm>
              <a:off x="7150472" y="3084372"/>
              <a:ext cx="234823" cy="409431"/>
              <a:chOff x="5816601" y="1463675"/>
              <a:chExt cx="123825" cy="215900"/>
            </a:xfrm>
            <a:solidFill>
              <a:schemeClr val="bg1"/>
            </a:solidFill>
          </p:grpSpPr>
          <p:sp>
            <p:nvSpPr>
              <p:cNvPr id="114"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15"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16" name="组合 115"/>
          <p:cNvGrpSpPr/>
          <p:nvPr/>
        </p:nvGrpSpPr>
        <p:grpSpPr>
          <a:xfrm>
            <a:off x="6419624" y="3934761"/>
            <a:ext cx="1020172" cy="2332363"/>
            <a:chOff x="6419624" y="3934761"/>
            <a:chExt cx="1020172" cy="2332363"/>
          </a:xfrm>
        </p:grpSpPr>
        <p:sp>
          <p:nvSpPr>
            <p:cNvPr id="117" name="Freeform 13"/>
            <p:cNvSpPr/>
            <p:nvPr/>
          </p:nvSpPr>
          <p:spPr bwMode="auto">
            <a:xfrm rot="7171573">
              <a:off x="5763528" y="4590857"/>
              <a:ext cx="2332363" cy="1020172"/>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sp>
          <p:nvSpPr>
            <p:cNvPr id="118" name="Freeform 54"/>
            <p:cNvSpPr>
              <a:spLocks noEditPoints="1"/>
            </p:cNvSpPr>
            <p:nvPr/>
          </p:nvSpPr>
          <p:spPr bwMode="auto">
            <a:xfrm>
              <a:off x="6917741" y="4443881"/>
              <a:ext cx="219769" cy="406420"/>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bg1"/>
            </a:solidFill>
            <a:ln>
              <a:noFill/>
            </a:ln>
          </p:spPr>
          <p:txBody>
            <a:bodyPr vert="horz" wrap="square" lIns="91440" tIns="45720" rIns="91440" bIns="45720" numCol="1" anchor="t" anchorCtr="0" compatLnSpc="1"/>
            <a:lstStyle/>
            <a:p>
              <a:endParaRPr lang="zh-CN" altLang="en-US" sz="2400">
                <a:solidFill>
                  <a:srgbClr val="080808"/>
                </a:solidFill>
              </a:endParaRPr>
            </a:p>
          </p:txBody>
        </p:sp>
      </p:grpSp>
      <p:grpSp>
        <p:nvGrpSpPr>
          <p:cNvPr id="119" name="组合 118"/>
          <p:cNvGrpSpPr/>
          <p:nvPr/>
        </p:nvGrpSpPr>
        <p:grpSpPr>
          <a:xfrm>
            <a:off x="3823687" y="2922175"/>
            <a:ext cx="1020172" cy="2338051"/>
            <a:chOff x="3823687" y="2922175"/>
            <a:chExt cx="1020172" cy="2338051"/>
          </a:xfrm>
        </p:grpSpPr>
        <p:sp>
          <p:nvSpPr>
            <p:cNvPr id="120" name="Freeform 13"/>
            <p:cNvSpPr/>
            <p:nvPr/>
          </p:nvSpPr>
          <p:spPr bwMode="auto">
            <a:xfrm rot="14345172">
              <a:off x="3164747" y="3581115"/>
              <a:ext cx="2338051" cy="1020172"/>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21" name="组合 120"/>
            <p:cNvGrpSpPr/>
            <p:nvPr/>
          </p:nvGrpSpPr>
          <p:grpSpPr>
            <a:xfrm>
              <a:off x="4403810" y="4216526"/>
              <a:ext cx="409431" cy="331161"/>
              <a:chOff x="5337176" y="1504950"/>
              <a:chExt cx="215900" cy="174626"/>
            </a:xfrm>
            <a:solidFill>
              <a:schemeClr val="bg1"/>
            </a:solidFill>
          </p:grpSpPr>
          <p:sp>
            <p:nvSpPr>
              <p:cNvPr id="122"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23"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24"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25" name="组合 124"/>
          <p:cNvGrpSpPr/>
          <p:nvPr/>
        </p:nvGrpSpPr>
        <p:grpSpPr>
          <a:xfrm>
            <a:off x="5310330" y="1810985"/>
            <a:ext cx="2338050" cy="1020172"/>
            <a:chOff x="5310330" y="1810985"/>
            <a:chExt cx="2338050" cy="1020172"/>
          </a:xfrm>
        </p:grpSpPr>
        <p:sp>
          <p:nvSpPr>
            <p:cNvPr id="126" name="Freeform 13"/>
            <p:cNvSpPr/>
            <p:nvPr/>
          </p:nvSpPr>
          <p:spPr bwMode="auto">
            <a:xfrm>
              <a:off x="5310330" y="1810985"/>
              <a:ext cx="2338050" cy="1020172"/>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27" name="组合 126"/>
            <p:cNvGrpSpPr/>
            <p:nvPr/>
          </p:nvGrpSpPr>
          <p:grpSpPr>
            <a:xfrm>
              <a:off x="5862882" y="2229872"/>
              <a:ext cx="409431" cy="394375"/>
              <a:chOff x="4903788" y="1471613"/>
              <a:chExt cx="215900" cy="207963"/>
            </a:xfrm>
            <a:solidFill>
              <a:schemeClr val="bg1"/>
            </a:solidFill>
          </p:grpSpPr>
          <p:sp>
            <p:nvSpPr>
              <p:cNvPr id="1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30" name="组合 129"/>
          <p:cNvGrpSpPr/>
          <p:nvPr/>
        </p:nvGrpSpPr>
        <p:grpSpPr>
          <a:xfrm>
            <a:off x="4381176" y="1412776"/>
            <a:ext cx="1018275" cy="2328571"/>
            <a:chOff x="4381176" y="1412776"/>
            <a:chExt cx="1018275" cy="2328571"/>
          </a:xfrm>
        </p:grpSpPr>
        <p:sp>
          <p:nvSpPr>
            <p:cNvPr id="131" name="Freeform 13"/>
            <p:cNvSpPr/>
            <p:nvPr/>
          </p:nvSpPr>
          <p:spPr bwMode="auto">
            <a:xfrm rot="17971099">
              <a:off x="3726028" y="2067924"/>
              <a:ext cx="2328571" cy="1018275"/>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dirty="0">
                <a:solidFill>
                  <a:schemeClr val="lt1"/>
                </a:solidFill>
              </a:endParaRPr>
            </a:p>
          </p:txBody>
        </p:sp>
        <p:grpSp>
          <p:nvGrpSpPr>
            <p:cNvPr id="132" name="组合 131"/>
            <p:cNvGrpSpPr/>
            <p:nvPr/>
          </p:nvGrpSpPr>
          <p:grpSpPr>
            <a:xfrm>
              <a:off x="4606906" y="2735151"/>
              <a:ext cx="409431" cy="376317"/>
              <a:chOff x="4470401" y="1481138"/>
              <a:chExt cx="215900" cy="198438"/>
            </a:xfrm>
            <a:solidFill>
              <a:schemeClr val="bg1"/>
            </a:solidFill>
          </p:grpSpPr>
          <p:sp>
            <p:nvSpPr>
              <p:cNvPr id="133"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4"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5"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6"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7"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8"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39"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0"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1"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2"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sp>
            <p:nvSpPr>
              <p:cNvPr id="143"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80808"/>
                  </a:solidFill>
                </a:endParaRPr>
              </a:p>
            </p:txBody>
          </p:sp>
        </p:grpSp>
      </p:grpSp>
      <p:grpSp>
        <p:nvGrpSpPr>
          <p:cNvPr id="144" name="组合 143"/>
          <p:cNvGrpSpPr/>
          <p:nvPr/>
        </p:nvGrpSpPr>
        <p:grpSpPr>
          <a:xfrm>
            <a:off x="7240692" y="3491045"/>
            <a:ext cx="913983" cy="652303"/>
            <a:chOff x="7240692" y="3491045"/>
            <a:chExt cx="913983" cy="652303"/>
          </a:xfrm>
        </p:grpSpPr>
        <p:cxnSp>
          <p:nvCxnSpPr>
            <p:cNvPr id="145" name="直接连接符 144"/>
            <p:cNvCxnSpPr/>
            <p:nvPr/>
          </p:nvCxnSpPr>
          <p:spPr bwMode="auto">
            <a:xfrm flipH="1">
              <a:off x="7240692" y="3803922"/>
              <a:ext cx="913983" cy="0"/>
            </a:xfrm>
            <a:prstGeom prst="line">
              <a:avLst/>
            </a:prstGeom>
            <a:noFill/>
            <a:ln w="12700" cap="flat" cmpd="sng" algn="ctr">
              <a:solidFill>
                <a:srgbClr val="002060"/>
              </a:solidFill>
              <a:prstDash val="solid"/>
              <a:miter lim="800000"/>
            </a:ln>
            <a:effectLst/>
          </p:spPr>
        </p:cxnSp>
        <p:cxnSp>
          <p:nvCxnSpPr>
            <p:cNvPr id="146" name="直接连接符 145"/>
            <p:cNvCxnSpPr/>
            <p:nvPr/>
          </p:nvCxnSpPr>
          <p:spPr bwMode="auto">
            <a:xfrm>
              <a:off x="8154674" y="3491045"/>
              <a:ext cx="0" cy="652303"/>
            </a:xfrm>
            <a:prstGeom prst="line">
              <a:avLst/>
            </a:prstGeom>
            <a:noFill/>
            <a:ln w="76200" cap="flat" cmpd="sng" algn="ctr">
              <a:solidFill>
                <a:srgbClr val="002060"/>
              </a:solidFill>
              <a:prstDash val="solid"/>
              <a:miter lim="800000"/>
            </a:ln>
            <a:effectLst/>
          </p:spPr>
        </p:cxnSp>
      </p:grpSp>
      <p:grpSp>
        <p:nvGrpSpPr>
          <p:cNvPr id="147" name="组合 146"/>
          <p:cNvGrpSpPr/>
          <p:nvPr/>
        </p:nvGrpSpPr>
        <p:grpSpPr>
          <a:xfrm>
            <a:off x="6795077" y="2017673"/>
            <a:ext cx="1359596" cy="652303"/>
            <a:chOff x="6795077" y="2017673"/>
            <a:chExt cx="1359596" cy="652303"/>
          </a:xfrm>
        </p:grpSpPr>
        <p:cxnSp>
          <p:nvCxnSpPr>
            <p:cNvPr id="148" name="直接连接符 147"/>
            <p:cNvCxnSpPr/>
            <p:nvPr/>
          </p:nvCxnSpPr>
          <p:spPr bwMode="auto">
            <a:xfrm flipH="1">
              <a:off x="6795077" y="2330551"/>
              <a:ext cx="1352012" cy="0"/>
            </a:xfrm>
            <a:prstGeom prst="line">
              <a:avLst/>
            </a:prstGeom>
            <a:noFill/>
            <a:ln w="12700" cap="flat" cmpd="sng" algn="ctr">
              <a:solidFill>
                <a:srgbClr val="002060"/>
              </a:solidFill>
              <a:prstDash val="solid"/>
              <a:miter lim="800000"/>
            </a:ln>
            <a:effectLst/>
          </p:spPr>
        </p:cxnSp>
        <p:cxnSp>
          <p:nvCxnSpPr>
            <p:cNvPr id="149" name="直接连接符 148"/>
            <p:cNvCxnSpPr/>
            <p:nvPr/>
          </p:nvCxnSpPr>
          <p:spPr bwMode="auto">
            <a:xfrm>
              <a:off x="8154673" y="2017673"/>
              <a:ext cx="0" cy="652303"/>
            </a:xfrm>
            <a:prstGeom prst="line">
              <a:avLst/>
            </a:prstGeom>
            <a:noFill/>
            <a:ln w="76200" cap="flat" cmpd="sng" algn="ctr">
              <a:solidFill>
                <a:srgbClr val="002060"/>
              </a:solidFill>
              <a:prstDash val="solid"/>
              <a:miter lim="800000"/>
            </a:ln>
            <a:effectLst/>
          </p:spPr>
        </p:cxnSp>
      </p:grpSp>
      <p:grpSp>
        <p:nvGrpSpPr>
          <p:cNvPr id="150" name="组合 149"/>
          <p:cNvGrpSpPr/>
          <p:nvPr/>
        </p:nvGrpSpPr>
        <p:grpSpPr>
          <a:xfrm>
            <a:off x="6802661" y="4935973"/>
            <a:ext cx="1352012" cy="652303"/>
            <a:chOff x="6802661" y="4935973"/>
            <a:chExt cx="1352012" cy="652303"/>
          </a:xfrm>
        </p:grpSpPr>
        <p:cxnSp>
          <p:nvCxnSpPr>
            <p:cNvPr id="151" name="直接连接符 150"/>
            <p:cNvCxnSpPr/>
            <p:nvPr/>
          </p:nvCxnSpPr>
          <p:spPr bwMode="auto">
            <a:xfrm flipH="1">
              <a:off x="6802661" y="5248849"/>
              <a:ext cx="1352012" cy="0"/>
            </a:xfrm>
            <a:prstGeom prst="line">
              <a:avLst/>
            </a:prstGeom>
            <a:noFill/>
            <a:ln w="12700" cap="flat" cmpd="sng" algn="ctr">
              <a:solidFill>
                <a:srgbClr val="002060"/>
              </a:solidFill>
              <a:prstDash val="solid"/>
              <a:miter lim="800000"/>
            </a:ln>
            <a:effectLst/>
          </p:spPr>
        </p:cxnSp>
        <p:cxnSp>
          <p:nvCxnSpPr>
            <p:cNvPr id="152" name="直接连接符 151"/>
            <p:cNvCxnSpPr/>
            <p:nvPr/>
          </p:nvCxnSpPr>
          <p:spPr bwMode="auto">
            <a:xfrm>
              <a:off x="8154673" y="4935973"/>
              <a:ext cx="0" cy="652303"/>
            </a:xfrm>
            <a:prstGeom prst="line">
              <a:avLst/>
            </a:prstGeom>
            <a:noFill/>
            <a:ln w="76200" cap="flat" cmpd="sng" algn="ctr">
              <a:solidFill>
                <a:srgbClr val="002060"/>
              </a:solidFill>
              <a:prstDash val="solid"/>
              <a:miter lim="800000"/>
            </a:ln>
            <a:effectLst/>
          </p:spPr>
        </p:cxnSp>
      </p:grpSp>
      <p:sp>
        <p:nvSpPr>
          <p:cNvPr id="153" name="文本框 49"/>
          <p:cNvSpPr txBox="1"/>
          <p:nvPr/>
        </p:nvSpPr>
        <p:spPr>
          <a:xfrm>
            <a:off x="8321202" y="1892830"/>
            <a:ext cx="2953338" cy="907749"/>
          </a:xfrm>
          <a:prstGeom prst="rect">
            <a:avLst/>
          </a:prstGeom>
          <a:noFill/>
        </p:spPr>
        <p:txBody>
          <a:bodyPr wrap="square" lIns="91440" tIns="45720" rIns="91440" bIns="45720" rtlCol="0">
            <a:spAutoFit/>
          </a:bodyPr>
          <a:lstStyle/>
          <a:p>
            <a:pP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54" name="文本框 50"/>
          <p:cNvSpPr txBox="1"/>
          <p:nvPr/>
        </p:nvSpPr>
        <p:spPr>
          <a:xfrm>
            <a:off x="8321202" y="3376606"/>
            <a:ext cx="2953338" cy="907749"/>
          </a:xfrm>
          <a:prstGeom prst="rect">
            <a:avLst/>
          </a:prstGeom>
          <a:noFill/>
        </p:spPr>
        <p:txBody>
          <a:bodyPr wrap="square" lIns="91440" tIns="45720" rIns="91440" bIns="45720" rtlCol="0">
            <a:spAutoFit/>
          </a:bodyPr>
          <a:lstStyle/>
          <a:p>
            <a:pP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55" name="文本框 51"/>
          <p:cNvSpPr txBox="1"/>
          <p:nvPr/>
        </p:nvSpPr>
        <p:spPr>
          <a:xfrm>
            <a:off x="8321202" y="4869161"/>
            <a:ext cx="2953338" cy="908685"/>
          </a:xfrm>
          <a:prstGeom prst="rect">
            <a:avLst/>
          </a:prstGeom>
          <a:noFill/>
        </p:spPr>
        <p:txBody>
          <a:bodyPr wrap="square" lIns="91440" tIns="45720" rIns="91440" bIns="45720" rtlCol="0">
            <a:spAutoFit/>
          </a:bodyPr>
          <a:lstStyle/>
          <a:p>
            <a:pP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  </a:t>
            </a:r>
          </a:p>
        </p:txBody>
      </p:sp>
      <p:grpSp>
        <p:nvGrpSpPr>
          <p:cNvPr id="156" name="组合 155"/>
          <p:cNvGrpSpPr/>
          <p:nvPr/>
        </p:nvGrpSpPr>
        <p:grpSpPr>
          <a:xfrm>
            <a:off x="3685260" y="4935972"/>
            <a:ext cx="1350116" cy="652303"/>
            <a:chOff x="3685260" y="4935972"/>
            <a:chExt cx="1350116" cy="652303"/>
          </a:xfrm>
        </p:grpSpPr>
        <p:cxnSp>
          <p:nvCxnSpPr>
            <p:cNvPr id="157" name="直接连接符 156"/>
            <p:cNvCxnSpPr/>
            <p:nvPr/>
          </p:nvCxnSpPr>
          <p:spPr bwMode="auto">
            <a:xfrm>
              <a:off x="3685260" y="5248848"/>
              <a:ext cx="1350116" cy="0"/>
            </a:xfrm>
            <a:prstGeom prst="line">
              <a:avLst/>
            </a:prstGeom>
            <a:noFill/>
            <a:ln w="12700" cap="flat" cmpd="sng" algn="ctr">
              <a:solidFill>
                <a:srgbClr val="002060"/>
              </a:solidFill>
              <a:prstDash val="solid"/>
              <a:miter lim="800000"/>
            </a:ln>
            <a:effectLst/>
          </p:spPr>
        </p:cxnSp>
        <p:cxnSp>
          <p:nvCxnSpPr>
            <p:cNvPr id="158" name="直接连接符 157"/>
            <p:cNvCxnSpPr/>
            <p:nvPr/>
          </p:nvCxnSpPr>
          <p:spPr bwMode="auto">
            <a:xfrm flipH="1">
              <a:off x="3685260" y="4935972"/>
              <a:ext cx="0" cy="652303"/>
            </a:xfrm>
            <a:prstGeom prst="line">
              <a:avLst/>
            </a:prstGeom>
            <a:noFill/>
            <a:ln w="76200" cap="flat" cmpd="sng" algn="ctr">
              <a:solidFill>
                <a:srgbClr val="002060"/>
              </a:solidFill>
              <a:prstDash val="solid"/>
              <a:miter lim="800000"/>
            </a:ln>
            <a:effectLst/>
          </p:spPr>
        </p:cxnSp>
      </p:grpSp>
      <p:grpSp>
        <p:nvGrpSpPr>
          <p:cNvPr id="159" name="组合 158"/>
          <p:cNvGrpSpPr/>
          <p:nvPr/>
        </p:nvGrpSpPr>
        <p:grpSpPr>
          <a:xfrm>
            <a:off x="3685261" y="3491044"/>
            <a:ext cx="913983" cy="652303"/>
            <a:chOff x="3685261" y="3491044"/>
            <a:chExt cx="913983" cy="652303"/>
          </a:xfrm>
        </p:grpSpPr>
        <p:cxnSp>
          <p:nvCxnSpPr>
            <p:cNvPr id="160" name="直接连接符 159"/>
            <p:cNvCxnSpPr/>
            <p:nvPr/>
          </p:nvCxnSpPr>
          <p:spPr bwMode="auto">
            <a:xfrm>
              <a:off x="3685261" y="3803921"/>
              <a:ext cx="913983" cy="0"/>
            </a:xfrm>
            <a:prstGeom prst="line">
              <a:avLst/>
            </a:prstGeom>
            <a:noFill/>
            <a:ln w="12700" cap="flat" cmpd="sng" algn="ctr">
              <a:solidFill>
                <a:srgbClr val="002060"/>
              </a:solidFill>
              <a:prstDash val="solid"/>
              <a:miter lim="800000"/>
            </a:ln>
            <a:effectLst/>
          </p:spPr>
        </p:cxnSp>
        <p:cxnSp>
          <p:nvCxnSpPr>
            <p:cNvPr id="161" name="直接连接符 160"/>
            <p:cNvCxnSpPr/>
            <p:nvPr/>
          </p:nvCxnSpPr>
          <p:spPr bwMode="auto">
            <a:xfrm flipH="1">
              <a:off x="3685261" y="3491044"/>
              <a:ext cx="0" cy="652303"/>
            </a:xfrm>
            <a:prstGeom prst="line">
              <a:avLst/>
            </a:prstGeom>
            <a:noFill/>
            <a:ln w="76200" cap="flat" cmpd="sng" algn="ctr">
              <a:solidFill>
                <a:srgbClr val="002060"/>
              </a:solidFill>
              <a:prstDash val="solid"/>
              <a:miter lim="800000"/>
            </a:ln>
            <a:effectLst/>
          </p:spPr>
        </p:cxnSp>
      </p:grpSp>
      <p:grpSp>
        <p:nvGrpSpPr>
          <p:cNvPr id="162" name="组合 161"/>
          <p:cNvGrpSpPr/>
          <p:nvPr/>
        </p:nvGrpSpPr>
        <p:grpSpPr>
          <a:xfrm>
            <a:off x="3685260" y="2017672"/>
            <a:ext cx="1350116" cy="652303"/>
            <a:chOff x="3685260" y="2017672"/>
            <a:chExt cx="1350116" cy="652303"/>
          </a:xfrm>
        </p:grpSpPr>
        <p:cxnSp>
          <p:nvCxnSpPr>
            <p:cNvPr id="163" name="直接连接符 162"/>
            <p:cNvCxnSpPr/>
            <p:nvPr/>
          </p:nvCxnSpPr>
          <p:spPr bwMode="auto">
            <a:xfrm>
              <a:off x="3685260" y="2330550"/>
              <a:ext cx="1350116" cy="0"/>
            </a:xfrm>
            <a:prstGeom prst="line">
              <a:avLst/>
            </a:prstGeom>
            <a:noFill/>
            <a:ln w="12700" cap="flat" cmpd="sng" algn="ctr">
              <a:solidFill>
                <a:srgbClr val="002060"/>
              </a:solidFill>
              <a:prstDash val="solid"/>
              <a:miter lim="800000"/>
            </a:ln>
            <a:effectLst/>
          </p:spPr>
        </p:cxnSp>
        <p:cxnSp>
          <p:nvCxnSpPr>
            <p:cNvPr id="164" name="直接连接符 163"/>
            <p:cNvCxnSpPr/>
            <p:nvPr/>
          </p:nvCxnSpPr>
          <p:spPr bwMode="auto">
            <a:xfrm flipH="1">
              <a:off x="3685260" y="2017672"/>
              <a:ext cx="0" cy="652303"/>
            </a:xfrm>
            <a:prstGeom prst="line">
              <a:avLst/>
            </a:prstGeom>
            <a:noFill/>
            <a:ln w="76200" cap="flat" cmpd="sng" algn="ctr">
              <a:solidFill>
                <a:srgbClr val="002060"/>
              </a:solidFill>
              <a:prstDash val="solid"/>
              <a:miter lim="800000"/>
            </a:ln>
            <a:effectLst/>
          </p:spPr>
        </p:cxnSp>
      </p:grpSp>
      <p:sp>
        <p:nvSpPr>
          <p:cNvPr id="165" name="文本框 52"/>
          <p:cNvSpPr txBox="1"/>
          <p:nvPr/>
        </p:nvSpPr>
        <p:spPr>
          <a:xfrm>
            <a:off x="639832" y="1892829"/>
            <a:ext cx="2953338" cy="907749"/>
          </a:xfrm>
          <a:prstGeom prst="rect">
            <a:avLst/>
          </a:prstGeom>
          <a:noFill/>
        </p:spPr>
        <p:txBody>
          <a:bodyPr wrap="square" lIns="91440" tIns="45720" rIns="91440" bIns="45720" rtlCol="0">
            <a:spAutoFit/>
          </a:bodyPr>
          <a:lstStyle/>
          <a:p>
            <a:pPr algn="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66" name="文本框 53"/>
          <p:cNvSpPr txBox="1"/>
          <p:nvPr/>
        </p:nvSpPr>
        <p:spPr>
          <a:xfrm>
            <a:off x="639832" y="3332989"/>
            <a:ext cx="2953338" cy="907749"/>
          </a:xfrm>
          <a:prstGeom prst="rect">
            <a:avLst/>
          </a:prstGeom>
          <a:noFill/>
        </p:spPr>
        <p:txBody>
          <a:bodyPr wrap="square" lIns="91440" tIns="45720" rIns="91440" bIns="45720" rtlCol="0">
            <a:spAutoFit/>
          </a:bodyPr>
          <a:lstStyle/>
          <a:p>
            <a:pPr algn="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
        <p:nvSpPr>
          <p:cNvPr id="167" name="文本框 54"/>
          <p:cNvSpPr txBox="1"/>
          <p:nvPr/>
        </p:nvSpPr>
        <p:spPr>
          <a:xfrm>
            <a:off x="623393" y="4816766"/>
            <a:ext cx="2953338" cy="907749"/>
          </a:xfrm>
          <a:prstGeom prst="rect">
            <a:avLst/>
          </a:prstGeom>
          <a:noFill/>
        </p:spPr>
        <p:txBody>
          <a:bodyPr wrap="square" lIns="91440" tIns="45720" rIns="91440" bIns="45720" rtlCol="0">
            <a:spAutoFit/>
          </a:bodyPr>
          <a:lstStyle/>
          <a:p>
            <a:pPr algn="r">
              <a:spcBef>
                <a:spcPts val="600"/>
              </a:spcBef>
            </a:pPr>
            <a:r>
              <a:rPr lang="zh-CN" altLang="en-US" sz="2135" b="1" dirty="0">
                <a:solidFill>
                  <a:srgbClr val="002060"/>
                </a:solidFill>
                <a:latin typeface="微软雅黑" panose="020B0503020204020204" pitchFamily="34" charset="-122"/>
                <a:ea typeface="微软雅黑" panose="020B0503020204020204" pitchFamily="34" charset="-122"/>
              </a:rPr>
              <a:t>添加标题</a:t>
            </a:r>
            <a:endParaRPr lang="en-US" altLang="zh-CN" sz="2135"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1335" dirty="0">
                <a:latin typeface="微软雅黑" panose="020B0503020204020204" pitchFamily="34" charset="-122"/>
                <a:ea typeface="微软雅黑" panose="020B0503020204020204" pitchFamily="34" charset="-122"/>
              </a:rPr>
              <a:t>在此处添加文字在此处添加文字在此处添加文字</a:t>
            </a:r>
          </a:p>
        </p:txBody>
      </p:sp>
    </p:spTree>
  </p:cSld>
  <p:clrMapOvr>
    <a:masterClrMapping/>
  </p:clrMapOvr>
  <p:transition spd="slow" advClick="0" advTm="10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500"/>
                                        <p:tgtEl>
                                          <p:spTgt spid="4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46"/>
                                        </p:tgtEl>
                                        <p:attrNameLst>
                                          <p:attrName>style.visibility</p:attrName>
                                        </p:attrNameLst>
                                      </p:cBhvr>
                                      <p:to>
                                        <p:strVal val="visible"/>
                                      </p:to>
                                    </p:set>
                                    <p:anim calcmode="lin" valueType="num">
                                      <p:cBhvr>
                                        <p:cTn id="11"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46"/>
                                        </p:tgtEl>
                                        <p:attrNameLst>
                                          <p:attrName>ppt_y</p:attrName>
                                        </p:attrNameLst>
                                      </p:cBhvr>
                                      <p:tavLst>
                                        <p:tav tm="0">
                                          <p:val>
                                            <p:strVal val="#ppt_y"/>
                                          </p:val>
                                        </p:tav>
                                        <p:tav tm="100000">
                                          <p:val>
                                            <p:strVal val="#ppt_y"/>
                                          </p:val>
                                        </p:tav>
                                      </p:tavLst>
                                    </p:anim>
                                    <p:anim calcmode="lin" valueType="num">
                                      <p:cBhvr>
                                        <p:cTn id="13"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46"/>
                                        </p:tgtEl>
                                      </p:cBhvr>
                                    </p:animEffect>
                                  </p:childTnLst>
                                </p:cTn>
                              </p:par>
                            </p:childTnLst>
                          </p:cTn>
                        </p:par>
                        <p:par>
                          <p:cTn id="16" fill="hold">
                            <p:stCondLst>
                              <p:cond delay="1450"/>
                            </p:stCondLst>
                            <p:childTnLst>
                              <p:par>
                                <p:cTn id="17" presetID="23" presetClass="entr" presetSubtype="528" fill="hold" nodeType="afterEffect">
                                  <p:stCondLst>
                                    <p:cond delay="0"/>
                                  </p:stCondLst>
                                  <p:childTnLst>
                                    <p:set>
                                      <p:cBhvr>
                                        <p:cTn id="18" dur="1" fill="hold">
                                          <p:stCondLst>
                                            <p:cond delay="0"/>
                                          </p:stCondLst>
                                        </p:cTn>
                                        <p:tgtEl>
                                          <p:spTgt spid="130"/>
                                        </p:tgtEl>
                                        <p:attrNameLst>
                                          <p:attrName>style.visibility</p:attrName>
                                        </p:attrNameLst>
                                      </p:cBhvr>
                                      <p:to>
                                        <p:strVal val="visible"/>
                                      </p:to>
                                    </p:set>
                                    <p:anim calcmode="lin" valueType="num">
                                      <p:cBhvr>
                                        <p:cTn id="19" dur="500" fill="hold"/>
                                        <p:tgtEl>
                                          <p:spTgt spid="130"/>
                                        </p:tgtEl>
                                        <p:attrNameLst>
                                          <p:attrName>ppt_w</p:attrName>
                                        </p:attrNameLst>
                                      </p:cBhvr>
                                      <p:tavLst>
                                        <p:tav tm="0">
                                          <p:val>
                                            <p:fltVal val="0"/>
                                          </p:val>
                                        </p:tav>
                                        <p:tav tm="100000">
                                          <p:val>
                                            <p:strVal val="#ppt_w"/>
                                          </p:val>
                                        </p:tav>
                                      </p:tavLst>
                                    </p:anim>
                                    <p:anim calcmode="lin" valueType="num">
                                      <p:cBhvr>
                                        <p:cTn id="20" dur="500" fill="hold"/>
                                        <p:tgtEl>
                                          <p:spTgt spid="130"/>
                                        </p:tgtEl>
                                        <p:attrNameLst>
                                          <p:attrName>ppt_h</p:attrName>
                                        </p:attrNameLst>
                                      </p:cBhvr>
                                      <p:tavLst>
                                        <p:tav tm="0">
                                          <p:val>
                                            <p:fltVal val="0"/>
                                          </p:val>
                                        </p:tav>
                                        <p:tav tm="100000">
                                          <p:val>
                                            <p:strVal val="#ppt_h"/>
                                          </p:val>
                                        </p:tav>
                                      </p:tavLst>
                                    </p:anim>
                                    <p:anim calcmode="lin" valueType="num">
                                      <p:cBhvr>
                                        <p:cTn id="21" dur="500" fill="hold"/>
                                        <p:tgtEl>
                                          <p:spTgt spid="130"/>
                                        </p:tgtEl>
                                        <p:attrNameLst>
                                          <p:attrName>ppt_x</p:attrName>
                                        </p:attrNameLst>
                                      </p:cBhvr>
                                      <p:tavLst>
                                        <p:tav tm="0">
                                          <p:val>
                                            <p:fltVal val="0.5"/>
                                          </p:val>
                                        </p:tav>
                                        <p:tav tm="100000">
                                          <p:val>
                                            <p:strVal val="#ppt_x"/>
                                          </p:val>
                                        </p:tav>
                                      </p:tavLst>
                                    </p:anim>
                                    <p:anim calcmode="lin" valueType="num">
                                      <p:cBhvr>
                                        <p:cTn id="22" dur="500" fill="hold"/>
                                        <p:tgtEl>
                                          <p:spTgt spid="130"/>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250"/>
                                  </p:stCondLst>
                                  <p:childTnLst>
                                    <p:set>
                                      <p:cBhvr>
                                        <p:cTn id="24" dur="1" fill="hold">
                                          <p:stCondLst>
                                            <p:cond delay="0"/>
                                          </p:stCondLst>
                                        </p:cTn>
                                        <p:tgtEl>
                                          <p:spTgt spid="125"/>
                                        </p:tgtEl>
                                        <p:attrNameLst>
                                          <p:attrName>style.visibility</p:attrName>
                                        </p:attrNameLst>
                                      </p:cBhvr>
                                      <p:to>
                                        <p:strVal val="visible"/>
                                      </p:to>
                                    </p:set>
                                    <p:anim calcmode="lin" valueType="num">
                                      <p:cBhvr>
                                        <p:cTn id="25" dur="500" fill="hold"/>
                                        <p:tgtEl>
                                          <p:spTgt spid="125"/>
                                        </p:tgtEl>
                                        <p:attrNameLst>
                                          <p:attrName>ppt_w</p:attrName>
                                        </p:attrNameLst>
                                      </p:cBhvr>
                                      <p:tavLst>
                                        <p:tav tm="0">
                                          <p:val>
                                            <p:fltVal val="0"/>
                                          </p:val>
                                        </p:tav>
                                        <p:tav tm="100000">
                                          <p:val>
                                            <p:strVal val="#ppt_w"/>
                                          </p:val>
                                        </p:tav>
                                      </p:tavLst>
                                    </p:anim>
                                    <p:anim calcmode="lin" valueType="num">
                                      <p:cBhvr>
                                        <p:cTn id="26" dur="500" fill="hold"/>
                                        <p:tgtEl>
                                          <p:spTgt spid="125"/>
                                        </p:tgtEl>
                                        <p:attrNameLst>
                                          <p:attrName>ppt_h</p:attrName>
                                        </p:attrNameLst>
                                      </p:cBhvr>
                                      <p:tavLst>
                                        <p:tav tm="0">
                                          <p:val>
                                            <p:fltVal val="0"/>
                                          </p:val>
                                        </p:tav>
                                        <p:tav tm="100000">
                                          <p:val>
                                            <p:strVal val="#ppt_h"/>
                                          </p:val>
                                        </p:tav>
                                      </p:tavLst>
                                    </p:anim>
                                    <p:anim calcmode="lin" valueType="num">
                                      <p:cBhvr>
                                        <p:cTn id="27" dur="500" fill="hold"/>
                                        <p:tgtEl>
                                          <p:spTgt spid="125"/>
                                        </p:tgtEl>
                                        <p:attrNameLst>
                                          <p:attrName>ppt_x</p:attrName>
                                        </p:attrNameLst>
                                      </p:cBhvr>
                                      <p:tavLst>
                                        <p:tav tm="0">
                                          <p:val>
                                            <p:fltVal val="0.5"/>
                                          </p:val>
                                        </p:tav>
                                        <p:tav tm="100000">
                                          <p:val>
                                            <p:strVal val="#ppt_x"/>
                                          </p:val>
                                        </p:tav>
                                      </p:tavLst>
                                    </p:anim>
                                    <p:anim calcmode="lin" valueType="num">
                                      <p:cBhvr>
                                        <p:cTn id="28" dur="500" fill="hold"/>
                                        <p:tgtEl>
                                          <p:spTgt spid="125"/>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500"/>
                                  </p:stCondLst>
                                  <p:childTnLst>
                                    <p:set>
                                      <p:cBhvr>
                                        <p:cTn id="30" dur="1" fill="hold">
                                          <p:stCondLst>
                                            <p:cond delay="0"/>
                                          </p:stCondLst>
                                        </p:cTn>
                                        <p:tgtEl>
                                          <p:spTgt spid="111"/>
                                        </p:tgtEl>
                                        <p:attrNameLst>
                                          <p:attrName>style.visibility</p:attrName>
                                        </p:attrNameLst>
                                      </p:cBhvr>
                                      <p:to>
                                        <p:strVal val="visible"/>
                                      </p:to>
                                    </p:set>
                                    <p:anim calcmode="lin" valueType="num">
                                      <p:cBhvr>
                                        <p:cTn id="31" dur="500" fill="hold"/>
                                        <p:tgtEl>
                                          <p:spTgt spid="111"/>
                                        </p:tgtEl>
                                        <p:attrNameLst>
                                          <p:attrName>ppt_w</p:attrName>
                                        </p:attrNameLst>
                                      </p:cBhvr>
                                      <p:tavLst>
                                        <p:tav tm="0">
                                          <p:val>
                                            <p:fltVal val="0"/>
                                          </p:val>
                                        </p:tav>
                                        <p:tav tm="100000">
                                          <p:val>
                                            <p:strVal val="#ppt_w"/>
                                          </p:val>
                                        </p:tav>
                                      </p:tavLst>
                                    </p:anim>
                                    <p:anim calcmode="lin" valueType="num">
                                      <p:cBhvr>
                                        <p:cTn id="32" dur="500" fill="hold"/>
                                        <p:tgtEl>
                                          <p:spTgt spid="111"/>
                                        </p:tgtEl>
                                        <p:attrNameLst>
                                          <p:attrName>ppt_h</p:attrName>
                                        </p:attrNameLst>
                                      </p:cBhvr>
                                      <p:tavLst>
                                        <p:tav tm="0">
                                          <p:val>
                                            <p:fltVal val="0"/>
                                          </p:val>
                                        </p:tav>
                                        <p:tav tm="100000">
                                          <p:val>
                                            <p:strVal val="#ppt_h"/>
                                          </p:val>
                                        </p:tav>
                                      </p:tavLst>
                                    </p:anim>
                                    <p:anim calcmode="lin" valueType="num">
                                      <p:cBhvr>
                                        <p:cTn id="33" dur="500" fill="hold"/>
                                        <p:tgtEl>
                                          <p:spTgt spid="111"/>
                                        </p:tgtEl>
                                        <p:attrNameLst>
                                          <p:attrName>ppt_x</p:attrName>
                                        </p:attrNameLst>
                                      </p:cBhvr>
                                      <p:tavLst>
                                        <p:tav tm="0">
                                          <p:val>
                                            <p:fltVal val="0.5"/>
                                          </p:val>
                                        </p:tav>
                                        <p:tav tm="100000">
                                          <p:val>
                                            <p:strVal val="#ppt_x"/>
                                          </p:val>
                                        </p:tav>
                                      </p:tavLst>
                                    </p:anim>
                                    <p:anim calcmode="lin" valueType="num">
                                      <p:cBhvr>
                                        <p:cTn id="34" dur="500" fill="hold"/>
                                        <p:tgtEl>
                                          <p:spTgt spid="111"/>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750"/>
                                  </p:stCondLst>
                                  <p:childTnLst>
                                    <p:set>
                                      <p:cBhvr>
                                        <p:cTn id="36" dur="1" fill="hold">
                                          <p:stCondLst>
                                            <p:cond delay="0"/>
                                          </p:stCondLst>
                                        </p:cTn>
                                        <p:tgtEl>
                                          <p:spTgt spid="116"/>
                                        </p:tgtEl>
                                        <p:attrNameLst>
                                          <p:attrName>style.visibility</p:attrName>
                                        </p:attrNameLst>
                                      </p:cBhvr>
                                      <p:to>
                                        <p:strVal val="visible"/>
                                      </p:to>
                                    </p:set>
                                    <p:anim calcmode="lin" valueType="num">
                                      <p:cBhvr>
                                        <p:cTn id="37" dur="500" fill="hold"/>
                                        <p:tgtEl>
                                          <p:spTgt spid="116"/>
                                        </p:tgtEl>
                                        <p:attrNameLst>
                                          <p:attrName>ppt_w</p:attrName>
                                        </p:attrNameLst>
                                      </p:cBhvr>
                                      <p:tavLst>
                                        <p:tav tm="0">
                                          <p:val>
                                            <p:fltVal val="0"/>
                                          </p:val>
                                        </p:tav>
                                        <p:tav tm="100000">
                                          <p:val>
                                            <p:strVal val="#ppt_w"/>
                                          </p:val>
                                        </p:tav>
                                      </p:tavLst>
                                    </p:anim>
                                    <p:anim calcmode="lin" valueType="num">
                                      <p:cBhvr>
                                        <p:cTn id="38" dur="500" fill="hold"/>
                                        <p:tgtEl>
                                          <p:spTgt spid="116"/>
                                        </p:tgtEl>
                                        <p:attrNameLst>
                                          <p:attrName>ppt_h</p:attrName>
                                        </p:attrNameLst>
                                      </p:cBhvr>
                                      <p:tavLst>
                                        <p:tav tm="0">
                                          <p:val>
                                            <p:fltVal val="0"/>
                                          </p:val>
                                        </p:tav>
                                        <p:tav tm="100000">
                                          <p:val>
                                            <p:strVal val="#ppt_h"/>
                                          </p:val>
                                        </p:tav>
                                      </p:tavLst>
                                    </p:anim>
                                    <p:anim calcmode="lin" valueType="num">
                                      <p:cBhvr>
                                        <p:cTn id="39" dur="500" fill="hold"/>
                                        <p:tgtEl>
                                          <p:spTgt spid="116"/>
                                        </p:tgtEl>
                                        <p:attrNameLst>
                                          <p:attrName>ppt_x</p:attrName>
                                        </p:attrNameLst>
                                      </p:cBhvr>
                                      <p:tavLst>
                                        <p:tav tm="0">
                                          <p:val>
                                            <p:fltVal val="0.5"/>
                                          </p:val>
                                        </p:tav>
                                        <p:tav tm="100000">
                                          <p:val>
                                            <p:strVal val="#ppt_x"/>
                                          </p:val>
                                        </p:tav>
                                      </p:tavLst>
                                    </p:anim>
                                    <p:anim calcmode="lin" valueType="num">
                                      <p:cBhvr>
                                        <p:cTn id="40" dur="500" fill="hold"/>
                                        <p:tgtEl>
                                          <p:spTgt spid="116"/>
                                        </p:tgtEl>
                                        <p:attrNameLst>
                                          <p:attrName>ppt_y</p:attrName>
                                        </p:attrNameLst>
                                      </p:cBhvr>
                                      <p:tavLst>
                                        <p:tav tm="0">
                                          <p:val>
                                            <p:fltVal val="0.5"/>
                                          </p:val>
                                        </p:tav>
                                        <p:tav tm="100000">
                                          <p:val>
                                            <p:strVal val="#ppt_y"/>
                                          </p:val>
                                        </p:tav>
                                      </p:tavLst>
                                    </p:anim>
                                  </p:childTnLst>
                                </p:cTn>
                              </p:par>
                              <p:par>
                                <p:cTn id="41" presetID="23" presetClass="entr" presetSubtype="528" fill="hold" nodeType="withEffect">
                                  <p:stCondLst>
                                    <p:cond delay="1000"/>
                                  </p:stCondLst>
                                  <p:childTnLst>
                                    <p:set>
                                      <p:cBhvr>
                                        <p:cTn id="42" dur="1" fill="hold">
                                          <p:stCondLst>
                                            <p:cond delay="0"/>
                                          </p:stCondLst>
                                        </p:cTn>
                                        <p:tgtEl>
                                          <p:spTgt spid="103"/>
                                        </p:tgtEl>
                                        <p:attrNameLst>
                                          <p:attrName>style.visibility</p:attrName>
                                        </p:attrNameLst>
                                      </p:cBhvr>
                                      <p:to>
                                        <p:strVal val="visible"/>
                                      </p:to>
                                    </p:set>
                                    <p:anim calcmode="lin" valueType="num">
                                      <p:cBhvr>
                                        <p:cTn id="43" dur="500" fill="hold"/>
                                        <p:tgtEl>
                                          <p:spTgt spid="103"/>
                                        </p:tgtEl>
                                        <p:attrNameLst>
                                          <p:attrName>ppt_w</p:attrName>
                                        </p:attrNameLst>
                                      </p:cBhvr>
                                      <p:tavLst>
                                        <p:tav tm="0">
                                          <p:val>
                                            <p:fltVal val="0"/>
                                          </p:val>
                                        </p:tav>
                                        <p:tav tm="100000">
                                          <p:val>
                                            <p:strVal val="#ppt_w"/>
                                          </p:val>
                                        </p:tav>
                                      </p:tavLst>
                                    </p:anim>
                                    <p:anim calcmode="lin" valueType="num">
                                      <p:cBhvr>
                                        <p:cTn id="44" dur="500" fill="hold"/>
                                        <p:tgtEl>
                                          <p:spTgt spid="103"/>
                                        </p:tgtEl>
                                        <p:attrNameLst>
                                          <p:attrName>ppt_h</p:attrName>
                                        </p:attrNameLst>
                                      </p:cBhvr>
                                      <p:tavLst>
                                        <p:tav tm="0">
                                          <p:val>
                                            <p:fltVal val="0"/>
                                          </p:val>
                                        </p:tav>
                                        <p:tav tm="100000">
                                          <p:val>
                                            <p:strVal val="#ppt_h"/>
                                          </p:val>
                                        </p:tav>
                                      </p:tavLst>
                                    </p:anim>
                                    <p:anim calcmode="lin" valueType="num">
                                      <p:cBhvr>
                                        <p:cTn id="45" dur="500" fill="hold"/>
                                        <p:tgtEl>
                                          <p:spTgt spid="103"/>
                                        </p:tgtEl>
                                        <p:attrNameLst>
                                          <p:attrName>ppt_x</p:attrName>
                                        </p:attrNameLst>
                                      </p:cBhvr>
                                      <p:tavLst>
                                        <p:tav tm="0">
                                          <p:val>
                                            <p:fltVal val="0.5"/>
                                          </p:val>
                                        </p:tav>
                                        <p:tav tm="100000">
                                          <p:val>
                                            <p:strVal val="#ppt_x"/>
                                          </p:val>
                                        </p:tav>
                                      </p:tavLst>
                                    </p:anim>
                                    <p:anim calcmode="lin" valueType="num">
                                      <p:cBhvr>
                                        <p:cTn id="46" dur="500" fill="hold"/>
                                        <p:tgtEl>
                                          <p:spTgt spid="103"/>
                                        </p:tgtEl>
                                        <p:attrNameLst>
                                          <p:attrName>ppt_y</p:attrName>
                                        </p:attrNameLst>
                                      </p:cBhvr>
                                      <p:tavLst>
                                        <p:tav tm="0">
                                          <p:val>
                                            <p:fltVal val="0.5"/>
                                          </p:val>
                                        </p:tav>
                                        <p:tav tm="100000">
                                          <p:val>
                                            <p:strVal val="#ppt_y"/>
                                          </p:val>
                                        </p:tav>
                                      </p:tavLst>
                                    </p:anim>
                                  </p:childTnLst>
                                </p:cTn>
                              </p:par>
                              <p:par>
                                <p:cTn id="47" presetID="23" presetClass="entr" presetSubtype="528" fill="hold" nodeType="withEffect">
                                  <p:stCondLst>
                                    <p:cond delay="1250"/>
                                  </p:stCondLst>
                                  <p:childTnLst>
                                    <p:set>
                                      <p:cBhvr>
                                        <p:cTn id="48" dur="1" fill="hold">
                                          <p:stCondLst>
                                            <p:cond delay="0"/>
                                          </p:stCondLst>
                                        </p:cTn>
                                        <p:tgtEl>
                                          <p:spTgt spid="119"/>
                                        </p:tgtEl>
                                        <p:attrNameLst>
                                          <p:attrName>style.visibility</p:attrName>
                                        </p:attrNameLst>
                                      </p:cBhvr>
                                      <p:to>
                                        <p:strVal val="visible"/>
                                      </p:to>
                                    </p:set>
                                    <p:anim calcmode="lin" valueType="num">
                                      <p:cBhvr>
                                        <p:cTn id="49" dur="500" fill="hold"/>
                                        <p:tgtEl>
                                          <p:spTgt spid="119"/>
                                        </p:tgtEl>
                                        <p:attrNameLst>
                                          <p:attrName>ppt_w</p:attrName>
                                        </p:attrNameLst>
                                      </p:cBhvr>
                                      <p:tavLst>
                                        <p:tav tm="0">
                                          <p:val>
                                            <p:fltVal val="0"/>
                                          </p:val>
                                        </p:tav>
                                        <p:tav tm="100000">
                                          <p:val>
                                            <p:strVal val="#ppt_w"/>
                                          </p:val>
                                        </p:tav>
                                      </p:tavLst>
                                    </p:anim>
                                    <p:anim calcmode="lin" valueType="num">
                                      <p:cBhvr>
                                        <p:cTn id="50" dur="500" fill="hold"/>
                                        <p:tgtEl>
                                          <p:spTgt spid="119"/>
                                        </p:tgtEl>
                                        <p:attrNameLst>
                                          <p:attrName>ppt_h</p:attrName>
                                        </p:attrNameLst>
                                      </p:cBhvr>
                                      <p:tavLst>
                                        <p:tav tm="0">
                                          <p:val>
                                            <p:fltVal val="0"/>
                                          </p:val>
                                        </p:tav>
                                        <p:tav tm="100000">
                                          <p:val>
                                            <p:strVal val="#ppt_h"/>
                                          </p:val>
                                        </p:tav>
                                      </p:tavLst>
                                    </p:anim>
                                    <p:anim calcmode="lin" valueType="num">
                                      <p:cBhvr>
                                        <p:cTn id="51" dur="500" fill="hold"/>
                                        <p:tgtEl>
                                          <p:spTgt spid="119"/>
                                        </p:tgtEl>
                                        <p:attrNameLst>
                                          <p:attrName>ppt_x</p:attrName>
                                        </p:attrNameLst>
                                      </p:cBhvr>
                                      <p:tavLst>
                                        <p:tav tm="0">
                                          <p:val>
                                            <p:fltVal val="0.5"/>
                                          </p:val>
                                        </p:tav>
                                        <p:tav tm="100000">
                                          <p:val>
                                            <p:strVal val="#ppt_x"/>
                                          </p:val>
                                        </p:tav>
                                      </p:tavLst>
                                    </p:anim>
                                    <p:anim calcmode="lin" valueType="num">
                                      <p:cBhvr>
                                        <p:cTn id="52" dur="500" fill="hold"/>
                                        <p:tgtEl>
                                          <p:spTgt spid="119"/>
                                        </p:tgtEl>
                                        <p:attrNameLst>
                                          <p:attrName>ppt_y</p:attrName>
                                        </p:attrNameLst>
                                      </p:cBhvr>
                                      <p:tavLst>
                                        <p:tav tm="0">
                                          <p:val>
                                            <p:fltVal val="0.5"/>
                                          </p:val>
                                        </p:tav>
                                        <p:tav tm="100000">
                                          <p:val>
                                            <p:strVal val="#ppt_y"/>
                                          </p:val>
                                        </p:tav>
                                      </p:tavLst>
                                    </p:anim>
                                  </p:childTnLst>
                                </p:cTn>
                              </p:par>
                            </p:childTnLst>
                          </p:cTn>
                        </p:par>
                        <p:par>
                          <p:cTn id="53" fill="hold">
                            <p:stCondLst>
                              <p:cond delay="1950"/>
                            </p:stCondLst>
                            <p:childTnLst>
                              <p:par>
                                <p:cTn id="54" presetID="22" presetClass="entr" presetSubtype="2" fill="hold" nodeType="afterEffect">
                                  <p:stCondLst>
                                    <p:cond delay="0"/>
                                  </p:stCondLst>
                                  <p:childTnLst>
                                    <p:set>
                                      <p:cBhvr>
                                        <p:cTn id="55" dur="1" fill="hold">
                                          <p:stCondLst>
                                            <p:cond delay="0"/>
                                          </p:stCondLst>
                                        </p:cTn>
                                        <p:tgtEl>
                                          <p:spTgt spid="162"/>
                                        </p:tgtEl>
                                        <p:attrNameLst>
                                          <p:attrName>style.visibility</p:attrName>
                                        </p:attrNameLst>
                                      </p:cBhvr>
                                      <p:to>
                                        <p:strVal val="visible"/>
                                      </p:to>
                                    </p:set>
                                    <p:animEffect transition="in" filter="wipe(right)">
                                      <p:cBhvr>
                                        <p:cTn id="56" dur="400"/>
                                        <p:tgtEl>
                                          <p:spTgt spid="162"/>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165"/>
                                        </p:tgtEl>
                                        <p:attrNameLst>
                                          <p:attrName>style.visibility</p:attrName>
                                        </p:attrNameLst>
                                      </p:cBhvr>
                                      <p:to>
                                        <p:strVal val="visible"/>
                                      </p:to>
                                    </p:set>
                                    <p:anim calcmode="lin" valueType="num">
                                      <p:cBhvr additive="base">
                                        <p:cTn id="59" dur="500"/>
                                        <p:tgtEl>
                                          <p:spTgt spid="165"/>
                                        </p:tgtEl>
                                        <p:attrNameLst>
                                          <p:attrName>ppt_y</p:attrName>
                                        </p:attrNameLst>
                                      </p:cBhvr>
                                      <p:tavLst>
                                        <p:tav tm="0">
                                          <p:val>
                                            <p:strVal val="#ppt_y+#ppt_h*1.125000"/>
                                          </p:val>
                                        </p:tav>
                                        <p:tav tm="100000">
                                          <p:val>
                                            <p:strVal val="#ppt_y"/>
                                          </p:val>
                                        </p:tav>
                                      </p:tavLst>
                                    </p:anim>
                                    <p:animEffect transition="in" filter="wipe(up)">
                                      <p:cBhvr>
                                        <p:cTn id="60" dur="500"/>
                                        <p:tgtEl>
                                          <p:spTgt spid="165"/>
                                        </p:tgtEl>
                                      </p:cBhvr>
                                    </p:animEffect>
                                  </p:childTnLst>
                                </p:cTn>
                              </p:par>
                            </p:childTnLst>
                          </p:cTn>
                        </p:par>
                        <p:par>
                          <p:cTn id="61" fill="hold">
                            <p:stCondLst>
                              <p:cond delay="2450"/>
                            </p:stCondLst>
                            <p:childTnLst>
                              <p:par>
                                <p:cTn id="62" presetID="22" presetClass="entr" presetSubtype="8" fill="hold" nodeType="afterEffect">
                                  <p:stCondLst>
                                    <p:cond delay="0"/>
                                  </p:stCondLst>
                                  <p:childTnLst>
                                    <p:set>
                                      <p:cBhvr>
                                        <p:cTn id="63" dur="1" fill="hold">
                                          <p:stCondLst>
                                            <p:cond delay="0"/>
                                          </p:stCondLst>
                                        </p:cTn>
                                        <p:tgtEl>
                                          <p:spTgt spid="147"/>
                                        </p:tgtEl>
                                        <p:attrNameLst>
                                          <p:attrName>style.visibility</p:attrName>
                                        </p:attrNameLst>
                                      </p:cBhvr>
                                      <p:to>
                                        <p:strVal val="visible"/>
                                      </p:to>
                                    </p:set>
                                    <p:animEffect transition="in" filter="wipe(left)">
                                      <p:cBhvr>
                                        <p:cTn id="64" dur="400"/>
                                        <p:tgtEl>
                                          <p:spTgt spid="147"/>
                                        </p:tgtEl>
                                      </p:cBhvr>
                                    </p:animEffect>
                                  </p:childTnLst>
                                </p:cTn>
                              </p:par>
                              <p:par>
                                <p:cTn id="65" presetID="12" presetClass="entr" presetSubtype="4" fill="hold" grpId="0" nodeType="withEffect">
                                  <p:stCondLst>
                                    <p:cond delay="0"/>
                                  </p:stCondLst>
                                  <p:childTnLst>
                                    <p:set>
                                      <p:cBhvr>
                                        <p:cTn id="66" dur="1" fill="hold">
                                          <p:stCondLst>
                                            <p:cond delay="0"/>
                                          </p:stCondLst>
                                        </p:cTn>
                                        <p:tgtEl>
                                          <p:spTgt spid="153"/>
                                        </p:tgtEl>
                                        <p:attrNameLst>
                                          <p:attrName>style.visibility</p:attrName>
                                        </p:attrNameLst>
                                      </p:cBhvr>
                                      <p:to>
                                        <p:strVal val="visible"/>
                                      </p:to>
                                    </p:set>
                                    <p:anim calcmode="lin" valueType="num">
                                      <p:cBhvr additive="base">
                                        <p:cTn id="67" dur="500"/>
                                        <p:tgtEl>
                                          <p:spTgt spid="153"/>
                                        </p:tgtEl>
                                        <p:attrNameLst>
                                          <p:attrName>ppt_y</p:attrName>
                                        </p:attrNameLst>
                                      </p:cBhvr>
                                      <p:tavLst>
                                        <p:tav tm="0">
                                          <p:val>
                                            <p:strVal val="#ppt_y+#ppt_h*1.125000"/>
                                          </p:val>
                                        </p:tav>
                                        <p:tav tm="100000">
                                          <p:val>
                                            <p:strVal val="#ppt_y"/>
                                          </p:val>
                                        </p:tav>
                                      </p:tavLst>
                                    </p:anim>
                                    <p:animEffect transition="in" filter="wipe(up)">
                                      <p:cBhvr>
                                        <p:cTn id="68" dur="500"/>
                                        <p:tgtEl>
                                          <p:spTgt spid="153"/>
                                        </p:tgtEl>
                                      </p:cBhvr>
                                    </p:animEffect>
                                  </p:childTnLst>
                                </p:cTn>
                              </p:par>
                            </p:childTnLst>
                          </p:cTn>
                        </p:par>
                        <p:par>
                          <p:cTn id="69" fill="hold">
                            <p:stCondLst>
                              <p:cond delay="2950"/>
                            </p:stCondLst>
                            <p:childTnLst>
                              <p:par>
                                <p:cTn id="70" presetID="22" presetClass="entr" presetSubtype="2" fill="hold" nodeType="afterEffect">
                                  <p:stCondLst>
                                    <p:cond delay="0"/>
                                  </p:stCondLst>
                                  <p:childTnLst>
                                    <p:set>
                                      <p:cBhvr>
                                        <p:cTn id="71" dur="1" fill="hold">
                                          <p:stCondLst>
                                            <p:cond delay="0"/>
                                          </p:stCondLst>
                                        </p:cTn>
                                        <p:tgtEl>
                                          <p:spTgt spid="159"/>
                                        </p:tgtEl>
                                        <p:attrNameLst>
                                          <p:attrName>style.visibility</p:attrName>
                                        </p:attrNameLst>
                                      </p:cBhvr>
                                      <p:to>
                                        <p:strVal val="visible"/>
                                      </p:to>
                                    </p:set>
                                    <p:animEffect transition="in" filter="wipe(right)">
                                      <p:cBhvr>
                                        <p:cTn id="72" dur="400"/>
                                        <p:tgtEl>
                                          <p:spTgt spid="159"/>
                                        </p:tgtEl>
                                      </p:cBhvr>
                                    </p:animEffect>
                                  </p:childTnLst>
                                </p:cTn>
                              </p:par>
                              <p:par>
                                <p:cTn id="73" presetID="12" presetClass="entr" presetSubtype="4" fill="hold" grpId="0" nodeType="withEffect">
                                  <p:stCondLst>
                                    <p:cond delay="0"/>
                                  </p:stCondLst>
                                  <p:childTnLst>
                                    <p:set>
                                      <p:cBhvr>
                                        <p:cTn id="74" dur="1" fill="hold">
                                          <p:stCondLst>
                                            <p:cond delay="0"/>
                                          </p:stCondLst>
                                        </p:cTn>
                                        <p:tgtEl>
                                          <p:spTgt spid="166"/>
                                        </p:tgtEl>
                                        <p:attrNameLst>
                                          <p:attrName>style.visibility</p:attrName>
                                        </p:attrNameLst>
                                      </p:cBhvr>
                                      <p:to>
                                        <p:strVal val="visible"/>
                                      </p:to>
                                    </p:set>
                                    <p:anim calcmode="lin" valueType="num">
                                      <p:cBhvr additive="base">
                                        <p:cTn id="75" dur="500"/>
                                        <p:tgtEl>
                                          <p:spTgt spid="166"/>
                                        </p:tgtEl>
                                        <p:attrNameLst>
                                          <p:attrName>ppt_y</p:attrName>
                                        </p:attrNameLst>
                                      </p:cBhvr>
                                      <p:tavLst>
                                        <p:tav tm="0">
                                          <p:val>
                                            <p:strVal val="#ppt_y+#ppt_h*1.125000"/>
                                          </p:val>
                                        </p:tav>
                                        <p:tav tm="100000">
                                          <p:val>
                                            <p:strVal val="#ppt_y"/>
                                          </p:val>
                                        </p:tav>
                                      </p:tavLst>
                                    </p:anim>
                                    <p:animEffect transition="in" filter="wipe(up)">
                                      <p:cBhvr>
                                        <p:cTn id="76" dur="500"/>
                                        <p:tgtEl>
                                          <p:spTgt spid="166"/>
                                        </p:tgtEl>
                                      </p:cBhvr>
                                    </p:animEffect>
                                  </p:childTnLst>
                                </p:cTn>
                              </p:par>
                            </p:childTnLst>
                          </p:cTn>
                        </p:par>
                        <p:par>
                          <p:cTn id="77" fill="hold">
                            <p:stCondLst>
                              <p:cond delay="3450"/>
                            </p:stCondLst>
                            <p:childTnLst>
                              <p:par>
                                <p:cTn id="78" presetID="22" presetClass="entr" presetSubtype="8" fill="hold" nodeType="afterEffect">
                                  <p:stCondLst>
                                    <p:cond delay="0"/>
                                  </p:stCondLst>
                                  <p:childTnLst>
                                    <p:set>
                                      <p:cBhvr>
                                        <p:cTn id="79" dur="1" fill="hold">
                                          <p:stCondLst>
                                            <p:cond delay="0"/>
                                          </p:stCondLst>
                                        </p:cTn>
                                        <p:tgtEl>
                                          <p:spTgt spid="144"/>
                                        </p:tgtEl>
                                        <p:attrNameLst>
                                          <p:attrName>style.visibility</p:attrName>
                                        </p:attrNameLst>
                                      </p:cBhvr>
                                      <p:to>
                                        <p:strVal val="visible"/>
                                      </p:to>
                                    </p:set>
                                    <p:animEffect transition="in" filter="wipe(left)">
                                      <p:cBhvr>
                                        <p:cTn id="80" dur="400"/>
                                        <p:tgtEl>
                                          <p:spTgt spid="144"/>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154"/>
                                        </p:tgtEl>
                                        <p:attrNameLst>
                                          <p:attrName>style.visibility</p:attrName>
                                        </p:attrNameLst>
                                      </p:cBhvr>
                                      <p:to>
                                        <p:strVal val="visible"/>
                                      </p:to>
                                    </p:set>
                                    <p:anim calcmode="lin" valueType="num">
                                      <p:cBhvr additive="base">
                                        <p:cTn id="83" dur="500"/>
                                        <p:tgtEl>
                                          <p:spTgt spid="154"/>
                                        </p:tgtEl>
                                        <p:attrNameLst>
                                          <p:attrName>ppt_y</p:attrName>
                                        </p:attrNameLst>
                                      </p:cBhvr>
                                      <p:tavLst>
                                        <p:tav tm="0">
                                          <p:val>
                                            <p:strVal val="#ppt_y+#ppt_h*1.125000"/>
                                          </p:val>
                                        </p:tav>
                                        <p:tav tm="100000">
                                          <p:val>
                                            <p:strVal val="#ppt_y"/>
                                          </p:val>
                                        </p:tav>
                                      </p:tavLst>
                                    </p:anim>
                                    <p:animEffect transition="in" filter="wipe(up)">
                                      <p:cBhvr>
                                        <p:cTn id="84" dur="500"/>
                                        <p:tgtEl>
                                          <p:spTgt spid="154"/>
                                        </p:tgtEl>
                                      </p:cBhvr>
                                    </p:animEffect>
                                  </p:childTnLst>
                                </p:cTn>
                              </p:par>
                            </p:childTnLst>
                          </p:cTn>
                        </p:par>
                        <p:par>
                          <p:cTn id="85" fill="hold">
                            <p:stCondLst>
                              <p:cond delay="3950"/>
                            </p:stCondLst>
                            <p:childTnLst>
                              <p:par>
                                <p:cTn id="86" presetID="22" presetClass="entr" presetSubtype="2" fill="hold" nodeType="afterEffect">
                                  <p:stCondLst>
                                    <p:cond delay="0"/>
                                  </p:stCondLst>
                                  <p:childTnLst>
                                    <p:set>
                                      <p:cBhvr>
                                        <p:cTn id="87" dur="1" fill="hold">
                                          <p:stCondLst>
                                            <p:cond delay="0"/>
                                          </p:stCondLst>
                                        </p:cTn>
                                        <p:tgtEl>
                                          <p:spTgt spid="156"/>
                                        </p:tgtEl>
                                        <p:attrNameLst>
                                          <p:attrName>style.visibility</p:attrName>
                                        </p:attrNameLst>
                                      </p:cBhvr>
                                      <p:to>
                                        <p:strVal val="visible"/>
                                      </p:to>
                                    </p:set>
                                    <p:animEffect transition="in" filter="wipe(right)">
                                      <p:cBhvr>
                                        <p:cTn id="88" dur="400"/>
                                        <p:tgtEl>
                                          <p:spTgt spid="156"/>
                                        </p:tgtEl>
                                      </p:cBhvr>
                                    </p:animEffect>
                                  </p:childTnLst>
                                </p:cTn>
                              </p:par>
                              <p:par>
                                <p:cTn id="89" presetID="12" presetClass="entr" presetSubtype="4" fill="hold" grpId="0" nodeType="withEffect">
                                  <p:stCondLst>
                                    <p:cond delay="0"/>
                                  </p:stCondLst>
                                  <p:childTnLst>
                                    <p:set>
                                      <p:cBhvr>
                                        <p:cTn id="90" dur="1" fill="hold">
                                          <p:stCondLst>
                                            <p:cond delay="0"/>
                                          </p:stCondLst>
                                        </p:cTn>
                                        <p:tgtEl>
                                          <p:spTgt spid="167"/>
                                        </p:tgtEl>
                                        <p:attrNameLst>
                                          <p:attrName>style.visibility</p:attrName>
                                        </p:attrNameLst>
                                      </p:cBhvr>
                                      <p:to>
                                        <p:strVal val="visible"/>
                                      </p:to>
                                    </p:set>
                                    <p:anim calcmode="lin" valueType="num">
                                      <p:cBhvr additive="base">
                                        <p:cTn id="91" dur="500"/>
                                        <p:tgtEl>
                                          <p:spTgt spid="167"/>
                                        </p:tgtEl>
                                        <p:attrNameLst>
                                          <p:attrName>ppt_y</p:attrName>
                                        </p:attrNameLst>
                                      </p:cBhvr>
                                      <p:tavLst>
                                        <p:tav tm="0">
                                          <p:val>
                                            <p:strVal val="#ppt_y+#ppt_h*1.125000"/>
                                          </p:val>
                                        </p:tav>
                                        <p:tav tm="100000">
                                          <p:val>
                                            <p:strVal val="#ppt_y"/>
                                          </p:val>
                                        </p:tav>
                                      </p:tavLst>
                                    </p:anim>
                                    <p:animEffect transition="in" filter="wipe(up)">
                                      <p:cBhvr>
                                        <p:cTn id="92" dur="500"/>
                                        <p:tgtEl>
                                          <p:spTgt spid="167"/>
                                        </p:tgtEl>
                                      </p:cBhvr>
                                    </p:animEffect>
                                  </p:childTnLst>
                                </p:cTn>
                              </p:par>
                            </p:childTnLst>
                          </p:cTn>
                        </p:par>
                        <p:par>
                          <p:cTn id="93" fill="hold">
                            <p:stCondLst>
                              <p:cond delay="4450"/>
                            </p:stCondLst>
                            <p:childTnLst>
                              <p:par>
                                <p:cTn id="94" presetID="22" presetClass="entr" presetSubtype="8" fill="hold" nodeType="afterEffect">
                                  <p:stCondLst>
                                    <p:cond delay="0"/>
                                  </p:stCondLst>
                                  <p:childTnLst>
                                    <p:set>
                                      <p:cBhvr>
                                        <p:cTn id="95" dur="1" fill="hold">
                                          <p:stCondLst>
                                            <p:cond delay="0"/>
                                          </p:stCondLst>
                                        </p:cTn>
                                        <p:tgtEl>
                                          <p:spTgt spid="150"/>
                                        </p:tgtEl>
                                        <p:attrNameLst>
                                          <p:attrName>style.visibility</p:attrName>
                                        </p:attrNameLst>
                                      </p:cBhvr>
                                      <p:to>
                                        <p:strVal val="visible"/>
                                      </p:to>
                                    </p:set>
                                    <p:animEffect transition="in" filter="wipe(left)">
                                      <p:cBhvr>
                                        <p:cTn id="96" dur="400"/>
                                        <p:tgtEl>
                                          <p:spTgt spid="150"/>
                                        </p:tgtEl>
                                      </p:cBhvr>
                                    </p:animEffect>
                                  </p:childTnLst>
                                </p:cTn>
                              </p:par>
                              <p:par>
                                <p:cTn id="97" presetID="12" presetClass="entr" presetSubtype="4" fill="hold" grpId="0" nodeType="withEffect">
                                  <p:stCondLst>
                                    <p:cond delay="0"/>
                                  </p:stCondLst>
                                  <p:childTnLst>
                                    <p:set>
                                      <p:cBhvr>
                                        <p:cTn id="98" dur="1" fill="hold">
                                          <p:stCondLst>
                                            <p:cond delay="0"/>
                                          </p:stCondLst>
                                        </p:cTn>
                                        <p:tgtEl>
                                          <p:spTgt spid="155"/>
                                        </p:tgtEl>
                                        <p:attrNameLst>
                                          <p:attrName>style.visibility</p:attrName>
                                        </p:attrNameLst>
                                      </p:cBhvr>
                                      <p:to>
                                        <p:strVal val="visible"/>
                                      </p:to>
                                    </p:set>
                                    <p:anim calcmode="lin" valueType="num">
                                      <p:cBhvr additive="base">
                                        <p:cTn id="99" dur="500"/>
                                        <p:tgtEl>
                                          <p:spTgt spid="155"/>
                                        </p:tgtEl>
                                        <p:attrNameLst>
                                          <p:attrName>ppt_y</p:attrName>
                                        </p:attrNameLst>
                                      </p:cBhvr>
                                      <p:tavLst>
                                        <p:tav tm="0">
                                          <p:val>
                                            <p:strVal val="#ppt_y+#ppt_h*1.125000"/>
                                          </p:val>
                                        </p:tav>
                                        <p:tav tm="100000">
                                          <p:val>
                                            <p:strVal val="#ppt_y"/>
                                          </p:val>
                                        </p:tav>
                                      </p:tavLst>
                                    </p:anim>
                                    <p:animEffect transition="in" filter="wipe(up)">
                                      <p:cBhvr>
                                        <p:cTn id="100"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153" grpId="0"/>
      <p:bldP spid="154" grpId="0"/>
      <p:bldP spid="155" grpId="0"/>
      <p:bldP spid="165" grpId="0"/>
      <p:bldP spid="166" grpId="0"/>
      <p:bldP spid="16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矩形 138"/>
          <p:cNvSpPr/>
          <p:nvPr/>
        </p:nvSpPr>
        <p:spPr bwMode="auto">
          <a:xfrm>
            <a:off x="-1" y="1491240"/>
            <a:ext cx="12241357" cy="376122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lt1"/>
              </a:solidFill>
            </a:endParaRPr>
          </a:p>
        </p:txBody>
      </p:sp>
      <p:grpSp>
        <p:nvGrpSpPr>
          <p:cNvPr id="140" name="组合 139"/>
          <p:cNvGrpSpPr/>
          <p:nvPr/>
        </p:nvGrpSpPr>
        <p:grpSpPr>
          <a:xfrm>
            <a:off x="1427684" y="2249444"/>
            <a:ext cx="1302476" cy="1302476"/>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43" name="椭圆 142"/>
          <p:cNvSpPr/>
          <p:nvPr/>
        </p:nvSpPr>
        <p:spPr>
          <a:xfrm>
            <a:off x="874764" y="3489676"/>
            <a:ext cx="969388" cy="969388"/>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4" name="椭圆 143"/>
          <p:cNvSpPr/>
          <p:nvPr/>
        </p:nvSpPr>
        <p:spPr>
          <a:xfrm>
            <a:off x="529212" y="2039732"/>
            <a:ext cx="366369" cy="36636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45" name="组合 144"/>
          <p:cNvGrpSpPr/>
          <p:nvPr/>
        </p:nvGrpSpPr>
        <p:grpSpPr>
          <a:xfrm>
            <a:off x="2604288" y="1923644"/>
            <a:ext cx="831871" cy="831871"/>
            <a:chOff x="304800" y="673100"/>
            <a:chExt cx="4000500" cy="4000500"/>
          </a:xfrm>
          <a:effectLst>
            <a:outerShdw blurRad="317500" dist="1905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7" name="椭圆 1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48" name="组合 147"/>
          <p:cNvGrpSpPr/>
          <p:nvPr/>
        </p:nvGrpSpPr>
        <p:grpSpPr>
          <a:xfrm>
            <a:off x="459652" y="5099634"/>
            <a:ext cx="293036" cy="293036"/>
            <a:chOff x="304800" y="673100"/>
            <a:chExt cx="4000500" cy="4000500"/>
          </a:xfrm>
          <a:effectLst>
            <a:outerShdw blurRad="381000" dist="152400" dir="8100000" algn="tr" rotWithShape="0">
              <a:prstClr val="black">
                <a:alpha val="70000"/>
              </a:prstClr>
            </a:outerShdw>
          </a:effectLst>
        </p:grpSpPr>
        <p:sp>
          <p:nvSpPr>
            <p:cNvPr id="149" name="同心圆 1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0" name="椭圆 14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51" name="组合 150"/>
          <p:cNvGrpSpPr/>
          <p:nvPr/>
        </p:nvGrpSpPr>
        <p:grpSpPr>
          <a:xfrm>
            <a:off x="92518" y="2997824"/>
            <a:ext cx="383892" cy="383892"/>
            <a:chOff x="304800" y="673100"/>
            <a:chExt cx="4000500" cy="4000500"/>
          </a:xfrm>
          <a:effectLst>
            <a:outerShdw blurRad="381000" dist="152400" dir="8100000" algn="tr" rotWithShape="0">
              <a:prstClr val="black">
                <a:alpha val="70000"/>
              </a:prstClr>
            </a:outerShdw>
          </a:effectLst>
        </p:grpSpPr>
        <p:sp>
          <p:nvSpPr>
            <p:cNvPr id="152" name="同心圆 1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3" name="椭圆 15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4" name="椭圆 153"/>
          <p:cNvSpPr/>
          <p:nvPr/>
        </p:nvSpPr>
        <p:spPr>
          <a:xfrm>
            <a:off x="1310556" y="4687259"/>
            <a:ext cx="366369" cy="36636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5" name="椭圆 154"/>
          <p:cNvSpPr/>
          <p:nvPr/>
        </p:nvSpPr>
        <p:spPr>
          <a:xfrm>
            <a:off x="4209354" y="5133137"/>
            <a:ext cx="183185" cy="18318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56" name="组合 155"/>
          <p:cNvGrpSpPr/>
          <p:nvPr/>
        </p:nvGrpSpPr>
        <p:grpSpPr>
          <a:xfrm>
            <a:off x="2056006" y="3757927"/>
            <a:ext cx="850995" cy="850995"/>
            <a:chOff x="304800" y="673100"/>
            <a:chExt cx="4000500" cy="4000500"/>
          </a:xfrm>
          <a:effectLst>
            <a:outerShdw blurRad="317500" dist="1905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58" name="椭圆 1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59" name="椭圆 158"/>
          <p:cNvSpPr/>
          <p:nvPr/>
        </p:nvSpPr>
        <p:spPr>
          <a:xfrm>
            <a:off x="1494437" y="1202118"/>
            <a:ext cx="366369" cy="366369"/>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0" name="椭圆 159"/>
          <p:cNvSpPr/>
          <p:nvPr/>
        </p:nvSpPr>
        <p:spPr>
          <a:xfrm>
            <a:off x="2964269" y="4894816"/>
            <a:ext cx="183185" cy="18318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161" name="组合 160"/>
          <p:cNvGrpSpPr/>
          <p:nvPr/>
        </p:nvGrpSpPr>
        <p:grpSpPr>
          <a:xfrm>
            <a:off x="739896" y="1885528"/>
            <a:ext cx="2611651" cy="2611651"/>
            <a:chOff x="304800" y="673100"/>
            <a:chExt cx="4000500" cy="4000500"/>
          </a:xfrm>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solidFill>
              </a:endParaRPr>
            </a:p>
          </p:txBody>
        </p:sp>
        <p:sp>
          <p:nvSpPr>
            <p:cNvPr id="163" name="椭圆 16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164" name="椭圆 163"/>
          <p:cNvSpPr/>
          <p:nvPr/>
        </p:nvSpPr>
        <p:spPr>
          <a:xfrm>
            <a:off x="1982986" y="5282469"/>
            <a:ext cx="183185" cy="183185"/>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 name="文本框 2"/>
          <p:cNvSpPr txBox="1"/>
          <p:nvPr/>
        </p:nvSpPr>
        <p:spPr>
          <a:xfrm>
            <a:off x="1012109" y="2587754"/>
            <a:ext cx="2137124" cy="1200329"/>
          </a:xfrm>
          <a:prstGeom prst="rect">
            <a:avLst/>
          </a:prstGeom>
          <a:noFill/>
        </p:spPr>
        <p:txBody>
          <a:bodyPr wrap="none" rtlCol="0">
            <a:spAutoFit/>
          </a:bodyPr>
          <a:lstStyle/>
          <a:p>
            <a:r>
              <a:rPr lang="en-US" altLang="zh-CN" sz="7200" b="1" dirty="0" smtClean="0">
                <a:solidFill>
                  <a:srgbClr val="002060"/>
                </a:solidFill>
              </a:rPr>
              <a:t>20XX</a:t>
            </a:r>
            <a:endParaRPr lang="zh-CN" altLang="en-US" sz="7200" b="1" dirty="0">
              <a:solidFill>
                <a:srgbClr val="002060"/>
              </a:solidFill>
            </a:endParaRPr>
          </a:p>
        </p:txBody>
      </p:sp>
      <p:sp>
        <p:nvSpPr>
          <p:cNvPr id="93" name="文本框 92"/>
          <p:cNvSpPr txBox="1"/>
          <p:nvPr/>
        </p:nvSpPr>
        <p:spPr>
          <a:xfrm>
            <a:off x="4963008" y="2176110"/>
            <a:ext cx="6324686" cy="1862048"/>
          </a:xfrm>
          <a:prstGeom prst="rect">
            <a:avLst/>
          </a:prstGeom>
          <a:noFill/>
        </p:spPr>
        <p:txBody>
          <a:bodyPr wrap="square" rtlCol="0">
            <a:spAutoFit/>
          </a:bodyPr>
          <a:lstStyle/>
          <a:p>
            <a:r>
              <a:rPr lang="zh-CN" altLang="en-US" sz="115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谢谢观看</a:t>
            </a:r>
          </a:p>
        </p:txBody>
      </p:sp>
      <p:grpSp>
        <p:nvGrpSpPr>
          <p:cNvPr id="94" name="组合 12"/>
          <p:cNvGrpSpPr/>
          <p:nvPr/>
        </p:nvGrpSpPr>
        <p:grpSpPr bwMode="auto">
          <a:xfrm>
            <a:off x="7259176" y="4564438"/>
            <a:ext cx="412709" cy="333006"/>
            <a:chOff x="0" y="0"/>
            <a:chExt cx="1088225" cy="869861"/>
          </a:xfrm>
          <a:solidFill>
            <a:schemeClr val="bg1"/>
          </a:solidFill>
        </p:grpSpPr>
        <p:sp>
          <p:nvSpPr>
            <p:cNvPr id="95" name="Freeform 17"/>
            <p:cNvSpPr>
              <a:spLocks noEditPoints="1" noChangeArrowheads="1"/>
            </p:cNvSpPr>
            <p:nvPr/>
          </p:nvSpPr>
          <p:spPr bwMode="auto">
            <a:xfrm>
              <a:off x="0" y="237562"/>
              <a:ext cx="824268" cy="632299"/>
            </a:xfrm>
            <a:custGeom>
              <a:avLst/>
              <a:gdLst>
                <a:gd name="T0" fmla="*/ 274 w 291"/>
                <a:gd name="T1" fmla="*/ 0 h 223"/>
                <a:gd name="T2" fmla="*/ 17 w 291"/>
                <a:gd name="T3" fmla="*/ 0 h 223"/>
                <a:gd name="T4" fmla="*/ 0 w 291"/>
                <a:gd name="T5" fmla="*/ 16 h 223"/>
                <a:gd name="T6" fmla="*/ 0 w 291"/>
                <a:gd name="T7" fmla="*/ 207 h 223"/>
                <a:gd name="T8" fmla="*/ 17 w 291"/>
                <a:gd name="T9" fmla="*/ 223 h 223"/>
                <a:gd name="T10" fmla="*/ 274 w 291"/>
                <a:gd name="T11" fmla="*/ 223 h 223"/>
                <a:gd name="T12" fmla="*/ 291 w 291"/>
                <a:gd name="T13" fmla="*/ 207 h 223"/>
                <a:gd name="T14" fmla="*/ 291 w 291"/>
                <a:gd name="T15" fmla="*/ 16 h 223"/>
                <a:gd name="T16" fmla="*/ 274 w 291"/>
                <a:gd name="T17" fmla="*/ 0 h 223"/>
                <a:gd name="T18" fmla="*/ 270 w 291"/>
                <a:gd name="T19" fmla="*/ 193 h 223"/>
                <a:gd name="T20" fmla="*/ 256 w 291"/>
                <a:gd name="T21" fmla="*/ 207 h 223"/>
                <a:gd name="T22" fmla="*/ 35 w 291"/>
                <a:gd name="T23" fmla="*/ 207 h 223"/>
                <a:gd name="T24" fmla="*/ 21 w 291"/>
                <a:gd name="T25" fmla="*/ 193 h 223"/>
                <a:gd name="T26" fmla="*/ 21 w 291"/>
                <a:gd name="T27" fmla="*/ 30 h 223"/>
                <a:gd name="T28" fmla="*/ 35 w 291"/>
                <a:gd name="T29" fmla="*/ 16 h 223"/>
                <a:gd name="T30" fmla="*/ 256 w 291"/>
                <a:gd name="T31" fmla="*/ 16 h 223"/>
                <a:gd name="T32" fmla="*/ 270 w 291"/>
                <a:gd name="T33" fmla="*/ 30 h 223"/>
                <a:gd name="T34" fmla="*/ 270 w 291"/>
                <a:gd name="T35" fmla="*/ 193 h 22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1"/>
                <a:gd name="T55" fmla="*/ 0 h 223"/>
                <a:gd name="T56" fmla="*/ 291 w 291"/>
                <a:gd name="T57" fmla="*/ 223 h 22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1" h="223">
                  <a:moveTo>
                    <a:pt x="274" y="0"/>
                  </a:moveTo>
                  <a:cubicBezTo>
                    <a:pt x="17" y="0"/>
                    <a:pt x="17" y="0"/>
                    <a:pt x="17" y="0"/>
                  </a:cubicBezTo>
                  <a:cubicBezTo>
                    <a:pt x="8" y="0"/>
                    <a:pt x="0" y="7"/>
                    <a:pt x="0" y="16"/>
                  </a:cubicBezTo>
                  <a:cubicBezTo>
                    <a:pt x="0" y="207"/>
                    <a:pt x="0" y="207"/>
                    <a:pt x="0" y="207"/>
                  </a:cubicBezTo>
                  <a:cubicBezTo>
                    <a:pt x="0" y="215"/>
                    <a:pt x="8" y="223"/>
                    <a:pt x="17" y="223"/>
                  </a:cubicBezTo>
                  <a:cubicBezTo>
                    <a:pt x="274" y="223"/>
                    <a:pt x="274" y="223"/>
                    <a:pt x="274" y="223"/>
                  </a:cubicBezTo>
                  <a:cubicBezTo>
                    <a:pt x="283" y="223"/>
                    <a:pt x="291" y="215"/>
                    <a:pt x="291" y="207"/>
                  </a:cubicBezTo>
                  <a:cubicBezTo>
                    <a:pt x="291" y="16"/>
                    <a:pt x="291" y="16"/>
                    <a:pt x="291" y="16"/>
                  </a:cubicBezTo>
                  <a:cubicBezTo>
                    <a:pt x="291" y="7"/>
                    <a:pt x="283" y="0"/>
                    <a:pt x="274" y="0"/>
                  </a:cubicBezTo>
                  <a:moveTo>
                    <a:pt x="270" y="193"/>
                  </a:moveTo>
                  <a:cubicBezTo>
                    <a:pt x="270" y="201"/>
                    <a:pt x="264" y="207"/>
                    <a:pt x="256" y="207"/>
                  </a:cubicBezTo>
                  <a:cubicBezTo>
                    <a:pt x="35" y="207"/>
                    <a:pt x="35" y="207"/>
                    <a:pt x="35" y="207"/>
                  </a:cubicBezTo>
                  <a:cubicBezTo>
                    <a:pt x="27" y="207"/>
                    <a:pt x="21" y="201"/>
                    <a:pt x="21" y="193"/>
                  </a:cubicBezTo>
                  <a:cubicBezTo>
                    <a:pt x="21" y="30"/>
                    <a:pt x="21" y="30"/>
                    <a:pt x="21" y="30"/>
                  </a:cubicBezTo>
                  <a:cubicBezTo>
                    <a:pt x="21" y="22"/>
                    <a:pt x="27" y="16"/>
                    <a:pt x="35" y="16"/>
                  </a:cubicBezTo>
                  <a:cubicBezTo>
                    <a:pt x="256" y="16"/>
                    <a:pt x="256" y="16"/>
                    <a:pt x="256" y="16"/>
                  </a:cubicBezTo>
                  <a:cubicBezTo>
                    <a:pt x="264" y="16"/>
                    <a:pt x="270" y="22"/>
                    <a:pt x="270" y="30"/>
                  </a:cubicBezTo>
                  <a:lnTo>
                    <a:pt x="270" y="1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6" name="Freeform 18"/>
            <p:cNvSpPr>
              <a:spLocks noChangeArrowheads="1"/>
            </p:cNvSpPr>
            <p:nvPr/>
          </p:nvSpPr>
          <p:spPr bwMode="auto">
            <a:xfrm>
              <a:off x="137978" y="110382"/>
              <a:ext cx="821868" cy="632299"/>
            </a:xfrm>
            <a:custGeom>
              <a:avLst/>
              <a:gdLst>
                <a:gd name="T0" fmla="*/ 274 w 290"/>
                <a:gd name="T1" fmla="*/ 0 h 223"/>
                <a:gd name="T2" fmla="*/ 16 w 290"/>
                <a:gd name="T3" fmla="*/ 0 h 223"/>
                <a:gd name="T4" fmla="*/ 0 w 290"/>
                <a:gd name="T5" fmla="*/ 16 h 223"/>
                <a:gd name="T6" fmla="*/ 0 w 290"/>
                <a:gd name="T7" fmla="*/ 25 h 223"/>
                <a:gd name="T8" fmla="*/ 249 w 290"/>
                <a:gd name="T9" fmla="*/ 25 h 223"/>
                <a:gd name="T10" fmla="*/ 265 w 290"/>
                <a:gd name="T11" fmla="*/ 42 h 223"/>
                <a:gd name="T12" fmla="*/ 265 w 290"/>
                <a:gd name="T13" fmla="*/ 223 h 223"/>
                <a:gd name="T14" fmla="*/ 274 w 290"/>
                <a:gd name="T15" fmla="*/ 223 h 223"/>
                <a:gd name="T16" fmla="*/ 290 w 290"/>
                <a:gd name="T17" fmla="*/ 207 h 223"/>
                <a:gd name="T18" fmla="*/ 290 w 290"/>
                <a:gd name="T19" fmla="*/ 16 h 223"/>
                <a:gd name="T20" fmla="*/ 274 w 290"/>
                <a:gd name="T21" fmla="*/ 0 h 2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3"/>
                <a:gd name="T35" fmla="*/ 290 w 290"/>
                <a:gd name="T36" fmla="*/ 223 h 2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3">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3"/>
                    <a:pt x="265" y="42"/>
                  </a:cubicBezTo>
                  <a:cubicBezTo>
                    <a:pt x="265" y="223"/>
                    <a:pt x="265" y="223"/>
                    <a:pt x="265" y="223"/>
                  </a:cubicBezTo>
                  <a:cubicBezTo>
                    <a:pt x="274" y="223"/>
                    <a:pt x="274" y="223"/>
                    <a:pt x="274" y="223"/>
                  </a:cubicBezTo>
                  <a:cubicBezTo>
                    <a:pt x="283" y="223"/>
                    <a:pt x="290" y="216"/>
                    <a:pt x="290" y="207"/>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7" name="Freeform 19"/>
            <p:cNvSpPr>
              <a:spLocks noChangeArrowheads="1"/>
            </p:cNvSpPr>
            <p:nvPr/>
          </p:nvSpPr>
          <p:spPr bwMode="auto">
            <a:xfrm>
              <a:off x="266357" y="0"/>
              <a:ext cx="821868" cy="628699"/>
            </a:xfrm>
            <a:custGeom>
              <a:avLst/>
              <a:gdLst>
                <a:gd name="T0" fmla="*/ 274 w 290"/>
                <a:gd name="T1" fmla="*/ 0 h 222"/>
                <a:gd name="T2" fmla="*/ 16 w 290"/>
                <a:gd name="T3" fmla="*/ 0 h 222"/>
                <a:gd name="T4" fmla="*/ 0 w 290"/>
                <a:gd name="T5" fmla="*/ 16 h 222"/>
                <a:gd name="T6" fmla="*/ 0 w 290"/>
                <a:gd name="T7" fmla="*/ 25 h 222"/>
                <a:gd name="T8" fmla="*/ 249 w 290"/>
                <a:gd name="T9" fmla="*/ 25 h 222"/>
                <a:gd name="T10" fmla="*/ 265 w 290"/>
                <a:gd name="T11" fmla="*/ 41 h 222"/>
                <a:gd name="T12" fmla="*/ 265 w 290"/>
                <a:gd name="T13" fmla="*/ 222 h 222"/>
                <a:gd name="T14" fmla="*/ 274 w 290"/>
                <a:gd name="T15" fmla="*/ 222 h 222"/>
                <a:gd name="T16" fmla="*/ 290 w 290"/>
                <a:gd name="T17" fmla="*/ 206 h 222"/>
                <a:gd name="T18" fmla="*/ 290 w 290"/>
                <a:gd name="T19" fmla="*/ 16 h 222"/>
                <a:gd name="T20" fmla="*/ 274 w 290"/>
                <a:gd name="T21" fmla="*/ 0 h 2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90"/>
                <a:gd name="T34" fmla="*/ 0 h 222"/>
                <a:gd name="T35" fmla="*/ 290 w 290"/>
                <a:gd name="T36" fmla="*/ 222 h 2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90" h="222">
                  <a:moveTo>
                    <a:pt x="274" y="0"/>
                  </a:moveTo>
                  <a:cubicBezTo>
                    <a:pt x="16" y="0"/>
                    <a:pt x="16" y="0"/>
                    <a:pt x="16" y="0"/>
                  </a:cubicBezTo>
                  <a:cubicBezTo>
                    <a:pt x="7" y="0"/>
                    <a:pt x="0" y="7"/>
                    <a:pt x="0" y="16"/>
                  </a:cubicBezTo>
                  <a:cubicBezTo>
                    <a:pt x="0" y="25"/>
                    <a:pt x="0" y="25"/>
                    <a:pt x="0" y="25"/>
                  </a:cubicBezTo>
                  <a:cubicBezTo>
                    <a:pt x="249" y="25"/>
                    <a:pt x="249" y="25"/>
                    <a:pt x="249" y="25"/>
                  </a:cubicBezTo>
                  <a:cubicBezTo>
                    <a:pt x="258" y="25"/>
                    <a:pt x="265" y="32"/>
                    <a:pt x="265" y="41"/>
                  </a:cubicBezTo>
                  <a:cubicBezTo>
                    <a:pt x="265" y="222"/>
                    <a:pt x="265" y="222"/>
                    <a:pt x="265" y="222"/>
                  </a:cubicBezTo>
                  <a:cubicBezTo>
                    <a:pt x="274" y="222"/>
                    <a:pt x="274" y="222"/>
                    <a:pt x="274" y="222"/>
                  </a:cubicBezTo>
                  <a:cubicBezTo>
                    <a:pt x="283" y="222"/>
                    <a:pt x="290" y="215"/>
                    <a:pt x="290" y="206"/>
                  </a:cubicBezTo>
                  <a:cubicBezTo>
                    <a:pt x="290" y="16"/>
                    <a:pt x="290" y="16"/>
                    <a:pt x="290" y="16"/>
                  </a:cubicBezTo>
                  <a:cubicBezTo>
                    <a:pt x="290" y="7"/>
                    <a:pt x="283" y="0"/>
                    <a:pt x="274" y="0"/>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8" name="Freeform 20"/>
            <p:cNvSpPr>
              <a:spLocks noChangeArrowheads="1"/>
            </p:cNvSpPr>
            <p:nvPr/>
          </p:nvSpPr>
          <p:spPr bwMode="auto">
            <a:xfrm>
              <a:off x="110382" y="422332"/>
              <a:ext cx="569909" cy="353943"/>
            </a:xfrm>
            <a:custGeom>
              <a:avLst/>
              <a:gdLst>
                <a:gd name="T0" fmla="*/ 71 w 201"/>
                <a:gd name="T1" fmla="*/ 5 h 125"/>
                <a:gd name="T2" fmla="*/ 11 w 201"/>
                <a:gd name="T3" fmla="*/ 109 h 125"/>
                <a:gd name="T4" fmla="*/ 11 w 201"/>
                <a:gd name="T5" fmla="*/ 124 h 125"/>
                <a:gd name="T6" fmla="*/ 192 w 201"/>
                <a:gd name="T7" fmla="*/ 124 h 125"/>
                <a:gd name="T8" fmla="*/ 192 w 201"/>
                <a:gd name="T9" fmla="*/ 108 h 125"/>
                <a:gd name="T10" fmla="*/ 151 w 201"/>
                <a:gd name="T11" fmla="*/ 47 h 125"/>
                <a:gd name="T12" fmla="*/ 117 w 201"/>
                <a:gd name="T13" fmla="*/ 86 h 125"/>
                <a:gd name="T14" fmla="*/ 110 w 201"/>
                <a:gd name="T15" fmla="*/ 81 h 125"/>
                <a:gd name="T16" fmla="*/ 122 w 201"/>
                <a:gd name="T17" fmla="*/ 65 h 125"/>
                <a:gd name="T18" fmla="*/ 81 w 201"/>
                <a:gd name="T19" fmla="*/ 5 h 125"/>
                <a:gd name="T20" fmla="*/ 71 w 201"/>
                <a:gd name="T21" fmla="*/ 5 h 12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25"/>
                <a:gd name="T35" fmla="*/ 201 w 201"/>
                <a:gd name="T36" fmla="*/ 125 h 12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25">
                  <a:moveTo>
                    <a:pt x="71" y="5"/>
                  </a:moveTo>
                  <a:cubicBezTo>
                    <a:pt x="11" y="109"/>
                    <a:pt x="11" y="109"/>
                    <a:pt x="11" y="109"/>
                  </a:cubicBezTo>
                  <a:cubicBezTo>
                    <a:pt x="11" y="109"/>
                    <a:pt x="0" y="124"/>
                    <a:pt x="11" y="124"/>
                  </a:cubicBezTo>
                  <a:cubicBezTo>
                    <a:pt x="25" y="125"/>
                    <a:pt x="192" y="124"/>
                    <a:pt x="192" y="124"/>
                  </a:cubicBezTo>
                  <a:cubicBezTo>
                    <a:pt x="192" y="124"/>
                    <a:pt x="201" y="121"/>
                    <a:pt x="192" y="108"/>
                  </a:cubicBezTo>
                  <a:cubicBezTo>
                    <a:pt x="182" y="94"/>
                    <a:pt x="158" y="46"/>
                    <a:pt x="151" y="47"/>
                  </a:cubicBezTo>
                  <a:cubicBezTo>
                    <a:pt x="144" y="47"/>
                    <a:pt x="120" y="83"/>
                    <a:pt x="117" y="86"/>
                  </a:cubicBezTo>
                  <a:cubicBezTo>
                    <a:pt x="115" y="89"/>
                    <a:pt x="108" y="84"/>
                    <a:pt x="110" y="81"/>
                  </a:cubicBezTo>
                  <a:cubicBezTo>
                    <a:pt x="116" y="74"/>
                    <a:pt x="122" y="65"/>
                    <a:pt x="122" y="65"/>
                  </a:cubicBezTo>
                  <a:cubicBezTo>
                    <a:pt x="122" y="65"/>
                    <a:pt x="84" y="9"/>
                    <a:pt x="81" y="5"/>
                  </a:cubicBezTo>
                  <a:cubicBezTo>
                    <a:pt x="78" y="0"/>
                    <a:pt x="73" y="1"/>
                    <a:pt x="71" y="5"/>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99" name="Oval 21"/>
            <p:cNvSpPr>
              <a:spLocks noChangeArrowheads="1"/>
            </p:cNvSpPr>
            <p:nvPr/>
          </p:nvSpPr>
          <p:spPr bwMode="auto">
            <a:xfrm>
              <a:off x="563909" y="331147"/>
              <a:ext cx="101984" cy="99584"/>
            </a:xfrm>
            <a:prstGeom prst="ellipse">
              <a:avLst/>
            </a:pr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00" name="组合 99"/>
          <p:cNvGrpSpPr/>
          <p:nvPr/>
        </p:nvGrpSpPr>
        <p:grpSpPr bwMode="auto">
          <a:xfrm>
            <a:off x="9268153" y="4564438"/>
            <a:ext cx="329894" cy="333006"/>
            <a:chOff x="0" y="0"/>
            <a:chExt cx="881859" cy="881859"/>
          </a:xfrm>
          <a:solidFill>
            <a:schemeClr val="bg1"/>
          </a:solidFill>
        </p:grpSpPr>
        <p:sp>
          <p:nvSpPr>
            <p:cNvPr id="101"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2"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103" name="组合 21"/>
          <p:cNvGrpSpPr/>
          <p:nvPr/>
        </p:nvGrpSpPr>
        <p:grpSpPr bwMode="auto">
          <a:xfrm>
            <a:off x="7950692" y="4564438"/>
            <a:ext cx="397959" cy="333006"/>
            <a:chOff x="0" y="0"/>
            <a:chExt cx="961046" cy="796672"/>
          </a:xfrm>
          <a:solidFill>
            <a:schemeClr val="bg1"/>
          </a:solidFill>
        </p:grpSpPr>
        <p:sp>
          <p:nvSpPr>
            <p:cNvPr id="104" name="Freeform 24"/>
            <p:cNvSpPr>
              <a:spLocks noEditPoints="1" noChangeArrowheads="1"/>
            </p:cNvSpPr>
            <p:nvPr/>
          </p:nvSpPr>
          <p:spPr bwMode="auto">
            <a:xfrm>
              <a:off x="0" y="0"/>
              <a:ext cx="961046" cy="796672"/>
            </a:xfrm>
            <a:custGeom>
              <a:avLst/>
              <a:gdLst>
                <a:gd name="T0" fmla="*/ 321 w 339"/>
                <a:gd name="T1" fmla="*/ 0 h 281"/>
                <a:gd name="T2" fmla="*/ 18 w 339"/>
                <a:gd name="T3" fmla="*/ 0 h 281"/>
                <a:gd name="T4" fmla="*/ 0 w 339"/>
                <a:gd name="T5" fmla="*/ 18 h 281"/>
                <a:gd name="T6" fmla="*/ 0 w 339"/>
                <a:gd name="T7" fmla="*/ 263 h 281"/>
                <a:gd name="T8" fmla="*/ 18 w 339"/>
                <a:gd name="T9" fmla="*/ 281 h 281"/>
                <a:gd name="T10" fmla="*/ 321 w 339"/>
                <a:gd name="T11" fmla="*/ 281 h 281"/>
                <a:gd name="T12" fmla="*/ 339 w 339"/>
                <a:gd name="T13" fmla="*/ 263 h 281"/>
                <a:gd name="T14" fmla="*/ 339 w 339"/>
                <a:gd name="T15" fmla="*/ 18 h 281"/>
                <a:gd name="T16" fmla="*/ 321 w 339"/>
                <a:gd name="T17" fmla="*/ 0 h 281"/>
                <a:gd name="T18" fmla="*/ 316 w 339"/>
                <a:gd name="T19" fmla="*/ 246 h 281"/>
                <a:gd name="T20" fmla="*/ 301 w 339"/>
                <a:gd name="T21" fmla="*/ 262 h 281"/>
                <a:gd name="T22" fmla="*/ 38 w 339"/>
                <a:gd name="T23" fmla="*/ 262 h 281"/>
                <a:gd name="T24" fmla="*/ 23 w 339"/>
                <a:gd name="T25" fmla="*/ 246 h 281"/>
                <a:gd name="T26" fmla="*/ 23 w 339"/>
                <a:gd name="T27" fmla="*/ 35 h 281"/>
                <a:gd name="T28" fmla="*/ 38 w 339"/>
                <a:gd name="T29" fmla="*/ 19 h 281"/>
                <a:gd name="T30" fmla="*/ 301 w 339"/>
                <a:gd name="T31" fmla="*/ 19 h 281"/>
                <a:gd name="T32" fmla="*/ 316 w 339"/>
                <a:gd name="T33" fmla="*/ 35 h 281"/>
                <a:gd name="T34" fmla="*/ 316 w 339"/>
                <a:gd name="T35" fmla="*/ 246 h 2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39"/>
                <a:gd name="T55" fmla="*/ 0 h 281"/>
                <a:gd name="T56" fmla="*/ 339 w 339"/>
                <a:gd name="T57" fmla="*/ 281 h 2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39" h="281">
                  <a:moveTo>
                    <a:pt x="321" y="0"/>
                  </a:moveTo>
                  <a:cubicBezTo>
                    <a:pt x="18" y="0"/>
                    <a:pt x="18" y="0"/>
                    <a:pt x="18" y="0"/>
                  </a:cubicBezTo>
                  <a:cubicBezTo>
                    <a:pt x="8" y="0"/>
                    <a:pt x="0" y="8"/>
                    <a:pt x="0" y="18"/>
                  </a:cubicBezTo>
                  <a:cubicBezTo>
                    <a:pt x="0" y="263"/>
                    <a:pt x="0" y="263"/>
                    <a:pt x="0" y="263"/>
                  </a:cubicBezTo>
                  <a:cubicBezTo>
                    <a:pt x="0" y="273"/>
                    <a:pt x="8" y="281"/>
                    <a:pt x="18" y="281"/>
                  </a:cubicBezTo>
                  <a:cubicBezTo>
                    <a:pt x="321" y="281"/>
                    <a:pt x="321" y="281"/>
                    <a:pt x="321" y="281"/>
                  </a:cubicBezTo>
                  <a:cubicBezTo>
                    <a:pt x="331" y="281"/>
                    <a:pt x="339" y="273"/>
                    <a:pt x="339" y="263"/>
                  </a:cubicBezTo>
                  <a:cubicBezTo>
                    <a:pt x="339" y="18"/>
                    <a:pt x="339" y="18"/>
                    <a:pt x="339" y="18"/>
                  </a:cubicBezTo>
                  <a:cubicBezTo>
                    <a:pt x="339" y="8"/>
                    <a:pt x="331" y="0"/>
                    <a:pt x="321" y="0"/>
                  </a:cubicBezTo>
                  <a:moveTo>
                    <a:pt x="316" y="246"/>
                  </a:moveTo>
                  <a:cubicBezTo>
                    <a:pt x="316" y="255"/>
                    <a:pt x="309" y="262"/>
                    <a:pt x="301" y="262"/>
                  </a:cubicBezTo>
                  <a:cubicBezTo>
                    <a:pt x="38" y="262"/>
                    <a:pt x="38" y="262"/>
                    <a:pt x="38" y="262"/>
                  </a:cubicBezTo>
                  <a:cubicBezTo>
                    <a:pt x="30" y="262"/>
                    <a:pt x="23" y="255"/>
                    <a:pt x="23" y="246"/>
                  </a:cubicBezTo>
                  <a:cubicBezTo>
                    <a:pt x="23" y="35"/>
                    <a:pt x="23" y="35"/>
                    <a:pt x="23" y="35"/>
                  </a:cubicBezTo>
                  <a:cubicBezTo>
                    <a:pt x="23" y="26"/>
                    <a:pt x="30" y="19"/>
                    <a:pt x="38" y="19"/>
                  </a:cubicBezTo>
                  <a:cubicBezTo>
                    <a:pt x="301" y="19"/>
                    <a:pt x="301" y="19"/>
                    <a:pt x="301" y="19"/>
                  </a:cubicBezTo>
                  <a:cubicBezTo>
                    <a:pt x="309" y="19"/>
                    <a:pt x="316" y="26"/>
                    <a:pt x="316" y="35"/>
                  </a:cubicBezTo>
                  <a:lnTo>
                    <a:pt x="316" y="24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5" name="Freeform 25"/>
            <p:cNvSpPr>
              <a:spLocks noChangeArrowheads="1"/>
            </p:cNvSpPr>
            <p:nvPr/>
          </p:nvSpPr>
          <p:spPr bwMode="auto">
            <a:xfrm>
              <a:off x="176371"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6" name="Freeform 26"/>
            <p:cNvSpPr>
              <a:spLocks noChangeArrowheads="1"/>
            </p:cNvSpPr>
            <p:nvPr/>
          </p:nvSpPr>
          <p:spPr bwMode="auto">
            <a:xfrm>
              <a:off x="176371"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7" name="Freeform 27"/>
            <p:cNvSpPr>
              <a:spLocks noChangeArrowheads="1"/>
            </p:cNvSpPr>
            <p:nvPr/>
          </p:nvSpPr>
          <p:spPr bwMode="auto">
            <a:xfrm>
              <a:off x="346744" y="116382"/>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8" name="Freeform 28"/>
            <p:cNvSpPr>
              <a:spLocks noChangeArrowheads="1"/>
            </p:cNvSpPr>
            <p:nvPr/>
          </p:nvSpPr>
          <p:spPr bwMode="auto">
            <a:xfrm>
              <a:off x="346744" y="274756"/>
              <a:ext cx="87586" cy="88786"/>
            </a:xfrm>
            <a:custGeom>
              <a:avLst/>
              <a:gdLst>
                <a:gd name="T0" fmla="*/ 31 w 31"/>
                <a:gd name="T1" fmla="*/ 24 h 31"/>
                <a:gd name="T2" fmla="*/ 24 w 31"/>
                <a:gd name="T3" fmla="*/ 31 h 31"/>
                <a:gd name="T4" fmla="*/ 8 w 31"/>
                <a:gd name="T5" fmla="*/ 31 h 31"/>
                <a:gd name="T6" fmla="*/ 0 w 31"/>
                <a:gd name="T7" fmla="*/ 24 h 31"/>
                <a:gd name="T8" fmla="*/ 0 w 31"/>
                <a:gd name="T9" fmla="*/ 8 h 31"/>
                <a:gd name="T10" fmla="*/ 8 w 31"/>
                <a:gd name="T11" fmla="*/ 0 h 31"/>
                <a:gd name="T12" fmla="*/ 24 w 31"/>
                <a:gd name="T13" fmla="*/ 0 h 31"/>
                <a:gd name="T14" fmla="*/ 31 w 31"/>
                <a:gd name="T15" fmla="*/ 8 h 31"/>
                <a:gd name="T16" fmla="*/ 31 w 31"/>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1"/>
                <a:gd name="T29" fmla="*/ 31 w 31"/>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1">
                  <a:moveTo>
                    <a:pt x="31" y="24"/>
                  </a:moveTo>
                  <a:cubicBezTo>
                    <a:pt x="31" y="28"/>
                    <a:pt x="28" y="31"/>
                    <a:pt x="24" y="31"/>
                  </a:cubicBezTo>
                  <a:cubicBezTo>
                    <a:pt x="8" y="31"/>
                    <a:pt x="8" y="31"/>
                    <a:pt x="8" y="31"/>
                  </a:cubicBezTo>
                  <a:cubicBezTo>
                    <a:pt x="4" y="31"/>
                    <a:pt x="0" y="28"/>
                    <a:pt x="0" y="24"/>
                  </a:cubicBezTo>
                  <a:cubicBezTo>
                    <a:pt x="0" y="8"/>
                    <a:pt x="0" y="8"/>
                    <a:pt x="0" y="8"/>
                  </a:cubicBezTo>
                  <a:cubicBezTo>
                    <a:pt x="0" y="4"/>
                    <a:pt x="4" y="0"/>
                    <a:pt x="8" y="0"/>
                  </a:cubicBezTo>
                  <a:cubicBezTo>
                    <a:pt x="24" y="0"/>
                    <a:pt x="24" y="0"/>
                    <a:pt x="24" y="0"/>
                  </a:cubicBezTo>
                  <a:cubicBezTo>
                    <a:pt x="28" y="0"/>
                    <a:pt x="31" y="4"/>
                    <a:pt x="31" y="8"/>
                  </a:cubicBezTo>
                  <a:lnTo>
                    <a:pt x="31"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09" name="Freeform 29"/>
            <p:cNvSpPr>
              <a:spLocks noChangeArrowheads="1"/>
            </p:cNvSpPr>
            <p:nvPr/>
          </p:nvSpPr>
          <p:spPr bwMode="auto">
            <a:xfrm>
              <a:off x="346744"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0" name="Freeform 30"/>
            <p:cNvSpPr>
              <a:spLocks noChangeArrowheads="1"/>
            </p:cNvSpPr>
            <p:nvPr/>
          </p:nvSpPr>
          <p:spPr bwMode="auto">
            <a:xfrm>
              <a:off x="519516" y="116382"/>
              <a:ext cx="83987"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1" name="Freeform 31"/>
            <p:cNvSpPr>
              <a:spLocks noChangeArrowheads="1"/>
            </p:cNvSpPr>
            <p:nvPr/>
          </p:nvSpPr>
          <p:spPr bwMode="auto">
            <a:xfrm>
              <a:off x="519516" y="274756"/>
              <a:ext cx="83987"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2" name="Freeform 32"/>
            <p:cNvSpPr>
              <a:spLocks noChangeArrowheads="1"/>
            </p:cNvSpPr>
            <p:nvPr/>
          </p:nvSpPr>
          <p:spPr bwMode="auto">
            <a:xfrm>
              <a:off x="688689" y="116382"/>
              <a:ext cx="85186" cy="85186"/>
            </a:xfrm>
            <a:custGeom>
              <a:avLst/>
              <a:gdLst>
                <a:gd name="T0" fmla="*/ 30 w 30"/>
                <a:gd name="T1" fmla="*/ 23 h 30"/>
                <a:gd name="T2" fmla="*/ 23 w 30"/>
                <a:gd name="T3" fmla="*/ 30 h 30"/>
                <a:gd name="T4" fmla="*/ 7 w 30"/>
                <a:gd name="T5" fmla="*/ 30 h 30"/>
                <a:gd name="T6" fmla="*/ 0 w 30"/>
                <a:gd name="T7" fmla="*/ 23 h 30"/>
                <a:gd name="T8" fmla="*/ 0 w 30"/>
                <a:gd name="T9" fmla="*/ 7 h 30"/>
                <a:gd name="T10" fmla="*/ 7 w 30"/>
                <a:gd name="T11" fmla="*/ 0 h 30"/>
                <a:gd name="T12" fmla="*/ 23 w 30"/>
                <a:gd name="T13" fmla="*/ 0 h 30"/>
                <a:gd name="T14" fmla="*/ 30 w 30"/>
                <a:gd name="T15" fmla="*/ 7 h 30"/>
                <a:gd name="T16" fmla="*/ 30 w 30"/>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0"/>
                <a:gd name="T29" fmla="*/ 30 w 30"/>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0">
                  <a:moveTo>
                    <a:pt x="30" y="23"/>
                  </a:moveTo>
                  <a:cubicBezTo>
                    <a:pt x="30" y="27"/>
                    <a:pt x="27" y="30"/>
                    <a:pt x="23" y="30"/>
                  </a:cubicBezTo>
                  <a:cubicBezTo>
                    <a:pt x="7" y="30"/>
                    <a:pt x="7" y="30"/>
                    <a:pt x="7" y="30"/>
                  </a:cubicBezTo>
                  <a:cubicBezTo>
                    <a:pt x="3" y="30"/>
                    <a:pt x="0" y="27"/>
                    <a:pt x="0" y="23"/>
                  </a:cubicBezTo>
                  <a:cubicBezTo>
                    <a:pt x="0" y="7"/>
                    <a:pt x="0" y="7"/>
                    <a:pt x="0" y="7"/>
                  </a:cubicBezTo>
                  <a:cubicBezTo>
                    <a:pt x="0" y="3"/>
                    <a:pt x="3" y="0"/>
                    <a:pt x="7" y="0"/>
                  </a:cubicBezTo>
                  <a:cubicBezTo>
                    <a:pt x="23" y="0"/>
                    <a:pt x="23" y="0"/>
                    <a:pt x="23" y="0"/>
                  </a:cubicBezTo>
                  <a:cubicBezTo>
                    <a:pt x="27" y="0"/>
                    <a:pt x="30" y="3"/>
                    <a:pt x="30" y="7"/>
                  </a:cubicBezTo>
                  <a:lnTo>
                    <a:pt x="30"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3" name="Freeform 33"/>
            <p:cNvSpPr>
              <a:spLocks noChangeArrowheads="1"/>
            </p:cNvSpPr>
            <p:nvPr/>
          </p:nvSpPr>
          <p:spPr bwMode="auto">
            <a:xfrm>
              <a:off x="688689" y="274756"/>
              <a:ext cx="85186" cy="88786"/>
            </a:xfrm>
            <a:custGeom>
              <a:avLst/>
              <a:gdLst>
                <a:gd name="T0" fmla="*/ 30 w 30"/>
                <a:gd name="T1" fmla="*/ 24 h 31"/>
                <a:gd name="T2" fmla="*/ 23 w 30"/>
                <a:gd name="T3" fmla="*/ 31 h 31"/>
                <a:gd name="T4" fmla="*/ 7 w 30"/>
                <a:gd name="T5" fmla="*/ 31 h 31"/>
                <a:gd name="T6" fmla="*/ 0 w 30"/>
                <a:gd name="T7" fmla="*/ 24 h 31"/>
                <a:gd name="T8" fmla="*/ 0 w 30"/>
                <a:gd name="T9" fmla="*/ 8 h 31"/>
                <a:gd name="T10" fmla="*/ 7 w 30"/>
                <a:gd name="T11" fmla="*/ 0 h 31"/>
                <a:gd name="T12" fmla="*/ 23 w 30"/>
                <a:gd name="T13" fmla="*/ 0 h 31"/>
                <a:gd name="T14" fmla="*/ 30 w 30"/>
                <a:gd name="T15" fmla="*/ 8 h 31"/>
                <a:gd name="T16" fmla="*/ 30 w 30"/>
                <a:gd name="T17" fmla="*/ 24 h 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
                <a:gd name="T28" fmla="*/ 0 h 31"/>
                <a:gd name="T29" fmla="*/ 30 w 30"/>
                <a:gd name="T30" fmla="*/ 31 h 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 h="31">
                  <a:moveTo>
                    <a:pt x="30" y="24"/>
                  </a:moveTo>
                  <a:cubicBezTo>
                    <a:pt x="30" y="28"/>
                    <a:pt x="27" y="31"/>
                    <a:pt x="23" y="31"/>
                  </a:cubicBezTo>
                  <a:cubicBezTo>
                    <a:pt x="7" y="31"/>
                    <a:pt x="7" y="31"/>
                    <a:pt x="7" y="31"/>
                  </a:cubicBezTo>
                  <a:cubicBezTo>
                    <a:pt x="3" y="31"/>
                    <a:pt x="0" y="28"/>
                    <a:pt x="0" y="24"/>
                  </a:cubicBezTo>
                  <a:cubicBezTo>
                    <a:pt x="0" y="8"/>
                    <a:pt x="0" y="8"/>
                    <a:pt x="0" y="8"/>
                  </a:cubicBezTo>
                  <a:cubicBezTo>
                    <a:pt x="0" y="4"/>
                    <a:pt x="3" y="0"/>
                    <a:pt x="7" y="0"/>
                  </a:cubicBezTo>
                  <a:cubicBezTo>
                    <a:pt x="23" y="0"/>
                    <a:pt x="23" y="0"/>
                    <a:pt x="23" y="0"/>
                  </a:cubicBezTo>
                  <a:cubicBezTo>
                    <a:pt x="27" y="0"/>
                    <a:pt x="30" y="4"/>
                    <a:pt x="30" y="8"/>
                  </a:cubicBezTo>
                  <a:lnTo>
                    <a:pt x="30" y="24"/>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4" name="Freeform 34"/>
            <p:cNvSpPr>
              <a:spLocks noChangeArrowheads="1"/>
            </p:cNvSpPr>
            <p:nvPr/>
          </p:nvSpPr>
          <p:spPr bwMode="auto">
            <a:xfrm>
              <a:off x="176371" y="436730"/>
              <a:ext cx="87586" cy="85186"/>
            </a:xfrm>
            <a:custGeom>
              <a:avLst/>
              <a:gdLst>
                <a:gd name="T0" fmla="*/ 31 w 31"/>
                <a:gd name="T1" fmla="*/ 23 h 30"/>
                <a:gd name="T2" fmla="*/ 24 w 31"/>
                <a:gd name="T3" fmla="*/ 30 h 30"/>
                <a:gd name="T4" fmla="*/ 8 w 31"/>
                <a:gd name="T5" fmla="*/ 30 h 30"/>
                <a:gd name="T6" fmla="*/ 0 w 31"/>
                <a:gd name="T7" fmla="*/ 23 h 30"/>
                <a:gd name="T8" fmla="*/ 0 w 31"/>
                <a:gd name="T9" fmla="*/ 7 h 30"/>
                <a:gd name="T10" fmla="*/ 8 w 31"/>
                <a:gd name="T11" fmla="*/ 0 h 30"/>
                <a:gd name="T12" fmla="*/ 24 w 31"/>
                <a:gd name="T13" fmla="*/ 0 h 30"/>
                <a:gd name="T14" fmla="*/ 31 w 31"/>
                <a:gd name="T15" fmla="*/ 7 h 30"/>
                <a:gd name="T16" fmla="*/ 31 w 31"/>
                <a:gd name="T17" fmla="*/ 23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1"/>
                <a:gd name="T28" fmla="*/ 0 h 30"/>
                <a:gd name="T29" fmla="*/ 31 w 31"/>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1" h="30">
                  <a:moveTo>
                    <a:pt x="31" y="23"/>
                  </a:moveTo>
                  <a:cubicBezTo>
                    <a:pt x="31" y="27"/>
                    <a:pt x="28" y="30"/>
                    <a:pt x="24" y="30"/>
                  </a:cubicBezTo>
                  <a:cubicBezTo>
                    <a:pt x="8" y="30"/>
                    <a:pt x="8" y="30"/>
                    <a:pt x="8" y="30"/>
                  </a:cubicBezTo>
                  <a:cubicBezTo>
                    <a:pt x="4" y="30"/>
                    <a:pt x="0" y="27"/>
                    <a:pt x="0" y="23"/>
                  </a:cubicBezTo>
                  <a:cubicBezTo>
                    <a:pt x="0" y="7"/>
                    <a:pt x="0" y="7"/>
                    <a:pt x="0" y="7"/>
                  </a:cubicBezTo>
                  <a:cubicBezTo>
                    <a:pt x="0" y="3"/>
                    <a:pt x="4" y="0"/>
                    <a:pt x="8" y="0"/>
                  </a:cubicBezTo>
                  <a:cubicBezTo>
                    <a:pt x="24" y="0"/>
                    <a:pt x="24" y="0"/>
                    <a:pt x="24" y="0"/>
                  </a:cubicBezTo>
                  <a:cubicBezTo>
                    <a:pt x="28" y="0"/>
                    <a:pt x="31" y="3"/>
                    <a:pt x="31" y="7"/>
                  </a:cubicBezTo>
                  <a:lnTo>
                    <a:pt x="31" y="2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115" name="Freeform 84"/>
          <p:cNvSpPr>
            <a:spLocks noChangeAspect="1" noEditPoints="1" noChangeArrowheads="1"/>
          </p:cNvSpPr>
          <p:nvPr/>
        </p:nvSpPr>
        <p:spPr bwMode="auto">
          <a:xfrm>
            <a:off x="6646547" y="4564437"/>
            <a:ext cx="333822" cy="333006"/>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116" name="Freeform 9"/>
          <p:cNvSpPr>
            <a:spLocks noChangeAspect="1" noEditPoints="1" noChangeArrowheads="1"/>
          </p:cNvSpPr>
          <p:nvPr/>
        </p:nvSpPr>
        <p:spPr bwMode="auto">
          <a:xfrm>
            <a:off x="8627458" y="4564436"/>
            <a:ext cx="361886" cy="333007"/>
          </a:xfrm>
          <a:custGeom>
            <a:avLst/>
            <a:gdLst>
              <a:gd name="T0" fmla="*/ 141 w 181"/>
              <a:gd name="T1" fmla="*/ 0 h 165"/>
              <a:gd name="T2" fmla="*/ 149 w 181"/>
              <a:gd name="T3" fmla="*/ 8 h 165"/>
              <a:gd name="T4" fmla="*/ 134 w 181"/>
              <a:gd name="T5" fmla="*/ 47 h 165"/>
              <a:gd name="T6" fmla="*/ 33 w 181"/>
              <a:gd name="T7" fmla="*/ 14 h 165"/>
              <a:gd name="T8" fmla="*/ 39 w 181"/>
              <a:gd name="T9" fmla="*/ 20 h 165"/>
              <a:gd name="T10" fmla="*/ 51 w 181"/>
              <a:gd name="T11" fmla="*/ 31 h 165"/>
              <a:gd name="T12" fmla="*/ 33 w 181"/>
              <a:gd name="T13" fmla="*/ 39 h 165"/>
              <a:gd name="T14" fmla="*/ 39 w 181"/>
              <a:gd name="T15" fmla="*/ 45 h 165"/>
              <a:gd name="T16" fmla="*/ 51 w 181"/>
              <a:gd name="T17" fmla="*/ 55 h 165"/>
              <a:gd name="T18" fmla="*/ 33 w 181"/>
              <a:gd name="T19" fmla="*/ 63 h 165"/>
              <a:gd name="T20" fmla="*/ 39 w 181"/>
              <a:gd name="T21" fmla="*/ 67 h 165"/>
              <a:gd name="T22" fmla="*/ 51 w 181"/>
              <a:gd name="T23" fmla="*/ 77 h 165"/>
              <a:gd name="T24" fmla="*/ 33 w 181"/>
              <a:gd name="T25" fmla="*/ 86 h 165"/>
              <a:gd name="T26" fmla="*/ 39 w 181"/>
              <a:gd name="T27" fmla="*/ 90 h 165"/>
              <a:gd name="T28" fmla="*/ 51 w 181"/>
              <a:gd name="T29" fmla="*/ 100 h 165"/>
              <a:gd name="T30" fmla="*/ 33 w 181"/>
              <a:gd name="T31" fmla="*/ 110 h 165"/>
              <a:gd name="T32" fmla="*/ 39 w 181"/>
              <a:gd name="T33" fmla="*/ 116 h 165"/>
              <a:gd name="T34" fmla="*/ 51 w 181"/>
              <a:gd name="T35" fmla="*/ 126 h 165"/>
              <a:gd name="T36" fmla="*/ 33 w 181"/>
              <a:gd name="T37" fmla="*/ 134 h 165"/>
              <a:gd name="T38" fmla="*/ 33 w 181"/>
              <a:gd name="T39" fmla="*/ 151 h 165"/>
              <a:gd name="T40" fmla="*/ 134 w 181"/>
              <a:gd name="T41" fmla="*/ 118 h 165"/>
              <a:gd name="T42" fmla="*/ 149 w 181"/>
              <a:gd name="T43" fmla="*/ 157 h 165"/>
              <a:gd name="T44" fmla="*/ 141 w 181"/>
              <a:gd name="T45" fmla="*/ 165 h 165"/>
              <a:gd name="T46" fmla="*/ 19 w 181"/>
              <a:gd name="T47" fmla="*/ 165 h 165"/>
              <a:gd name="T48" fmla="*/ 19 w 181"/>
              <a:gd name="T49" fmla="*/ 146 h 165"/>
              <a:gd name="T50" fmla="*/ 0 w 181"/>
              <a:gd name="T51" fmla="*/ 132 h 165"/>
              <a:gd name="T52" fmla="*/ 19 w 181"/>
              <a:gd name="T53" fmla="*/ 120 h 165"/>
              <a:gd name="T54" fmla="*/ 0 w 181"/>
              <a:gd name="T55" fmla="*/ 108 h 165"/>
              <a:gd name="T56" fmla="*/ 19 w 181"/>
              <a:gd name="T57" fmla="*/ 98 h 165"/>
              <a:gd name="T58" fmla="*/ 0 w 181"/>
              <a:gd name="T59" fmla="*/ 83 h 165"/>
              <a:gd name="T60" fmla="*/ 19 w 181"/>
              <a:gd name="T61" fmla="*/ 75 h 165"/>
              <a:gd name="T62" fmla="*/ 0 w 181"/>
              <a:gd name="T63" fmla="*/ 61 h 165"/>
              <a:gd name="T64" fmla="*/ 19 w 181"/>
              <a:gd name="T65" fmla="*/ 51 h 165"/>
              <a:gd name="T66" fmla="*/ 0 w 181"/>
              <a:gd name="T67" fmla="*/ 39 h 165"/>
              <a:gd name="T68" fmla="*/ 19 w 181"/>
              <a:gd name="T69" fmla="*/ 8 h 165"/>
              <a:gd name="T70" fmla="*/ 27 w 181"/>
              <a:gd name="T71" fmla="*/ 0 h 165"/>
              <a:gd name="T72" fmla="*/ 63 w 181"/>
              <a:gd name="T73" fmla="*/ 79 h 165"/>
              <a:gd name="T74" fmla="*/ 84 w 181"/>
              <a:gd name="T75" fmla="*/ 88 h 165"/>
              <a:gd name="T76" fmla="*/ 63 w 181"/>
              <a:gd name="T77" fmla="*/ 79 h 165"/>
              <a:gd name="T78" fmla="*/ 63 w 181"/>
              <a:gd name="T79" fmla="*/ 61 h 165"/>
              <a:gd name="T80" fmla="*/ 100 w 181"/>
              <a:gd name="T81" fmla="*/ 69 h 165"/>
              <a:gd name="T82" fmla="*/ 63 w 181"/>
              <a:gd name="T83" fmla="*/ 61 h 165"/>
              <a:gd name="T84" fmla="*/ 63 w 181"/>
              <a:gd name="T85" fmla="*/ 45 h 165"/>
              <a:gd name="T86" fmla="*/ 116 w 181"/>
              <a:gd name="T87" fmla="*/ 53 h 165"/>
              <a:gd name="T88" fmla="*/ 63 w 181"/>
              <a:gd name="T89" fmla="*/ 45 h 165"/>
              <a:gd name="T90" fmla="*/ 63 w 181"/>
              <a:gd name="T91" fmla="*/ 29 h 165"/>
              <a:gd name="T92" fmla="*/ 116 w 181"/>
              <a:gd name="T93" fmla="*/ 35 h 165"/>
              <a:gd name="T94" fmla="*/ 63 w 181"/>
              <a:gd name="T95" fmla="*/ 29 h 165"/>
              <a:gd name="T96" fmla="*/ 84 w 181"/>
              <a:gd name="T97" fmla="*/ 130 h 165"/>
              <a:gd name="T98" fmla="*/ 106 w 181"/>
              <a:gd name="T99" fmla="*/ 130 h 165"/>
              <a:gd name="T100" fmla="*/ 86 w 181"/>
              <a:gd name="T101" fmla="*/ 108 h 165"/>
              <a:gd name="T102" fmla="*/ 84 w 181"/>
              <a:gd name="T103" fmla="*/ 130 h 165"/>
              <a:gd name="T104" fmla="*/ 161 w 181"/>
              <a:gd name="T105" fmla="*/ 37 h 165"/>
              <a:gd name="T106" fmla="*/ 116 w 181"/>
              <a:gd name="T107" fmla="*/ 120 h 165"/>
              <a:gd name="T108" fmla="*/ 161 w 181"/>
              <a:gd name="T109" fmla="*/ 37 h 16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1"/>
              <a:gd name="T166" fmla="*/ 0 h 165"/>
              <a:gd name="T167" fmla="*/ 181 w 181"/>
              <a:gd name="T168" fmla="*/ 165 h 16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1" h="165">
                <a:moveTo>
                  <a:pt x="27" y="0"/>
                </a:moveTo>
                <a:lnTo>
                  <a:pt x="141" y="0"/>
                </a:lnTo>
                <a:lnTo>
                  <a:pt x="149" y="0"/>
                </a:lnTo>
                <a:lnTo>
                  <a:pt x="149" y="8"/>
                </a:lnTo>
                <a:lnTo>
                  <a:pt x="149" y="35"/>
                </a:lnTo>
                <a:lnTo>
                  <a:pt x="134" y="47"/>
                </a:lnTo>
                <a:lnTo>
                  <a:pt x="134" y="14"/>
                </a:lnTo>
                <a:lnTo>
                  <a:pt x="33" y="14"/>
                </a:lnTo>
                <a:lnTo>
                  <a:pt x="33" y="25"/>
                </a:lnTo>
                <a:lnTo>
                  <a:pt x="39" y="20"/>
                </a:lnTo>
                <a:lnTo>
                  <a:pt x="47" y="18"/>
                </a:lnTo>
                <a:lnTo>
                  <a:pt x="51" y="31"/>
                </a:lnTo>
                <a:lnTo>
                  <a:pt x="45" y="35"/>
                </a:lnTo>
                <a:lnTo>
                  <a:pt x="33" y="39"/>
                </a:lnTo>
                <a:lnTo>
                  <a:pt x="33" y="47"/>
                </a:lnTo>
                <a:lnTo>
                  <a:pt x="39" y="45"/>
                </a:lnTo>
                <a:lnTo>
                  <a:pt x="47" y="41"/>
                </a:lnTo>
                <a:lnTo>
                  <a:pt x="51" y="55"/>
                </a:lnTo>
                <a:lnTo>
                  <a:pt x="45" y="57"/>
                </a:lnTo>
                <a:lnTo>
                  <a:pt x="33" y="63"/>
                </a:lnTo>
                <a:lnTo>
                  <a:pt x="33" y="71"/>
                </a:lnTo>
                <a:lnTo>
                  <a:pt x="39" y="67"/>
                </a:lnTo>
                <a:lnTo>
                  <a:pt x="47" y="65"/>
                </a:lnTo>
                <a:lnTo>
                  <a:pt x="51" y="77"/>
                </a:lnTo>
                <a:lnTo>
                  <a:pt x="45" y="81"/>
                </a:lnTo>
                <a:lnTo>
                  <a:pt x="33" y="86"/>
                </a:lnTo>
                <a:lnTo>
                  <a:pt x="33" y="94"/>
                </a:lnTo>
                <a:lnTo>
                  <a:pt x="39" y="90"/>
                </a:lnTo>
                <a:lnTo>
                  <a:pt x="47" y="88"/>
                </a:lnTo>
                <a:lnTo>
                  <a:pt x="51" y="100"/>
                </a:lnTo>
                <a:lnTo>
                  <a:pt x="45" y="104"/>
                </a:lnTo>
                <a:lnTo>
                  <a:pt x="33" y="110"/>
                </a:lnTo>
                <a:lnTo>
                  <a:pt x="33" y="118"/>
                </a:lnTo>
                <a:lnTo>
                  <a:pt x="39" y="116"/>
                </a:lnTo>
                <a:lnTo>
                  <a:pt x="47" y="112"/>
                </a:lnTo>
                <a:lnTo>
                  <a:pt x="51" y="126"/>
                </a:lnTo>
                <a:lnTo>
                  <a:pt x="45" y="128"/>
                </a:lnTo>
                <a:lnTo>
                  <a:pt x="33" y="134"/>
                </a:lnTo>
                <a:lnTo>
                  <a:pt x="33" y="146"/>
                </a:lnTo>
                <a:lnTo>
                  <a:pt x="33" y="151"/>
                </a:lnTo>
                <a:lnTo>
                  <a:pt x="134" y="151"/>
                </a:lnTo>
                <a:lnTo>
                  <a:pt x="134" y="118"/>
                </a:lnTo>
                <a:lnTo>
                  <a:pt x="149" y="106"/>
                </a:lnTo>
                <a:lnTo>
                  <a:pt x="149" y="157"/>
                </a:lnTo>
                <a:lnTo>
                  <a:pt x="149" y="165"/>
                </a:lnTo>
                <a:lnTo>
                  <a:pt x="141" y="165"/>
                </a:lnTo>
                <a:lnTo>
                  <a:pt x="27" y="165"/>
                </a:lnTo>
                <a:lnTo>
                  <a:pt x="19" y="165"/>
                </a:lnTo>
                <a:lnTo>
                  <a:pt x="19" y="157"/>
                </a:lnTo>
                <a:lnTo>
                  <a:pt x="19" y="146"/>
                </a:lnTo>
                <a:lnTo>
                  <a:pt x="4" y="146"/>
                </a:lnTo>
                <a:lnTo>
                  <a:pt x="0" y="132"/>
                </a:lnTo>
                <a:lnTo>
                  <a:pt x="19" y="124"/>
                </a:lnTo>
                <a:lnTo>
                  <a:pt x="19" y="120"/>
                </a:lnTo>
                <a:lnTo>
                  <a:pt x="4" y="120"/>
                </a:lnTo>
                <a:lnTo>
                  <a:pt x="0" y="108"/>
                </a:lnTo>
                <a:lnTo>
                  <a:pt x="19" y="100"/>
                </a:lnTo>
                <a:lnTo>
                  <a:pt x="19" y="98"/>
                </a:lnTo>
                <a:lnTo>
                  <a:pt x="4" y="98"/>
                </a:lnTo>
                <a:lnTo>
                  <a:pt x="0" y="83"/>
                </a:lnTo>
                <a:lnTo>
                  <a:pt x="19" y="77"/>
                </a:lnTo>
                <a:lnTo>
                  <a:pt x="19" y="75"/>
                </a:lnTo>
                <a:lnTo>
                  <a:pt x="4" y="75"/>
                </a:lnTo>
                <a:lnTo>
                  <a:pt x="0" y="61"/>
                </a:lnTo>
                <a:lnTo>
                  <a:pt x="19" y="53"/>
                </a:lnTo>
                <a:lnTo>
                  <a:pt x="19" y="51"/>
                </a:lnTo>
                <a:lnTo>
                  <a:pt x="4" y="51"/>
                </a:lnTo>
                <a:lnTo>
                  <a:pt x="0" y="39"/>
                </a:lnTo>
                <a:lnTo>
                  <a:pt x="19" y="31"/>
                </a:lnTo>
                <a:lnTo>
                  <a:pt x="19" y="8"/>
                </a:lnTo>
                <a:lnTo>
                  <a:pt x="19" y="0"/>
                </a:lnTo>
                <a:lnTo>
                  <a:pt x="27" y="0"/>
                </a:lnTo>
                <a:lnTo>
                  <a:pt x="27" y="0"/>
                </a:lnTo>
                <a:close/>
                <a:moveTo>
                  <a:pt x="63" y="79"/>
                </a:moveTo>
                <a:lnTo>
                  <a:pt x="63" y="88"/>
                </a:lnTo>
                <a:lnTo>
                  <a:pt x="84" y="88"/>
                </a:lnTo>
                <a:lnTo>
                  <a:pt x="84" y="79"/>
                </a:lnTo>
                <a:lnTo>
                  <a:pt x="63" y="79"/>
                </a:lnTo>
                <a:lnTo>
                  <a:pt x="63" y="79"/>
                </a:lnTo>
                <a:close/>
                <a:moveTo>
                  <a:pt x="63" y="61"/>
                </a:moveTo>
                <a:lnTo>
                  <a:pt x="63" y="69"/>
                </a:lnTo>
                <a:lnTo>
                  <a:pt x="100" y="69"/>
                </a:lnTo>
                <a:lnTo>
                  <a:pt x="100" y="61"/>
                </a:lnTo>
                <a:lnTo>
                  <a:pt x="63" y="61"/>
                </a:lnTo>
                <a:lnTo>
                  <a:pt x="63" y="61"/>
                </a:lnTo>
                <a:close/>
                <a:moveTo>
                  <a:pt x="63" y="45"/>
                </a:moveTo>
                <a:lnTo>
                  <a:pt x="63" y="53"/>
                </a:lnTo>
                <a:lnTo>
                  <a:pt x="116" y="53"/>
                </a:lnTo>
                <a:lnTo>
                  <a:pt x="116" y="45"/>
                </a:lnTo>
                <a:lnTo>
                  <a:pt x="63" y="45"/>
                </a:lnTo>
                <a:lnTo>
                  <a:pt x="63" y="45"/>
                </a:lnTo>
                <a:close/>
                <a:moveTo>
                  <a:pt x="63" y="29"/>
                </a:moveTo>
                <a:lnTo>
                  <a:pt x="63" y="35"/>
                </a:lnTo>
                <a:lnTo>
                  <a:pt x="116" y="35"/>
                </a:lnTo>
                <a:lnTo>
                  <a:pt x="116" y="29"/>
                </a:lnTo>
                <a:lnTo>
                  <a:pt x="63" y="29"/>
                </a:lnTo>
                <a:lnTo>
                  <a:pt x="63" y="29"/>
                </a:lnTo>
                <a:close/>
                <a:moveTo>
                  <a:pt x="84" y="130"/>
                </a:moveTo>
                <a:lnTo>
                  <a:pt x="96" y="130"/>
                </a:lnTo>
                <a:lnTo>
                  <a:pt x="106" y="130"/>
                </a:lnTo>
                <a:lnTo>
                  <a:pt x="96" y="118"/>
                </a:lnTo>
                <a:lnTo>
                  <a:pt x="86" y="108"/>
                </a:lnTo>
                <a:lnTo>
                  <a:pt x="86" y="120"/>
                </a:lnTo>
                <a:lnTo>
                  <a:pt x="84" y="130"/>
                </a:lnTo>
                <a:lnTo>
                  <a:pt x="84" y="130"/>
                </a:lnTo>
                <a:close/>
                <a:moveTo>
                  <a:pt x="161" y="37"/>
                </a:moveTo>
                <a:lnTo>
                  <a:pt x="96" y="100"/>
                </a:lnTo>
                <a:lnTo>
                  <a:pt x="116" y="120"/>
                </a:lnTo>
                <a:lnTo>
                  <a:pt x="181" y="57"/>
                </a:lnTo>
                <a:lnTo>
                  <a:pt x="161" y="37"/>
                </a:lnTo>
                <a:close/>
              </a:path>
            </a:pathLst>
          </a:custGeom>
          <a:solidFill>
            <a:schemeClr val="bg1"/>
          </a:solidFill>
          <a:ln>
            <a:noFill/>
          </a:ln>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8000">
        <p14:ripple/>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9"/>
                                        </p:tgtEl>
                                        <p:attrNameLst>
                                          <p:attrName>style.visibility</p:attrName>
                                        </p:attrNameLst>
                                      </p:cBhvr>
                                      <p:to>
                                        <p:strVal val="visible"/>
                                      </p:to>
                                    </p:set>
                                    <p:animEffect transition="in" filter="barn(outVertical)">
                                      <p:cBhvr>
                                        <p:cTn id="7" dur="500"/>
                                        <p:tgtEl>
                                          <p:spTgt spid="139"/>
                                        </p:tgtEl>
                                      </p:cBhvr>
                                    </p:animEffect>
                                  </p:childTnLst>
                                </p:cTn>
                              </p:par>
                              <p:par>
                                <p:cTn id="8" presetID="53" presetClass="entr" presetSubtype="16" fill="hold" nodeType="withEffect">
                                  <p:stCondLst>
                                    <p:cond delay="400"/>
                                  </p:stCondLst>
                                  <p:childTnLst>
                                    <p:set>
                                      <p:cBhvr>
                                        <p:cTn id="9" dur="1" fill="hold">
                                          <p:stCondLst>
                                            <p:cond delay="0"/>
                                          </p:stCondLst>
                                        </p:cTn>
                                        <p:tgtEl>
                                          <p:spTgt spid="140"/>
                                        </p:tgtEl>
                                        <p:attrNameLst>
                                          <p:attrName>style.visibility</p:attrName>
                                        </p:attrNameLst>
                                      </p:cBhvr>
                                      <p:to>
                                        <p:strVal val="visible"/>
                                      </p:to>
                                    </p:set>
                                    <p:anim calcmode="lin" valueType="num">
                                      <p:cBhvr>
                                        <p:cTn id="10" dur="500" fill="hold"/>
                                        <p:tgtEl>
                                          <p:spTgt spid="140"/>
                                        </p:tgtEl>
                                        <p:attrNameLst>
                                          <p:attrName>ppt_w</p:attrName>
                                        </p:attrNameLst>
                                      </p:cBhvr>
                                      <p:tavLst>
                                        <p:tav tm="0">
                                          <p:val>
                                            <p:fltVal val="0"/>
                                          </p:val>
                                        </p:tav>
                                        <p:tav tm="100000">
                                          <p:val>
                                            <p:strVal val="#ppt_w"/>
                                          </p:val>
                                        </p:tav>
                                      </p:tavLst>
                                    </p:anim>
                                    <p:anim calcmode="lin" valueType="num">
                                      <p:cBhvr>
                                        <p:cTn id="11" dur="500" fill="hold"/>
                                        <p:tgtEl>
                                          <p:spTgt spid="140"/>
                                        </p:tgtEl>
                                        <p:attrNameLst>
                                          <p:attrName>ppt_h</p:attrName>
                                        </p:attrNameLst>
                                      </p:cBhvr>
                                      <p:tavLst>
                                        <p:tav tm="0">
                                          <p:val>
                                            <p:fltVal val="0"/>
                                          </p:val>
                                        </p:tav>
                                        <p:tav tm="100000">
                                          <p:val>
                                            <p:strVal val="#ppt_h"/>
                                          </p:val>
                                        </p:tav>
                                      </p:tavLst>
                                    </p:anim>
                                    <p:animEffect transition="in" filter="fade">
                                      <p:cBhvr>
                                        <p:cTn id="12" dur="500"/>
                                        <p:tgtEl>
                                          <p:spTgt spid="140"/>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143"/>
                                        </p:tgtEl>
                                        <p:attrNameLst>
                                          <p:attrName>style.visibility</p:attrName>
                                        </p:attrNameLst>
                                      </p:cBhvr>
                                      <p:to>
                                        <p:strVal val="visible"/>
                                      </p:to>
                                    </p:set>
                                    <p:anim calcmode="lin" valueType="num">
                                      <p:cBhvr>
                                        <p:cTn id="15" dur="500" fill="hold"/>
                                        <p:tgtEl>
                                          <p:spTgt spid="143"/>
                                        </p:tgtEl>
                                        <p:attrNameLst>
                                          <p:attrName>ppt_w</p:attrName>
                                        </p:attrNameLst>
                                      </p:cBhvr>
                                      <p:tavLst>
                                        <p:tav tm="0">
                                          <p:val>
                                            <p:fltVal val="0"/>
                                          </p:val>
                                        </p:tav>
                                        <p:tav tm="100000">
                                          <p:val>
                                            <p:strVal val="#ppt_w"/>
                                          </p:val>
                                        </p:tav>
                                      </p:tavLst>
                                    </p:anim>
                                    <p:anim calcmode="lin" valueType="num">
                                      <p:cBhvr>
                                        <p:cTn id="16" dur="500" fill="hold"/>
                                        <p:tgtEl>
                                          <p:spTgt spid="143"/>
                                        </p:tgtEl>
                                        <p:attrNameLst>
                                          <p:attrName>ppt_h</p:attrName>
                                        </p:attrNameLst>
                                      </p:cBhvr>
                                      <p:tavLst>
                                        <p:tav tm="0">
                                          <p:val>
                                            <p:fltVal val="0"/>
                                          </p:val>
                                        </p:tav>
                                        <p:tav tm="100000">
                                          <p:val>
                                            <p:strVal val="#ppt_h"/>
                                          </p:val>
                                        </p:tav>
                                      </p:tavLst>
                                    </p:anim>
                                    <p:animEffect transition="in" filter="fade">
                                      <p:cBhvr>
                                        <p:cTn id="17" dur="500"/>
                                        <p:tgtEl>
                                          <p:spTgt spid="143"/>
                                        </p:tgtEl>
                                      </p:cBhvr>
                                    </p:animEffect>
                                  </p:childTnLst>
                                </p:cTn>
                              </p:par>
                              <p:par>
                                <p:cTn id="18" presetID="53" presetClass="entr" presetSubtype="16" fill="hold" grpId="0" nodeType="withEffect">
                                  <p:stCondLst>
                                    <p:cond delay="400"/>
                                  </p:stCondLst>
                                  <p:childTnLst>
                                    <p:set>
                                      <p:cBhvr>
                                        <p:cTn id="19" dur="1" fill="hold">
                                          <p:stCondLst>
                                            <p:cond delay="0"/>
                                          </p:stCondLst>
                                        </p:cTn>
                                        <p:tgtEl>
                                          <p:spTgt spid="144"/>
                                        </p:tgtEl>
                                        <p:attrNameLst>
                                          <p:attrName>style.visibility</p:attrName>
                                        </p:attrNameLst>
                                      </p:cBhvr>
                                      <p:to>
                                        <p:strVal val="visible"/>
                                      </p:to>
                                    </p:set>
                                    <p:anim calcmode="lin" valueType="num">
                                      <p:cBhvr>
                                        <p:cTn id="20" dur="500" fill="hold"/>
                                        <p:tgtEl>
                                          <p:spTgt spid="144"/>
                                        </p:tgtEl>
                                        <p:attrNameLst>
                                          <p:attrName>ppt_w</p:attrName>
                                        </p:attrNameLst>
                                      </p:cBhvr>
                                      <p:tavLst>
                                        <p:tav tm="0">
                                          <p:val>
                                            <p:fltVal val="0"/>
                                          </p:val>
                                        </p:tav>
                                        <p:tav tm="100000">
                                          <p:val>
                                            <p:strVal val="#ppt_w"/>
                                          </p:val>
                                        </p:tav>
                                      </p:tavLst>
                                    </p:anim>
                                    <p:anim calcmode="lin" valueType="num">
                                      <p:cBhvr>
                                        <p:cTn id="21" dur="500" fill="hold"/>
                                        <p:tgtEl>
                                          <p:spTgt spid="144"/>
                                        </p:tgtEl>
                                        <p:attrNameLst>
                                          <p:attrName>ppt_h</p:attrName>
                                        </p:attrNameLst>
                                      </p:cBhvr>
                                      <p:tavLst>
                                        <p:tav tm="0">
                                          <p:val>
                                            <p:fltVal val="0"/>
                                          </p:val>
                                        </p:tav>
                                        <p:tav tm="100000">
                                          <p:val>
                                            <p:strVal val="#ppt_h"/>
                                          </p:val>
                                        </p:tav>
                                      </p:tavLst>
                                    </p:anim>
                                    <p:animEffect transition="in" filter="fade">
                                      <p:cBhvr>
                                        <p:cTn id="22" dur="500"/>
                                        <p:tgtEl>
                                          <p:spTgt spid="144"/>
                                        </p:tgtEl>
                                      </p:cBhvr>
                                    </p:animEffect>
                                  </p:childTnLst>
                                </p:cTn>
                              </p:par>
                              <p:par>
                                <p:cTn id="23" presetID="53" presetClass="entr" presetSubtype="16" fill="hold" nodeType="withEffect">
                                  <p:stCondLst>
                                    <p:cond delay="0"/>
                                  </p:stCondLst>
                                  <p:childTnLst>
                                    <p:set>
                                      <p:cBhvr>
                                        <p:cTn id="24" dur="1" fill="hold">
                                          <p:stCondLst>
                                            <p:cond delay="0"/>
                                          </p:stCondLst>
                                        </p:cTn>
                                        <p:tgtEl>
                                          <p:spTgt spid="145"/>
                                        </p:tgtEl>
                                        <p:attrNameLst>
                                          <p:attrName>style.visibility</p:attrName>
                                        </p:attrNameLst>
                                      </p:cBhvr>
                                      <p:to>
                                        <p:strVal val="visible"/>
                                      </p:to>
                                    </p:set>
                                    <p:anim calcmode="lin" valueType="num">
                                      <p:cBhvr>
                                        <p:cTn id="25" dur="500" fill="hold"/>
                                        <p:tgtEl>
                                          <p:spTgt spid="145"/>
                                        </p:tgtEl>
                                        <p:attrNameLst>
                                          <p:attrName>ppt_w</p:attrName>
                                        </p:attrNameLst>
                                      </p:cBhvr>
                                      <p:tavLst>
                                        <p:tav tm="0">
                                          <p:val>
                                            <p:fltVal val="0"/>
                                          </p:val>
                                        </p:tav>
                                        <p:tav tm="100000">
                                          <p:val>
                                            <p:strVal val="#ppt_w"/>
                                          </p:val>
                                        </p:tav>
                                      </p:tavLst>
                                    </p:anim>
                                    <p:anim calcmode="lin" valueType="num">
                                      <p:cBhvr>
                                        <p:cTn id="26" dur="500" fill="hold"/>
                                        <p:tgtEl>
                                          <p:spTgt spid="145"/>
                                        </p:tgtEl>
                                        <p:attrNameLst>
                                          <p:attrName>ppt_h</p:attrName>
                                        </p:attrNameLst>
                                      </p:cBhvr>
                                      <p:tavLst>
                                        <p:tav tm="0">
                                          <p:val>
                                            <p:fltVal val="0"/>
                                          </p:val>
                                        </p:tav>
                                        <p:tav tm="100000">
                                          <p:val>
                                            <p:strVal val="#ppt_h"/>
                                          </p:val>
                                        </p:tav>
                                      </p:tavLst>
                                    </p:anim>
                                    <p:animEffect transition="in" filter="fade">
                                      <p:cBhvr>
                                        <p:cTn id="27" dur="500"/>
                                        <p:tgtEl>
                                          <p:spTgt spid="145"/>
                                        </p:tgtEl>
                                      </p:cBhvr>
                                    </p:animEffect>
                                  </p:childTnLst>
                                </p:cTn>
                              </p:par>
                              <p:par>
                                <p:cTn id="28" presetID="53" presetClass="entr" presetSubtype="16" fill="hold" nodeType="withEffect">
                                  <p:stCondLst>
                                    <p:cond delay="400"/>
                                  </p:stCondLst>
                                  <p:childTnLst>
                                    <p:set>
                                      <p:cBhvr>
                                        <p:cTn id="29" dur="1" fill="hold">
                                          <p:stCondLst>
                                            <p:cond delay="0"/>
                                          </p:stCondLst>
                                        </p:cTn>
                                        <p:tgtEl>
                                          <p:spTgt spid="148"/>
                                        </p:tgtEl>
                                        <p:attrNameLst>
                                          <p:attrName>style.visibility</p:attrName>
                                        </p:attrNameLst>
                                      </p:cBhvr>
                                      <p:to>
                                        <p:strVal val="visible"/>
                                      </p:to>
                                    </p:set>
                                    <p:anim calcmode="lin" valueType="num">
                                      <p:cBhvr>
                                        <p:cTn id="30" dur="500" fill="hold"/>
                                        <p:tgtEl>
                                          <p:spTgt spid="148"/>
                                        </p:tgtEl>
                                        <p:attrNameLst>
                                          <p:attrName>ppt_w</p:attrName>
                                        </p:attrNameLst>
                                      </p:cBhvr>
                                      <p:tavLst>
                                        <p:tav tm="0">
                                          <p:val>
                                            <p:fltVal val="0"/>
                                          </p:val>
                                        </p:tav>
                                        <p:tav tm="100000">
                                          <p:val>
                                            <p:strVal val="#ppt_w"/>
                                          </p:val>
                                        </p:tav>
                                      </p:tavLst>
                                    </p:anim>
                                    <p:anim calcmode="lin" valueType="num">
                                      <p:cBhvr>
                                        <p:cTn id="31" dur="500" fill="hold"/>
                                        <p:tgtEl>
                                          <p:spTgt spid="148"/>
                                        </p:tgtEl>
                                        <p:attrNameLst>
                                          <p:attrName>ppt_h</p:attrName>
                                        </p:attrNameLst>
                                      </p:cBhvr>
                                      <p:tavLst>
                                        <p:tav tm="0">
                                          <p:val>
                                            <p:fltVal val="0"/>
                                          </p:val>
                                        </p:tav>
                                        <p:tav tm="100000">
                                          <p:val>
                                            <p:strVal val="#ppt_h"/>
                                          </p:val>
                                        </p:tav>
                                      </p:tavLst>
                                    </p:anim>
                                    <p:animEffect transition="in" filter="fade">
                                      <p:cBhvr>
                                        <p:cTn id="32" dur="500"/>
                                        <p:tgtEl>
                                          <p:spTgt spid="148"/>
                                        </p:tgtEl>
                                      </p:cBhvr>
                                    </p:animEffect>
                                  </p:childTnLst>
                                </p:cTn>
                              </p:par>
                              <p:par>
                                <p:cTn id="33" presetID="53" presetClass="entr" presetSubtype="16" fill="hold" nodeType="withEffect">
                                  <p:stCondLst>
                                    <p:cond delay="200"/>
                                  </p:stCondLst>
                                  <p:childTnLst>
                                    <p:set>
                                      <p:cBhvr>
                                        <p:cTn id="34" dur="1" fill="hold">
                                          <p:stCondLst>
                                            <p:cond delay="0"/>
                                          </p:stCondLst>
                                        </p:cTn>
                                        <p:tgtEl>
                                          <p:spTgt spid="151"/>
                                        </p:tgtEl>
                                        <p:attrNameLst>
                                          <p:attrName>style.visibility</p:attrName>
                                        </p:attrNameLst>
                                      </p:cBhvr>
                                      <p:to>
                                        <p:strVal val="visible"/>
                                      </p:to>
                                    </p:set>
                                    <p:anim calcmode="lin" valueType="num">
                                      <p:cBhvr>
                                        <p:cTn id="35" dur="500" fill="hold"/>
                                        <p:tgtEl>
                                          <p:spTgt spid="151"/>
                                        </p:tgtEl>
                                        <p:attrNameLst>
                                          <p:attrName>ppt_w</p:attrName>
                                        </p:attrNameLst>
                                      </p:cBhvr>
                                      <p:tavLst>
                                        <p:tav tm="0">
                                          <p:val>
                                            <p:fltVal val="0"/>
                                          </p:val>
                                        </p:tav>
                                        <p:tav tm="100000">
                                          <p:val>
                                            <p:strVal val="#ppt_w"/>
                                          </p:val>
                                        </p:tav>
                                      </p:tavLst>
                                    </p:anim>
                                    <p:anim calcmode="lin" valueType="num">
                                      <p:cBhvr>
                                        <p:cTn id="36" dur="500" fill="hold"/>
                                        <p:tgtEl>
                                          <p:spTgt spid="151"/>
                                        </p:tgtEl>
                                        <p:attrNameLst>
                                          <p:attrName>ppt_h</p:attrName>
                                        </p:attrNameLst>
                                      </p:cBhvr>
                                      <p:tavLst>
                                        <p:tav tm="0">
                                          <p:val>
                                            <p:fltVal val="0"/>
                                          </p:val>
                                        </p:tav>
                                        <p:tav tm="100000">
                                          <p:val>
                                            <p:strVal val="#ppt_h"/>
                                          </p:val>
                                        </p:tav>
                                      </p:tavLst>
                                    </p:anim>
                                    <p:animEffect transition="in" filter="fade">
                                      <p:cBhvr>
                                        <p:cTn id="37" dur="500"/>
                                        <p:tgtEl>
                                          <p:spTgt spid="151"/>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154"/>
                                        </p:tgtEl>
                                        <p:attrNameLst>
                                          <p:attrName>style.visibility</p:attrName>
                                        </p:attrNameLst>
                                      </p:cBhvr>
                                      <p:to>
                                        <p:strVal val="visible"/>
                                      </p:to>
                                    </p:set>
                                    <p:anim calcmode="lin" valueType="num">
                                      <p:cBhvr>
                                        <p:cTn id="40" dur="500" fill="hold"/>
                                        <p:tgtEl>
                                          <p:spTgt spid="154"/>
                                        </p:tgtEl>
                                        <p:attrNameLst>
                                          <p:attrName>ppt_w</p:attrName>
                                        </p:attrNameLst>
                                      </p:cBhvr>
                                      <p:tavLst>
                                        <p:tav tm="0">
                                          <p:val>
                                            <p:fltVal val="0"/>
                                          </p:val>
                                        </p:tav>
                                        <p:tav tm="100000">
                                          <p:val>
                                            <p:strVal val="#ppt_w"/>
                                          </p:val>
                                        </p:tav>
                                      </p:tavLst>
                                    </p:anim>
                                    <p:anim calcmode="lin" valueType="num">
                                      <p:cBhvr>
                                        <p:cTn id="41" dur="500" fill="hold"/>
                                        <p:tgtEl>
                                          <p:spTgt spid="154"/>
                                        </p:tgtEl>
                                        <p:attrNameLst>
                                          <p:attrName>ppt_h</p:attrName>
                                        </p:attrNameLst>
                                      </p:cBhvr>
                                      <p:tavLst>
                                        <p:tav tm="0">
                                          <p:val>
                                            <p:fltVal val="0"/>
                                          </p:val>
                                        </p:tav>
                                        <p:tav tm="100000">
                                          <p:val>
                                            <p:strVal val="#ppt_h"/>
                                          </p:val>
                                        </p:tav>
                                      </p:tavLst>
                                    </p:anim>
                                    <p:animEffect transition="in" filter="fade">
                                      <p:cBhvr>
                                        <p:cTn id="42" dur="500"/>
                                        <p:tgtEl>
                                          <p:spTgt spid="154"/>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55"/>
                                        </p:tgtEl>
                                        <p:attrNameLst>
                                          <p:attrName>style.visibility</p:attrName>
                                        </p:attrNameLst>
                                      </p:cBhvr>
                                      <p:to>
                                        <p:strVal val="visible"/>
                                      </p:to>
                                    </p:set>
                                    <p:anim calcmode="lin" valueType="num">
                                      <p:cBhvr>
                                        <p:cTn id="45" dur="500" fill="hold"/>
                                        <p:tgtEl>
                                          <p:spTgt spid="155"/>
                                        </p:tgtEl>
                                        <p:attrNameLst>
                                          <p:attrName>ppt_w</p:attrName>
                                        </p:attrNameLst>
                                      </p:cBhvr>
                                      <p:tavLst>
                                        <p:tav tm="0">
                                          <p:val>
                                            <p:fltVal val="0"/>
                                          </p:val>
                                        </p:tav>
                                        <p:tav tm="100000">
                                          <p:val>
                                            <p:strVal val="#ppt_w"/>
                                          </p:val>
                                        </p:tav>
                                      </p:tavLst>
                                    </p:anim>
                                    <p:anim calcmode="lin" valueType="num">
                                      <p:cBhvr>
                                        <p:cTn id="46" dur="500" fill="hold"/>
                                        <p:tgtEl>
                                          <p:spTgt spid="155"/>
                                        </p:tgtEl>
                                        <p:attrNameLst>
                                          <p:attrName>ppt_h</p:attrName>
                                        </p:attrNameLst>
                                      </p:cBhvr>
                                      <p:tavLst>
                                        <p:tav tm="0">
                                          <p:val>
                                            <p:fltVal val="0"/>
                                          </p:val>
                                        </p:tav>
                                        <p:tav tm="100000">
                                          <p:val>
                                            <p:strVal val="#ppt_h"/>
                                          </p:val>
                                        </p:tav>
                                      </p:tavLst>
                                    </p:anim>
                                    <p:animEffect transition="in" filter="fade">
                                      <p:cBhvr>
                                        <p:cTn id="47" dur="500"/>
                                        <p:tgtEl>
                                          <p:spTgt spid="155"/>
                                        </p:tgtEl>
                                      </p:cBhvr>
                                    </p:animEffect>
                                  </p:childTnLst>
                                </p:cTn>
                              </p:par>
                              <p:par>
                                <p:cTn id="48" presetID="53" presetClass="entr" presetSubtype="16" fill="hold" nodeType="withEffect">
                                  <p:stCondLst>
                                    <p:cond delay="400"/>
                                  </p:stCondLst>
                                  <p:childTnLst>
                                    <p:set>
                                      <p:cBhvr>
                                        <p:cTn id="49" dur="1" fill="hold">
                                          <p:stCondLst>
                                            <p:cond delay="0"/>
                                          </p:stCondLst>
                                        </p:cTn>
                                        <p:tgtEl>
                                          <p:spTgt spid="156"/>
                                        </p:tgtEl>
                                        <p:attrNameLst>
                                          <p:attrName>style.visibility</p:attrName>
                                        </p:attrNameLst>
                                      </p:cBhvr>
                                      <p:to>
                                        <p:strVal val="visible"/>
                                      </p:to>
                                    </p:set>
                                    <p:anim calcmode="lin" valueType="num">
                                      <p:cBhvr>
                                        <p:cTn id="50" dur="500" fill="hold"/>
                                        <p:tgtEl>
                                          <p:spTgt spid="156"/>
                                        </p:tgtEl>
                                        <p:attrNameLst>
                                          <p:attrName>ppt_w</p:attrName>
                                        </p:attrNameLst>
                                      </p:cBhvr>
                                      <p:tavLst>
                                        <p:tav tm="0">
                                          <p:val>
                                            <p:fltVal val="0"/>
                                          </p:val>
                                        </p:tav>
                                        <p:tav tm="100000">
                                          <p:val>
                                            <p:strVal val="#ppt_w"/>
                                          </p:val>
                                        </p:tav>
                                      </p:tavLst>
                                    </p:anim>
                                    <p:anim calcmode="lin" valueType="num">
                                      <p:cBhvr>
                                        <p:cTn id="51" dur="500" fill="hold"/>
                                        <p:tgtEl>
                                          <p:spTgt spid="156"/>
                                        </p:tgtEl>
                                        <p:attrNameLst>
                                          <p:attrName>ppt_h</p:attrName>
                                        </p:attrNameLst>
                                      </p:cBhvr>
                                      <p:tavLst>
                                        <p:tav tm="0">
                                          <p:val>
                                            <p:fltVal val="0"/>
                                          </p:val>
                                        </p:tav>
                                        <p:tav tm="100000">
                                          <p:val>
                                            <p:strVal val="#ppt_h"/>
                                          </p:val>
                                        </p:tav>
                                      </p:tavLst>
                                    </p:anim>
                                    <p:animEffect transition="in" filter="fade">
                                      <p:cBhvr>
                                        <p:cTn id="52" dur="500"/>
                                        <p:tgtEl>
                                          <p:spTgt spid="156"/>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159"/>
                                        </p:tgtEl>
                                        <p:attrNameLst>
                                          <p:attrName>style.visibility</p:attrName>
                                        </p:attrNameLst>
                                      </p:cBhvr>
                                      <p:to>
                                        <p:strVal val="visible"/>
                                      </p:to>
                                    </p:set>
                                    <p:anim calcmode="lin" valueType="num">
                                      <p:cBhvr>
                                        <p:cTn id="55" dur="500" fill="hold"/>
                                        <p:tgtEl>
                                          <p:spTgt spid="159"/>
                                        </p:tgtEl>
                                        <p:attrNameLst>
                                          <p:attrName>ppt_w</p:attrName>
                                        </p:attrNameLst>
                                      </p:cBhvr>
                                      <p:tavLst>
                                        <p:tav tm="0">
                                          <p:val>
                                            <p:fltVal val="0"/>
                                          </p:val>
                                        </p:tav>
                                        <p:tav tm="100000">
                                          <p:val>
                                            <p:strVal val="#ppt_w"/>
                                          </p:val>
                                        </p:tav>
                                      </p:tavLst>
                                    </p:anim>
                                    <p:anim calcmode="lin" valueType="num">
                                      <p:cBhvr>
                                        <p:cTn id="56" dur="500" fill="hold"/>
                                        <p:tgtEl>
                                          <p:spTgt spid="159"/>
                                        </p:tgtEl>
                                        <p:attrNameLst>
                                          <p:attrName>ppt_h</p:attrName>
                                        </p:attrNameLst>
                                      </p:cBhvr>
                                      <p:tavLst>
                                        <p:tav tm="0">
                                          <p:val>
                                            <p:fltVal val="0"/>
                                          </p:val>
                                        </p:tav>
                                        <p:tav tm="100000">
                                          <p:val>
                                            <p:strVal val="#ppt_h"/>
                                          </p:val>
                                        </p:tav>
                                      </p:tavLst>
                                    </p:anim>
                                    <p:animEffect transition="in" filter="fade">
                                      <p:cBhvr>
                                        <p:cTn id="57" dur="500"/>
                                        <p:tgtEl>
                                          <p:spTgt spid="159"/>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160"/>
                                        </p:tgtEl>
                                        <p:attrNameLst>
                                          <p:attrName>style.visibility</p:attrName>
                                        </p:attrNameLst>
                                      </p:cBhvr>
                                      <p:to>
                                        <p:strVal val="visible"/>
                                      </p:to>
                                    </p:set>
                                    <p:anim calcmode="lin" valueType="num">
                                      <p:cBhvr>
                                        <p:cTn id="60" dur="500" fill="hold"/>
                                        <p:tgtEl>
                                          <p:spTgt spid="160"/>
                                        </p:tgtEl>
                                        <p:attrNameLst>
                                          <p:attrName>ppt_w</p:attrName>
                                        </p:attrNameLst>
                                      </p:cBhvr>
                                      <p:tavLst>
                                        <p:tav tm="0">
                                          <p:val>
                                            <p:fltVal val="0"/>
                                          </p:val>
                                        </p:tav>
                                        <p:tav tm="100000">
                                          <p:val>
                                            <p:strVal val="#ppt_w"/>
                                          </p:val>
                                        </p:tav>
                                      </p:tavLst>
                                    </p:anim>
                                    <p:anim calcmode="lin" valueType="num">
                                      <p:cBhvr>
                                        <p:cTn id="61" dur="500" fill="hold"/>
                                        <p:tgtEl>
                                          <p:spTgt spid="160"/>
                                        </p:tgtEl>
                                        <p:attrNameLst>
                                          <p:attrName>ppt_h</p:attrName>
                                        </p:attrNameLst>
                                      </p:cBhvr>
                                      <p:tavLst>
                                        <p:tav tm="0">
                                          <p:val>
                                            <p:fltVal val="0"/>
                                          </p:val>
                                        </p:tav>
                                        <p:tav tm="100000">
                                          <p:val>
                                            <p:strVal val="#ppt_h"/>
                                          </p:val>
                                        </p:tav>
                                      </p:tavLst>
                                    </p:anim>
                                    <p:animEffect transition="in" filter="fade">
                                      <p:cBhvr>
                                        <p:cTn id="62" dur="500"/>
                                        <p:tgtEl>
                                          <p:spTgt spid="160"/>
                                        </p:tgtEl>
                                      </p:cBhvr>
                                    </p:animEffect>
                                  </p:childTnLst>
                                </p:cTn>
                              </p:par>
                              <p:par>
                                <p:cTn id="63" presetID="53" presetClass="entr" presetSubtype="16" fill="hold" nodeType="withEffect">
                                  <p:stCondLst>
                                    <p:cond delay="400"/>
                                  </p:stCondLst>
                                  <p:childTnLst>
                                    <p:set>
                                      <p:cBhvr>
                                        <p:cTn id="64" dur="1" fill="hold">
                                          <p:stCondLst>
                                            <p:cond delay="0"/>
                                          </p:stCondLst>
                                        </p:cTn>
                                        <p:tgtEl>
                                          <p:spTgt spid="161"/>
                                        </p:tgtEl>
                                        <p:attrNameLst>
                                          <p:attrName>style.visibility</p:attrName>
                                        </p:attrNameLst>
                                      </p:cBhvr>
                                      <p:to>
                                        <p:strVal val="visible"/>
                                      </p:to>
                                    </p:set>
                                    <p:anim calcmode="lin" valueType="num">
                                      <p:cBhvr>
                                        <p:cTn id="65" dur="500" fill="hold"/>
                                        <p:tgtEl>
                                          <p:spTgt spid="161"/>
                                        </p:tgtEl>
                                        <p:attrNameLst>
                                          <p:attrName>ppt_w</p:attrName>
                                        </p:attrNameLst>
                                      </p:cBhvr>
                                      <p:tavLst>
                                        <p:tav tm="0">
                                          <p:val>
                                            <p:fltVal val="0"/>
                                          </p:val>
                                        </p:tav>
                                        <p:tav tm="100000">
                                          <p:val>
                                            <p:strVal val="#ppt_w"/>
                                          </p:val>
                                        </p:tav>
                                      </p:tavLst>
                                    </p:anim>
                                    <p:anim calcmode="lin" valueType="num">
                                      <p:cBhvr>
                                        <p:cTn id="66" dur="500" fill="hold"/>
                                        <p:tgtEl>
                                          <p:spTgt spid="161"/>
                                        </p:tgtEl>
                                        <p:attrNameLst>
                                          <p:attrName>ppt_h</p:attrName>
                                        </p:attrNameLst>
                                      </p:cBhvr>
                                      <p:tavLst>
                                        <p:tav tm="0">
                                          <p:val>
                                            <p:fltVal val="0"/>
                                          </p:val>
                                        </p:tav>
                                        <p:tav tm="100000">
                                          <p:val>
                                            <p:strVal val="#ppt_h"/>
                                          </p:val>
                                        </p:tav>
                                      </p:tavLst>
                                    </p:anim>
                                    <p:animEffect transition="in" filter="fade">
                                      <p:cBhvr>
                                        <p:cTn id="67" dur="500"/>
                                        <p:tgtEl>
                                          <p:spTgt spid="161"/>
                                        </p:tgtEl>
                                      </p:cBhvr>
                                    </p:animEffect>
                                  </p:childTnLst>
                                </p:cTn>
                              </p:par>
                              <p:par>
                                <p:cTn id="68" presetID="53" presetClass="entr" presetSubtype="16" fill="hold" grpId="0" nodeType="withEffect">
                                  <p:stCondLst>
                                    <p:cond delay="200"/>
                                  </p:stCondLst>
                                  <p:childTnLst>
                                    <p:set>
                                      <p:cBhvr>
                                        <p:cTn id="69" dur="1" fill="hold">
                                          <p:stCondLst>
                                            <p:cond delay="0"/>
                                          </p:stCondLst>
                                        </p:cTn>
                                        <p:tgtEl>
                                          <p:spTgt spid="164"/>
                                        </p:tgtEl>
                                        <p:attrNameLst>
                                          <p:attrName>style.visibility</p:attrName>
                                        </p:attrNameLst>
                                      </p:cBhvr>
                                      <p:to>
                                        <p:strVal val="visible"/>
                                      </p:to>
                                    </p:set>
                                    <p:anim calcmode="lin" valueType="num">
                                      <p:cBhvr>
                                        <p:cTn id="70" dur="500" fill="hold"/>
                                        <p:tgtEl>
                                          <p:spTgt spid="164"/>
                                        </p:tgtEl>
                                        <p:attrNameLst>
                                          <p:attrName>ppt_w</p:attrName>
                                        </p:attrNameLst>
                                      </p:cBhvr>
                                      <p:tavLst>
                                        <p:tav tm="0">
                                          <p:val>
                                            <p:fltVal val="0"/>
                                          </p:val>
                                        </p:tav>
                                        <p:tav tm="100000">
                                          <p:val>
                                            <p:strVal val="#ppt_w"/>
                                          </p:val>
                                        </p:tav>
                                      </p:tavLst>
                                    </p:anim>
                                    <p:anim calcmode="lin" valueType="num">
                                      <p:cBhvr>
                                        <p:cTn id="71" dur="500" fill="hold"/>
                                        <p:tgtEl>
                                          <p:spTgt spid="164"/>
                                        </p:tgtEl>
                                        <p:attrNameLst>
                                          <p:attrName>ppt_h</p:attrName>
                                        </p:attrNameLst>
                                      </p:cBhvr>
                                      <p:tavLst>
                                        <p:tav tm="0">
                                          <p:val>
                                            <p:fltVal val="0"/>
                                          </p:val>
                                        </p:tav>
                                        <p:tav tm="100000">
                                          <p:val>
                                            <p:strVal val="#ppt_h"/>
                                          </p:val>
                                        </p:tav>
                                      </p:tavLst>
                                    </p:anim>
                                    <p:animEffect transition="in" filter="fade">
                                      <p:cBhvr>
                                        <p:cTn id="72" dur="500"/>
                                        <p:tgtEl>
                                          <p:spTgt spid="164"/>
                                        </p:tgtEl>
                                      </p:cBhvr>
                                    </p:animEffect>
                                  </p:childTnLst>
                                </p:cTn>
                              </p:par>
                            </p:childTnLst>
                          </p:cTn>
                        </p:par>
                        <p:par>
                          <p:cTn id="73" fill="hold">
                            <p:stCondLst>
                              <p:cond delay="500"/>
                            </p:stCondLst>
                            <p:childTnLst>
                              <p:par>
                                <p:cTn id="74" presetID="10" presetClass="entr" presetSubtype="0" fill="hold" grpId="0" nodeType="afterEffect">
                                  <p:stCondLst>
                                    <p:cond delay="0"/>
                                  </p:stCondLst>
                                  <p:childTnLst>
                                    <p:set>
                                      <p:cBhvr>
                                        <p:cTn id="75" dur="1" fill="hold">
                                          <p:stCondLst>
                                            <p:cond delay="0"/>
                                          </p:stCondLst>
                                        </p:cTn>
                                        <p:tgtEl>
                                          <p:spTgt spid="3"/>
                                        </p:tgtEl>
                                        <p:attrNameLst>
                                          <p:attrName>style.visibility</p:attrName>
                                        </p:attrNameLst>
                                      </p:cBhvr>
                                      <p:to>
                                        <p:strVal val="visible"/>
                                      </p:to>
                                    </p:set>
                                    <p:animEffect transition="in" filter="fade">
                                      <p:cBhvr>
                                        <p:cTn id="76" dur="500"/>
                                        <p:tgtEl>
                                          <p:spTgt spid="3"/>
                                        </p:tgtEl>
                                      </p:cBhvr>
                                    </p:animEffect>
                                  </p:childTnLst>
                                </p:cTn>
                              </p:par>
                            </p:childTnLst>
                          </p:cTn>
                        </p:par>
                        <p:par>
                          <p:cTn id="77" fill="hold">
                            <p:stCondLst>
                              <p:cond delay="100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93">
                                            <p:txEl>
                                              <p:pRg st="0" end="0"/>
                                            </p:txEl>
                                          </p:spTgt>
                                        </p:tgtEl>
                                        <p:attrNameLst>
                                          <p:attrName>style.visibility</p:attrName>
                                        </p:attrNameLst>
                                      </p:cBhvr>
                                      <p:to>
                                        <p:strVal val="visible"/>
                                      </p:to>
                                    </p:set>
                                    <p:anim calcmode="lin" valueType="num">
                                      <p:cBhvr>
                                        <p:cTn id="80" dur="500" fill="hold"/>
                                        <p:tgtEl>
                                          <p:spTgt spid="9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93">
                                            <p:txEl>
                                              <p:pRg st="0" end="0"/>
                                            </p:txEl>
                                          </p:spTgt>
                                        </p:tgtEl>
                                        <p:attrNameLst>
                                          <p:attrName>ppt_y</p:attrName>
                                        </p:attrNameLst>
                                      </p:cBhvr>
                                      <p:tavLst>
                                        <p:tav tm="0">
                                          <p:val>
                                            <p:strVal val="#ppt_y"/>
                                          </p:val>
                                        </p:tav>
                                        <p:tav tm="100000">
                                          <p:val>
                                            <p:strVal val="#ppt_y"/>
                                          </p:val>
                                        </p:tav>
                                      </p:tavLst>
                                    </p:anim>
                                    <p:anim calcmode="lin" valueType="num">
                                      <p:cBhvr>
                                        <p:cTn id="82" dur="500" fill="hold"/>
                                        <p:tgtEl>
                                          <p:spTgt spid="9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9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93">
                                            <p:txEl>
                                              <p:pRg st="0" end="0"/>
                                            </p:txEl>
                                          </p:spTgt>
                                        </p:tgtEl>
                                      </p:cBhvr>
                                    </p:animEffect>
                                  </p:childTnLst>
                                </p:cTn>
                              </p:par>
                            </p:childTnLst>
                          </p:cTn>
                        </p:par>
                        <p:par>
                          <p:cTn id="85" fill="hold">
                            <p:stCondLst>
                              <p:cond delay="2049"/>
                            </p:stCondLst>
                            <p:childTnLst>
                              <p:par>
                                <p:cTn id="86" presetID="49" presetClass="entr" presetSubtype="0" decel="100000" fill="hold"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500" fill="hold"/>
                                        <p:tgtEl>
                                          <p:spTgt spid="94"/>
                                        </p:tgtEl>
                                        <p:attrNameLst>
                                          <p:attrName>ppt_w</p:attrName>
                                        </p:attrNameLst>
                                      </p:cBhvr>
                                      <p:tavLst>
                                        <p:tav tm="0">
                                          <p:val>
                                            <p:fltVal val="0"/>
                                          </p:val>
                                        </p:tav>
                                        <p:tav tm="100000">
                                          <p:val>
                                            <p:strVal val="#ppt_w"/>
                                          </p:val>
                                        </p:tav>
                                      </p:tavLst>
                                    </p:anim>
                                    <p:anim calcmode="lin" valueType="num">
                                      <p:cBhvr>
                                        <p:cTn id="89" dur="500" fill="hold"/>
                                        <p:tgtEl>
                                          <p:spTgt spid="94"/>
                                        </p:tgtEl>
                                        <p:attrNameLst>
                                          <p:attrName>ppt_h</p:attrName>
                                        </p:attrNameLst>
                                      </p:cBhvr>
                                      <p:tavLst>
                                        <p:tav tm="0">
                                          <p:val>
                                            <p:fltVal val="0"/>
                                          </p:val>
                                        </p:tav>
                                        <p:tav tm="100000">
                                          <p:val>
                                            <p:strVal val="#ppt_h"/>
                                          </p:val>
                                        </p:tav>
                                      </p:tavLst>
                                    </p:anim>
                                    <p:anim calcmode="lin" valueType="num">
                                      <p:cBhvr>
                                        <p:cTn id="90" dur="500" fill="hold"/>
                                        <p:tgtEl>
                                          <p:spTgt spid="94"/>
                                        </p:tgtEl>
                                        <p:attrNameLst>
                                          <p:attrName>style.rotation</p:attrName>
                                        </p:attrNameLst>
                                      </p:cBhvr>
                                      <p:tavLst>
                                        <p:tav tm="0">
                                          <p:val>
                                            <p:fltVal val="360"/>
                                          </p:val>
                                        </p:tav>
                                        <p:tav tm="100000">
                                          <p:val>
                                            <p:fltVal val="0"/>
                                          </p:val>
                                        </p:tav>
                                      </p:tavLst>
                                    </p:anim>
                                    <p:animEffect transition="in" filter="fade">
                                      <p:cBhvr>
                                        <p:cTn id="91" dur="500"/>
                                        <p:tgtEl>
                                          <p:spTgt spid="94"/>
                                        </p:tgtEl>
                                      </p:cBhvr>
                                    </p:animEffect>
                                  </p:childTnLst>
                                </p:cTn>
                              </p:par>
                              <p:par>
                                <p:cTn id="92" presetID="49" presetClass="entr" presetSubtype="0" decel="100000" fill="hold" nodeType="withEffect">
                                  <p:stCondLst>
                                    <p:cond delay="0"/>
                                  </p:stCondLst>
                                  <p:childTnLst>
                                    <p:set>
                                      <p:cBhvr>
                                        <p:cTn id="93" dur="1" fill="hold">
                                          <p:stCondLst>
                                            <p:cond delay="0"/>
                                          </p:stCondLst>
                                        </p:cTn>
                                        <p:tgtEl>
                                          <p:spTgt spid="100"/>
                                        </p:tgtEl>
                                        <p:attrNameLst>
                                          <p:attrName>style.visibility</p:attrName>
                                        </p:attrNameLst>
                                      </p:cBhvr>
                                      <p:to>
                                        <p:strVal val="visible"/>
                                      </p:to>
                                    </p:set>
                                    <p:anim calcmode="lin" valueType="num">
                                      <p:cBhvr>
                                        <p:cTn id="94" dur="500" fill="hold"/>
                                        <p:tgtEl>
                                          <p:spTgt spid="100"/>
                                        </p:tgtEl>
                                        <p:attrNameLst>
                                          <p:attrName>ppt_w</p:attrName>
                                        </p:attrNameLst>
                                      </p:cBhvr>
                                      <p:tavLst>
                                        <p:tav tm="0">
                                          <p:val>
                                            <p:fltVal val="0"/>
                                          </p:val>
                                        </p:tav>
                                        <p:tav tm="100000">
                                          <p:val>
                                            <p:strVal val="#ppt_w"/>
                                          </p:val>
                                        </p:tav>
                                      </p:tavLst>
                                    </p:anim>
                                    <p:anim calcmode="lin" valueType="num">
                                      <p:cBhvr>
                                        <p:cTn id="95" dur="500" fill="hold"/>
                                        <p:tgtEl>
                                          <p:spTgt spid="100"/>
                                        </p:tgtEl>
                                        <p:attrNameLst>
                                          <p:attrName>ppt_h</p:attrName>
                                        </p:attrNameLst>
                                      </p:cBhvr>
                                      <p:tavLst>
                                        <p:tav tm="0">
                                          <p:val>
                                            <p:fltVal val="0"/>
                                          </p:val>
                                        </p:tav>
                                        <p:tav tm="100000">
                                          <p:val>
                                            <p:strVal val="#ppt_h"/>
                                          </p:val>
                                        </p:tav>
                                      </p:tavLst>
                                    </p:anim>
                                    <p:anim calcmode="lin" valueType="num">
                                      <p:cBhvr>
                                        <p:cTn id="96" dur="500" fill="hold"/>
                                        <p:tgtEl>
                                          <p:spTgt spid="100"/>
                                        </p:tgtEl>
                                        <p:attrNameLst>
                                          <p:attrName>style.rotation</p:attrName>
                                        </p:attrNameLst>
                                      </p:cBhvr>
                                      <p:tavLst>
                                        <p:tav tm="0">
                                          <p:val>
                                            <p:fltVal val="360"/>
                                          </p:val>
                                        </p:tav>
                                        <p:tav tm="100000">
                                          <p:val>
                                            <p:fltVal val="0"/>
                                          </p:val>
                                        </p:tav>
                                      </p:tavLst>
                                    </p:anim>
                                    <p:animEffect transition="in" filter="fade">
                                      <p:cBhvr>
                                        <p:cTn id="97" dur="500"/>
                                        <p:tgtEl>
                                          <p:spTgt spid="100"/>
                                        </p:tgtEl>
                                      </p:cBhvr>
                                    </p:animEffect>
                                  </p:childTnLst>
                                </p:cTn>
                              </p:par>
                              <p:par>
                                <p:cTn id="98" presetID="49" presetClass="entr" presetSubtype="0" decel="100000" fill="hold" nodeType="withEffect">
                                  <p:stCondLst>
                                    <p:cond delay="0"/>
                                  </p:stCondLst>
                                  <p:childTnLst>
                                    <p:set>
                                      <p:cBhvr>
                                        <p:cTn id="99" dur="1" fill="hold">
                                          <p:stCondLst>
                                            <p:cond delay="0"/>
                                          </p:stCondLst>
                                        </p:cTn>
                                        <p:tgtEl>
                                          <p:spTgt spid="103"/>
                                        </p:tgtEl>
                                        <p:attrNameLst>
                                          <p:attrName>style.visibility</p:attrName>
                                        </p:attrNameLst>
                                      </p:cBhvr>
                                      <p:to>
                                        <p:strVal val="visible"/>
                                      </p:to>
                                    </p:set>
                                    <p:anim calcmode="lin" valueType="num">
                                      <p:cBhvr>
                                        <p:cTn id="100" dur="500" fill="hold"/>
                                        <p:tgtEl>
                                          <p:spTgt spid="103"/>
                                        </p:tgtEl>
                                        <p:attrNameLst>
                                          <p:attrName>ppt_w</p:attrName>
                                        </p:attrNameLst>
                                      </p:cBhvr>
                                      <p:tavLst>
                                        <p:tav tm="0">
                                          <p:val>
                                            <p:fltVal val="0"/>
                                          </p:val>
                                        </p:tav>
                                        <p:tav tm="100000">
                                          <p:val>
                                            <p:strVal val="#ppt_w"/>
                                          </p:val>
                                        </p:tav>
                                      </p:tavLst>
                                    </p:anim>
                                    <p:anim calcmode="lin" valueType="num">
                                      <p:cBhvr>
                                        <p:cTn id="101" dur="500" fill="hold"/>
                                        <p:tgtEl>
                                          <p:spTgt spid="103"/>
                                        </p:tgtEl>
                                        <p:attrNameLst>
                                          <p:attrName>ppt_h</p:attrName>
                                        </p:attrNameLst>
                                      </p:cBhvr>
                                      <p:tavLst>
                                        <p:tav tm="0">
                                          <p:val>
                                            <p:fltVal val="0"/>
                                          </p:val>
                                        </p:tav>
                                        <p:tav tm="100000">
                                          <p:val>
                                            <p:strVal val="#ppt_h"/>
                                          </p:val>
                                        </p:tav>
                                      </p:tavLst>
                                    </p:anim>
                                    <p:anim calcmode="lin" valueType="num">
                                      <p:cBhvr>
                                        <p:cTn id="102" dur="500" fill="hold"/>
                                        <p:tgtEl>
                                          <p:spTgt spid="103"/>
                                        </p:tgtEl>
                                        <p:attrNameLst>
                                          <p:attrName>style.rotation</p:attrName>
                                        </p:attrNameLst>
                                      </p:cBhvr>
                                      <p:tavLst>
                                        <p:tav tm="0">
                                          <p:val>
                                            <p:fltVal val="360"/>
                                          </p:val>
                                        </p:tav>
                                        <p:tav tm="100000">
                                          <p:val>
                                            <p:fltVal val="0"/>
                                          </p:val>
                                        </p:tav>
                                      </p:tavLst>
                                    </p:anim>
                                    <p:animEffect transition="in" filter="fade">
                                      <p:cBhvr>
                                        <p:cTn id="103" dur="500"/>
                                        <p:tgtEl>
                                          <p:spTgt spid="103"/>
                                        </p:tgtEl>
                                      </p:cBhvr>
                                    </p:animEffect>
                                  </p:childTnLst>
                                </p:cTn>
                              </p:par>
                              <p:par>
                                <p:cTn id="104" presetID="49" presetClass="entr" presetSubtype="0" decel="100000" fill="hold" grpId="0" nodeType="withEffect">
                                  <p:stCondLst>
                                    <p:cond delay="0"/>
                                  </p:stCondLst>
                                  <p:childTnLst>
                                    <p:set>
                                      <p:cBhvr>
                                        <p:cTn id="105" dur="1" fill="hold">
                                          <p:stCondLst>
                                            <p:cond delay="0"/>
                                          </p:stCondLst>
                                        </p:cTn>
                                        <p:tgtEl>
                                          <p:spTgt spid="115"/>
                                        </p:tgtEl>
                                        <p:attrNameLst>
                                          <p:attrName>style.visibility</p:attrName>
                                        </p:attrNameLst>
                                      </p:cBhvr>
                                      <p:to>
                                        <p:strVal val="visible"/>
                                      </p:to>
                                    </p:set>
                                    <p:anim calcmode="lin" valueType="num">
                                      <p:cBhvr>
                                        <p:cTn id="106" dur="500" fill="hold"/>
                                        <p:tgtEl>
                                          <p:spTgt spid="115"/>
                                        </p:tgtEl>
                                        <p:attrNameLst>
                                          <p:attrName>ppt_w</p:attrName>
                                        </p:attrNameLst>
                                      </p:cBhvr>
                                      <p:tavLst>
                                        <p:tav tm="0">
                                          <p:val>
                                            <p:fltVal val="0"/>
                                          </p:val>
                                        </p:tav>
                                        <p:tav tm="100000">
                                          <p:val>
                                            <p:strVal val="#ppt_w"/>
                                          </p:val>
                                        </p:tav>
                                      </p:tavLst>
                                    </p:anim>
                                    <p:anim calcmode="lin" valueType="num">
                                      <p:cBhvr>
                                        <p:cTn id="107" dur="500" fill="hold"/>
                                        <p:tgtEl>
                                          <p:spTgt spid="115"/>
                                        </p:tgtEl>
                                        <p:attrNameLst>
                                          <p:attrName>ppt_h</p:attrName>
                                        </p:attrNameLst>
                                      </p:cBhvr>
                                      <p:tavLst>
                                        <p:tav tm="0">
                                          <p:val>
                                            <p:fltVal val="0"/>
                                          </p:val>
                                        </p:tav>
                                        <p:tav tm="100000">
                                          <p:val>
                                            <p:strVal val="#ppt_h"/>
                                          </p:val>
                                        </p:tav>
                                      </p:tavLst>
                                    </p:anim>
                                    <p:anim calcmode="lin" valueType="num">
                                      <p:cBhvr>
                                        <p:cTn id="108" dur="500" fill="hold"/>
                                        <p:tgtEl>
                                          <p:spTgt spid="115"/>
                                        </p:tgtEl>
                                        <p:attrNameLst>
                                          <p:attrName>style.rotation</p:attrName>
                                        </p:attrNameLst>
                                      </p:cBhvr>
                                      <p:tavLst>
                                        <p:tav tm="0">
                                          <p:val>
                                            <p:fltVal val="360"/>
                                          </p:val>
                                        </p:tav>
                                        <p:tav tm="100000">
                                          <p:val>
                                            <p:fltVal val="0"/>
                                          </p:val>
                                        </p:tav>
                                      </p:tavLst>
                                    </p:anim>
                                    <p:animEffect transition="in" filter="fade">
                                      <p:cBhvr>
                                        <p:cTn id="109" dur="500"/>
                                        <p:tgtEl>
                                          <p:spTgt spid="115"/>
                                        </p:tgtEl>
                                      </p:cBhvr>
                                    </p:animEffect>
                                  </p:childTnLst>
                                </p:cTn>
                              </p:par>
                              <p:par>
                                <p:cTn id="110" presetID="49" presetClass="entr" presetSubtype="0" decel="100000" fill="hold" grpId="0" nodeType="withEffect">
                                  <p:stCondLst>
                                    <p:cond delay="0"/>
                                  </p:stCondLst>
                                  <p:childTnLst>
                                    <p:set>
                                      <p:cBhvr>
                                        <p:cTn id="111" dur="1" fill="hold">
                                          <p:stCondLst>
                                            <p:cond delay="0"/>
                                          </p:stCondLst>
                                        </p:cTn>
                                        <p:tgtEl>
                                          <p:spTgt spid="116"/>
                                        </p:tgtEl>
                                        <p:attrNameLst>
                                          <p:attrName>style.visibility</p:attrName>
                                        </p:attrNameLst>
                                      </p:cBhvr>
                                      <p:to>
                                        <p:strVal val="visible"/>
                                      </p:to>
                                    </p:set>
                                    <p:anim calcmode="lin" valueType="num">
                                      <p:cBhvr>
                                        <p:cTn id="112" dur="500" fill="hold"/>
                                        <p:tgtEl>
                                          <p:spTgt spid="116"/>
                                        </p:tgtEl>
                                        <p:attrNameLst>
                                          <p:attrName>ppt_w</p:attrName>
                                        </p:attrNameLst>
                                      </p:cBhvr>
                                      <p:tavLst>
                                        <p:tav tm="0">
                                          <p:val>
                                            <p:fltVal val="0"/>
                                          </p:val>
                                        </p:tav>
                                        <p:tav tm="100000">
                                          <p:val>
                                            <p:strVal val="#ppt_w"/>
                                          </p:val>
                                        </p:tav>
                                      </p:tavLst>
                                    </p:anim>
                                    <p:anim calcmode="lin" valueType="num">
                                      <p:cBhvr>
                                        <p:cTn id="113" dur="500" fill="hold"/>
                                        <p:tgtEl>
                                          <p:spTgt spid="116"/>
                                        </p:tgtEl>
                                        <p:attrNameLst>
                                          <p:attrName>ppt_h</p:attrName>
                                        </p:attrNameLst>
                                      </p:cBhvr>
                                      <p:tavLst>
                                        <p:tav tm="0">
                                          <p:val>
                                            <p:fltVal val="0"/>
                                          </p:val>
                                        </p:tav>
                                        <p:tav tm="100000">
                                          <p:val>
                                            <p:strVal val="#ppt_h"/>
                                          </p:val>
                                        </p:tav>
                                      </p:tavLst>
                                    </p:anim>
                                    <p:anim calcmode="lin" valueType="num">
                                      <p:cBhvr>
                                        <p:cTn id="114" dur="500" fill="hold"/>
                                        <p:tgtEl>
                                          <p:spTgt spid="116"/>
                                        </p:tgtEl>
                                        <p:attrNameLst>
                                          <p:attrName>style.rotation</p:attrName>
                                        </p:attrNameLst>
                                      </p:cBhvr>
                                      <p:tavLst>
                                        <p:tav tm="0">
                                          <p:val>
                                            <p:fltVal val="360"/>
                                          </p:val>
                                        </p:tav>
                                        <p:tav tm="100000">
                                          <p:val>
                                            <p:fltVal val="0"/>
                                          </p:val>
                                        </p:tav>
                                      </p:tavLst>
                                    </p:anim>
                                    <p:animEffect transition="in" filter="fade">
                                      <p:cBhvr>
                                        <p:cTn id="115"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3" grpId="0" animBg="1"/>
      <p:bldP spid="144" grpId="0" animBg="1"/>
      <p:bldP spid="154" grpId="0" animBg="1"/>
      <p:bldP spid="155" grpId="0" animBg="1"/>
      <p:bldP spid="159" grpId="0" animBg="1"/>
      <p:bldP spid="160" grpId="0" animBg="1"/>
      <p:bldP spid="164" grpId="0" animBg="1"/>
      <p:bldP spid="3" grpId="0"/>
      <p:bldP spid="93" grpId="0" build="p"/>
      <p:bldP spid="115" grpId="0" animBg="1"/>
      <p:bldP spid="11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5)"/>
</p:tagLst>
</file>

<file path=ppt/theme/theme1.xml><?xml version="1.0" encoding="utf-8"?>
<a:theme xmlns:a="http://schemas.openxmlformats.org/drawingml/2006/main" name="Office 主题">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2329</Words>
  <Application>Microsoft Office PowerPoint</Application>
  <PresentationFormat>宽屏</PresentationFormat>
  <Paragraphs>196</Paragraphs>
  <Slides>24</Slides>
  <Notes>24</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24</vt:i4>
      </vt:variant>
    </vt:vector>
  </HeadingPairs>
  <TitlesOfParts>
    <vt:vector size="40" baseType="lpstr">
      <vt:lpstr>Adobe Naskh Medium</vt:lpstr>
      <vt:lpstr>Gill Sans</vt:lpstr>
      <vt:lpstr>HelveticaNeueLT Pro 43 LtEx</vt:lpstr>
      <vt:lpstr>Lato Light</vt:lpstr>
      <vt:lpstr>Malgun Gothic</vt:lpstr>
      <vt:lpstr>新細明體</vt:lpstr>
      <vt:lpstr>宋体</vt:lpstr>
      <vt:lpstr>微软雅黑</vt:lpstr>
      <vt:lpstr>Arial</vt:lpstr>
      <vt:lpstr>Calibri</vt:lpstr>
      <vt:lpstr>Calibri Light</vt:lpstr>
      <vt:lpstr>Impact</vt:lpstr>
      <vt:lpstr>Open Sans</vt:lpstr>
      <vt:lpstr>Open Sans Semibold</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(5)</dc:title>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2016-07-12T14:34:00Z</dcterms:created>
  <dcterms:modified xsi:type="dcterms:W3CDTF">2020-07-18T05:43:00Z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