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png" ContentType="image/png"/>
  <Default Extension="wdp" ContentType="image/vnd.ms-photo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olors1.xml" ContentType="application/vnd.ms-office.chartcolorstyle+xml"/>
  <Override PartName="/ppt/charts/style1.xml" ContentType="application/vnd.ms-office.chartstyle+xml"/>
  <Override PartName="/ppt/diagrams/colors1.xml" ContentType="application/vnd.openxmlformats-officedocument.drawingml.diagramColors+xml"/>
  <Override PartName="/ppt/diagrams/data1.xml" ContentType="application/vnd.openxmlformats-officedocument.drawingml.diagramData+xml"/>
  <Override PartName="/ppt/diagrams/drawing1.xml" ContentType="application/vnd.ms-office.drawingml.diagramDrawing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8" r:id="rId6"/>
    <p:sldId id="259" r:id="rId7"/>
    <p:sldId id="260" r:id="rId8"/>
    <p:sldId id="261" r:id="rId9"/>
    <p:sldId id="262" r:id="rId10"/>
    <p:sldId id="263" r:id="rId11"/>
    <p:sldId id="277" r:id="rId12"/>
    <p:sldId id="264" r:id="rId13"/>
    <p:sldId id="266" r:id="rId14"/>
    <p:sldId id="268" r:id="rId15"/>
    <p:sldId id="273" r:id="rId16"/>
    <p:sldId id="265" r:id="rId17"/>
    <p:sldId id="278" r:id="rId18"/>
    <p:sldId id="274" r:id="rId19"/>
    <p:sldId id="267" r:id="rId20"/>
    <p:sldId id="270" r:id="rId21"/>
    <p:sldId id="269" r:id="rId22"/>
    <p:sldId id="271" r:id="rId23"/>
    <p:sldId id="279" r:id="rId24"/>
    <p:sldId id="272" r:id="rId25"/>
    <p:sldId id="275" r:id="rId26"/>
    <p:sldId id="276" r:id="rId27"/>
    <p:sldId id="280" r:id="rId28"/>
  </p:sldIdLst>
  <p:sldSz cx="9144000" cy="5143500" type="screen16x9"/>
  <p:notesSz cx="6858000" cy="9144000"/>
  <p:custDataLst>
    <p:tags r:id="rId32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73843"/>
    <a:srgbClr val="333333"/>
    <a:srgbClr val="F1A287"/>
    <a:srgbClr val="FF885C"/>
    <a:srgbClr val="5B3A46"/>
    <a:srgbClr val="F8CD8B"/>
    <a:srgbClr val="C0AA96"/>
    <a:srgbClr val="E9837C"/>
    <a:srgbClr val="6632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89713" autoAdjust="0"/>
  </p:normalViewPr>
  <p:slideViewPr>
    <p:cSldViewPr snapToGrid="0" showGuides="1">
      <p:cViewPr>
        <p:scale>
          <a:sx n="66" d="100"/>
          <a:sy n="66" d="100"/>
        </p:scale>
        <p:origin x="-1248" y="-304"/>
      </p:cViewPr>
      <p:guideLst>
        <p:guide orient="horz" pos="1620"/>
        <p:guide orient="horz" pos="1643"/>
        <p:guide pos="2845"/>
      </p:guideLst>
    </p:cSldViewPr>
  </p:slideViewPr>
  <p:notesTextViewPr>
    <p:cViewPr>
      <p:scale>
        <a:sx n="33" d="100"/>
        <a:sy n="33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2" Type="http://schemas.openxmlformats.org/officeDocument/2006/relationships/tags" Target="tags/tag86.xml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" Target="slides/slide1.xml"/><Relationship Id="rId29" Type="http://schemas.openxmlformats.org/officeDocument/2006/relationships/presProps" Target="presProps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5" Type="http://schemas.microsoft.com/office/2011/relationships/chartColorStyle" Target="colors1.xml"/><Relationship Id="rId4" Type="http://schemas.microsoft.com/office/2011/relationships/chartStyle" Target="style1.xml"/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package" Target="../embeddings/Workbook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126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blipFill>
              <a:blip xmlns:r="http://schemas.openxmlformats.org/officeDocument/2006/relationships" r:embed="rId2"/>
              <a:stretch>
                <a:fillRect/>
              </a:stretch>
            </a:blipFill>
            <a:ln>
              <a:noFill/>
            </a:ln>
            <a:effectLst/>
          </c:spPr>
          <c:invertIfNegative val="0"/>
          <c:pictureOptions>
            <c:pictureFormat val="stack"/>
          </c:pictureOptions>
          <c:dLbls>
            <c:numFmt formatCode="General" sourceLinked="1"/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05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1"/>
            <c:showVal val="1"/>
            <c:showCatName val="1"/>
            <c:showSerName val="1"/>
            <c:showPercent val="1"/>
            <c:showBubbleSize val="1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blipFill dpi="0" rotWithShape="1">
              <a:blip xmlns:r="http://schemas.openxmlformats.org/officeDocument/2006/relationships" r:embed="rId3"/>
              <a:srcRect/>
              <a:stretch>
                <a:fillRect/>
              </a:stretch>
            </a:blipFill>
            <a:ln>
              <a:noFill/>
            </a:ln>
            <a:effectLst/>
          </c:spPr>
          <c:invertIfNegative val="0"/>
          <c:pictureOptions>
            <c:pictureFormat val="stack"/>
          </c:pictureOptions>
          <c:dLbls>
            <c:numFmt formatCode="General" sourceLinked="1"/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05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1"/>
            <c:showVal val="1"/>
            <c:showCatName val="1"/>
            <c:showSerName val="1"/>
            <c:showPercent val="1"/>
            <c:showBubbleSize val="1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dLbls>
          <c:showLegendKey val="1"/>
          <c:showVal val="1"/>
          <c:showCatName val="1"/>
          <c:showSerName val="1"/>
          <c:showPercent val="1"/>
          <c:showBubbleSize val="1"/>
        </c:dLbls>
        <c:gapWidth val="219"/>
        <c:overlap val="-27"/>
        <c:axId val="256765952"/>
        <c:axId val="256767488"/>
      </c:barChart>
      <c:lineChart>
        <c:grouping val="standard"/>
        <c:varyColors val="0"/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ln w="28575" cap="rnd">
              <a:solidFill>
                <a:srgbClr val="F8CD8B"/>
              </a:solidFill>
              <a:round/>
            </a:ln>
            <a:effectLst/>
          </c:spPr>
          <c:marker>
            <c:symbol val="none"/>
          </c:marker>
          <c:dLbls>
            <c:numFmt formatCode="General" sourceLinked="1"/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05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r"/>
            <c:showLegendKey val="1"/>
            <c:showVal val="1"/>
            <c:showCatName val="1"/>
            <c:showSerName val="1"/>
            <c:showPercent val="1"/>
            <c:showBubbleSize val="1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smooth val="1"/>
        </c:ser>
        <c:dLbls>
          <c:showLegendKey val="1"/>
          <c:showVal val="1"/>
          <c:showCatName val="1"/>
          <c:showSerName val="1"/>
          <c:showPercent val="1"/>
          <c:showBubbleSize val="1"/>
        </c:dLbls>
        <c:marker val="0"/>
        <c:smooth val="1"/>
        <c:axId val="256765952"/>
        <c:axId val="256767488"/>
      </c:lineChart>
      <c:catAx>
        <c:axId val="256765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256767488"/>
        <c:crosses val="autoZero"/>
        <c:auto val="1"/>
        <c:lblAlgn val="ctr"/>
        <c:lblOffset val="100"/>
        <c:noMultiLvlLbl val="0"/>
      </c:catAx>
      <c:valAx>
        <c:axId val="25676748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256765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105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 sz="1050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9E0894B-0B32-4E04-BA12-BC4BF849DC2C}" type="doc">
      <dgm:prSet loTypeId="urn:microsoft.com/office/officeart/2005/8/layout/chart3" loCatId="relationship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zh-CN" altLang="en-US"/>
        </a:p>
      </dgm:t>
    </dgm:pt>
    <dgm:pt modelId="{D3C8C962-49CB-4645-AFB0-E795493B7698}">
      <dgm:prSet phldrT="[文本]" custT="1"/>
      <dgm:spPr>
        <a:xfrm>
          <a:off x="1232838" y="267946"/>
          <a:ext cx="3334441" cy="3334441"/>
        </a:xfrm>
        <a:prstGeom prst="pie">
          <a:avLst>
            <a:gd name="adj1" fmla="val 16200000"/>
            <a:gd name="adj2" fmla="val 1800000"/>
          </a:avLst>
        </a:prstGeom>
      </dgm:spPr>
      <dgm:t>
        <a:bodyPr/>
        <a:lstStyle/>
        <a:p>
          <a:pPr>
            <a:buNone/>
          </a:pPr>
          <a:r>
            <a:rPr lang="en-US" altLang="zh-CN" sz="3600">
              <a:latin typeface="等线" panose="020F0502020204030204"/>
              <a:ea typeface="等线" panose="02010600030101010101" pitchFamily="2" charset="-122"/>
              <a:cs typeface="+mn-cs"/>
            </a:rPr>
            <a:t>35%</a:t>
          </a:r>
          <a:endParaRPr lang="zh-CN" altLang="en-US" sz="3600" dirty="0">
            <a:latin typeface="等线" panose="020F0502020204030204"/>
            <a:ea typeface="等线" panose="02010600030101010101" pitchFamily="2" charset="-122"/>
            <a:cs typeface="+mn-cs"/>
          </a:endParaRPr>
        </a:p>
      </dgm:t>
    </dgm:pt>
    <dgm:pt modelId="{C357B57D-DB02-46A8-BE33-61DC940BAD1E}" cxnId="{A9402889-95A0-4D0D-BDE6-D7D5E5046A70}" type="parTrans">
      <dgm:prSet/>
      <dgm:spPr/>
      <dgm:t>
        <a:bodyPr/>
        <a:lstStyle/>
        <a:p>
          <a:endParaRPr lang="zh-CN" altLang="en-US" sz="1400"/>
        </a:p>
      </dgm:t>
    </dgm:pt>
    <dgm:pt modelId="{E63A9434-AFAF-4777-AF5E-591A148904A6}" cxnId="{A9402889-95A0-4D0D-BDE6-D7D5E5046A70}" type="sibTrans">
      <dgm:prSet/>
      <dgm:spPr/>
      <dgm:t>
        <a:bodyPr/>
        <a:lstStyle/>
        <a:p>
          <a:endParaRPr lang="zh-CN" altLang="en-US" sz="1400"/>
        </a:p>
      </dgm:t>
    </dgm:pt>
    <dgm:pt modelId="{D7F3BEC0-47B7-4619-9B6C-8756935C7BAF}">
      <dgm:prSet phldrT="[文本]" custT="1"/>
      <dgm:spPr>
        <a:xfrm>
          <a:off x="1060955" y="367185"/>
          <a:ext cx="3334441" cy="3334441"/>
        </a:xfrm>
        <a:prstGeom prst="pie">
          <a:avLst>
            <a:gd name="adj1" fmla="val 1800000"/>
            <a:gd name="adj2" fmla="val 9000000"/>
          </a:avLst>
        </a:prstGeom>
      </dgm:spPr>
      <dgm:t>
        <a:bodyPr/>
        <a:lstStyle/>
        <a:p>
          <a:pPr>
            <a:buNone/>
          </a:pPr>
          <a:r>
            <a:rPr lang="en-US" altLang="zh-CN" sz="3600">
              <a:latin typeface="等线" panose="020F0502020204030204"/>
              <a:ea typeface="等线" panose="02010600030101010101" pitchFamily="2" charset="-122"/>
              <a:cs typeface="+mn-cs"/>
            </a:rPr>
            <a:t>40%</a:t>
          </a:r>
          <a:endParaRPr lang="zh-CN" altLang="en-US" sz="3600" dirty="0">
            <a:latin typeface="等线" panose="020F0502020204030204"/>
            <a:ea typeface="等线" panose="02010600030101010101" pitchFamily="2" charset="-122"/>
            <a:cs typeface="+mn-cs"/>
          </a:endParaRPr>
        </a:p>
      </dgm:t>
    </dgm:pt>
    <dgm:pt modelId="{9A206B19-2BF8-476F-B630-93BCBF4A4F50}" cxnId="{CE456589-78EB-48B9-8451-45236DD1CE15}" type="parTrans">
      <dgm:prSet/>
      <dgm:spPr/>
      <dgm:t>
        <a:bodyPr/>
        <a:lstStyle/>
        <a:p>
          <a:endParaRPr lang="zh-CN" altLang="en-US" sz="1400"/>
        </a:p>
      </dgm:t>
    </dgm:pt>
    <dgm:pt modelId="{ABDDAEF3-0DB6-49BE-8EBE-857CD947A1E5}" cxnId="{CE456589-78EB-48B9-8451-45236DD1CE15}" type="sibTrans">
      <dgm:prSet/>
      <dgm:spPr/>
      <dgm:t>
        <a:bodyPr/>
        <a:lstStyle/>
        <a:p>
          <a:endParaRPr lang="zh-CN" altLang="en-US" sz="1400"/>
        </a:p>
      </dgm:t>
    </dgm:pt>
    <dgm:pt modelId="{655E7735-7C75-404F-BD65-F6111581ABF2}">
      <dgm:prSet phldrT="[文本]" custT="1"/>
      <dgm:spPr>
        <a:xfrm>
          <a:off x="1060955" y="367185"/>
          <a:ext cx="3334441" cy="3334441"/>
        </a:xfrm>
        <a:prstGeom prst="pie">
          <a:avLst>
            <a:gd name="adj1" fmla="val 9000000"/>
            <a:gd name="adj2" fmla="val 16200000"/>
          </a:avLst>
        </a:prstGeom>
      </dgm:spPr>
      <dgm:t>
        <a:bodyPr/>
        <a:lstStyle/>
        <a:p>
          <a:pPr>
            <a:buNone/>
          </a:pPr>
          <a:r>
            <a:rPr lang="en-US" altLang="zh-CN" sz="3600">
              <a:latin typeface="等线" panose="020F0502020204030204"/>
              <a:ea typeface="等线" panose="02010600030101010101" pitchFamily="2" charset="-122"/>
              <a:cs typeface="+mn-cs"/>
            </a:rPr>
            <a:t>25%</a:t>
          </a:r>
          <a:endParaRPr lang="zh-CN" altLang="en-US" sz="3600" dirty="0">
            <a:latin typeface="等线" panose="020F0502020204030204"/>
            <a:ea typeface="等线" panose="02010600030101010101" pitchFamily="2" charset="-122"/>
            <a:cs typeface="+mn-cs"/>
          </a:endParaRPr>
        </a:p>
      </dgm:t>
    </dgm:pt>
    <dgm:pt modelId="{7516AC11-9D58-4816-B39B-A8DCD23762F1}" cxnId="{E2457785-3156-4EB5-8187-F7E369F3DA53}" type="parTrans">
      <dgm:prSet/>
      <dgm:spPr/>
      <dgm:t>
        <a:bodyPr/>
        <a:lstStyle/>
        <a:p>
          <a:endParaRPr lang="zh-CN" altLang="en-US" sz="1400"/>
        </a:p>
      </dgm:t>
    </dgm:pt>
    <dgm:pt modelId="{08B4643B-11BF-4CD4-B31F-EFACCE532486}" cxnId="{E2457785-3156-4EB5-8187-F7E369F3DA53}" type="sibTrans">
      <dgm:prSet/>
      <dgm:spPr/>
      <dgm:t>
        <a:bodyPr/>
        <a:lstStyle/>
        <a:p>
          <a:endParaRPr lang="zh-CN" altLang="en-US" sz="1400"/>
        </a:p>
      </dgm:t>
    </dgm:pt>
    <dgm:pt modelId="{C801F51B-17E8-4E67-9206-A8D8D6129714}" type="pres">
      <dgm:prSet presAssocID="{D9E0894B-0B32-4E04-BA12-BC4BF849DC2C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6D38A5E8-6B7E-4AF1-9E22-CB8EFCF6BAFD}" type="pres">
      <dgm:prSet presAssocID="{D9E0894B-0B32-4E04-BA12-BC4BF849DC2C}" presName="wedge1" presStyleLbl="node1" presStyleIdx="0" presStyleCnt="3" custLinFactNeighborX="-5537" custLinFactNeighborY="3022"/>
      <dgm:spPr/>
      <dgm:t>
        <a:bodyPr/>
        <a:lstStyle/>
        <a:p>
          <a:endParaRPr lang="zh-CN" altLang="en-US"/>
        </a:p>
      </dgm:t>
    </dgm:pt>
    <dgm:pt modelId="{D07F2C1C-26D7-42EA-9119-7B9704310B9C}" type="pres">
      <dgm:prSet presAssocID="{D9E0894B-0B32-4E04-BA12-BC4BF849DC2C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D8A5B4BC-F432-40E4-8FC6-7E929B9FB513}" type="pres">
      <dgm:prSet presAssocID="{D9E0894B-0B32-4E04-BA12-BC4BF849DC2C}" presName="wedge2" presStyleLbl="node1" presStyleIdx="1" presStyleCnt="3"/>
      <dgm:spPr/>
      <dgm:t>
        <a:bodyPr/>
        <a:lstStyle/>
        <a:p>
          <a:endParaRPr lang="zh-CN" altLang="en-US"/>
        </a:p>
      </dgm:t>
    </dgm:pt>
    <dgm:pt modelId="{44DBA364-2921-4EC4-9035-ED85EA06ECFC}" type="pres">
      <dgm:prSet presAssocID="{D9E0894B-0B32-4E04-BA12-BC4BF849DC2C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2F26DFD0-C4E7-4159-BAEF-DE5853DBD6E6}" type="pres">
      <dgm:prSet presAssocID="{D9E0894B-0B32-4E04-BA12-BC4BF849DC2C}" presName="wedge3" presStyleLbl="node1" presStyleIdx="2" presStyleCnt="3"/>
      <dgm:spPr/>
      <dgm:t>
        <a:bodyPr/>
        <a:lstStyle/>
        <a:p>
          <a:endParaRPr lang="zh-CN" altLang="en-US"/>
        </a:p>
      </dgm:t>
    </dgm:pt>
    <dgm:pt modelId="{96A73674-6C4F-4E79-AF8B-9626E405E1C7}" type="pres">
      <dgm:prSet presAssocID="{D9E0894B-0B32-4E04-BA12-BC4BF849DC2C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79134EC0-DC9C-4B06-BA02-D89498C59E7B}" type="presOf" srcId="{D9E0894B-0B32-4E04-BA12-BC4BF849DC2C}" destId="{C801F51B-17E8-4E67-9206-A8D8D6129714}" srcOrd="0" destOrd="0" presId="urn:microsoft.com/office/officeart/2005/8/layout/chart3"/>
    <dgm:cxn modelId="{FDE80EF0-9CCD-4F2C-8BC1-A37A4DC5A214}" type="presOf" srcId="{D3C8C962-49CB-4645-AFB0-E795493B7698}" destId="{D07F2C1C-26D7-42EA-9119-7B9704310B9C}" srcOrd="1" destOrd="0" presId="urn:microsoft.com/office/officeart/2005/8/layout/chart3"/>
    <dgm:cxn modelId="{89CA9C45-1766-4728-ACBF-2523E0FABA91}" type="presOf" srcId="{D7F3BEC0-47B7-4619-9B6C-8756935C7BAF}" destId="{D8A5B4BC-F432-40E4-8FC6-7E929B9FB513}" srcOrd="0" destOrd="0" presId="urn:microsoft.com/office/officeart/2005/8/layout/chart3"/>
    <dgm:cxn modelId="{095D7E89-E379-4D0B-A110-B07973F1B90B}" type="presOf" srcId="{D7F3BEC0-47B7-4619-9B6C-8756935C7BAF}" destId="{44DBA364-2921-4EC4-9035-ED85EA06ECFC}" srcOrd="1" destOrd="0" presId="urn:microsoft.com/office/officeart/2005/8/layout/chart3"/>
    <dgm:cxn modelId="{F1C0ADF8-B39B-4C75-9A23-5D8BDA90B5B0}" type="presOf" srcId="{655E7735-7C75-404F-BD65-F6111581ABF2}" destId="{2F26DFD0-C4E7-4159-BAEF-DE5853DBD6E6}" srcOrd="0" destOrd="0" presId="urn:microsoft.com/office/officeart/2005/8/layout/chart3"/>
    <dgm:cxn modelId="{E2457785-3156-4EB5-8187-F7E369F3DA53}" srcId="{D9E0894B-0B32-4E04-BA12-BC4BF849DC2C}" destId="{655E7735-7C75-404F-BD65-F6111581ABF2}" srcOrd="2" destOrd="0" parTransId="{7516AC11-9D58-4816-B39B-A8DCD23762F1}" sibTransId="{08B4643B-11BF-4CD4-B31F-EFACCE532486}"/>
    <dgm:cxn modelId="{A9402889-95A0-4D0D-BDE6-D7D5E5046A70}" srcId="{D9E0894B-0B32-4E04-BA12-BC4BF849DC2C}" destId="{D3C8C962-49CB-4645-AFB0-E795493B7698}" srcOrd="0" destOrd="0" parTransId="{C357B57D-DB02-46A8-BE33-61DC940BAD1E}" sibTransId="{E63A9434-AFAF-4777-AF5E-591A148904A6}"/>
    <dgm:cxn modelId="{4A00A0E5-FBF2-4574-8476-3709404CAEA5}" type="presOf" srcId="{655E7735-7C75-404F-BD65-F6111581ABF2}" destId="{96A73674-6C4F-4E79-AF8B-9626E405E1C7}" srcOrd="1" destOrd="0" presId="urn:microsoft.com/office/officeart/2005/8/layout/chart3"/>
    <dgm:cxn modelId="{639E5809-EFAE-487A-B547-ABAEFB429432}" type="presOf" srcId="{D3C8C962-49CB-4645-AFB0-E795493B7698}" destId="{6D38A5E8-6B7E-4AF1-9E22-CB8EFCF6BAFD}" srcOrd="0" destOrd="0" presId="urn:microsoft.com/office/officeart/2005/8/layout/chart3"/>
    <dgm:cxn modelId="{CE456589-78EB-48B9-8451-45236DD1CE15}" srcId="{D9E0894B-0B32-4E04-BA12-BC4BF849DC2C}" destId="{D7F3BEC0-47B7-4619-9B6C-8756935C7BAF}" srcOrd="1" destOrd="0" parTransId="{9A206B19-2BF8-476F-B630-93BCBF4A4F50}" sibTransId="{ABDDAEF3-0DB6-49BE-8EBE-857CD947A1E5}"/>
    <dgm:cxn modelId="{07E2AF41-FB36-44F9-9781-B24D4B13D84C}" type="presParOf" srcId="{C801F51B-17E8-4E67-9206-A8D8D6129714}" destId="{6D38A5E8-6B7E-4AF1-9E22-CB8EFCF6BAFD}" srcOrd="0" destOrd="0" presId="urn:microsoft.com/office/officeart/2005/8/layout/chart3"/>
    <dgm:cxn modelId="{9AA4F1F9-283C-403F-8EC6-378E6787F822}" type="presParOf" srcId="{C801F51B-17E8-4E67-9206-A8D8D6129714}" destId="{D07F2C1C-26D7-42EA-9119-7B9704310B9C}" srcOrd="1" destOrd="0" presId="urn:microsoft.com/office/officeart/2005/8/layout/chart3"/>
    <dgm:cxn modelId="{15EDF88F-8FD3-4906-87B3-9D5A27D06781}" type="presParOf" srcId="{C801F51B-17E8-4E67-9206-A8D8D6129714}" destId="{D8A5B4BC-F432-40E4-8FC6-7E929B9FB513}" srcOrd="2" destOrd="0" presId="urn:microsoft.com/office/officeart/2005/8/layout/chart3"/>
    <dgm:cxn modelId="{CB0514AB-84A1-4A27-A7DF-B1BBF1142BC0}" type="presParOf" srcId="{C801F51B-17E8-4E67-9206-A8D8D6129714}" destId="{44DBA364-2921-4EC4-9035-ED85EA06ECFC}" srcOrd="3" destOrd="0" presId="urn:microsoft.com/office/officeart/2005/8/layout/chart3"/>
    <dgm:cxn modelId="{D04BA6FC-90DE-4FC7-ACF1-CBEE148384C3}" type="presParOf" srcId="{C801F51B-17E8-4E67-9206-A8D8D6129714}" destId="{2F26DFD0-C4E7-4159-BAEF-DE5853DBD6E6}" srcOrd="4" destOrd="0" presId="urn:microsoft.com/office/officeart/2005/8/layout/chart3"/>
    <dgm:cxn modelId="{52889874-EBF0-4E82-B866-A75FB25F13C1}" type="presParOf" srcId="{C801F51B-17E8-4E67-9206-A8D8D6129714}" destId="{96A73674-6C4F-4E79-AF8B-9626E405E1C7}" srcOrd="5" destOrd="0" presId="urn:microsoft.com/office/officeart/2005/8/layout/chart3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D38A5E8-6B7E-4AF1-9E22-CB8EFCF6BAFD}">
      <dsp:nvSpPr>
        <dsp:cNvPr id="0" name=""/>
        <dsp:cNvSpPr/>
      </dsp:nvSpPr>
      <dsp:spPr>
        <a:xfrm>
          <a:off x="618351" y="278920"/>
          <a:ext cx="2522405" cy="2522405"/>
        </a:xfrm>
        <a:prstGeom prst="pie">
          <a:avLst>
            <a:gd name="adj1" fmla="val 16200000"/>
            <a:gd name="adj2" fmla="val 180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3600" kern="1200">
              <a:latin typeface="等线" panose="020F0502020204030204"/>
              <a:ea typeface="等线" panose="02010600030101010101" pitchFamily="2" charset="-122"/>
              <a:cs typeface="+mn-cs"/>
            </a:rPr>
            <a:t>35%</a:t>
          </a:r>
          <a:endParaRPr lang="zh-CN" altLang="en-US" sz="3600" kern="1200" dirty="0">
            <a:latin typeface="等线" panose="020F0502020204030204"/>
            <a:ea typeface="等线" panose="02010600030101010101" pitchFamily="2" charset="-122"/>
            <a:cs typeface="+mn-cs"/>
          </a:endParaRPr>
        </a:p>
      </dsp:txBody>
      <dsp:txXfrm>
        <a:off x="2115090" y="867496"/>
        <a:ext cx="605154" cy="594537"/>
      </dsp:txXfrm>
    </dsp:sp>
    <dsp:sp modelId="{D8A5B4BC-F432-40E4-8FC6-7E929B9FB513}">
      <dsp:nvSpPr>
        <dsp:cNvPr id="0" name=""/>
        <dsp:cNvSpPr/>
      </dsp:nvSpPr>
      <dsp:spPr>
        <a:xfrm>
          <a:off x="627992" y="277764"/>
          <a:ext cx="2522405" cy="2522405"/>
        </a:xfrm>
        <a:prstGeom prst="pie">
          <a:avLst>
            <a:gd name="adj1" fmla="val 1800000"/>
            <a:gd name="adj2" fmla="val 900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3600" kern="1200">
              <a:latin typeface="等线" panose="020F0502020204030204"/>
              <a:ea typeface="等线" panose="02010600030101010101" pitchFamily="2" charset="-122"/>
              <a:cs typeface="+mn-cs"/>
            </a:rPr>
            <a:t>40%</a:t>
          </a:r>
          <a:endParaRPr lang="zh-CN" altLang="en-US" sz="3600" kern="1200" dirty="0">
            <a:latin typeface="等线" panose="020F0502020204030204"/>
            <a:ea typeface="等线" panose="02010600030101010101" pitchFamily="2" charset="-122"/>
            <a:cs typeface="+mn-cs"/>
          </a:endParaRPr>
        </a:p>
      </dsp:txBody>
      <dsp:txXfrm>
        <a:off x="1485759" y="1983619"/>
        <a:ext cx="806872" cy="552070"/>
      </dsp:txXfrm>
    </dsp:sp>
    <dsp:sp modelId="{2F26DFD0-C4E7-4159-BAEF-DE5853DBD6E6}">
      <dsp:nvSpPr>
        <dsp:cNvPr id="0" name=""/>
        <dsp:cNvSpPr/>
      </dsp:nvSpPr>
      <dsp:spPr>
        <a:xfrm>
          <a:off x="627992" y="277764"/>
          <a:ext cx="2522405" cy="2522405"/>
        </a:xfrm>
        <a:prstGeom prst="pie">
          <a:avLst>
            <a:gd name="adj1" fmla="val 9000000"/>
            <a:gd name="adj2" fmla="val 1620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3600" kern="1200">
              <a:latin typeface="等线" panose="020F0502020204030204"/>
              <a:ea typeface="等线" panose="02010600030101010101" pitchFamily="2" charset="-122"/>
              <a:cs typeface="+mn-cs"/>
            </a:rPr>
            <a:t>25%</a:t>
          </a:r>
          <a:endParaRPr lang="zh-CN" altLang="en-US" sz="3600" kern="1200" dirty="0">
            <a:latin typeface="等线" panose="020F0502020204030204"/>
            <a:ea typeface="等线" panose="02010600030101010101" pitchFamily="2" charset="-122"/>
            <a:cs typeface="+mn-cs"/>
          </a:endParaRPr>
        </a:p>
      </dsp:txBody>
      <dsp:txXfrm>
        <a:off x="1023581" y="896369"/>
        <a:ext cx="605154" cy="59453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art3">
  <dgm:title val=""/>
  <dgm:desc val=""/>
  <dgm:catLst>
    <dgm:cat type="relationship" pri="27000"/>
    <dgm:cat type="cycle" pri="8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ar" val="1"/>
      <dgm:param type="vertAlign" val="mid"/>
      <dgm:param type="horzAlign" val="ctr"/>
    </dgm:alg>
    <dgm:presOf/>
    <dgm:shape xmlns:r="http://schemas.openxmlformats.org/officeDocument/2006/relationships" r:blip="">
      <dgm:adjLst/>
    </dgm:shape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205"/>
          <dgm:constr type="t" for="ch" forName="wedge1Tx" refType="h" fact="0.205"/>
          <dgm:constr type="w" for="ch" forName="wedge1Tx" refType="w" fact="0.59"/>
          <dgm:constr type="h" for="ch" forName="wedge1Tx" refType="h" fact="0.59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52"/>
          <dgm:constr type="t" for="ch" forName="wedge1Tx" refType="h" fact="0.205"/>
          <dgm:constr type="w" for="ch" forName="wedge1Tx" refType="w" fact="0.295"/>
          <dgm:constr type="h" for="ch" forName="wedge1Tx" refType="h" fact="0.59"/>
          <dgm:constr type="l" for="ch" forName="wedge2" refType="w" fact="0.08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wedge2Tx" refType="w" fact="0.2"/>
          <dgm:constr type="t" for="ch" forName="wedge2Tx" refType="h" fact="0.205"/>
          <dgm:constr type="w" for="ch" forName="wedge2Tx" refType="w" fact="0.295"/>
          <dgm:constr type="h" for="ch" forName="wedge2Tx" refType="h" fact="0.59"/>
          <dgm:constr type="primFontSz" for="ch" ptType="node" op="equ"/>
        </dgm:constrLst>
      </dgm:if>
      <dgm:if name="Name3" axis="ch" ptType="node" func="cnt" op="equ" val="3">
        <dgm:choose name="Name4">
          <dgm:if name="Name5" func="var" arg="dir" op="equ" val="norm">
            <dgm:constrLst>
              <dgm:constr type="l" for="ch" forName="wedge1" refType="w" fact="0.1233"/>
              <dgm:constr type="t" for="ch" forName="wedge1" refType="w" fact="0.055"/>
              <dgm:constr type="w" for="ch" forName="wedge1" refType="w" fact="0.84"/>
              <dgm:constr type="h" for="ch" forName="wedge1" refType="h" fact="0.84"/>
              <dgm:constr type="l" for="ch" forName="wedge1Tx" refType="w" fact="0.58"/>
              <dgm:constr type="t" for="ch" forName="wedge1Tx" refType="h" fact="0.21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"/>
              <dgm:constr type="t" for="ch" forName="wedge3Tx" refType="h" fact="0.245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if>
          <dgm:else name="Name6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45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367"/>
              <dgm:constr type="t" for="ch" forName="wedge3" refType="w" fact="0.055"/>
              <dgm:constr type="w" for="ch" forName="wedge3" refType="w" fact="0.84"/>
              <dgm:constr type="h" for="ch" forName="wedge3" refType="h" fact="0.84"/>
              <dgm:constr type="l" for="ch" forName="wedge3Tx" refType="w" fact="0.14"/>
              <dgm:constr type="t" for="ch" forName="wedge3Tx" refType="h" fact="0.21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else>
        </dgm:choose>
      </dgm:if>
      <dgm:if name="Name7" axis="ch" ptType="node" func="cnt" op="equ" val="4">
        <dgm:choose name="Name8">
          <dgm:if name="Name9" func="var" arg="dir" op="equ" val="norm">
            <dgm:constrLst>
              <dgm:constr type="l" for="ch" forName="wedge1" refType="w" fact="0.1154"/>
              <dgm:constr type="t" for="ch" forName="wedge1" refType="w" fact="0.0446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75"/>
              <dgm:constr type="t" for="ch" forName="wedge4Tx" refType="h" fact="0.235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if>
          <dgm:else name="Name10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5"/>
              <dgm:constr type="t" for="ch" forName="wedge1Tx" refType="h" fact="0.235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446"/>
              <dgm:constr type="t" for="ch" forName="wedge4" refType="h" fact="0.0446"/>
              <dgm:constr type="w" for="ch" forName="wedge4" refType="w" fact="0.84"/>
              <dgm:constr type="h" for="ch" forName="wedge4" refType="h" fact="0.84"/>
              <dgm:constr type="l" for="ch" forName="wedge4Tx" refType="w" fact="0.145"/>
              <dgm:constr type="t" for="ch" forName="wedge4Tx" refType="h" fact="0.2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else>
        </dgm:choose>
      </dgm:if>
      <dgm:if name="Name11" axis="ch" ptType="node" func="cnt" op="equ" val="5">
        <dgm:choose name="Name12">
          <dgm:if name="Name13" func="var" arg="dir" op="equ" val="norm">
            <dgm:constrLst>
              <dgm:constr type="l" for="ch" forName="wedge1" refType="w" fact="0.1094"/>
              <dgm:constr type="t" for="ch" forName="wedge1" refType="w" fact="0.0395"/>
              <dgm:constr type="w" for="ch" forName="wedge1" refType="w" fact="0.84"/>
              <dgm:constr type="h" for="ch" forName="wedge1" refType="h" fact="0.84"/>
              <dgm:constr type="l" for="ch" forName="wedge1Tx" refType="w" fact="0.54"/>
              <dgm:constr type="t" for="ch" forName="wedge1Tx" refType="h" fact="0.165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2025"/>
              <dgm:constr type="t" for="ch" forName="wedge5Tx" refType="h" fact="0.208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if>
          <dgm:else name="Name14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"/>
              <dgm:constr type="t" for="ch" forName="wedge1Tx" refType="h" fact="0.208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506"/>
              <dgm:constr type="t" for="ch" forName="wedge5" refType="h" fact="0.0395"/>
              <dgm:constr type="w" for="ch" forName="wedge5" refType="w" fact="0.84"/>
              <dgm:constr type="h" for="ch" forName="wedge5" refType="h" fact="0.84"/>
              <dgm:constr type="l" for="ch" forName="wedge5Tx" refType="w" fact="0.18"/>
              <dgm:constr type="t" for="ch" forName="wedge5Tx" refType="h" fact="0.165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else>
        </dgm:choose>
      </dgm:if>
      <dgm:if name="Name15" axis="ch" ptType="node" func="cnt" op="equ" val="6">
        <dgm:choose name="Name16">
          <dgm:if name="Name17" func="var" arg="dir" op="equ" val="norm">
            <dgm:constrLst>
              <dgm:constr type="l" for="ch" forName="wedge1" refType="w" fact="0.105"/>
              <dgm:constr type="t" for="ch" forName="wedge1" refType="w" fact="0.0367"/>
              <dgm:constr type="w" for="ch" forName="wedge1" refType="w" fact="0.84"/>
              <dgm:constr type="h" for="ch" forName="wedge1" refType="h" fact="0.84"/>
              <dgm:constr type="l" for="ch" forName="wedge1Tx" refType="w" fact="0.534"/>
              <dgm:constr type="t" for="ch" forName="wedge1Tx" refType="h" fact="0.126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246"/>
              <dgm:constr type="t" for="ch" forName="wedge6Tx" refType="h" fact="0.1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if>
          <dgm:else name="Name18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9"/>
              <dgm:constr type="t" for="ch" forName="wedge1Tx" refType="h" fact="0.1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55"/>
              <dgm:constr type="t" for="ch" forName="wedge6" refType="h" fact="0.0367"/>
              <dgm:constr type="w" for="ch" forName="wedge6" refType="w" fact="0.84"/>
              <dgm:constr type="h" for="ch" forName="wedge6" refType="h" fact="0.84"/>
              <dgm:constr type="l" for="ch" forName="wedge6Tx" refType="w" fact="0.221"/>
              <dgm:constr type="t" for="ch" forName="wedge6Tx" refType="h" fact="0.126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else>
        </dgm:choose>
      </dgm:if>
      <dgm:else name="Name19">
        <dgm:choose name="Name20">
          <dgm:if name="Name21" func="var" arg="dir" op="equ" val="norm">
            <dgm:constrLst>
              <dgm:constr type="l" for="ch" forName="wedge1" refType="w" fact="0.1017"/>
              <dgm:constr type="t" for="ch" forName="wedge1" refType="w" fact="0.035"/>
              <dgm:constr type="w" for="ch" forName="wedge1" refType="w" fact="0.84"/>
              <dgm:constr type="h" for="ch" forName="wedge1" refType="h" fact="0.84"/>
              <dgm:constr type="l" for="ch" forName="wedge1Tx" refType="w" fact="0.53"/>
              <dgm:constr type="t" for="ch" forName="wedge1Tx" refType="h" fact="0.115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8"/>
              <dgm:constr type="t" for="ch" forName="wedge7" refType="h" fact="0.08"/>
              <dgm:constr type="w" for="ch" forName="wedge7" refType="w" fact="0.84"/>
              <dgm:constr type="h" for="ch" forName="wedge7" refType="h" fact="0.84"/>
              <dgm:constr type="l" for="ch" forName="wedge7Tx" refType="w" fact="0.262"/>
              <dgm:constr type="t" for="ch" forName="wedge7Tx" refType="h" fact="0.16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if>
          <dgm:else name="Name22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8"/>
              <dgm:constr type="t" for="ch" forName="wedge1Tx" refType="h" fact="0.16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583"/>
              <dgm:constr type="t" for="ch" forName="wedge7" refType="h" fact="0.035"/>
              <dgm:constr type="w" for="ch" forName="wedge7" refType="w" fact="0.84"/>
              <dgm:constr type="h" for="ch" forName="wedge7" refType="h" fact="0.84"/>
              <dgm:constr type="l" for="ch" forName="wedge7Tx" refType="w" fact="0.2403"/>
              <dgm:constr type="t" for="ch" forName="wedge7Tx" refType="h" fact="0.115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else>
        </dgm:choose>
      </dgm:else>
    </dgm:choose>
    <dgm:ruleLst/>
    <dgm:choose name="Name23">
      <dgm:if name="Name24" axis="ch" ptType="node" func="cnt" op="gte" val="1">
        <dgm:layoutNode name="wedge1">
          <dgm:alg type="sp"/>
          <dgm:choose name="Name25">
            <dgm:if name="Name26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27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28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29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30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31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32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33">
            <dgm:if name="Name34" func="var" arg="dir" op="equ" val="norm">
              <dgm:presOf axis="ch desOrSelf" ptType="node node" st="1 1" cnt="1 0"/>
            </dgm:if>
            <dgm:else name="Name35">
              <dgm:choose name="Name36">
                <dgm:if name="Name37" axis="ch" ptType="node" func="cnt" op="equ" val="1">
                  <dgm:presOf axis="ch desOrSelf" ptType="node node" st="1 1" cnt="1 0"/>
                </dgm:if>
                <dgm:if name="Name38" axis="ch" ptType="node" func="cnt" op="equ" val="2">
                  <dgm:presOf axis="ch desOrSelf" ptType="node node" st="2 1" cnt="1 0"/>
                </dgm:if>
                <dgm:if name="Name39" axis="ch" ptType="node" func="cnt" op="equ" val="3">
                  <dgm:presOf axis="ch desOrSelf" ptType="node node" st="3 1" cnt="1 0"/>
                </dgm:if>
                <dgm:if name="Name40" axis="ch" ptType="node" func="cnt" op="equ" val="4">
                  <dgm:presOf axis="ch desOrSelf" ptType="node node" st="4 1" cnt="1 0"/>
                </dgm:if>
                <dgm:if name="Name41" axis="ch" ptType="node" func="cnt" op="equ" val="5">
                  <dgm:presOf axis="ch desOrSelf" ptType="node node" st="5 1" cnt="1 0"/>
                </dgm:if>
                <dgm:if name="Name42" axis="ch" ptType="node" func="cnt" op="equ" val="6">
                  <dgm:presOf axis="ch desOrSelf" ptType="node node" st="6 1" cnt="1 0"/>
                </dgm:if>
                <dgm:else name="Name43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44">
            <dgm:if name="Name45" func="var" arg="dir" op="equ" val="norm">
              <dgm:presOf axis="ch desOrSelf" ptType="node node" st="1 1" cnt="1 0"/>
            </dgm:if>
            <dgm:else name="Name46">
              <dgm:choose name="Name47">
                <dgm:if name="Name48" axis="ch" ptType="node" func="cnt" op="equ" val="1">
                  <dgm:presOf axis="ch desOrSelf" ptType="node node" st="1 1" cnt="1 0"/>
                </dgm:if>
                <dgm:if name="Name49" axis="ch" ptType="node" func="cnt" op="equ" val="2">
                  <dgm:presOf axis="ch desOrSelf" ptType="node node" st="2 1" cnt="1 0"/>
                </dgm:if>
                <dgm:if name="Name50" axis="ch" ptType="node" func="cnt" op="equ" val="3">
                  <dgm:presOf axis="ch desOrSelf" ptType="node node" st="3 1" cnt="1 0"/>
                </dgm:if>
                <dgm:if name="Name51" axis="ch" ptType="node" func="cnt" op="equ" val="4">
                  <dgm:presOf axis="ch desOrSelf" ptType="node node" st="4 1" cnt="1 0"/>
                </dgm:if>
                <dgm:if name="Name52" axis="ch" ptType="node" func="cnt" op="equ" val="5">
                  <dgm:presOf axis="ch desOrSelf" ptType="node node" st="5 1" cnt="1 0"/>
                </dgm:if>
                <dgm:if name="Name53" axis="ch" ptType="node" func="cnt" op="equ" val="6">
                  <dgm:presOf axis="ch desOrSelf" ptType="node node" st="6 1" cnt="1 0"/>
                </dgm:if>
                <dgm:else name="Name54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55"/>
    </dgm:choose>
    <dgm:choose name="Name56">
      <dgm:if name="Name57" axis="ch" ptType="node" func="cnt" op="gte" val="2">
        <dgm:layoutNode name="wedge2">
          <dgm:alg type="sp"/>
          <dgm:choose name="Name58">
            <dgm:if name="Name59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60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61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62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63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64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65">
            <dgm:if name="Name66" func="var" arg="dir" op="equ" val="norm">
              <dgm:presOf axis="ch desOrSelf" ptType="node node" st="2 1" cnt="1 0"/>
            </dgm:if>
            <dgm:else name="Name67">
              <dgm:choose name="Name68">
                <dgm:if name="Name69" axis="ch" ptType="node" func="cnt" op="equ" val="2">
                  <dgm:presOf axis="ch desOrSelf" ptType="node node" st="1 1" cnt="1 0"/>
                </dgm:if>
                <dgm:if name="Name70" axis="ch" ptType="node" func="cnt" op="equ" val="3">
                  <dgm:presOf axis="ch desOrSelf" ptType="node node" st="2 1" cnt="1 0"/>
                </dgm:if>
                <dgm:if name="Name71" axis="ch" ptType="node" func="cnt" op="equ" val="4">
                  <dgm:presOf axis="ch desOrSelf" ptType="node node" st="3 1" cnt="1 0"/>
                </dgm:if>
                <dgm:if name="Name72" axis="ch" ptType="node" func="cnt" op="equ" val="5">
                  <dgm:presOf axis="ch desOrSelf" ptType="node node" st="4 1" cnt="1 0"/>
                </dgm:if>
                <dgm:if name="Name73" axis="ch" ptType="node" func="cnt" op="equ" val="6">
                  <dgm:presOf axis="ch desOrSelf" ptType="node node" st="5 1" cnt="1 0"/>
                </dgm:if>
                <dgm:else name="Name74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75">
            <dgm:if name="Name76" func="var" arg="dir" op="equ" val="norm">
              <dgm:presOf axis="ch desOrSelf" ptType="node node" st="2 1" cnt="1 0"/>
            </dgm:if>
            <dgm:else name="Name77">
              <dgm:choose name="Name78">
                <dgm:if name="Name79" axis="ch" ptType="node" func="cnt" op="equ" val="2">
                  <dgm:presOf axis="ch desOrSelf" ptType="node node" st="1 1" cnt="1 0"/>
                </dgm:if>
                <dgm:if name="Name80" axis="ch" ptType="node" func="cnt" op="equ" val="3">
                  <dgm:presOf axis="ch desOrSelf" ptType="node node" st="2 1" cnt="1 0"/>
                </dgm:if>
                <dgm:if name="Name81" axis="ch" ptType="node" func="cnt" op="equ" val="4">
                  <dgm:presOf axis="ch desOrSelf" ptType="node node" st="3 1" cnt="1 0"/>
                </dgm:if>
                <dgm:if name="Name82" axis="ch" ptType="node" func="cnt" op="equ" val="5">
                  <dgm:presOf axis="ch desOrSelf" ptType="node node" st="4 1" cnt="1 0"/>
                </dgm:if>
                <dgm:if name="Name83" axis="ch" ptType="node" func="cnt" op="equ" val="6">
                  <dgm:presOf axis="ch desOrSelf" ptType="node node" st="5 1" cnt="1 0"/>
                </dgm:if>
                <dgm:else name="Name84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85"/>
    </dgm:choose>
    <dgm:choose name="Name86">
      <dgm:if name="Name87" axis="ch" ptType="node" func="cnt" op="gte" val="3">
        <dgm:layoutNode name="wedge3">
          <dgm:alg type="sp"/>
          <dgm:choose name="Name88">
            <dgm:if name="Name89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90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91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92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93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94">
            <dgm:if name="Name95" func="var" arg="dir" op="equ" val="norm">
              <dgm:presOf axis="ch desOrSelf" ptType="node node" st="3 1" cnt="1 0"/>
            </dgm:if>
            <dgm:else name="Name96">
              <dgm:choose name="Name97">
                <dgm:if name="Name98" axis="ch" ptType="node" func="cnt" op="equ" val="3">
                  <dgm:presOf axis="ch desOrSelf" ptType="node node" st="1 1" cnt="1 0"/>
                </dgm:if>
                <dgm:if name="Name99" axis="ch" ptType="node" func="cnt" op="equ" val="4">
                  <dgm:presOf axis="ch desOrSelf" ptType="node node" st="2 1" cnt="1 0"/>
                </dgm:if>
                <dgm:if name="Name100" axis="ch" ptType="node" func="cnt" op="equ" val="5">
                  <dgm:presOf axis="ch desOrSelf" ptType="node node" st="3 1" cnt="1 0"/>
                </dgm:if>
                <dgm:if name="Name101" axis="ch" ptType="node" func="cnt" op="equ" val="6">
                  <dgm:presOf axis="ch desOrSelf" ptType="node node" st="4 1" cnt="1 0"/>
                </dgm:if>
                <dgm:else name="Name102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03">
            <dgm:if name="Name104" func="var" arg="dir" op="equ" val="norm">
              <dgm:presOf axis="ch desOrSelf" ptType="node node" st="3 1" cnt="1 0"/>
            </dgm:if>
            <dgm:else name="Name105">
              <dgm:choose name="Name106">
                <dgm:if name="Name107" axis="ch" ptType="node" func="cnt" op="equ" val="3">
                  <dgm:presOf axis="ch desOrSelf" ptType="node node" st="1 1" cnt="1 0"/>
                </dgm:if>
                <dgm:if name="Name108" axis="ch" ptType="node" func="cnt" op="equ" val="4">
                  <dgm:presOf axis="ch desOrSelf" ptType="node node" st="2 1" cnt="1 0"/>
                </dgm:if>
                <dgm:if name="Name109" axis="ch" ptType="node" func="cnt" op="equ" val="5">
                  <dgm:presOf axis="ch desOrSelf" ptType="node node" st="3 1" cnt="1 0"/>
                </dgm:if>
                <dgm:if name="Name110" axis="ch" ptType="node" func="cnt" op="equ" val="6">
                  <dgm:presOf axis="ch desOrSelf" ptType="node node" st="4 1" cnt="1 0"/>
                </dgm:if>
                <dgm:else name="Name111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12"/>
    </dgm:choose>
    <dgm:choose name="Name113">
      <dgm:if name="Name114" axis="ch" ptType="node" func="cnt" op="gte" val="4">
        <dgm:layoutNode name="wedge4">
          <dgm:alg type="sp"/>
          <dgm:choose name="Name115">
            <dgm:if name="Name116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17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18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19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20">
            <dgm:if name="Name121" func="var" arg="dir" op="equ" val="norm">
              <dgm:presOf axis="ch desOrSelf" ptType="node node" st="4 1" cnt="1 0"/>
            </dgm:if>
            <dgm:else name="Name122">
              <dgm:choose name="Name123">
                <dgm:if name="Name124" axis="ch" ptType="node" func="cnt" op="equ" val="4">
                  <dgm:presOf axis="ch desOrSelf" ptType="node node" st="1 1" cnt="1 0"/>
                </dgm:if>
                <dgm:if name="Name125" axis="ch" ptType="node" func="cnt" op="equ" val="5">
                  <dgm:presOf axis="ch desOrSelf" ptType="node node" st="2 1" cnt="1 0"/>
                </dgm:if>
                <dgm:if name="Name126" axis="ch" ptType="node" func="cnt" op="equ" val="6">
                  <dgm:presOf axis="ch desOrSelf" ptType="node node" st="3 1" cnt="1 0"/>
                </dgm:if>
                <dgm:else name="Name127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28">
            <dgm:if name="Name129" func="var" arg="dir" op="equ" val="norm">
              <dgm:presOf axis="ch desOrSelf" ptType="node node" st="4 1" cnt="1 0"/>
            </dgm:if>
            <dgm:else name="Name130">
              <dgm:choose name="Name131">
                <dgm:if name="Name132" axis="ch" ptType="node" func="cnt" op="equ" val="4">
                  <dgm:presOf axis="ch desOrSelf" ptType="node node" st="1 1" cnt="1 0"/>
                </dgm:if>
                <dgm:if name="Name133" axis="ch" ptType="node" func="cnt" op="equ" val="5">
                  <dgm:presOf axis="ch desOrSelf" ptType="node node" st="2 1" cnt="1 0"/>
                </dgm:if>
                <dgm:if name="Name134" axis="ch" ptType="node" func="cnt" op="equ" val="6">
                  <dgm:presOf axis="ch desOrSelf" ptType="node node" st="3 1" cnt="1 0"/>
                </dgm:if>
                <dgm:else name="Name135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36"/>
    </dgm:choose>
    <dgm:choose name="Name137">
      <dgm:if name="Name138" axis="ch" ptType="node" func="cnt" op="gte" val="5">
        <dgm:layoutNode name="wedge5">
          <dgm:alg type="sp"/>
          <dgm:choose name="Name139">
            <dgm:if name="Name140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41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42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43">
            <dgm:if name="Name144" func="var" arg="dir" op="equ" val="norm">
              <dgm:presOf axis="ch desOrSelf" ptType="node node" st="5 1" cnt="1 0"/>
            </dgm:if>
            <dgm:else name="Name145">
              <dgm:choose name="Name146">
                <dgm:if name="Name147" axis="ch" ptType="node" func="cnt" op="equ" val="5">
                  <dgm:presOf axis="ch desOrSelf" ptType="node node" st="1 1" cnt="1 0"/>
                </dgm:if>
                <dgm:if name="Name148" axis="ch" ptType="node" func="cnt" op="equ" val="6">
                  <dgm:presOf axis="ch desOrSelf" ptType="node node" st="2 1" cnt="1 0"/>
                </dgm:if>
                <dgm:else name="Name149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0">
            <dgm:if name="Name151" func="var" arg="dir" op="equ" val="norm">
              <dgm:presOf axis="ch desOrSelf" ptType="node node" st="5 1" cnt="1 0"/>
            </dgm:if>
            <dgm:else name="Name152">
              <dgm:choose name="Name153">
                <dgm:if name="Name154" axis="ch" ptType="node" func="cnt" op="equ" val="5">
                  <dgm:presOf axis="ch desOrSelf" ptType="node node" st="1 1" cnt="1 0"/>
                </dgm:if>
                <dgm:if name="Name155" axis="ch" ptType="node" func="cnt" op="equ" val="6">
                  <dgm:presOf axis="ch desOrSelf" ptType="node node" st="2 1" cnt="1 0"/>
                </dgm:if>
                <dgm:else name="Name156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57"/>
    </dgm:choose>
    <dgm:choose name="Name158">
      <dgm:if name="Name159" axis="ch" ptType="node" func="cnt" op="gte" val="6">
        <dgm:layoutNode name="wedge6">
          <dgm:alg type="sp"/>
          <dgm:choose name="Name160">
            <dgm:if name="Name161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62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63">
            <dgm:if name="Name164" func="var" arg="dir" op="equ" val="norm">
              <dgm:presOf axis="ch desOrSelf" ptType="node node" st="6 1" cnt="1 0"/>
            </dgm:if>
            <dgm:else name="Name165">
              <dgm:choose name="Name166">
                <dgm:if name="Name167" axis="ch" ptType="node" func="cnt" op="equ" val="6">
                  <dgm:presOf axis="ch desOrSelf" ptType="node node" st="1 1" cnt="1 0"/>
                </dgm:if>
                <dgm:else name="Name168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9">
            <dgm:if name="Name170" func="var" arg="dir" op="equ" val="norm">
              <dgm:presOf axis="ch desOrSelf" ptType="node node" st="6 1" cnt="1 0"/>
            </dgm:if>
            <dgm:else name="Name171">
              <dgm:choose name="Name172">
                <dgm:if name="Name173" axis="ch" ptType="node" func="cnt" op="equ" val="6">
                  <dgm:presOf axis="ch desOrSelf" ptType="node node" st="1 1" cnt="1 0"/>
                </dgm:if>
                <dgm:else name="Name174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75"/>
    </dgm:choose>
    <dgm:choose name="Name176">
      <dgm:if name="Name177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78">
            <dgm:if name="Name179" func="var" arg="dir" op="equ" val="norm">
              <dgm:presOf axis="ch desOrSelf" ptType="node node" st="7 1" cnt="1 0"/>
            </dgm:if>
            <dgm:else name="Name180">
              <dgm:presOf axis="ch desOrSelf" ptType="node node" st="1 1" cnt="1 0"/>
            </dgm:else>
          </dgm:choose>
          <dgm:constrLst/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81">
            <dgm:if name="Name182" func="var" arg="dir" op="equ" val="norm">
              <dgm:presOf axis="ch desOrSelf" ptType="node node" st="7 1" cnt="1 0"/>
            </dgm:if>
            <dgm:else name="Name183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8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B695E7-124D-48EF-A102-D7C02C4C0854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001B40-D2E9-49B3-9926-4258DFA8969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001B40-D2E9-49B3-9926-4258DFA896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001B40-D2E9-49B3-9926-4258DFA896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001B40-D2E9-49B3-9926-4258DFA896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001B40-D2E9-49B3-9926-4258DFA896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001B40-D2E9-49B3-9926-4258DFA896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001B40-D2E9-49B3-9926-4258DFA896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001B40-D2E9-49B3-9926-4258DFA896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001B40-D2E9-49B3-9926-4258DFA896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001B40-D2E9-49B3-9926-4258DFA896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001B40-D2E9-49B3-9926-4258DFA896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001B40-D2E9-49B3-9926-4258DFA896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001B40-D2E9-49B3-9926-4258DFA896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001B40-D2E9-49B3-9926-4258DFA896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001B40-D2E9-49B3-9926-4258DFA896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001B40-D2E9-49B3-9926-4258DFA896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001B40-D2E9-49B3-9926-4258DFA896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001B40-D2E9-49B3-9926-4258DFA896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001B40-D2E9-49B3-9926-4258DFA896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001B40-D2E9-49B3-9926-4258DFA896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001B40-D2E9-49B3-9926-4258DFA896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001B40-D2E9-49B3-9926-4258DFA896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001B40-D2E9-49B3-9926-4258DFA896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001B40-D2E9-49B3-9926-4258DFA896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001B40-D2E9-49B3-9926-4258DFA896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001B40-D2E9-49B3-9926-4258DFA896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C656A-DC03-47C8-893A-C04461EB1ED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2A8C4-9227-4CA8-B83A-22C898BD87F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C656A-DC03-47C8-893A-C04461EB1ED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2A8C4-9227-4CA8-B83A-22C898BD87F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C656A-DC03-47C8-893A-C04461EB1ED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2A8C4-9227-4CA8-B83A-22C898BD87F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C656A-DC03-47C8-893A-C04461EB1EDB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2A8C4-9227-4CA8-B83A-22C898BD87F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C656A-DC03-47C8-893A-C04461EB1EDB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2A8C4-9227-4CA8-B83A-22C898BD87F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 userDrawn="1"/>
        </p:nvGrpSpPr>
        <p:grpSpPr>
          <a:xfrm>
            <a:off x="-43071" y="30776"/>
            <a:ext cx="9230144" cy="602641"/>
            <a:chOff x="-43071" y="30776"/>
            <a:chExt cx="9230144" cy="602641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396" y="30776"/>
              <a:ext cx="9144793" cy="402371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43071" y="450521"/>
              <a:ext cx="9230144" cy="182896"/>
            </a:xfrm>
            <a:prstGeom prst="rect">
              <a:avLst/>
            </a:prstGeom>
          </p:spPr>
        </p:pic>
      </p:grpSp>
      <p:grpSp>
        <p:nvGrpSpPr>
          <p:cNvPr id="9" name="组合 8"/>
          <p:cNvGrpSpPr/>
          <p:nvPr userDrawn="1"/>
        </p:nvGrpSpPr>
        <p:grpSpPr>
          <a:xfrm flipV="1">
            <a:off x="-160766" y="4526400"/>
            <a:ext cx="9230144" cy="589941"/>
            <a:chOff x="-43071" y="30776"/>
            <a:chExt cx="9230144" cy="589941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396" y="30776"/>
              <a:ext cx="9144793" cy="402371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43071" y="437821"/>
              <a:ext cx="9230144" cy="182896"/>
            </a:xfrm>
            <a:prstGeom prst="rect">
              <a:avLst/>
            </a:prstGeom>
          </p:spPr>
        </p:pic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C656A-DC03-47C8-893A-C04461EB1EDB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2A8C4-9227-4CA8-B83A-22C898BD87F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C656A-DC03-47C8-893A-C04461EB1EDB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2A8C4-9227-4CA8-B83A-22C898BD87F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C656A-DC03-47C8-893A-C04461EB1EDB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2A8C4-9227-4CA8-B83A-22C898BD87F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C656A-DC03-47C8-893A-C04461EB1ED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2A8C4-9227-4CA8-B83A-22C898BD87F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C656A-DC03-47C8-893A-C04461EB1ED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2A8C4-9227-4CA8-B83A-22C898BD87F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FC656A-DC03-47C8-893A-C04461EB1ED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A2A8C4-9227-4CA8-B83A-22C898BD87F5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tags" Target="../tags/tag4.xml"/><Relationship Id="rId8" Type="http://schemas.openxmlformats.org/officeDocument/2006/relationships/tags" Target="../tags/tag3.xml"/><Relationship Id="rId7" Type="http://schemas.openxmlformats.org/officeDocument/2006/relationships/tags" Target="../tags/tag2.xml"/><Relationship Id="rId6" Type="http://schemas.openxmlformats.org/officeDocument/2006/relationships/tags" Target="../tags/tag1.xml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5" Type="http://schemas.openxmlformats.org/officeDocument/2006/relationships/notesSlide" Target="../notesSlides/notesSlide1.xml"/><Relationship Id="rId14" Type="http://schemas.openxmlformats.org/officeDocument/2006/relationships/slideLayout" Target="../slideLayouts/slideLayout1.xml"/><Relationship Id="rId13" Type="http://schemas.openxmlformats.org/officeDocument/2006/relationships/themeOverride" Target="../theme/themeOverride1.xml"/><Relationship Id="rId12" Type="http://schemas.openxmlformats.org/officeDocument/2006/relationships/image" Target="../media/image6.png"/><Relationship Id="rId11" Type="http://schemas.microsoft.com/office/2007/relationships/media" Target="../media/media1.mp3"/><Relationship Id="rId10" Type="http://schemas.openxmlformats.org/officeDocument/2006/relationships/audio" Target="../media/media1.mp3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image" Target="../media/image5.png"/><Relationship Id="rId6" Type="http://schemas.openxmlformats.org/officeDocument/2006/relationships/tags" Target="../tags/tag7.xml"/><Relationship Id="rId5" Type="http://schemas.openxmlformats.org/officeDocument/2006/relationships/tags" Target="../tags/tag6.xml"/><Relationship Id="rId4" Type="http://schemas.openxmlformats.org/officeDocument/2006/relationships/image" Target="../media/image7.png"/><Relationship Id="rId3" Type="http://schemas.openxmlformats.org/officeDocument/2006/relationships/tags" Target="../tags/tag5.xml"/><Relationship Id="rId2" Type="http://schemas.openxmlformats.org/officeDocument/2006/relationships/image" Target="../media/image2.png"/><Relationship Id="rId17" Type="http://schemas.openxmlformats.org/officeDocument/2006/relationships/notesSlide" Target="../notesSlides/notesSlide2.xml"/><Relationship Id="rId16" Type="http://schemas.openxmlformats.org/officeDocument/2006/relationships/slideLayout" Target="../slideLayouts/slideLayout1.xml"/><Relationship Id="rId15" Type="http://schemas.openxmlformats.org/officeDocument/2006/relationships/themeOverride" Target="../theme/themeOverride2.xml"/><Relationship Id="rId14" Type="http://schemas.openxmlformats.org/officeDocument/2006/relationships/tags" Target="../tags/tag14.xml"/><Relationship Id="rId13" Type="http://schemas.openxmlformats.org/officeDocument/2006/relationships/tags" Target="../tags/tag13.xml"/><Relationship Id="rId12" Type="http://schemas.openxmlformats.org/officeDocument/2006/relationships/tags" Target="../tags/tag12.xml"/><Relationship Id="rId11" Type="http://schemas.openxmlformats.org/officeDocument/2006/relationships/tags" Target="../tags/tag11.xml"/><Relationship Id="rId10" Type="http://schemas.openxmlformats.org/officeDocument/2006/relationships/tags" Target="../tags/tag10.xml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hemeOverride" Target="../theme/themeOverride3.xml"/><Relationship Id="rId8" Type="http://schemas.microsoft.com/office/2007/relationships/hdphoto" Target="../media/image9.wdp"/><Relationship Id="rId7" Type="http://schemas.openxmlformats.org/officeDocument/2006/relationships/image" Target="../media/image8.png"/><Relationship Id="rId6" Type="http://schemas.openxmlformats.org/officeDocument/2006/relationships/tags" Target="../tags/tag16.xml"/><Relationship Id="rId5" Type="http://schemas.openxmlformats.org/officeDocument/2006/relationships/image" Target="../media/image5.png"/><Relationship Id="rId4" Type="http://schemas.openxmlformats.org/officeDocument/2006/relationships/tags" Target="../tags/tag15.xml"/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1" Type="http://schemas.openxmlformats.org/officeDocument/2006/relationships/notesSlide" Target="../notesSlides/notesSlide3.xml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4.xml"/><Relationship Id="rId6" Type="http://schemas.openxmlformats.org/officeDocument/2006/relationships/slideLayout" Target="../slideLayouts/slideLayout6.xml"/><Relationship Id="rId5" Type="http://schemas.openxmlformats.org/officeDocument/2006/relationships/themeOverride" Target="../theme/themeOverride4.xml"/><Relationship Id="rId4" Type="http://schemas.openxmlformats.org/officeDocument/2006/relationships/tags" Target="../tags/tag18.xml"/><Relationship Id="rId3" Type="http://schemas.openxmlformats.org/officeDocument/2006/relationships/image" Target="../media/image12.png"/><Relationship Id="rId2" Type="http://schemas.openxmlformats.org/officeDocument/2006/relationships/tags" Target="../tags/tag17.xml"/><Relationship Id="rId1" Type="http://schemas.openxmlformats.org/officeDocument/2006/relationships/chart" Target="../charts/chart1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25.xml"/><Relationship Id="rId8" Type="http://schemas.openxmlformats.org/officeDocument/2006/relationships/image" Target="../media/image13.png"/><Relationship Id="rId7" Type="http://schemas.openxmlformats.org/officeDocument/2006/relationships/tags" Target="../tags/tag24.xml"/><Relationship Id="rId6" Type="http://schemas.openxmlformats.org/officeDocument/2006/relationships/tags" Target="../tags/tag23.xml"/><Relationship Id="rId5" Type="http://schemas.openxmlformats.org/officeDocument/2006/relationships/tags" Target="../tags/tag22.xml"/><Relationship Id="rId4" Type="http://schemas.openxmlformats.org/officeDocument/2006/relationships/tags" Target="../tags/tag21.xml"/><Relationship Id="rId3" Type="http://schemas.openxmlformats.org/officeDocument/2006/relationships/tags" Target="../tags/tag20.xml"/><Relationship Id="rId2" Type="http://schemas.openxmlformats.org/officeDocument/2006/relationships/image" Target="../media/image12.png"/><Relationship Id="rId14" Type="http://schemas.openxmlformats.org/officeDocument/2006/relationships/notesSlide" Target="../notesSlides/notesSlide5.xml"/><Relationship Id="rId13" Type="http://schemas.openxmlformats.org/officeDocument/2006/relationships/slideLayout" Target="../slideLayouts/slideLayout6.xml"/><Relationship Id="rId12" Type="http://schemas.openxmlformats.org/officeDocument/2006/relationships/themeOverride" Target="../theme/themeOverride5.xml"/><Relationship Id="rId11" Type="http://schemas.openxmlformats.org/officeDocument/2006/relationships/tags" Target="../tags/tag27.xml"/><Relationship Id="rId10" Type="http://schemas.openxmlformats.org/officeDocument/2006/relationships/tags" Target="../tags/tag26.xml"/><Relationship Id="rId1" Type="http://schemas.openxmlformats.org/officeDocument/2006/relationships/tags" Target="../tags/tag19.xml"/></Relationships>
</file>

<file path=ppt/slides/_rels/slide6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6.xml"/><Relationship Id="rId6" Type="http://schemas.openxmlformats.org/officeDocument/2006/relationships/slideLayout" Target="../slideLayouts/slideLayout6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3" Type="http://schemas.openxmlformats.org/officeDocument/2006/relationships/tags" Target="../tags/tag29.xml"/><Relationship Id="rId2" Type="http://schemas.openxmlformats.org/officeDocument/2006/relationships/image" Target="../media/image12.png"/><Relationship Id="rId1" Type="http://schemas.openxmlformats.org/officeDocument/2006/relationships/tags" Target="../tags/tag28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7.xml"/><Relationship Id="rId7" Type="http://schemas.openxmlformats.org/officeDocument/2006/relationships/slideLayout" Target="../slideLayouts/slideLayout6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3" Type="http://schemas.openxmlformats.org/officeDocument/2006/relationships/tags" Target="../tags/tag31.xml"/><Relationship Id="rId2" Type="http://schemas.openxmlformats.org/officeDocument/2006/relationships/image" Target="../media/image12.png"/><Relationship Id="rId1" Type="http://schemas.openxmlformats.org/officeDocument/2006/relationships/tags" Target="../tags/tag30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37.xml"/><Relationship Id="rId8" Type="http://schemas.openxmlformats.org/officeDocument/2006/relationships/tags" Target="../tags/tag36.xml"/><Relationship Id="rId7" Type="http://schemas.openxmlformats.org/officeDocument/2006/relationships/tags" Target="../tags/tag35.xml"/><Relationship Id="rId6" Type="http://schemas.openxmlformats.org/officeDocument/2006/relationships/image" Target="../media/image5.png"/><Relationship Id="rId5" Type="http://schemas.openxmlformats.org/officeDocument/2006/relationships/tags" Target="../tags/tag34.xml"/><Relationship Id="rId4" Type="http://schemas.openxmlformats.org/officeDocument/2006/relationships/image" Target="../media/image19.png"/><Relationship Id="rId3" Type="http://schemas.openxmlformats.org/officeDocument/2006/relationships/tags" Target="../tags/tag33.xml"/><Relationship Id="rId2" Type="http://schemas.openxmlformats.org/officeDocument/2006/relationships/image" Target="../media/image12.png"/><Relationship Id="rId15" Type="http://schemas.openxmlformats.org/officeDocument/2006/relationships/notesSlide" Target="../notesSlides/notesSlide8.xml"/><Relationship Id="rId14" Type="http://schemas.openxmlformats.org/officeDocument/2006/relationships/slideLayout" Target="../slideLayouts/slideLayout6.xml"/><Relationship Id="rId13" Type="http://schemas.openxmlformats.org/officeDocument/2006/relationships/tags" Target="../tags/tag41.xml"/><Relationship Id="rId12" Type="http://schemas.openxmlformats.org/officeDocument/2006/relationships/tags" Target="../tags/tag40.xml"/><Relationship Id="rId11" Type="http://schemas.openxmlformats.org/officeDocument/2006/relationships/tags" Target="../tags/tag39.xml"/><Relationship Id="rId10" Type="http://schemas.openxmlformats.org/officeDocument/2006/relationships/tags" Target="../tags/tag38.xml"/><Relationship Id="rId1" Type="http://schemas.openxmlformats.org/officeDocument/2006/relationships/tags" Target="../tags/tag32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microsoft.com/office/2007/relationships/hdphoto" Target="../media/image9.wdp"/><Relationship Id="rId7" Type="http://schemas.openxmlformats.org/officeDocument/2006/relationships/image" Target="../media/image8.png"/><Relationship Id="rId6" Type="http://schemas.openxmlformats.org/officeDocument/2006/relationships/tags" Target="../tags/tag43.xml"/><Relationship Id="rId5" Type="http://schemas.openxmlformats.org/officeDocument/2006/relationships/image" Target="../media/image5.png"/><Relationship Id="rId4" Type="http://schemas.openxmlformats.org/officeDocument/2006/relationships/tags" Target="../tags/tag42.xml"/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0" Type="http://schemas.openxmlformats.org/officeDocument/2006/relationships/notesSlide" Target="../notesSlides/notesSlide9.xml"/><Relationship Id="rId1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0.xml"/><Relationship Id="rId8" Type="http://schemas.openxmlformats.org/officeDocument/2006/relationships/slideLayout" Target="../slideLayouts/slideLayout6.xml"/><Relationship Id="rId7" Type="http://schemas.openxmlformats.org/officeDocument/2006/relationships/image" Target="../media/image22.png"/><Relationship Id="rId6" Type="http://schemas.openxmlformats.org/officeDocument/2006/relationships/image" Target="../media/image21.png"/><Relationship Id="rId5" Type="http://schemas.microsoft.com/office/2007/relationships/hdphoto" Target="../media/image9.wdp"/><Relationship Id="rId4" Type="http://schemas.openxmlformats.org/officeDocument/2006/relationships/image" Target="../media/image20.png"/><Relationship Id="rId3" Type="http://schemas.openxmlformats.org/officeDocument/2006/relationships/tags" Target="../tags/tag45.xml"/><Relationship Id="rId2" Type="http://schemas.openxmlformats.org/officeDocument/2006/relationships/image" Target="../media/image12.png"/><Relationship Id="rId1" Type="http://schemas.openxmlformats.org/officeDocument/2006/relationships/tags" Target="../tags/tag44.xml"/></Relationships>
</file>

<file path=ppt/slides/_rels/slide1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1.xml"/><Relationship Id="rId6" Type="http://schemas.openxmlformats.org/officeDocument/2006/relationships/slideLayout" Target="../slideLayouts/slideLayout6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Relationship Id="rId3" Type="http://schemas.openxmlformats.org/officeDocument/2006/relationships/tags" Target="../tags/tag47.xml"/><Relationship Id="rId2" Type="http://schemas.openxmlformats.org/officeDocument/2006/relationships/image" Target="../media/image12.png"/><Relationship Id="rId1" Type="http://schemas.openxmlformats.org/officeDocument/2006/relationships/tags" Target="../tags/tag46.xml"/></Relationships>
</file>

<file path=ppt/slides/_rels/slide12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2.xml"/><Relationship Id="rId6" Type="http://schemas.openxmlformats.org/officeDocument/2006/relationships/slideLayout" Target="../slideLayouts/slideLayout6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Relationship Id="rId3" Type="http://schemas.openxmlformats.org/officeDocument/2006/relationships/tags" Target="../tags/tag49.xml"/><Relationship Id="rId2" Type="http://schemas.openxmlformats.org/officeDocument/2006/relationships/image" Target="../media/image12.png"/><Relationship Id="rId1" Type="http://schemas.openxmlformats.org/officeDocument/2006/relationships/tags" Target="../tags/tag48.xml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tags" Target="../tags/tag55.xml"/><Relationship Id="rId8" Type="http://schemas.openxmlformats.org/officeDocument/2006/relationships/tags" Target="../tags/tag54.xml"/><Relationship Id="rId7" Type="http://schemas.openxmlformats.org/officeDocument/2006/relationships/tags" Target="../tags/tag53.xml"/><Relationship Id="rId6" Type="http://schemas.openxmlformats.org/officeDocument/2006/relationships/image" Target="../media/image5.png"/><Relationship Id="rId5" Type="http://schemas.openxmlformats.org/officeDocument/2006/relationships/tags" Target="../tags/tag52.xml"/><Relationship Id="rId4" Type="http://schemas.openxmlformats.org/officeDocument/2006/relationships/image" Target="../media/image27.png"/><Relationship Id="rId3" Type="http://schemas.openxmlformats.org/officeDocument/2006/relationships/tags" Target="../tags/tag51.xml"/><Relationship Id="rId2" Type="http://schemas.openxmlformats.org/officeDocument/2006/relationships/image" Target="../media/image12.png"/><Relationship Id="rId15" Type="http://schemas.openxmlformats.org/officeDocument/2006/relationships/notesSlide" Target="../notesSlides/notesSlide13.xml"/><Relationship Id="rId14" Type="http://schemas.openxmlformats.org/officeDocument/2006/relationships/slideLayout" Target="../slideLayouts/slideLayout6.xml"/><Relationship Id="rId13" Type="http://schemas.openxmlformats.org/officeDocument/2006/relationships/tags" Target="../tags/tag59.xml"/><Relationship Id="rId12" Type="http://schemas.openxmlformats.org/officeDocument/2006/relationships/tags" Target="../tags/tag58.xml"/><Relationship Id="rId11" Type="http://schemas.openxmlformats.org/officeDocument/2006/relationships/tags" Target="../tags/tag57.xml"/><Relationship Id="rId10" Type="http://schemas.openxmlformats.org/officeDocument/2006/relationships/tags" Target="../tags/tag56.xml"/><Relationship Id="rId1" Type="http://schemas.openxmlformats.org/officeDocument/2006/relationships/tags" Target="../tags/tag50.xml"/></Relationships>
</file>

<file path=ppt/slides/_rels/slide14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4.xml"/><Relationship Id="rId6" Type="http://schemas.openxmlformats.org/officeDocument/2006/relationships/slideLayout" Target="../slideLayouts/slideLayout6.xml"/><Relationship Id="rId5" Type="http://schemas.openxmlformats.org/officeDocument/2006/relationships/image" Target="../media/image18.png"/><Relationship Id="rId4" Type="http://schemas.openxmlformats.org/officeDocument/2006/relationships/image" Target="../media/image16.png"/><Relationship Id="rId3" Type="http://schemas.openxmlformats.org/officeDocument/2006/relationships/tags" Target="../tags/tag61.xml"/><Relationship Id="rId2" Type="http://schemas.openxmlformats.org/officeDocument/2006/relationships/image" Target="../media/image12.png"/><Relationship Id="rId1" Type="http://schemas.openxmlformats.org/officeDocument/2006/relationships/tags" Target="../tags/tag60.xml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microsoft.com/office/2007/relationships/hdphoto" Target="../media/image9.wdp"/><Relationship Id="rId7" Type="http://schemas.openxmlformats.org/officeDocument/2006/relationships/image" Target="../media/image8.png"/><Relationship Id="rId6" Type="http://schemas.openxmlformats.org/officeDocument/2006/relationships/tags" Target="../tags/tag63.xml"/><Relationship Id="rId5" Type="http://schemas.openxmlformats.org/officeDocument/2006/relationships/image" Target="../media/image5.png"/><Relationship Id="rId4" Type="http://schemas.openxmlformats.org/officeDocument/2006/relationships/tags" Target="../tags/tag62.xml"/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0" Type="http://schemas.openxmlformats.org/officeDocument/2006/relationships/notesSlide" Target="../notesSlides/notesSlide15.xml"/><Relationship Id="rId1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diagramColors" Target="../diagrams/colors1.xml"/><Relationship Id="rId8" Type="http://schemas.openxmlformats.org/officeDocument/2006/relationships/diagramQuickStyle" Target="../diagrams/quickStyle1.xml"/><Relationship Id="rId7" Type="http://schemas.openxmlformats.org/officeDocument/2006/relationships/diagramLayout" Target="../diagrams/layout1.xml"/><Relationship Id="rId6" Type="http://schemas.openxmlformats.org/officeDocument/2006/relationships/diagramData" Target="../diagrams/data1.xml"/><Relationship Id="rId5" Type="http://schemas.openxmlformats.org/officeDocument/2006/relationships/tags" Target="../tags/tag65.xml"/><Relationship Id="rId4" Type="http://schemas.openxmlformats.org/officeDocument/2006/relationships/image" Target="../media/image12.png"/><Relationship Id="rId3" Type="http://schemas.openxmlformats.org/officeDocument/2006/relationships/tags" Target="../tags/tag64.xml"/><Relationship Id="rId2" Type="http://schemas.microsoft.com/office/2007/relationships/hdphoto" Target="../media/image29.wdp"/><Relationship Id="rId13" Type="http://schemas.openxmlformats.org/officeDocument/2006/relationships/notesSlide" Target="../notesSlides/notesSlide16.xml"/><Relationship Id="rId12" Type="http://schemas.openxmlformats.org/officeDocument/2006/relationships/slideLayout" Target="../slideLayouts/slideLayout6.xml"/><Relationship Id="rId11" Type="http://schemas.openxmlformats.org/officeDocument/2006/relationships/image" Target="../media/image30.png"/><Relationship Id="rId10" Type="http://schemas.microsoft.com/office/2007/relationships/diagramDrawing" Target="../diagrams/drawing1.xml"/><Relationship Id="rId1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7.xml"/><Relationship Id="rId6" Type="http://schemas.openxmlformats.org/officeDocument/2006/relationships/slideLayout" Target="../slideLayouts/slideLayout6.xml"/><Relationship Id="rId5" Type="http://schemas.openxmlformats.org/officeDocument/2006/relationships/image" Target="../media/image18.png"/><Relationship Id="rId4" Type="http://schemas.openxmlformats.org/officeDocument/2006/relationships/image" Target="../media/image31.png"/><Relationship Id="rId3" Type="http://schemas.openxmlformats.org/officeDocument/2006/relationships/tags" Target="../tags/tag67.xml"/><Relationship Id="rId2" Type="http://schemas.openxmlformats.org/officeDocument/2006/relationships/image" Target="../media/image12.png"/><Relationship Id="rId1" Type="http://schemas.openxmlformats.org/officeDocument/2006/relationships/tags" Target="../tags/tag66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8.xml"/><Relationship Id="rId7" Type="http://schemas.openxmlformats.org/officeDocument/2006/relationships/slideLayout" Target="../slideLayouts/slideLayout6.xml"/><Relationship Id="rId6" Type="http://schemas.microsoft.com/office/2007/relationships/hdphoto" Target="../media/image29.wdp"/><Relationship Id="rId5" Type="http://schemas.openxmlformats.org/officeDocument/2006/relationships/image" Target="../media/image28.png"/><Relationship Id="rId4" Type="http://schemas.openxmlformats.org/officeDocument/2006/relationships/image" Target="../media/image32.png"/><Relationship Id="rId3" Type="http://schemas.openxmlformats.org/officeDocument/2006/relationships/tags" Target="../tags/tag69.xml"/><Relationship Id="rId2" Type="http://schemas.openxmlformats.org/officeDocument/2006/relationships/image" Target="../media/image12.png"/><Relationship Id="rId1" Type="http://schemas.openxmlformats.org/officeDocument/2006/relationships/tags" Target="../tags/tag68.xml"/></Relationships>
</file>

<file path=ppt/slides/_rels/slide19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9.xml"/><Relationship Id="rId6" Type="http://schemas.openxmlformats.org/officeDocument/2006/relationships/slideLayout" Target="../slideLayouts/slideLayout6.xml"/><Relationship Id="rId5" Type="http://schemas.openxmlformats.org/officeDocument/2006/relationships/image" Target="../media/image25.png"/><Relationship Id="rId4" Type="http://schemas.openxmlformats.org/officeDocument/2006/relationships/image" Target="../media/image4.png"/><Relationship Id="rId3" Type="http://schemas.openxmlformats.org/officeDocument/2006/relationships/tags" Target="../tags/tag71.xml"/><Relationship Id="rId2" Type="http://schemas.openxmlformats.org/officeDocument/2006/relationships/image" Target="../media/image12.png"/><Relationship Id="rId1" Type="http://schemas.openxmlformats.org/officeDocument/2006/relationships/tags" Target="../tags/tag70.xml"/></Relationships>
</file>

<file path=ppt/slides/_rels/slide20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0.xml"/><Relationship Id="rId6" Type="http://schemas.openxmlformats.org/officeDocument/2006/relationships/slideLayout" Target="../slideLayouts/slideLayout6.xml"/><Relationship Id="rId5" Type="http://schemas.openxmlformats.org/officeDocument/2006/relationships/image" Target="../media/image4.png"/><Relationship Id="rId4" Type="http://schemas.openxmlformats.org/officeDocument/2006/relationships/image" Target="../media/image33.png"/><Relationship Id="rId3" Type="http://schemas.openxmlformats.org/officeDocument/2006/relationships/tags" Target="../tags/tag73.xml"/><Relationship Id="rId2" Type="http://schemas.openxmlformats.org/officeDocument/2006/relationships/image" Target="../media/image12.png"/><Relationship Id="rId1" Type="http://schemas.openxmlformats.org/officeDocument/2006/relationships/tags" Target="../tags/tag72.xml"/></Relationships>
</file>

<file path=ppt/slides/_rels/slide2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microsoft.com/office/2007/relationships/hdphoto" Target="../media/image9.wdp"/><Relationship Id="rId7" Type="http://schemas.openxmlformats.org/officeDocument/2006/relationships/image" Target="../media/image8.png"/><Relationship Id="rId6" Type="http://schemas.openxmlformats.org/officeDocument/2006/relationships/tags" Target="../tags/tag75.xml"/><Relationship Id="rId5" Type="http://schemas.openxmlformats.org/officeDocument/2006/relationships/image" Target="../media/image5.png"/><Relationship Id="rId4" Type="http://schemas.openxmlformats.org/officeDocument/2006/relationships/tags" Target="../tags/tag74.xml"/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0" Type="http://schemas.openxmlformats.org/officeDocument/2006/relationships/notesSlide" Target="../notesSlides/notesSlide21.xml"/><Relationship Id="rId1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22.xml"/><Relationship Id="rId8" Type="http://schemas.openxmlformats.org/officeDocument/2006/relationships/slideLayout" Target="../slideLayouts/slideLayout6.xml"/><Relationship Id="rId7" Type="http://schemas.openxmlformats.org/officeDocument/2006/relationships/image" Target="../media/image36.png"/><Relationship Id="rId6" Type="http://schemas.microsoft.com/office/2007/relationships/hdphoto" Target="../media/image35.wdp"/><Relationship Id="rId5" Type="http://schemas.openxmlformats.org/officeDocument/2006/relationships/image" Target="../media/image34.png"/><Relationship Id="rId4" Type="http://schemas.openxmlformats.org/officeDocument/2006/relationships/image" Target="../media/image4.png"/><Relationship Id="rId3" Type="http://schemas.openxmlformats.org/officeDocument/2006/relationships/tags" Target="../tags/tag77.xml"/><Relationship Id="rId2" Type="http://schemas.openxmlformats.org/officeDocument/2006/relationships/image" Target="../media/image12.png"/><Relationship Id="rId1" Type="http://schemas.openxmlformats.org/officeDocument/2006/relationships/tags" Target="../tags/tag76.xml"/></Relationships>
</file>

<file path=ppt/slides/_rels/slide23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3.xml"/><Relationship Id="rId6" Type="http://schemas.openxmlformats.org/officeDocument/2006/relationships/slideLayout" Target="../slideLayouts/slideLayout6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Relationship Id="rId3" Type="http://schemas.openxmlformats.org/officeDocument/2006/relationships/tags" Target="../tags/tag79.xml"/><Relationship Id="rId2" Type="http://schemas.openxmlformats.org/officeDocument/2006/relationships/image" Target="../media/image12.png"/><Relationship Id="rId1" Type="http://schemas.openxmlformats.org/officeDocument/2006/relationships/tags" Target="../tags/tag78.xml"/></Relationships>
</file>

<file path=ppt/slides/_rels/slide24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4.xml"/><Relationship Id="rId6" Type="http://schemas.openxmlformats.org/officeDocument/2006/relationships/slideLayout" Target="../slideLayouts/slideLayout6.xml"/><Relationship Id="rId5" Type="http://schemas.openxmlformats.org/officeDocument/2006/relationships/image" Target="../media/image25.png"/><Relationship Id="rId4" Type="http://schemas.openxmlformats.org/officeDocument/2006/relationships/image" Target="../media/image37.png"/><Relationship Id="rId3" Type="http://schemas.openxmlformats.org/officeDocument/2006/relationships/tags" Target="../tags/tag81.xml"/><Relationship Id="rId2" Type="http://schemas.openxmlformats.org/officeDocument/2006/relationships/image" Target="../media/image12.png"/><Relationship Id="rId1" Type="http://schemas.openxmlformats.org/officeDocument/2006/relationships/tags" Target="../tags/tag80.xml"/></Relationships>
</file>

<file path=ppt/slides/_rels/slide25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" Type="http://schemas.openxmlformats.org/officeDocument/2006/relationships/tags" Target="../tags/tag85.xml"/><Relationship Id="rId7" Type="http://schemas.openxmlformats.org/officeDocument/2006/relationships/tags" Target="../tags/tag84.xml"/><Relationship Id="rId6" Type="http://schemas.openxmlformats.org/officeDocument/2006/relationships/tags" Target="../tags/tag83.xml"/><Relationship Id="rId5" Type="http://schemas.openxmlformats.org/officeDocument/2006/relationships/tags" Target="../tags/tag82.xml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2" Type="http://schemas.openxmlformats.org/officeDocument/2006/relationships/notesSlide" Target="../notesSlides/notesSlide25.xml"/><Relationship Id="rId11" Type="http://schemas.openxmlformats.org/officeDocument/2006/relationships/slideLayout" Target="../slideLayouts/slideLayout1.xml"/><Relationship Id="rId10" Type="http://schemas.microsoft.com/office/2007/relationships/hdphoto" Target="../media/image9.wdp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-43071" y="30776"/>
            <a:ext cx="9230144" cy="767741"/>
            <a:chOff x="-43071" y="30776"/>
            <a:chExt cx="9230144" cy="767741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-396" y="30776"/>
              <a:ext cx="9144793" cy="402371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43071" y="615621"/>
              <a:ext cx="9230144" cy="182896"/>
            </a:xfrm>
            <a:prstGeom prst="rect">
              <a:avLst/>
            </a:prstGeom>
          </p:spPr>
        </p:pic>
      </p:grpSp>
      <p:grpSp>
        <p:nvGrpSpPr>
          <p:cNvPr id="11" name="组合 10"/>
          <p:cNvGrpSpPr/>
          <p:nvPr/>
        </p:nvGrpSpPr>
        <p:grpSpPr>
          <a:xfrm flipV="1">
            <a:off x="-160766" y="4348600"/>
            <a:ext cx="9230144" cy="767741"/>
            <a:chOff x="-43071" y="30776"/>
            <a:chExt cx="9230144" cy="767741"/>
          </a:xfrm>
        </p:grpSpPr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-396" y="30776"/>
              <a:ext cx="9144793" cy="402371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43071" y="615621"/>
              <a:ext cx="9230144" cy="182896"/>
            </a:xfrm>
            <a:prstGeom prst="rect">
              <a:avLst/>
            </a:prstGeom>
          </p:spPr>
        </p:pic>
      </p:grpSp>
      <p:pic>
        <p:nvPicPr>
          <p:cNvPr id="15" name="图片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4893" flipV="1">
            <a:off x="2894585" y="2865764"/>
            <a:ext cx="24386" cy="201185"/>
          </a:xfrm>
          <a:prstGeom prst="rect">
            <a:avLst/>
          </a:prstGeom>
        </p:spPr>
      </p:pic>
      <p:grpSp>
        <p:nvGrpSpPr>
          <p:cNvPr id="17" name="组合 16"/>
          <p:cNvGrpSpPr/>
          <p:nvPr/>
        </p:nvGrpSpPr>
        <p:grpSpPr>
          <a:xfrm>
            <a:off x="2173399" y="940674"/>
            <a:ext cx="5045371" cy="899408"/>
            <a:chOff x="2173399" y="940674"/>
            <a:chExt cx="5045371" cy="899408"/>
          </a:xfrm>
        </p:grpSpPr>
        <p:pic>
          <p:nvPicPr>
            <p:cNvPr id="51" name="图片 50"/>
            <p:cNvPicPr>
              <a:picLocks noChangeAspect="1"/>
            </p:cNvPicPr>
            <p:nvPr/>
          </p:nvPicPr>
          <p:blipFill rotWithShape="1">
            <a:blip r:embed="rId4"/>
            <a:srcRect l="62901"/>
            <a:stretch>
              <a:fillRect/>
            </a:stretch>
          </p:blipFill>
          <p:spPr>
            <a:xfrm flipH="1">
              <a:off x="2173399" y="1300317"/>
              <a:ext cx="611375" cy="174079"/>
            </a:xfrm>
            <a:prstGeom prst="rect">
              <a:avLst/>
            </a:prstGeom>
          </p:spPr>
        </p:pic>
        <p:pic>
          <p:nvPicPr>
            <p:cNvPr id="50" name="图片 49"/>
            <p:cNvPicPr>
              <a:picLocks noChangeAspect="1"/>
            </p:cNvPicPr>
            <p:nvPr/>
          </p:nvPicPr>
          <p:blipFill rotWithShape="1">
            <a:blip r:embed="rId4"/>
            <a:srcRect t="-1" r="46947" b="3725"/>
            <a:stretch>
              <a:fillRect/>
            </a:stretch>
          </p:blipFill>
          <p:spPr>
            <a:xfrm flipH="1">
              <a:off x="6344484" y="1303782"/>
              <a:ext cx="874286" cy="167595"/>
            </a:xfrm>
            <a:prstGeom prst="rect">
              <a:avLst/>
            </a:prstGeom>
          </p:spPr>
        </p:pic>
        <p:grpSp>
          <p:nvGrpSpPr>
            <p:cNvPr id="16" name="组合 15"/>
            <p:cNvGrpSpPr/>
            <p:nvPr/>
          </p:nvGrpSpPr>
          <p:grpSpPr>
            <a:xfrm>
              <a:off x="2741856" y="940674"/>
              <a:ext cx="893605" cy="899408"/>
              <a:chOff x="2741856" y="940674"/>
              <a:chExt cx="893605" cy="899408"/>
            </a:xfrm>
          </p:grpSpPr>
          <p:pic>
            <p:nvPicPr>
              <p:cNvPr id="29" name="图片 28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741856" y="940674"/>
                <a:ext cx="893605" cy="899408"/>
              </a:xfrm>
              <a:prstGeom prst="rect">
                <a:avLst/>
              </a:prstGeom>
            </p:spPr>
          </p:pic>
          <p:sp>
            <p:nvSpPr>
              <p:cNvPr id="18" name="PA_矩形 17"/>
              <p:cNvSpPr/>
              <p:nvPr>
                <p:custDataLst>
                  <p:tags r:id="rId6"/>
                </p:custDataLst>
              </p:nvPr>
            </p:nvSpPr>
            <p:spPr>
              <a:xfrm>
                <a:off x="2800350" y="988220"/>
                <a:ext cx="772108" cy="806566"/>
              </a:xfrm>
              <a:prstGeom prst="diamond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" name="文本框 30"/>
              <p:cNvSpPr txBox="1"/>
              <p:nvPr/>
            </p:nvSpPr>
            <p:spPr>
              <a:xfrm>
                <a:off x="2915964" y="1018330"/>
                <a:ext cx="547727" cy="732348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altLang="zh-CN" sz="4400" dirty="0">
                    <a:solidFill>
                      <a:srgbClr val="573843"/>
                    </a:solidFill>
                    <a:latin typeface="Arial Black" panose="020B0A04020102020204" pitchFamily="34" charset="0"/>
                  </a:rPr>
                  <a:t>2</a:t>
                </a:r>
                <a:endParaRPr lang="zh-CN" altLang="en-US" sz="4400" dirty="0">
                  <a:solidFill>
                    <a:srgbClr val="573843"/>
                  </a:solidFill>
                  <a:latin typeface="Arial Black" panose="020B0A04020102020204" pitchFamily="34" charset="0"/>
                </a:endParaRPr>
              </a:p>
            </p:txBody>
          </p:sp>
        </p:grpSp>
        <p:grpSp>
          <p:nvGrpSpPr>
            <p:cNvPr id="14" name="组合 13"/>
            <p:cNvGrpSpPr/>
            <p:nvPr/>
          </p:nvGrpSpPr>
          <p:grpSpPr>
            <a:xfrm>
              <a:off x="3664768" y="940674"/>
              <a:ext cx="893605" cy="899408"/>
              <a:chOff x="3664768" y="940674"/>
              <a:chExt cx="893605" cy="899408"/>
            </a:xfrm>
          </p:grpSpPr>
          <p:pic>
            <p:nvPicPr>
              <p:cNvPr id="36" name="图片 35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664768" y="940674"/>
                <a:ext cx="893605" cy="899408"/>
              </a:xfrm>
              <a:prstGeom prst="rect">
                <a:avLst/>
              </a:prstGeom>
            </p:spPr>
          </p:pic>
          <p:sp>
            <p:nvSpPr>
              <p:cNvPr id="37" name="PA_矩形 17"/>
              <p:cNvSpPr/>
              <p:nvPr>
                <p:custDataLst>
                  <p:tags r:id="rId7"/>
                </p:custDataLst>
              </p:nvPr>
            </p:nvSpPr>
            <p:spPr>
              <a:xfrm>
                <a:off x="3715545" y="990601"/>
                <a:ext cx="792043" cy="785811"/>
              </a:xfrm>
              <a:prstGeom prst="diamond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5" name="文本框 34"/>
              <p:cNvSpPr txBox="1"/>
              <p:nvPr/>
            </p:nvSpPr>
            <p:spPr>
              <a:xfrm>
                <a:off x="3838876" y="1018330"/>
                <a:ext cx="547727" cy="732348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altLang="zh-CN" sz="4400" dirty="0">
                    <a:solidFill>
                      <a:srgbClr val="573843"/>
                    </a:solidFill>
                    <a:latin typeface="Arial Black" panose="020B0A04020102020204" pitchFamily="34" charset="0"/>
                  </a:rPr>
                  <a:t>0</a:t>
                </a:r>
                <a:endParaRPr lang="zh-CN" altLang="en-US" sz="4400" dirty="0">
                  <a:solidFill>
                    <a:srgbClr val="573843"/>
                  </a:solidFill>
                  <a:latin typeface="Arial Black" panose="020B0A04020102020204" pitchFamily="34" charset="0"/>
                </a:endParaRPr>
              </a:p>
            </p:txBody>
          </p:sp>
        </p:grpSp>
        <p:grpSp>
          <p:nvGrpSpPr>
            <p:cNvPr id="9" name="组合 8"/>
            <p:cNvGrpSpPr/>
            <p:nvPr/>
          </p:nvGrpSpPr>
          <p:grpSpPr>
            <a:xfrm>
              <a:off x="4587681" y="940674"/>
              <a:ext cx="893605" cy="899408"/>
              <a:chOff x="4587681" y="940674"/>
              <a:chExt cx="893605" cy="899408"/>
            </a:xfrm>
          </p:grpSpPr>
          <p:pic>
            <p:nvPicPr>
              <p:cNvPr id="41" name="图片 40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587681" y="940674"/>
                <a:ext cx="893605" cy="899408"/>
              </a:xfrm>
              <a:prstGeom prst="rect">
                <a:avLst/>
              </a:prstGeom>
            </p:spPr>
          </p:pic>
          <p:sp>
            <p:nvSpPr>
              <p:cNvPr id="42" name="PA_矩形 17"/>
              <p:cNvSpPr/>
              <p:nvPr>
                <p:custDataLst>
                  <p:tags r:id="rId8"/>
                </p:custDataLst>
              </p:nvPr>
            </p:nvSpPr>
            <p:spPr>
              <a:xfrm>
                <a:off x="4633300" y="992982"/>
                <a:ext cx="802230" cy="788192"/>
              </a:xfrm>
              <a:prstGeom prst="diamond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0" name="文本框 39"/>
              <p:cNvSpPr txBox="1"/>
              <p:nvPr/>
            </p:nvSpPr>
            <p:spPr>
              <a:xfrm>
                <a:off x="4761789" y="1000329"/>
                <a:ext cx="547727" cy="768350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altLang="zh-CN" sz="4400" dirty="0">
                    <a:solidFill>
                      <a:srgbClr val="573843"/>
                    </a:solidFill>
                    <a:latin typeface="Arial Black" panose="020B0A04020102020204" pitchFamily="34" charset="0"/>
                  </a:rPr>
                  <a:t>X</a:t>
                </a:r>
                <a:endParaRPr lang="zh-CN" altLang="en-US" sz="4400" dirty="0">
                  <a:solidFill>
                    <a:srgbClr val="573843"/>
                  </a:solidFill>
                  <a:latin typeface="Arial Black" panose="020B0A04020102020204" pitchFamily="34" charset="0"/>
                </a:endParaRPr>
              </a:p>
            </p:txBody>
          </p:sp>
        </p:grpSp>
        <p:grpSp>
          <p:nvGrpSpPr>
            <p:cNvPr id="6" name="组合 5"/>
            <p:cNvGrpSpPr/>
            <p:nvPr/>
          </p:nvGrpSpPr>
          <p:grpSpPr>
            <a:xfrm>
              <a:off x="5510593" y="940674"/>
              <a:ext cx="893605" cy="899408"/>
              <a:chOff x="5510593" y="940674"/>
              <a:chExt cx="893605" cy="899408"/>
            </a:xfrm>
          </p:grpSpPr>
          <p:pic>
            <p:nvPicPr>
              <p:cNvPr id="46" name="图片 45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510593" y="940674"/>
                <a:ext cx="893605" cy="899408"/>
              </a:xfrm>
              <a:prstGeom prst="rect">
                <a:avLst/>
              </a:prstGeom>
            </p:spPr>
          </p:pic>
          <p:sp>
            <p:nvSpPr>
              <p:cNvPr id="47" name="PA_矩形 17"/>
              <p:cNvSpPr/>
              <p:nvPr>
                <p:custDataLst>
                  <p:tags r:id="rId9"/>
                </p:custDataLst>
              </p:nvPr>
            </p:nvSpPr>
            <p:spPr>
              <a:xfrm>
                <a:off x="5566400" y="997744"/>
                <a:ext cx="780466" cy="788192"/>
              </a:xfrm>
              <a:prstGeom prst="diamond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5" name="文本框 44"/>
              <p:cNvSpPr txBox="1"/>
              <p:nvPr/>
            </p:nvSpPr>
            <p:spPr>
              <a:xfrm>
                <a:off x="5684701" y="1000329"/>
                <a:ext cx="547727" cy="768350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altLang="zh-CN" sz="4400" dirty="0">
                    <a:solidFill>
                      <a:srgbClr val="573843"/>
                    </a:solidFill>
                    <a:latin typeface="Arial Black" panose="020B0A04020102020204" pitchFamily="34" charset="0"/>
                  </a:rPr>
                  <a:t>X</a:t>
                </a:r>
                <a:endParaRPr lang="zh-CN" altLang="en-US" sz="4400" dirty="0">
                  <a:solidFill>
                    <a:srgbClr val="573843"/>
                  </a:solidFill>
                  <a:latin typeface="Arial Black" panose="020B0A04020102020204" pitchFamily="34" charset="0"/>
                </a:endParaRPr>
              </a:p>
            </p:txBody>
          </p:sp>
        </p:grpSp>
      </p:grpSp>
      <p:sp>
        <p:nvSpPr>
          <p:cNvPr id="2" name="文本框 1"/>
          <p:cNvSpPr txBox="1"/>
          <p:nvPr/>
        </p:nvSpPr>
        <p:spPr>
          <a:xfrm>
            <a:off x="1720159" y="1979641"/>
            <a:ext cx="570368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dirty="0">
                <a:solidFill>
                  <a:srgbClr val="573843"/>
                </a:solidFill>
                <a:latin typeface="造字工房悦黑演示版常规体" pitchFamily="50" charset="-122"/>
                <a:ea typeface="造字工房悦黑演示版常规体" pitchFamily="50" charset="-122"/>
              </a:rPr>
              <a:t>多彩手绘民族风</a:t>
            </a:r>
            <a:r>
              <a:rPr lang="en-US" altLang="zh-CN" sz="4800" dirty="0">
                <a:solidFill>
                  <a:srgbClr val="573843"/>
                </a:solidFill>
                <a:latin typeface="造字工房悦黑演示版常规体" pitchFamily="50" charset="-122"/>
                <a:ea typeface="造字工房悦黑演示版常规体" pitchFamily="50" charset="-122"/>
              </a:rPr>
              <a:t>PPT</a:t>
            </a:r>
            <a:endParaRPr lang="zh-CN" altLang="en-US" sz="4800" dirty="0">
              <a:solidFill>
                <a:srgbClr val="573843"/>
              </a:solidFill>
              <a:latin typeface="造字工房悦黑演示版常规体" pitchFamily="50" charset="-122"/>
              <a:ea typeface="造字工房悦黑演示版常规体" pitchFamily="50" charset="-122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2841394" y="2840694"/>
            <a:ext cx="9623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solidFill>
                  <a:srgbClr val="573843"/>
                </a:solidFill>
                <a:latin typeface="造字工房悦黑演示版常规体" pitchFamily="50" charset="-122"/>
                <a:ea typeface="造字工房悦黑演示版常规体" pitchFamily="50" charset="-122"/>
              </a:rPr>
              <a:t>工作汇报</a:t>
            </a:r>
            <a:endParaRPr lang="zh-CN" altLang="en-US" sz="1200" dirty="0">
              <a:solidFill>
                <a:srgbClr val="573843"/>
              </a:solidFill>
              <a:latin typeface="造字工房悦黑演示版常规体" pitchFamily="50" charset="-122"/>
              <a:ea typeface="造字工房悦黑演示版常规体" pitchFamily="50" charset="-122"/>
            </a:endParaRPr>
          </a:p>
        </p:txBody>
      </p:sp>
      <p:pic>
        <p:nvPicPr>
          <p:cNvPr id="49" name="图片 4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4893" flipV="1">
            <a:off x="3730750" y="2865764"/>
            <a:ext cx="24386" cy="201185"/>
          </a:xfrm>
          <a:prstGeom prst="rect">
            <a:avLst/>
          </a:prstGeom>
        </p:spPr>
      </p:pic>
      <p:pic>
        <p:nvPicPr>
          <p:cNvPr id="52" name="图片 5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4893" flipV="1">
            <a:off x="4566916" y="2865764"/>
            <a:ext cx="24386" cy="201185"/>
          </a:xfrm>
          <a:prstGeom prst="rect">
            <a:avLst/>
          </a:prstGeom>
        </p:spPr>
      </p:pic>
      <p:pic>
        <p:nvPicPr>
          <p:cNvPr id="54" name="图片 5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4893" flipV="1">
            <a:off x="5403082" y="2865764"/>
            <a:ext cx="24386" cy="201185"/>
          </a:xfrm>
          <a:prstGeom prst="rect">
            <a:avLst/>
          </a:prstGeom>
        </p:spPr>
      </p:pic>
      <p:pic>
        <p:nvPicPr>
          <p:cNvPr id="56" name="图片 5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4893" flipV="1">
            <a:off x="6239247" y="2865764"/>
            <a:ext cx="24386" cy="201185"/>
          </a:xfrm>
          <a:prstGeom prst="rect">
            <a:avLst/>
          </a:prstGeom>
        </p:spPr>
      </p:pic>
      <p:sp>
        <p:nvSpPr>
          <p:cNvPr id="57" name="文本框 56"/>
          <p:cNvSpPr txBox="1"/>
          <p:nvPr/>
        </p:nvSpPr>
        <p:spPr>
          <a:xfrm>
            <a:off x="3679253" y="2840694"/>
            <a:ext cx="9623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solidFill>
                  <a:srgbClr val="573843"/>
                </a:solidFill>
                <a:latin typeface="造字工房悦黑演示版常规体" pitchFamily="50" charset="-122"/>
                <a:ea typeface="造字工房悦黑演示版常规体" pitchFamily="50" charset="-122"/>
              </a:rPr>
              <a:t>季度总结</a:t>
            </a:r>
            <a:endParaRPr lang="zh-CN" altLang="en-US" sz="1200" dirty="0">
              <a:solidFill>
                <a:srgbClr val="573843"/>
              </a:solidFill>
              <a:latin typeface="造字工房悦黑演示版常规体" pitchFamily="50" charset="-122"/>
              <a:ea typeface="造字工房悦黑演示版常规体" pitchFamily="50" charset="-122"/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4517112" y="2840694"/>
            <a:ext cx="962333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solidFill>
                  <a:srgbClr val="573843"/>
                </a:solidFill>
                <a:latin typeface="造字工房悦黑演示版常规体" pitchFamily="50" charset="-122"/>
                <a:ea typeface="造字工房悦黑演示版常规体" pitchFamily="50" charset="-122"/>
              </a:rPr>
              <a:t>工作竞聘</a:t>
            </a:r>
            <a:endParaRPr lang="en-US" altLang="zh-CN" sz="1200" dirty="0">
              <a:solidFill>
                <a:srgbClr val="573843"/>
              </a:solidFill>
              <a:latin typeface="造字工房悦黑演示版常规体" pitchFamily="50" charset="-122"/>
              <a:ea typeface="造字工房悦黑演示版常规体" pitchFamily="50" charset="-122"/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5354972" y="2840694"/>
            <a:ext cx="9623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solidFill>
                  <a:srgbClr val="573843"/>
                </a:solidFill>
                <a:latin typeface="造字工房悦黑演示版常规体" pitchFamily="50" charset="-122"/>
                <a:ea typeface="造字工房悦黑演示版常规体" pitchFamily="50" charset="-122"/>
              </a:rPr>
              <a:t>教师说课</a:t>
            </a:r>
            <a:endParaRPr lang="zh-CN" altLang="en-US" sz="1200" dirty="0">
              <a:solidFill>
                <a:srgbClr val="573843"/>
              </a:solidFill>
              <a:latin typeface="造字工房悦黑演示版常规体" pitchFamily="50" charset="-122"/>
              <a:ea typeface="造字工房悦黑演示版常规体" pitchFamily="50" charset="-122"/>
            </a:endParaRPr>
          </a:p>
        </p:txBody>
      </p:sp>
      <p:pic>
        <p:nvPicPr>
          <p:cNvPr id="5" name="麦振鸿 - 琴箫和鸣">
            <a:hlinkClick r:id="" action="ppaction://media"/>
          </p:cNvPr>
          <p:cNvPicPr>
            <a:picLocks noChangeAspect="1"/>
          </p:cNvPicPr>
          <p:nvPr>
            <a:videoFile r:link="rId10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12" cstate="print"/>
          <a:stretch>
            <a:fillRect/>
          </a:stretch>
        </p:blipFill>
        <p:spPr>
          <a:xfrm>
            <a:off x="-1001485" y="2201038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5000">
        <p:dissolve/>
      </p:transition>
    </mc:Choice>
    <mc:Fallback>
      <p:transition spd="slow" advTm="5000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700"/>
                            </p:stCondLst>
                            <p:childTnLst>
                              <p:par>
                                <p:cTn id="31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45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450" decel="100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450" decel="100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450" decel="100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450" decel="100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22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numSld="26">
                <p:cTn id="104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</p:childTnLst>
        </p:cTn>
      </p:par>
    </p:tnLst>
    <p:bldLst>
      <p:bldP spid="2" grpId="0"/>
      <p:bldP spid="48" grpId="0"/>
      <p:bldP spid="57" grpId="0"/>
      <p:bldP spid="58" grpId="0"/>
      <p:bldP spid="5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-43071" y="30776"/>
            <a:ext cx="9230144" cy="767741"/>
            <a:chOff x="-43071" y="30776"/>
            <a:chExt cx="9230144" cy="767741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-396" y="30776"/>
              <a:ext cx="9144793" cy="402371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43071" y="615621"/>
              <a:ext cx="9230144" cy="182896"/>
            </a:xfrm>
            <a:prstGeom prst="rect">
              <a:avLst/>
            </a:prstGeom>
          </p:spPr>
        </p:pic>
      </p:grpSp>
      <p:grpSp>
        <p:nvGrpSpPr>
          <p:cNvPr id="11" name="组合 10"/>
          <p:cNvGrpSpPr/>
          <p:nvPr/>
        </p:nvGrpSpPr>
        <p:grpSpPr>
          <a:xfrm flipV="1">
            <a:off x="-160766" y="4348600"/>
            <a:ext cx="9230144" cy="767741"/>
            <a:chOff x="-43071" y="30776"/>
            <a:chExt cx="9230144" cy="767741"/>
          </a:xfrm>
        </p:grpSpPr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-396" y="30776"/>
              <a:ext cx="9144793" cy="402371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43071" y="615621"/>
              <a:ext cx="9230144" cy="182896"/>
            </a:xfrm>
            <a:prstGeom prst="rect">
              <a:avLst/>
            </a:prstGeom>
          </p:spPr>
        </p:pic>
      </p:grpSp>
      <p:grpSp>
        <p:nvGrpSpPr>
          <p:cNvPr id="20" name="组合 19"/>
          <p:cNvGrpSpPr/>
          <p:nvPr/>
        </p:nvGrpSpPr>
        <p:grpSpPr>
          <a:xfrm>
            <a:off x="490170" y="0"/>
            <a:ext cx="1600250" cy="4364327"/>
            <a:chOff x="490170" y="0"/>
            <a:chExt cx="1600250" cy="4364327"/>
          </a:xfrm>
        </p:grpSpPr>
        <p:pic>
          <p:nvPicPr>
            <p:cNvPr id="48" name="PA_图片 47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490170" y="852199"/>
              <a:ext cx="1600250" cy="3512128"/>
            </a:xfrm>
            <a:prstGeom prst="rect">
              <a:avLst/>
            </a:prstGeom>
          </p:spPr>
        </p:pic>
        <p:sp>
          <p:nvSpPr>
            <p:cNvPr id="2" name="PA_椭圆 1"/>
            <p:cNvSpPr/>
            <p:nvPr>
              <p:custDataLst>
                <p:tags r:id="rId5"/>
              </p:custDataLst>
            </p:nvPr>
          </p:nvSpPr>
          <p:spPr>
            <a:xfrm>
              <a:off x="585472" y="977900"/>
              <a:ext cx="1402078" cy="135497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6" name="组合 5"/>
            <p:cNvGrpSpPr/>
            <p:nvPr/>
          </p:nvGrpSpPr>
          <p:grpSpPr>
            <a:xfrm>
              <a:off x="515835" y="0"/>
              <a:ext cx="1549855" cy="2303642"/>
              <a:chOff x="515835" y="0"/>
              <a:chExt cx="1549855" cy="2303642"/>
            </a:xfrm>
          </p:grpSpPr>
          <p:sp>
            <p:nvSpPr>
              <p:cNvPr id="14" name="文本框 13"/>
              <p:cNvSpPr txBox="1"/>
              <p:nvPr/>
            </p:nvSpPr>
            <p:spPr>
              <a:xfrm>
                <a:off x="515835" y="0"/>
                <a:ext cx="1549855" cy="2303642"/>
              </a:xfrm>
              <a:prstGeom prst="rect">
                <a:avLst/>
              </a:prstGeom>
              <a:noFill/>
            </p:spPr>
            <p:txBody>
              <a:bodyPr wrap="square" rtlCol="0">
                <a:prstTxWarp prst="textArchDown">
                  <a:avLst>
                    <a:gd name="adj" fmla="val 2064750"/>
                  </a:avLst>
                </a:prstTxWarp>
                <a:spAutoFit/>
              </a:bodyPr>
              <a:lstStyle/>
              <a:p>
                <a:pPr algn="ctr"/>
                <a:r>
                  <a:rPr lang="en-US" altLang="zh-CN" sz="23900" b="1" spc="600" dirty="0">
                    <a:solidFill>
                      <a:srgbClr val="573843"/>
                    </a:solidFill>
                    <a:latin typeface="Arial Black" panose="020B0A04020102020204" pitchFamily="34" charset="0"/>
                  </a:rPr>
                  <a:t>CONTENTS</a:t>
                </a:r>
                <a:endParaRPr lang="zh-CN" altLang="en-US" sz="49600" b="1" spc="600" dirty="0">
                  <a:solidFill>
                    <a:srgbClr val="573843"/>
                  </a:solidFill>
                  <a:latin typeface="Arial Black" panose="020B0A04020102020204" pitchFamily="34" charset="0"/>
                </a:endParaRPr>
              </a:p>
            </p:txBody>
          </p:sp>
          <p:sp>
            <p:nvSpPr>
              <p:cNvPr id="4" name="矩形 3"/>
              <p:cNvSpPr/>
              <p:nvPr/>
            </p:nvSpPr>
            <p:spPr>
              <a:xfrm>
                <a:off x="654230" y="1288474"/>
                <a:ext cx="1276170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3600" b="1" dirty="0">
                    <a:solidFill>
                      <a:srgbClr val="573843"/>
                    </a:solidFill>
                    <a:latin typeface="造字工房悦黑演示版常规体" pitchFamily="50" charset="-122"/>
                    <a:ea typeface="造字工房悦黑演示版常规体" pitchFamily="50" charset="-122"/>
                  </a:rPr>
                  <a:t>目录</a:t>
                </a:r>
                <a:endParaRPr lang="zh-CN" altLang="en-US" b="1" dirty="0">
                  <a:solidFill>
                    <a:srgbClr val="573843"/>
                  </a:solidFill>
                  <a:latin typeface="造字工房悦黑演示版常规体" pitchFamily="50" charset="-122"/>
                  <a:ea typeface="造字工房悦黑演示版常规体" pitchFamily="50" charset="-122"/>
                </a:endParaRPr>
              </a:p>
            </p:txBody>
          </p:sp>
        </p:grpSp>
      </p:grpSp>
      <p:sp>
        <p:nvSpPr>
          <p:cNvPr id="16" name="文本框 15"/>
          <p:cNvSpPr txBox="1">
            <a:spLocks noChangeArrowheads="1"/>
          </p:cNvSpPr>
          <p:nvPr/>
        </p:nvSpPr>
        <p:spPr bwMode="auto">
          <a:xfrm>
            <a:off x="3372813" y="1959967"/>
            <a:ext cx="2232202" cy="4001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r>
              <a:rPr lang="zh-CN" altLang="en-US" sz="2000" dirty="0">
                <a:solidFill>
                  <a:srgbClr val="3D3D3F"/>
                </a:solidFill>
                <a:latin typeface="造字工房悦黑演示版常规体" pitchFamily="50" charset="-122"/>
                <a:ea typeface="造字工房悦黑演示版常规体" pitchFamily="50" charset="-122"/>
              </a:rPr>
              <a:t>点击此处添加标题</a:t>
            </a:r>
            <a:endParaRPr lang="zh-CN" altLang="en-US" sz="2000" dirty="0">
              <a:solidFill>
                <a:srgbClr val="3D3D3F"/>
              </a:solidFill>
              <a:latin typeface="造字工房悦黑演示版常规体" pitchFamily="50" charset="-122"/>
              <a:ea typeface="造字工房悦黑演示版常规体" pitchFamily="50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3377223" y="2243916"/>
            <a:ext cx="186787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rgbClr val="E8C58F"/>
                </a:solidFill>
                <a:ea typeface="+mj-ea"/>
              </a:rPr>
              <a:t>Click here to add a title</a:t>
            </a:r>
            <a:endParaRPr lang="zh-CN" altLang="en-US" sz="1400" dirty="0">
              <a:solidFill>
                <a:srgbClr val="E8C58F"/>
              </a:solidFill>
              <a:ea typeface="+mj-ea"/>
            </a:endParaRPr>
          </a:p>
        </p:txBody>
      </p:sp>
      <p:sp>
        <p:nvSpPr>
          <p:cNvPr id="40" name="文本框 39"/>
          <p:cNvSpPr txBox="1">
            <a:spLocks noChangeArrowheads="1"/>
          </p:cNvSpPr>
          <p:nvPr/>
        </p:nvSpPr>
        <p:spPr bwMode="auto">
          <a:xfrm>
            <a:off x="3372812" y="3096529"/>
            <a:ext cx="2274967" cy="4001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r>
              <a:rPr lang="zh-CN" altLang="en-US" sz="2000" dirty="0">
                <a:solidFill>
                  <a:srgbClr val="3D3D3F"/>
                </a:solidFill>
                <a:latin typeface="造字工房悦黑演示版常规体" pitchFamily="50" charset="-122"/>
                <a:ea typeface="造字工房悦黑演示版常规体" pitchFamily="50" charset="-122"/>
              </a:rPr>
              <a:t>点击此处添加标题</a:t>
            </a:r>
            <a:endParaRPr lang="zh-CN" altLang="en-US" sz="2000" dirty="0">
              <a:solidFill>
                <a:srgbClr val="3D3D3F"/>
              </a:solidFill>
              <a:latin typeface="造字工房悦黑演示版常规体" pitchFamily="50" charset="-122"/>
              <a:ea typeface="造字工房悦黑演示版常规体" pitchFamily="50" charset="-122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3377223" y="3380478"/>
            <a:ext cx="186787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rgbClr val="E8C58F"/>
                </a:solidFill>
                <a:ea typeface="+mj-ea"/>
              </a:rPr>
              <a:t>Click here to add a title</a:t>
            </a:r>
            <a:endParaRPr lang="zh-CN" altLang="en-US" sz="1400" dirty="0">
              <a:solidFill>
                <a:srgbClr val="E8C58F"/>
              </a:solidFill>
              <a:ea typeface="+mj-ea"/>
            </a:endParaRPr>
          </a:p>
        </p:txBody>
      </p:sp>
      <p:sp>
        <p:nvSpPr>
          <p:cNvPr id="63" name="文本框 62"/>
          <p:cNvSpPr txBox="1">
            <a:spLocks noChangeArrowheads="1"/>
          </p:cNvSpPr>
          <p:nvPr/>
        </p:nvSpPr>
        <p:spPr bwMode="auto">
          <a:xfrm>
            <a:off x="6547813" y="1959967"/>
            <a:ext cx="2262990" cy="4001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r>
              <a:rPr lang="zh-CN" altLang="en-US" sz="2000" dirty="0">
                <a:solidFill>
                  <a:srgbClr val="3D3D3F"/>
                </a:solidFill>
                <a:latin typeface="造字工房悦黑演示版常规体" pitchFamily="50" charset="-122"/>
                <a:ea typeface="造字工房悦黑演示版常规体" pitchFamily="50" charset="-122"/>
              </a:rPr>
              <a:t>点击此处添加标题</a:t>
            </a:r>
            <a:endParaRPr lang="zh-CN" altLang="en-US" sz="2000" dirty="0">
              <a:solidFill>
                <a:srgbClr val="3D3D3F"/>
              </a:solidFill>
              <a:latin typeface="造字工房悦黑演示版常规体" pitchFamily="50" charset="-122"/>
              <a:ea typeface="造字工房悦黑演示版常规体" pitchFamily="50" charset="-122"/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6552223" y="2243916"/>
            <a:ext cx="186787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rgbClr val="E8C58F"/>
                </a:solidFill>
                <a:ea typeface="+mj-ea"/>
              </a:rPr>
              <a:t>Click here to add a title</a:t>
            </a:r>
            <a:endParaRPr lang="zh-CN" altLang="en-US" sz="1400" dirty="0">
              <a:solidFill>
                <a:srgbClr val="E8C58F"/>
              </a:solidFill>
              <a:ea typeface="+mj-ea"/>
            </a:endParaRPr>
          </a:p>
        </p:txBody>
      </p:sp>
      <p:sp>
        <p:nvSpPr>
          <p:cNvPr id="70" name="文本框 69"/>
          <p:cNvSpPr txBox="1">
            <a:spLocks noChangeArrowheads="1"/>
          </p:cNvSpPr>
          <p:nvPr/>
        </p:nvSpPr>
        <p:spPr bwMode="auto">
          <a:xfrm>
            <a:off x="6547813" y="3096529"/>
            <a:ext cx="2262990" cy="4001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r>
              <a:rPr lang="zh-CN" altLang="en-US" sz="2000" dirty="0">
                <a:solidFill>
                  <a:srgbClr val="3D3D3F"/>
                </a:solidFill>
                <a:latin typeface="造字工房悦黑演示版常规体" pitchFamily="50" charset="-122"/>
                <a:ea typeface="造字工房悦黑演示版常规体" pitchFamily="50" charset="-122"/>
              </a:rPr>
              <a:t>点击此处添加标题</a:t>
            </a:r>
            <a:endParaRPr lang="zh-CN" altLang="en-US" sz="2000" dirty="0">
              <a:solidFill>
                <a:srgbClr val="3D3D3F"/>
              </a:solidFill>
              <a:latin typeface="造字工房悦黑演示版常规体" pitchFamily="50" charset="-122"/>
              <a:ea typeface="造字工房悦黑演示版常规体" pitchFamily="50" charset="-122"/>
            </a:endParaRPr>
          </a:p>
        </p:txBody>
      </p:sp>
      <p:sp>
        <p:nvSpPr>
          <p:cNvPr id="71" name="矩形 70"/>
          <p:cNvSpPr/>
          <p:nvPr/>
        </p:nvSpPr>
        <p:spPr>
          <a:xfrm>
            <a:off x="6552223" y="3380478"/>
            <a:ext cx="186787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rgbClr val="E8C58F"/>
                </a:solidFill>
                <a:ea typeface="+mj-ea"/>
              </a:rPr>
              <a:t>Click here to add a title</a:t>
            </a:r>
            <a:endParaRPr lang="zh-CN" altLang="en-US" sz="1400" dirty="0">
              <a:solidFill>
                <a:srgbClr val="E8C58F"/>
              </a:solidFill>
              <a:ea typeface="+mj-ea"/>
            </a:endParaRPr>
          </a:p>
        </p:txBody>
      </p:sp>
      <p:grpSp>
        <p:nvGrpSpPr>
          <p:cNvPr id="73" name="组合 72"/>
          <p:cNvGrpSpPr/>
          <p:nvPr/>
        </p:nvGrpSpPr>
        <p:grpSpPr>
          <a:xfrm>
            <a:off x="2859528" y="1934660"/>
            <a:ext cx="511080" cy="514399"/>
            <a:chOff x="3910425" y="991592"/>
            <a:chExt cx="1323150" cy="1331742"/>
          </a:xfrm>
        </p:grpSpPr>
        <p:pic>
          <p:nvPicPr>
            <p:cNvPr id="74" name="PA_图片 20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7"/>
            <a:stretch>
              <a:fillRect/>
            </a:stretch>
          </p:blipFill>
          <p:spPr>
            <a:xfrm>
              <a:off x="3910425" y="991592"/>
              <a:ext cx="1323150" cy="1331742"/>
            </a:xfrm>
            <a:prstGeom prst="rect">
              <a:avLst/>
            </a:prstGeom>
          </p:spPr>
        </p:pic>
        <p:grpSp>
          <p:nvGrpSpPr>
            <p:cNvPr id="75" name="组合 74"/>
            <p:cNvGrpSpPr/>
            <p:nvPr/>
          </p:nvGrpSpPr>
          <p:grpSpPr>
            <a:xfrm>
              <a:off x="3983830" y="1082465"/>
              <a:ext cx="1223442" cy="1153529"/>
              <a:chOff x="3767023" y="1064323"/>
              <a:chExt cx="1223442" cy="1153529"/>
            </a:xfrm>
          </p:grpSpPr>
          <p:sp>
            <p:nvSpPr>
              <p:cNvPr id="76" name="PA_椭圆 1"/>
              <p:cNvSpPr/>
              <p:nvPr>
                <p:custDataLst>
                  <p:tags r:id="rId8"/>
                </p:custDataLst>
              </p:nvPr>
            </p:nvSpPr>
            <p:spPr>
              <a:xfrm>
                <a:off x="3767023" y="1064323"/>
                <a:ext cx="1169195" cy="1153529"/>
              </a:xfrm>
              <a:prstGeom prst="diamond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800">
                  <a:solidFill>
                    <a:srgbClr val="573843"/>
                  </a:solidFill>
                </a:endParaRPr>
              </a:p>
            </p:txBody>
          </p:sp>
          <p:sp>
            <p:nvSpPr>
              <p:cNvPr id="77" name="矩形 76"/>
              <p:cNvSpPr/>
              <p:nvPr/>
            </p:nvSpPr>
            <p:spPr>
              <a:xfrm>
                <a:off x="3771103" y="1087621"/>
                <a:ext cx="1219362" cy="103585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sz="2000" b="1" dirty="0">
                    <a:solidFill>
                      <a:srgbClr val="573843"/>
                    </a:solidFill>
                  </a:rPr>
                  <a:t>01</a:t>
                </a:r>
                <a:endParaRPr lang="zh-CN" altLang="en-US" sz="1100" b="1" dirty="0">
                  <a:solidFill>
                    <a:srgbClr val="573843"/>
                  </a:solidFill>
                </a:endParaRPr>
              </a:p>
            </p:txBody>
          </p:sp>
        </p:grpSp>
      </p:grpSp>
      <p:grpSp>
        <p:nvGrpSpPr>
          <p:cNvPr id="78" name="组合 77"/>
          <p:cNvGrpSpPr/>
          <p:nvPr/>
        </p:nvGrpSpPr>
        <p:grpSpPr>
          <a:xfrm>
            <a:off x="2859528" y="3083961"/>
            <a:ext cx="511080" cy="514399"/>
            <a:chOff x="3910425" y="991592"/>
            <a:chExt cx="1323150" cy="1331742"/>
          </a:xfrm>
        </p:grpSpPr>
        <p:pic>
          <p:nvPicPr>
            <p:cNvPr id="79" name="PA_图片 20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7"/>
            <a:stretch>
              <a:fillRect/>
            </a:stretch>
          </p:blipFill>
          <p:spPr>
            <a:xfrm>
              <a:off x="3910425" y="991592"/>
              <a:ext cx="1323150" cy="1331742"/>
            </a:xfrm>
            <a:prstGeom prst="rect">
              <a:avLst/>
            </a:prstGeom>
          </p:spPr>
        </p:pic>
        <p:grpSp>
          <p:nvGrpSpPr>
            <p:cNvPr id="80" name="组合 79"/>
            <p:cNvGrpSpPr/>
            <p:nvPr/>
          </p:nvGrpSpPr>
          <p:grpSpPr>
            <a:xfrm>
              <a:off x="3983830" y="1082465"/>
              <a:ext cx="1223442" cy="1153529"/>
              <a:chOff x="3767023" y="1064323"/>
              <a:chExt cx="1223442" cy="1153529"/>
            </a:xfrm>
          </p:grpSpPr>
          <p:sp>
            <p:nvSpPr>
              <p:cNvPr id="81" name="PA_椭圆 1"/>
              <p:cNvSpPr/>
              <p:nvPr>
                <p:custDataLst>
                  <p:tags r:id="rId10"/>
                </p:custDataLst>
              </p:nvPr>
            </p:nvSpPr>
            <p:spPr>
              <a:xfrm>
                <a:off x="3767023" y="1064323"/>
                <a:ext cx="1169195" cy="1153529"/>
              </a:xfrm>
              <a:prstGeom prst="diamond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800">
                  <a:solidFill>
                    <a:srgbClr val="573843"/>
                  </a:solidFill>
                </a:endParaRPr>
              </a:p>
            </p:txBody>
          </p:sp>
          <p:sp>
            <p:nvSpPr>
              <p:cNvPr id="82" name="矩形 81"/>
              <p:cNvSpPr/>
              <p:nvPr/>
            </p:nvSpPr>
            <p:spPr>
              <a:xfrm>
                <a:off x="3771103" y="1087621"/>
                <a:ext cx="1219362" cy="103585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sz="2000" b="1" dirty="0">
                    <a:solidFill>
                      <a:srgbClr val="573843"/>
                    </a:solidFill>
                  </a:rPr>
                  <a:t>03</a:t>
                </a:r>
                <a:endParaRPr lang="zh-CN" altLang="en-US" sz="1100" b="1" dirty="0">
                  <a:solidFill>
                    <a:srgbClr val="573843"/>
                  </a:solidFill>
                </a:endParaRPr>
              </a:p>
            </p:txBody>
          </p:sp>
        </p:grpSp>
      </p:grpSp>
      <p:grpSp>
        <p:nvGrpSpPr>
          <p:cNvPr id="83" name="组合 82"/>
          <p:cNvGrpSpPr/>
          <p:nvPr/>
        </p:nvGrpSpPr>
        <p:grpSpPr>
          <a:xfrm>
            <a:off x="6047698" y="1934660"/>
            <a:ext cx="511080" cy="514399"/>
            <a:chOff x="3910425" y="991592"/>
            <a:chExt cx="1323150" cy="1331742"/>
          </a:xfrm>
        </p:grpSpPr>
        <p:pic>
          <p:nvPicPr>
            <p:cNvPr id="84" name="PA_图片 20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7"/>
            <a:stretch>
              <a:fillRect/>
            </a:stretch>
          </p:blipFill>
          <p:spPr>
            <a:xfrm>
              <a:off x="3910425" y="991592"/>
              <a:ext cx="1323150" cy="1331742"/>
            </a:xfrm>
            <a:prstGeom prst="rect">
              <a:avLst/>
            </a:prstGeom>
          </p:spPr>
        </p:pic>
        <p:grpSp>
          <p:nvGrpSpPr>
            <p:cNvPr id="85" name="组合 84"/>
            <p:cNvGrpSpPr/>
            <p:nvPr/>
          </p:nvGrpSpPr>
          <p:grpSpPr>
            <a:xfrm>
              <a:off x="3983830" y="1082465"/>
              <a:ext cx="1223442" cy="1153529"/>
              <a:chOff x="3767023" y="1064323"/>
              <a:chExt cx="1223442" cy="1153529"/>
            </a:xfrm>
          </p:grpSpPr>
          <p:sp>
            <p:nvSpPr>
              <p:cNvPr id="86" name="PA_椭圆 1"/>
              <p:cNvSpPr/>
              <p:nvPr>
                <p:custDataLst>
                  <p:tags r:id="rId12"/>
                </p:custDataLst>
              </p:nvPr>
            </p:nvSpPr>
            <p:spPr>
              <a:xfrm>
                <a:off x="3767023" y="1064323"/>
                <a:ext cx="1169195" cy="1153529"/>
              </a:xfrm>
              <a:prstGeom prst="diamond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800">
                  <a:solidFill>
                    <a:srgbClr val="573843"/>
                  </a:solidFill>
                </a:endParaRPr>
              </a:p>
            </p:txBody>
          </p:sp>
          <p:sp>
            <p:nvSpPr>
              <p:cNvPr id="87" name="矩形 86"/>
              <p:cNvSpPr/>
              <p:nvPr/>
            </p:nvSpPr>
            <p:spPr>
              <a:xfrm>
                <a:off x="3771103" y="1087621"/>
                <a:ext cx="1219362" cy="103585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sz="2000" b="1" dirty="0">
                    <a:solidFill>
                      <a:srgbClr val="573843"/>
                    </a:solidFill>
                  </a:rPr>
                  <a:t>02</a:t>
                </a:r>
                <a:endParaRPr lang="zh-CN" altLang="en-US" sz="1100" b="1" dirty="0">
                  <a:solidFill>
                    <a:srgbClr val="573843"/>
                  </a:solidFill>
                </a:endParaRPr>
              </a:p>
            </p:txBody>
          </p:sp>
        </p:grpSp>
      </p:grpSp>
      <p:grpSp>
        <p:nvGrpSpPr>
          <p:cNvPr id="88" name="组合 87"/>
          <p:cNvGrpSpPr/>
          <p:nvPr/>
        </p:nvGrpSpPr>
        <p:grpSpPr>
          <a:xfrm>
            <a:off x="6047698" y="3083961"/>
            <a:ext cx="511080" cy="514399"/>
            <a:chOff x="3910425" y="991592"/>
            <a:chExt cx="1323150" cy="1331742"/>
          </a:xfrm>
        </p:grpSpPr>
        <p:pic>
          <p:nvPicPr>
            <p:cNvPr id="89" name="PA_图片 20"/>
            <p:cNvPicPr>
              <a:picLocks noChangeAspect="1"/>
            </p:cNvPicPr>
            <p:nvPr>
              <p:custDataLst>
                <p:tags r:id="rId13"/>
              </p:custDataLst>
            </p:nvPr>
          </p:nvPicPr>
          <p:blipFill>
            <a:blip r:embed="rId7"/>
            <a:stretch>
              <a:fillRect/>
            </a:stretch>
          </p:blipFill>
          <p:spPr>
            <a:xfrm>
              <a:off x="3910425" y="991592"/>
              <a:ext cx="1323150" cy="1331742"/>
            </a:xfrm>
            <a:prstGeom prst="rect">
              <a:avLst/>
            </a:prstGeom>
          </p:spPr>
        </p:pic>
        <p:grpSp>
          <p:nvGrpSpPr>
            <p:cNvPr id="90" name="组合 89"/>
            <p:cNvGrpSpPr/>
            <p:nvPr/>
          </p:nvGrpSpPr>
          <p:grpSpPr>
            <a:xfrm>
              <a:off x="3983830" y="1082465"/>
              <a:ext cx="1223442" cy="1153529"/>
              <a:chOff x="3767023" y="1064323"/>
              <a:chExt cx="1223442" cy="1153529"/>
            </a:xfrm>
          </p:grpSpPr>
          <p:sp>
            <p:nvSpPr>
              <p:cNvPr id="91" name="PA_椭圆 1"/>
              <p:cNvSpPr/>
              <p:nvPr>
                <p:custDataLst>
                  <p:tags r:id="rId14"/>
                </p:custDataLst>
              </p:nvPr>
            </p:nvSpPr>
            <p:spPr>
              <a:xfrm>
                <a:off x="3767023" y="1064323"/>
                <a:ext cx="1169195" cy="1153529"/>
              </a:xfrm>
              <a:prstGeom prst="diamond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800">
                  <a:solidFill>
                    <a:srgbClr val="573843"/>
                  </a:solidFill>
                </a:endParaRPr>
              </a:p>
            </p:txBody>
          </p:sp>
          <p:sp>
            <p:nvSpPr>
              <p:cNvPr id="92" name="矩形 91"/>
              <p:cNvSpPr/>
              <p:nvPr/>
            </p:nvSpPr>
            <p:spPr>
              <a:xfrm>
                <a:off x="3771103" y="1087621"/>
                <a:ext cx="1219362" cy="103585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sz="2000" b="1" dirty="0">
                    <a:solidFill>
                      <a:srgbClr val="573843"/>
                    </a:solidFill>
                  </a:rPr>
                  <a:t>04</a:t>
                </a:r>
                <a:endParaRPr lang="zh-CN" altLang="en-US" sz="1100" b="1" dirty="0">
                  <a:solidFill>
                    <a:srgbClr val="573843"/>
                  </a:solidFill>
                </a:endParaRPr>
              </a:p>
            </p:txBody>
          </p:sp>
        </p:grpSp>
      </p:grpSp>
    </p:spTree>
  </p:cSld>
  <p:clrMapOvr>
    <a:masterClrMapping/>
  </p:clrMapOvr>
  <p:transition spd="slow" advTm="380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50" decel="100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450" decel="100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450" decel="100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450" decel="100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250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3000"/>
                            </p:stCondLst>
                            <p:childTnLst>
                              <p:par>
                                <p:cTn id="8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40" grpId="0"/>
      <p:bldP spid="41" grpId="0"/>
      <p:bldP spid="63" grpId="0"/>
      <p:bldP spid="64" grpId="0"/>
      <p:bldP spid="70" grpId="0"/>
      <p:bldP spid="7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-43071" y="30776"/>
            <a:ext cx="9230144" cy="767741"/>
            <a:chOff x="-43071" y="30776"/>
            <a:chExt cx="9230144" cy="767741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-396" y="30776"/>
              <a:ext cx="9144793" cy="402371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43071" y="615621"/>
              <a:ext cx="9230144" cy="182896"/>
            </a:xfrm>
            <a:prstGeom prst="rect">
              <a:avLst/>
            </a:prstGeom>
          </p:spPr>
        </p:pic>
      </p:grpSp>
      <p:grpSp>
        <p:nvGrpSpPr>
          <p:cNvPr id="11" name="组合 10"/>
          <p:cNvGrpSpPr/>
          <p:nvPr/>
        </p:nvGrpSpPr>
        <p:grpSpPr>
          <a:xfrm flipV="1">
            <a:off x="-160766" y="4348600"/>
            <a:ext cx="9230144" cy="767741"/>
            <a:chOff x="-43071" y="30776"/>
            <a:chExt cx="9230144" cy="767741"/>
          </a:xfrm>
        </p:grpSpPr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-396" y="30776"/>
              <a:ext cx="9144793" cy="402371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43071" y="615621"/>
              <a:ext cx="9230144" cy="182896"/>
            </a:xfrm>
            <a:prstGeom prst="rect">
              <a:avLst/>
            </a:prstGeom>
          </p:spPr>
        </p:pic>
      </p:grpSp>
      <p:pic>
        <p:nvPicPr>
          <p:cNvPr id="16" name="图片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8094" y="2447812"/>
            <a:ext cx="1731414" cy="182896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4882807" y="2447812"/>
            <a:ext cx="1731414" cy="182896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3910425" y="991592"/>
            <a:ext cx="1323150" cy="1331742"/>
            <a:chOff x="3910425" y="991592"/>
            <a:chExt cx="1323150" cy="1331742"/>
          </a:xfrm>
        </p:grpSpPr>
        <p:pic>
          <p:nvPicPr>
            <p:cNvPr id="21" name="PA_图片 20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5"/>
            <a:stretch>
              <a:fillRect/>
            </a:stretch>
          </p:blipFill>
          <p:spPr>
            <a:xfrm>
              <a:off x="3910425" y="991592"/>
              <a:ext cx="1323150" cy="1331742"/>
            </a:xfrm>
            <a:prstGeom prst="rect">
              <a:avLst/>
            </a:prstGeom>
          </p:spPr>
        </p:pic>
        <p:grpSp>
          <p:nvGrpSpPr>
            <p:cNvPr id="3" name="组合 2"/>
            <p:cNvGrpSpPr/>
            <p:nvPr/>
          </p:nvGrpSpPr>
          <p:grpSpPr>
            <a:xfrm>
              <a:off x="3983830" y="1082465"/>
              <a:ext cx="1169195" cy="1153529"/>
              <a:chOff x="3767023" y="1064323"/>
              <a:chExt cx="1169195" cy="1153529"/>
            </a:xfrm>
          </p:grpSpPr>
          <p:sp>
            <p:nvSpPr>
              <p:cNvPr id="22" name="PA_椭圆 1"/>
              <p:cNvSpPr/>
              <p:nvPr>
                <p:custDataLst>
                  <p:tags r:id="rId6"/>
                </p:custDataLst>
              </p:nvPr>
            </p:nvSpPr>
            <p:spPr>
              <a:xfrm>
                <a:off x="3767023" y="1064323"/>
                <a:ext cx="1169195" cy="1153529"/>
              </a:xfrm>
              <a:prstGeom prst="diamond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/>
              </a:p>
            </p:txBody>
          </p:sp>
          <p:sp>
            <p:nvSpPr>
              <p:cNvPr id="23" name="矩形 22"/>
              <p:cNvSpPr/>
              <p:nvPr/>
            </p:nvSpPr>
            <p:spPr>
              <a:xfrm>
                <a:off x="3968379" y="1219140"/>
                <a:ext cx="809837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4800" b="1" dirty="0">
                    <a:solidFill>
                      <a:srgbClr val="573843"/>
                    </a:solidFill>
                  </a:rPr>
                  <a:t>01</a:t>
                </a:r>
                <a:endParaRPr lang="zh-CN" altLang="en-US" sz="2800" b="1" dirty="0">
                  <a:solidFill>
                    <a:srgbClr val="573843"/>
                  </a:solidFill>
                </a:endParaRPr>
              </a:p>
            </p:txBody>
          </p:sp>
        </p:grpSp>
      </p:grpSp>
      <p:pic>
        <p:nvPicPr>
          <p:cNvPr id="25" name="图片 24"/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5031" b="88050" l="66227" r="99208">
                        <a14:foregroundMark x1="68338" y1="42138" x2="68338" y2="42138"/>
                        <a14:foregroundMark x1="72032" y1="26415" x2="72032" y2="26415"/>
                        <a14:foregroundMark x1="76781" y1="16981" x2="76781" y2="16981"/>
                        <a14:foregroundMark x1="66227" y1="38994" x2="66227" y2="38994"/>
                        <a14:foregroundMark x1="83113" y1="10692" x2="83113" y2="10692"/>
                        <a14:foregroundMark x1="83113" y1="6289" x2="83113" y2="6289"/>
                        <a14:foregroundMark x1="88127" y1="16981" x2="90501" y2="11321"/>
                        <a14:foregroundMark x1="93404" y1="26415" x2="98153" y2="27673"/>
                        <a14:foregroundMark x1="97361" y1="43396" x2="99208" y2="43396"/>
                      </a14:backgroundRemoval>
                    </a14:imgEffect>
                  </a14:imgLayer>
                </a14:imgProps>
              </a:ext>
            </a:extLst>
          </a:blip>
          <a:srcRect l="64490"/>
          <a:stretch>
            <a:fillRect/>
          </a:stretch>
        </p:blipFill>
        <p:spPr>
          <a:xfrm>
            <a:off x="4403280" y="2331247"/>
            <a:ext cx="318391" cy="376155"/>
          </a:xfrm>
          <a:prstGeom prst="rect">
            <a:avLst/>
          </a:prstGeom>
        </p:spPr>
      </p:pic>
      <p:sp>
        <p:nvSpPr>
          <p:cNvPr id="26" name="文本框 25"/>
          <p:cNvSpPr txBox="1">
            <a:spLocks noChangeArrowheads="1"/>
          </p:cNvSpPr>
          <p:nvPr/>
        </p:nvSpPr>
        <p:spPr bwMode="auto">
          <a:xfrm>
            <a:off x="2897098" y="2886417"/>
            <a:ext cx="3377433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pPr algn="ctr"/>
            <a:r>
              <a:rPr lang="zh-CN" altLang="en-US" sz="2400" dirty="0">
                <a:solidFill>
                  <a:srgbClr val="3D3D3F"/>
                </a:solidFill>
                <a:latin typeface="造字工房悦黑演示版常规体" pitchFamily="50" charset="-122"/>
                <a:ea typeface="造字工房悦黑演示版常规体" pitchFamily="50" charset="-122"/>
              </a:rPr>
              <a:t>点击此处添加标题</a:t>
            </a:r>
            <a:endParaRPr lang="zh-CN" altLang="en-US" sz="2400" dirty="0">
              <a:solidFill>
                <a:srgbClr val="3D3D3F"/>
              </a:solidFill>
              <a:latin typeface="造字工房悦黑演示版常规体" pitchFamily="50" charset="-122"/>
              <a:ea typeface="造字工房悦黑演示版常规体" pitchFamily="50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3172719" y="3170366"/>
            <a:ext cx="282619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00" dirty="0">
                <a:solidFill>
                  <a:srgbClr val="E8C58F"/>
                </a:solidFill>
                <a:ea typeface="+mj-ea"/>
              </a:rPr>
              <a:t>Click here to add a title</a:t>
            </a:r>
            <a:endParaRPr lang="zh-CN" altLang="en-US" sz="1600" dirty="0">
              <a:solidFill>
                <a:srgbClr val="E8C58F"/>
              </a:solidFill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4000">
        <p:random/>
      </p:transition>
    </mc:Choice>
    <mc:Fallback>
      <p:transition spd="slow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38" dur="500" tmFilter="0, 0; .2, .5; .8, .5; 1, 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250" autoRev="1" fill="hold"/>
                                        <p:tgtEl>
                                          <p:spTgt spid="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A_图片 1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 cstate="print"/>
          <a:stretch>
            <a:fillRect/>
          </a:stretch>
        </p:blipFill>
        <p:spPr>
          <a:xfrm rot="21394445">
            <a:off x="5945602" y="795795"/>
            <a:ext cx="904803" cy="190399"/>
          </a:xfrm>
          <a:prstGeom prst="rect">
            <a:avLst/>
          </a:prstGeom>
        </p:spPr>
      </p:pic>
      <p:pic>
        <p:nvPicPr>
          <p:cNvPr id="18" name="PA_图片 1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 cstate="print"/>
          <a:stretch>
            <a:fillRect/>
          </a:stretch>
        </p:blipFill>
        <p:spPr>
          <a:xfrm rot="205555" flipH="1">
            <a:off x="2326102" y="795794"/>
            <a:ext cx="904803" cy="190399"/>
          </a:xfrm>
          <a:prstGeom prst="rect">
            <a:avLst/>
          </a:prstGeom>
        </p:spPr>
      </p:pic>
      <p:sp>
        <p:nvSpPr>
          <p:cNvPr id="15" name="文本框 14"/>
          <p:cNvSpPr txBox="1">
            <a:spLocks noChangeArrowheads="1"/>
          </p:cNvSpPr>
          <p:nvPr/>
        </p:nvSpPr>
        <p:spPr bwMode="auto">
          <a:xfrm>
            <a:off x="2883283" y="662656"/>
            <a:ext cx="3377433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pPr algn="ctr"/>
            <a:r>
              <a:rPr lang="zh-CN" altLang="en-US" sz="2400" dirty="0">
                <a:solidFill>
                  <a:srgbClr val="3D3D3F"/>
                </a:solidFill>
                <a:latin typeface="造字工房悦黑演示版常规体" pitchFamily="50" charset="-122"/>
                <a:ea typeface="造字工房悦黑演示版常规体" pitchFamily="50" charset="-122"/>
              </a:rPr>
              <a:t>点击此处添加标题</a:t>
            </a:r>
            <a:endParaRPr lang="zh-CN" altLang="en-US" sz="2400" dirty="0">
              <a:solidFill>
                <a:srgbClr val="3D3D3F"/>
              </a:solidFill>
              <a:latin typeface="造字工房悦黑演示版常规体" pitchFamily="50" charset="-122"/>
              <a:ea typeface="造字工房悦黑演示版常规体" pitchFamily="50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3158904" y="946605"/>
            <a:ext cx="282619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00" dirty="0">
                <a:solidFill>
                  <a:srgbClr val="E8C58F"/>
                </a:solidFill>
                <a:ea typeface="+mj-ea"/>
              </a:rPr>
              <a:t>Click here to add a title</a:t>
            </a:r>
            <a:endParaRPr lang="zh-CN" altLang="en-US" sz="1600" dirty="0">
              <a:solidFill>
                <a:srgbClr val="E8C58F"/>
              </a:solidFill>
              <a:ea typeface="+mj-ea"/>
            </a:endParaRPr>
          </a:p>
        </p:txBody>
      </p:sp>
      <p:graphicFrame>
        <p:nvGraphicFramePr>
          <p:cNvPr id="5" name="图表 4"/>
          <p:cNvGraphicFramePr/>
          <p:nvPr/>
        </p:nvGraphicFramePr>
        <p:xfrm>
          <a:off x="695325" y="1569108"/>
          <a:ext cx="3876675" cy="25503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19" name="TextBox 12"/>
          <p:cNvSpPr txBox="1"/>
          <p:nvPr/>
        </p:nvSpPr>
        <p:spPr>
          <a:xfrm>
            <a:off x="4851537" y="2611149"/>
            <a:ext cx="3602428" cy="5304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点击此处添加文字描述，文字颜色、大小、字体可根据需求进行更改。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0" name="TextBox 14"/>
          <p:cNvSpPr txBox="1"/>
          <p:nvPr/>
        </p:nvSpPr>
        <p:spPr>
          <a:xfrm>
            <a:off x="4851537" y="2175797"/>
            <a:ext cx="22671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点击此处添加文本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1" name="TextBox 12"/>
          <p:cNvSpPr txBox="1"/>
          <p:nvPr/>
        </p:nvSpPr>
        <p:spPr>
          <a:xfrm>
            <a:off x="4851537" y="3274125"/>
            <a:ext cx="3602428" cy="5304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点击此处添加文字描述，文字颜色、大小、字体可根据需求进行更改。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23" name="直接连接符 22"/>
          <p:cNvCxnSpPr/>
          <p:nvPr/>
        </p:nvCxnSpPr>
        <p:spPr>
          <a:xfrm>
            <a:off x="4981575" y="2571750"/>
            <a:ext cx="987721" cy="0"/>
          </a:xfrm>
          <a:prstGeom prst="line">
            <a:avLst/>
          </a:prstGeom>
          <a:ln w="38100" cap="rnd">
            <a:solidFill>
              <a:srgbClr val="F8CD8B"/>
            </a:solidFill>
            <a:prstDash val="solid"/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4700">
        <p:random/>
      </p:transition>
    </mc:Choice>
    <mc:Fallback>
      <p:transition spd="slow" advTm="47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8571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158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78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878"/>
                            </p:stCondLst>
                            <p:childTnLst>
                              <p:par>
                                <p:cTn id="2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 tmFilter="0,0; .5, 1; 1, 1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478"/>
                            </p:stCondLst>
                            <p:childTnLst>
                              <p:par>
                                <p:cTn id="35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978"/>
                            </p:stCondLst>
                            <p:childTnLst>
                              <p:par>
                                <p:cTn id="41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Graphic spid="5" grpId="0">
        <p:bldAsOne/>
      </p:bldGraphic>
      <p:bldP spid="19" grpId="0"/>
      <p:bldP spid="20" grpId="0"/>
      <p:bldP spid="2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A_图片 1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 cstate="print"/>
          <a:stretch>
            <a:fillRect/>
          </a:stretch>
        </p:blipFill>
        <p:spPr>
          <a:xfrm rot="21394445">
            <a:off x="5945602" y="795795"/>
            <a:ext cx="904803" cy="190399"/>
          </a:xfrm>
          <a:prstGeom prst="rect">
            <a:avLst/>
          </a:prstGeom>
        </p:spPr>
      </p:pic>
      <p:pic>
        <p:nvPicPr>
          <p:cNvPr id="12" name="PA_图片 1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 cstate="print"/>
          <a:stretch>
            <a:fillRect/>
          </a:stretch>
        </p:blipFill>
        <p:spPr>
          <a:xfrm rot="205555" flipH="1">
            <a:off x="2326102" y="795794"/>
            <a:ext cx="904803" cy="190399"/>
          </a:xfrm>
          <a:prstGeom prst="rect">
            <a:avLst/>
          </a:prstGeom>
        </p:spPr>
      </p:pic>
      <p:sp>
        <p:nvSpPr>
          <p:cNvPr id="13" name="PA_文本框 12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883283" y="662656"/>
            <a:ext cx="3377433" cy="461665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>
                <a:solidFill>
                  <a:srgbClr val="FF0000"/>
                </a:solidFill>
              </a14:hiddenLine>
            </a:ext>
          </a:extLst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pPr algn="ctr"/>
            <a:r>
              <a:rPr lang="zh-CN" altLang="en-US" sz="2400" dirty="0">
                <a:solidFill>
                  <a:srgbClr val="3D3D3F"/>
                </a:solidFill>
                <a:latin typeface="造字工房悦黑演示版常规体" pitchFamily="50" charset="-122"/>
                <a:ea typeface="造字工房悦黑演示版常规体" pitchFamily="50" charset="-122"/>
              </a:rPr>
              <a:t>点击此处添加标题</a:t>
            </a:r>
            <a:endParaRPr lang="zh-CN" altLang="en-US" sz="2400" dirty="0">
              <a:solidFill>
                <a:srgbClr val="3D3D3F"/>
              </a:solidFill>
              <a:latin typeface="造字工房悦黑演示版常规体" pitchFamily="50" charset="-122"/>
              <a:ea typeface="造字工房悦黑演示版常规体" pitchFamily="50" charset="-122"/>
            </a:endParaRPr>
          </a:p>
        </p:txBody>
      </p:sp>
      <p:sp>
        <p:nvSpPr>
          <p:cNvPr id="17" name="PA_矩形 16"/>
          <p:cNvSpPr/>
          <p:nvPr>
            <p:custDataLst>
              <p:tags r:id="rId5"/>
            </p:custDataLst>
          </p:nvPr>
        </p:nvSpPr>
        <p:spPr>
          <a:xfrm>
            <a:off x="3158904" y="946605"/>
            <a:ext cx="2826191" cy="338554"/>
          </a:xfrm>
          <a:prstGeom prst="rect">
            <a:avLst/>
          </a:prstGeom>
          <a:ln>
            <a:noFill/>
          </a:ln>
          <a:extLst>
            <a:ext uri="{91240B29-F687-4F45-9708-019B960494DF}">
              <a14:hiddenLine xmlns:a14="http://schemas.microsoft.com/office/drawing/2010/main">
                <a:solidFill>
                  <a:srgbClr val="FF0000"/>
                </a:solidFill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zh-CN" sz="1600" dirty="0">
                <a:solidFill>
                  <a:srgbClr val="E8C58F"/>
                </a:solidFill>
                <a:ea typeface="+mj-ea"/>
              </a:rPr>
              <a:t>Click here to add a title</a:t>
            </a:r>
            <a:endParaRPr lang="zh-CN" altLang="en-US" sz="1600" dirty="0">
              <a:solidFill>
                <a:srgbClr val="E8C58F"/>
              </a:solidFill>
              <a:ea typeface="+mj-ea"/>
            </a:endParaRPr>
          </a:p>
        </p:txBody>
      </p:sp>
      <p:sp>
        <p:nvSpPr>
          <p:cNvPr id="2" name="PA_任意多边形 1"/>
          <p:cNvSpPr/>
          <p:nvPr>
            <p:custDataLst>
              <p:tags r:id="rId6"/>
            </p:custDataLst>
          </p:nvPr>
        </p:nvSpPr>
        <p:spPr>
          <a:xfrm>
            <a:off x="0" y="1408270"/>
            <a:ext cx="9237518" cy="2992582"/>
          </a:xfrm>
          <a:custGeom>
            <a:avLst/>
            <a:gdLst>
              <a:gd name="connsiteX0" fmla="*/ 0 w 9237518"/>
              <a:gd name="connsiteY0" fmla="*/ 0 h 2992582"/>
              <a:gd name="connsiteX1" fmla="*/ 1828800 w 9237518"/>
              <a:gd name="connsiteY1" fmla="*/ 696191 h 2992582"/>
              <a:gd name="connsiteX2" fmla="*/ 2878282 w 9237518"/>
              <a:gd name="connsiteY2" fmla="*/ 2140527 h 2992582"/>
              <a:gd name="connsiteX3" fmla="*/ 5569527 w 9237518"/>
              <a:gd name="connsiteY3" fmla="*/ 1631372 h 2992582"/>
              <a:gd name="connsiteX4" fmla="*/ 7502236 w 9237518"/>
              <a:gd name="connsiteY4" fmla="*/ 2660072 h 2992582"/>
              <a:gd name="connsiteX5" fmla="*/ 9237518 w 9237518"/>
              <a:gd name="connsiteY5" fmla="*/ 2992582 h 29925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237518" h="2992582">
                <a:moveTo>
                  <a:pt x="0" y="0"/>
                </a:moveTo>
                <a:cubicBezTo>
                  <a:pt x="674543" y="169718"/>
                  <a:pt x="1349086" y="339437"/>
                  <a:pt x="1828800" y="696191"/>
                </a:cubicBezTo>
                <a:cubicBezTo>
                  <a:pt x="2308514" y="1052945"/>
                  <a:pt x="2254828" y="1984664"/>
                  <a:pt x="2878282" y="2140527"/>
                </a:cubicBezTo>
                <a:cubicBezTo>
                  <a:pt x="3501736" y="2296390"/>
                  <a:pt x="4798868" y="1544781"/>
                  <a:pt x="5569527" y="1631372"/>
                </a:cubicBezTo>
                <a:cubicBezTo>
                  <a:pt x="6340186" y="1717963"/>
                  <a:pt x="6890904" y="2433204"/>
                  <a:pt x="7502236" y="2660072"/>
                </a:cubicBezTo>
                <a:cubicBezTo>
                  <a:pt x="8113568" y="2886940"/>
                  <a:pt x="8675543" y="2939761"/>
                  <a:pt x="9237518" y="2992582"/>
                </a:cubicBezTo>
              </a:path>
            </a:pathLst>
          </a:custGeom>
          <a:noFill/>
          <a:ln>
            <a:solidFill>
              <a:srgbClr val="5738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2" name="PA_图片 2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 cstate="print"/>
          <a:stretch>
            <a:fillRect/>
          </a:stretch>
        </p:blipFill>
        <p:spPr>
          <a:xfrm>
            <a:off x="-703709" y="570700"/>
            <a:ext cx="490002" cy="751809"/>
          </a:xfrm>
          <a:prstGeom prst="rect">
            <a:avLst/>
          </a:prstGeom>
        </p:spPr>
      </p:pic>
      <p:pic>
        <p:nvPicPr>
          <p:cNvPr id="26" name="PA_图片 25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8" cstate="print"/>
          <a:stretch>
            <a:fillRect/>
          </a:stretch>
        </p:blipFill>
        <p:spPr>
          <a:xfrm>
            <a:off x="-1155668" y="570699"/>
            <a:ext cx="490002" cy="751809"/>
          </a:xfrm>
          <a:prstGeom prst="rect">
            <a:avLst/>
          </a:prstGeom>
        </p:spPr>
      </p:pic>
      <p:pic>
        <p:nvPicPr>
          <p:cNvPr id="27" name="PA_图片 26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8" cstate="print"/>
          <a:stretch>
            <a:fillRect/>
          </a:stretch>
        </p:blipFill>
        <p:spPr>
          <a:xfrm>
            <a:off x="-1733170" y="515088"/>
            <a:ext cx="490002" cy="751809"/>
          </a:xfrm>
          <a:prstGeom prst="rect">
            <a:avLst/>
          </a:prstGeom>
        </p:spPr>
      </p:pic>
      <p:pic>
        <p:nvPicPr>
          <p:cNvPr id="28" name="PA_图片 27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8" cstate="print"/>
          <a:stretch>
            <a:fillRect/>
          </a:stretch>
        </p:blipFill>
        <p:spPr>
          <a:xfrm>
            <a:off x="-1457549" y="552025"/>
            <a:ext cx="490002" cy="751809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283332" y="2170662"/>
            <a:ext cx="1721713" cy="784830"/>
          </a:xfrm>
          <a:prstGeom prst="rect">
            <a:avLst/>
          </a:prstGeom>
          <a:ln>
            <a:noFill/>
          </a:ln>
          <a:extLst>
            <a:ext uri="{91240B29-F687-4F45-9708-019B960494DF}">
              <a14:hiddenLine xmlns:a14="http://schemas.microsoft.com/office/drawing/2010/main">
                <a:solidFill>
                  <a:srgbClr val="FF0000"/>
                </a:solidFill>
              </a14:hiddenLine>
            </a:ext>
          </a:extLst>
        </p:spPr>
        <p:txBody>
          <a:bodyPr wrap="square">
            <a:spAutoFit/>
          </a:bodyPr>
          <a:lstStyle/>
          <a:p>
            <a:pPr lvl="0" algn="r">
              <a:lnSpc>
                <a:spcPct val="150000"/>
              </a:lnSpc>
            </a:pPr>
            <a:r>
              <a:rPr lang="zh-CN" altLang="en-US" sz="1000" dirty="0">
                <a:solidFill>
                  <a:srgbClr val="000000">
                    <a:lumMod val="65000"/>
                    <a:lumOff val="35000"/>
                  </a:srgbClr>
                </a:solidFill>
                <a:cs typeface="+mn-ea"/>
                <a:sym typeface="+mn-lt"/>
              </a:rPr>
              <a:t>点击此处添加文字描述，文字颜色、大小、字体可根据需求进行更改。</a:t>
            </a:r>
            <a:endParaRPr lang="zh-CN" altLang="en-US" sz="1000" dirty="0">
              <a:solidFill>
                <a:srgbClr val="000000">
                  <a:lumMod val="65000"/>
                  <a:lumOff val="35000"/>
                </a:srgbClr>
              </a:solidFill>
              <a:cs typeface="+mn-ea"/>
              <a:sym typeface="+mn-lt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2333213" y="2004571"/>
            <a:ext cx="1721713" cy="784830"/>
          </a:xfrm>
          <a:prstGeom prst="rect">
            <a:avLst/>
          </a:prstGeom>
          <a:ln>
            <a:noFill/>
          </a:ln>
          <a:extLst>
            <a:ext uri="{91240B29-F687-4F45-9708-019B960494DF}">
              <a14:hiddenLine xmlns:a14="http://schemas.microsoft.com/office/drawing/2010/main">
                <a:solidFill>
                  <a:srgbClr val="FF0000"/>
                </a:solidFill>
              </a14:hiddenLine>
            </a:ext>
          </a:extLst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zh-CN" altLang="en-US" sz="1000" dirty="0">
                <a:solidFill>
                  <a:srgbClr val="000000">
                    <a:lumMod val="65000"/>
                    <a:lumOff val="35000"/>
                  </a:srgbClr>
                </a:solidFill>
                <a:cs typeface="+mn-ea"/>
                <a:sym typeface="+mn-lt"/>
              </a:rPr>
              <a:t>点击此处添加文字描述，文字颜色、大小、字体可根据需求进行更改。</a:t>
            </a:r>
            <a:endParaRPr lang="zh-CN" altLang="en-US" sz="1000" dirty="0">
              <a:solidFill>
                <a:srgbClr val="000000">
                  <a:lumMod val="65000"/>
                  <a:lumOff val="35000"/>
                </a:srgbClr>
              </a:solidFill>
              <a:cs typeface="+mn-ea"/>
              <a:sym typeface="+mn-lt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4622598" y="3221259"/>
            <a:ext cx="1721713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000" dirty="0">
                <a:solidFill>
                  <a:srgbClr val="000000">
                    <a:lumMod val="65000"/>
                    <a:lumOff val="35000"/>
                  </a:srgbClr>
                </a:solidFill>
                <a:cs typeface="+mn-ea"/>
                <a:sym typeface="+mn-lt"/>
              </a:rPr>
              <a:t>点击此处添加文字描述，文字颜色、大小、字体可根据需求进行更改。</a:t>
            </a:r>
            <a:endParaRPr lang="zh-CN" altLang="en-US" sz="1000" dirty="0">
              <a:solidFill>
                <a:srgbClr val="000000">
                  <a:lumMod val="65000"/>
                  <a:lumOff val="35000"/>
                </a:srgbClr>
              </a:solidFill>
              <a:cs typeface="+mn-ea"/>
              <a:sym typeface="+mn-lt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6673660" y="2551284"/>
            <a:ext cx="1721713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000" dirty="0">
                <a:solidFill>
                  <a:srgbClr val="000000">
                    <a:lumMod val="65000"/>
                    <a:lumOff val="35000"/>
                  </a:srgbClr>
                </a:solidFill>
                <a:cs typeface="+mn-ea"/>
                <a:sym typeface="+mn-lt"/>
              </a:rPr>
              <a:t>点击此处添加文字描述，文字颜色、大小、字体可根据需求进行更改。</a:t>
            </a:r>
            <a:endParaRPr lang="zh-CN" altLang="en-US" sz="1000" dirty="0">
              <a:solidFill>
                <a:srgbClr val="000000">
                  <a:lumMod val="65000"/>
                  <a:lumOff val="35000"/>
                </a:srgb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6500">
        <p:random/>
      </p:transition>
    </mc:Choice>
    <mc:Fallback>
      <p:transition spd="slow" advTm="65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8571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158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78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878"/>
                            </p:stCondLst>
                            <p:childTnLst>
                              <p:par>
                                <p:cTn id="25" presetID="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25 -0.00988 C 0.06128 0.02315 0.13507 0.05617 0.1875 0.12562 " pathEditMode="relative" rAng="0" ptsTypes="AA">
                                      <p:cBhvr>
                                        <p:cTn id="2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00" y="675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378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878"/>
                            </p:stCondLst>
                            <p:childTnLst>
                              <p:par>
                                <p:cTn id="34" presetID="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6.17284E-7 C 0.07413 0.03241 0.1474 0.06512 0.19983 0.13488 C 0.25226 0.2034 0.37795 0.42438 0.44636 0.45525 " pathEditMode="relative" rAng="0" ptsTypes="AAA">
                                      <p:cBhvr>
                                        <p:cTn id="3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309" y="227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378"/>
                            </p:stCondLst>
                            <p:childTnLst>
                              <p:par>
                                <p:cTn id="3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878"/>
                            </p:stCondLst>
                            <p:childTnLst>
                              <p:par>
                                <p:cTn id="43" presetID="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3.08642E-6 C 0.07414 0.03148 0.14341 0.09228 0.19966 0.13395 C 0.25608 0.17592 0.3158 0.18086 0.33803 0.24845 C 0.43785 0.72129 0.64653 0.33549 0.73108 0.35308 " pathEditMode="relative" rAng="0" ptsTypes="AAAA">
                                      <p:cBhvr>
                                        <p:cTn id="4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45" y="242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378"/>
                            </p:stCondLst>
                            <p:childTnLst>
                              <p:par>
                                <p:cTn id="4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878"/>
                            </p:stCondLst>
                            <p:childTnLst>
                              <p:par>
                                <p:cTn id="52" presetID="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1.85185E-6 C 0.07378 0.03302 0.13611 0.08765 0.2 0.13549 C 0.26423 0.18302 0.32708 0.16389 0.38611 0.28611 C 0.41718 0.35 0.39757 0.48642 0.4658 0.50864 C 0.53385 0.53055 0.74826 0.3429 0.79514 0.41759 C 0.8618 0.46204 0.94878 0.5716 1.01024 0.58179 " pathEditMode="relative" rAng="0" ptsTypes="AAAAAA">
                                      <p:cBhvr>
                                        <p:cTn id="5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503" y="2907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378"/>
                            </p:stCondLst>
                            <p:childTnLst>
                              <p:par>
                                <p:cTn id="5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7" grpId="0"/>
      <p:bldP spid="2" grpId="0" animBg="1"/>
      <p:bldP spid="4" grpId="0"/>
      <p:bldP spid="29" grpId="0"/>
      <p:bldP spid="30" grpId="0"/>
      <p:bldP spid="3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A_图片 1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 cstate="print"/>
          <a:stretch>
            <a:fillRect/>
          </a:stretch>
        </p:blipFill>
        <p:spPr>
          <a:xfrm rot="21394445">
            <a:off x="5945602" y="795795"/>
            <a:ext cx="904803" cy="190399"/>
          </a:xfrm>
          <a:prstGeom prst="rect">
            <a:avLst/>
          </a:prstGeom>
        </p:spPr>
      </p:pic>
      <p:pic>
        <p:nvPicPr>
          <p:cNvPr id="12" name="PA_图片 1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 cstate="print"/>
          <a:stretch>
            <a:fillRect/>
          </a:stretch>
        </p:blipFill>
        <p:spPr>
          <a:xfrm rot="205555" flipH="1">
            <a:off x="2326102" y="795794"/>
            <a:ext cx="904803" cy="190399"/>
          </a:xfrm>
          <a:prstGeom prst="rect">
            <a:avLst/>
          </a:prstGeom>
        </p:spPr>
      </p:pic>
      <p:sp>
        <p:nvSpPr>
          <p:cNvPr id="13" name="文本框 12"/>
          <p:cNvSpPr txBox="1">
            <a:spLocks noChangeArrowheads="1"/>
          </p:cNvSpPr>
          <p:nvPr/>
        </p:nvSpPr>
        <p:spPr bwMode="auto">
          <a:xfrm>
            <a:off x="2883283" y="662656"/>
            <a:ext cx="3377433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pPr algn="ctr"/>
            <a:r>
              <a:rPr lang="zh-CN" altLang="en-US" sz="2400" dirty="0">
                <a:solidFill>
                  <a:srgbClr val="3D3D3F"/>
                </a:solidFill>
                <a:latin typeface="造字工房悦黑演示版常规体" pitchFamily="50" charset="-122"/>
                <a:ea typeface="造字工房悦黑演示版常规体" pitchFamily="50" charset="-122"/>
              </a:rPr>
              <a:t>点击此处添加标题</a:t>
            </a:r>
            <a:endParaRPr lang="zh-CN" altLang="en-US" sz="2400" dirty="0">
              <a:solidFill>
                <a:srgbClr val="3D3D3F"/>
              </a:solidFill>
              <a:latin typeface="造字工房悦黑演示版常规体" pitchFamily="50" charset="-122"/>
              <a:ea typeface="造字工房悦黑演示版常规体" pitchFamily="50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3158904" y="946605"/>
            <a:ext cx="282619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00" dirty="0">
                <a:solidFill>
                  <a:srgbClr val="E8C58F"/>
                </a:solidFill>
                <a:ea typeface="+mj-ea"/>
              </a:rPr>
              <a:t>Click here to add a title</a:t>
            </a:r>
            <a:endParaRPr lang="zh-CN" altLang="en-US" sz="1600" dirty="0">
              <a:solidFill>
                <a:srgbClr val="E8C58F"/>
              </a:solidFill>
              <a:ea typeface="+mj-ea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1566703" y="1818799"/>
            <a:ext cx="1029762" cy="2484749"/>
            <a:chOff x="1930388" y="1953882"/>
            <a:chExt cx="1029762" cy="2484749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930388" y="1953882"/>
              <a:ext cx="1029762" cy="2484749"/>
            </a:xfrm>
            <a:prstGeom prst="rect">
              <a:avLst/>
            </a:prstGeom>
          </p:spPr>
        </p:pic>
        <p:sp>
          <p:nvSpPr>
            <p:cNvPr id="2" name="椭圆 1"/>
            <p:cNvSpPr/>
            <p:nvPr/>
          </p:nvSpPr>
          <p:spPr>
            <a:xfrm>
              <a:off x="2018807" y="2046900"/>
              <a:ext cx="837683" cy="837683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5B3A4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solidFill>
                    <a:srgbClr val="573843"/>
                  </a:solidFill>
                </a:rPr>
                <a:t>80%</a:t>
              </a:r>
              <a:endParaRPr lang="zh-CN" altLang="en-US" dirty="0">
                <a:solidFill>
                  <a:srgbClr val="573843"/>
                </a:solidFill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4080579" y="1818799"/>
            <a:ext cx="1029762" cy="2484749"/>
            <a:chOff x="4059797" y="1953882"/>
            <a:chExt cx="1029762" cy="2484749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059797" y="1953882"/>
              <a:ext cx="1029762" cy="2484749"/>
            </a:xfrm>
            <a:prstGeom prst="rect">
              <a:avLst/>
            </a:prstGeom>
          </p:spPr>
        </p:pic>
        <p:sp>
          <p:nvSpPr>
            <p:cNvPr id="10" name="椭圆 9"/>
            <p:cNvSpPr/>
            <p:nvPr/>
          </p:nvSpPr>
          <p:spPr>
            <a:xfrm>
              <a:off x="4153158" y="2046900"/>
              <a:ext cx="837683" cy="837683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5B3A4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solidFill>
                    <a:srgbClr val="573843"/>
                  </a:solidFill>
                </a:rPr>
                <a:t>60%</a:t>
              </a:r>
              <a:endParaRPr lang="zh-CN" altLang="en-US" dirty="0">
                <a:solidFill>
                  <a:srgbClr val="573843"/>
                </a:solidFill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594455" y="1818799"/>
            <a:ext cx="1029762" cy="2484749"/>
            <a:chOff x="6189206" y="1953882"/>
            <a:chExt cx="1029762" cy="2484749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189206" y="1953882"/>
              <a:ext cx="1029762" cy="2484749"/>
            </a:xfrm>
            <a:prstGeom prst="rect">
              <a:avLst/>
            </a:prstGeom>
          </p:spPr>
        </p:pic>
        <p:sp>
          <p:nvSpPr>
            <p:cNvPr id="14" name="椭圆 13"/>
            <p:cNvSpPr/>
            <p:nvPr/>
          </p:nvSpPr>
          <p:spPr>
            <a:xfrm>
              <a:off x="6285245" y="2036509"/>
              <a:ext cx="837683" cy="837683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5B3A4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solidFill>
                    <a:srgbClr val="573843"/>
                  </a:solidFill>
                </a:rPr>
                <a:t>70%</a:t>
              </a:r>
              <a:endParaRPr lang="zh-CN" altLang="en-US" dirty="0">
                <a:solidFill>
                  <a:srgbClr val="573843"/>
                </a:solidFill>
              </a:endParaRPr>
            </a:p>
          </p:txBody>
        </p:sp>
      </p:grpSp>
      <p:pic>
        <p:nvPicPr>
          <p:cNvPr id="15" name="图片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02202" y="2320267"/>
            <a:ext cx="866422" cy="142851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19187" y="2320266"/>
            <a:ext cx="866422" cy="142851"/>
          </a:xfrm>
          <a:prstGeom prst="rect">
            <a:avLst/>
          </a:prstGeom>
        </p:spPr>
      </p:pic>
      <p:sp>
        <p:nvSpPr>
          <p:cNvPr id="18" name="矩形 17"/>
          <p:cNvSpPr/>
          <p:nvPr/>
        </p:nvSpPr>
        <p:spPr>
          <a:xfrm>
            <a:off x="2659408" y="2553341"/>
            <a:ext cx="137315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zh-CN" altLang="en-US" sz="1000" dirty="0">
                <a:solidFill>
                  <a:srgbClr val="000000">
                    <a:lumMod val="65000"/>
                    <a:lumOff val="35000"/>
                  </a:srgbClr>
                </a:solidFill>
                <a:cs typeface="+mn-ea"/>
                <a:sym typeface="+mn-lt"/>
              </a:rPr>
              <a:t>点击此处添加文字描述，文字颜色、大小、字体可根据需求进行更改。</a:t>
            </a:r>
            <a:endParaRPr lang="zh-CN" altLang="en-US" sz="1000" dirty="0">
              <a:solidFill>
                <a:srgbClr val="000000">
                  <a:lumMod val="65000"/>
                  <a:lumOff val="35000"/>
                </a:srgbClr>
              </a:solidFill>
              <a:cs typeface="+mn-ea"/>
              <a:sym typeface="+mn-lt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5176463" y="2553341"/>
            <a:ext cx="137315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zh-CN" altLang="en-US" sz="1000" dirty="0">
                <a:solidFill>
                  <a:srgbClr val="000000">
                    <a:lumMod val="65000"/>
                    <a:lumOff val="35000"/>
                  </a:srgbClr>
                </a:solidFill>
                <a:cs typeface="+mn-ea"/>
                <a:sym typeface="+mn-lt"/>
              </a:rPr>
              <a:t>点击此处添加文字描述，文字颜色、大小、字体可根据需求进行更改。</a:t>
            </a:r>
            <a:endParaRPr lang="zh-CN" altLang="en-US" sz="1000" dirty="0">
              <a:solidFill>
                <a:srgbClr val="000000">
                  <a:lumMod val="65000"/>
                  <a:lumOff val="35000"/>
                </a:srgbClr>
              </a:solidFill>
              <a:cs typeface="+mn-ea"/>
              <a:sym typeface="+mn-lt"/>
            </a:endParaRPr>
          </a:p>
        </p:txBody>
      </p:sp>
      <p:sp>
        <p:nvSpPr>
          <p:cNvPr id="20" name="TextBox 14"/>
          <p:cNvSpPr txBox="1"/>
          <p:nvPr/>
        </p:nvSpPr>
        <p:spPr>
          <a:xfrm>
            <a:off x="2770262" y="2020929"/>
            <a:ext cx="11335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点击添加文本</a:t>
            </a:r>
            <a:endParaRPr lang="zh-CN" altLang="en-US" sz="12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1" name="TextBox 14"/>
          <p:cNvSpPr txBox="1"/>
          <p:nvPr/>
        </p:nvSpPr>
        <p:spPr>
          <a:xfrm>
            <a:off x="5299687" y="2020929"/>
            <a:ext cx="11335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点击添加文本</a:t>
            </a:r>
            <a:endParaRPr lang="zh-CN" altLang="en-US" sz="12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800">
        <p:random/>
      </p:transition>
    </mc:Choice>
    <mc:Fallback>
      <p:transition spd="slow" advTm="38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8571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158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78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378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878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7" grpId="0"/>
      <p:bldP spid="18" grpId="0"/>
      <p:bldP spid="19" grpId="0"/>
      <p:bldP spid="20" grpId="0"/>
      <p:bldP spid="2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A_图片 1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 cstate="print"/>
          <a:stretch>
            <a:fillRect/>
          </a:stretch>
        </p:blipFill>
        <p:spPr>
          <a:xfrm rot="21394445">
            <a:off x="5945602" y="795795"/>
            <a:ext cx="904803" cy="190399"/>
          </a:xfrm>
          <a:prstGeom prst="rect">
            <a:avLst/>
          </a:prstGeom>
        </p:spPr>
      </p:pic>
      <p:pic>
        <p:nvPicPr>
          <p:cNvPr id="12" name="PA_图片 1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 cstate="print"/>
          <a:stretch>
            <a:fillRect/>
          </a:stretch>
        </p:blipFill>
        <p:spPr>
          <a:xfrm rot="205555" flipH="1">
            <a:off x="2326102" y="795794"/>
            <a:ext cx="904803" cy="190399"/>
          </a:xfrm>
          <a:prstGeom prst="rect">
            <a:avLst/>
          </a:prstGeom>
        </p:spPr>
      </p:pic>
      <p:sp>
        <p:nvSpPr>
          <p:cNvPr id="13" name="文本框 12"/>
          <p:cNvSpPr txBox="1">
            <a:spLocks noChangeArrowheads="1"/>
          </p:cNvSpPr>
          <p:nvPr/>
        </p:nvSpPr>
        <p:spPr bwMode="auto">
          <a:xfrm>
            <a:off x="2883283" y="662656"/>
            <a:ext cx="3377433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pPr algn="ctr"/>
            <a:r>
              <a:rPr lang="zh-CN" altLang="en-US" sz="2400" dirty="0">
                <a:solidFill>
                  <a:srgbClr val="3D3D3F"/>
                </a:solidFill>
                <a:latin typeface="造字工房悦黑演示版常规体" pitchFamily="50" charset="-122"/>
                <a:ea typeface="造字工房悦黑演示版常规体" pitchFamily="50" charset="-122"/>
              </a:rPr>
              <a:t>点击此处添加标题</a:t>
            </a:r>
            <a:endParaRPr lang="zh-CN" altLang="en-US" sz="2400" dirty="0">
              <a:solidFill>
                <a:srgbClr val="3D3D3F"/>
              </a:solidFill>
              <a:latin typeface="造字工房悦黑演示版常规体" pitchFamily="50" charset="-122"/>
              <a:ea typeface="造字工房悦黑演示版常规体" pitchFamily="50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3158904" y="946605"/>
            <a:ext cx="282619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00" dirty="0">
                <a:solidFill>
                  <a:srgbClr val="E8C58F"/>
                </a:solidFill>
                <a:ea typeface="+mj-ea"/>
              </a:rPr>
              <a:t>Click here to add a title</a:t>
            </a:r>
            <a:endParaRPr lang="zh-CN" altLang="en-US" sz="1600" dirty="0">
              <a:solidFill>
                <a:srgbClr val="E8C58F"/>
              </a:solidFill>
              <a:ea typeface="+mj-ea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5003536" y="1530103"/>
            <a:ext cx="2941333" cy="1718667"/>
            <a:chOff x="5003536" y="1530103"/>
            <a:chExt cx="2941333" cy="1718667"/>
          </a:xfrm>
        </p:grpSpPr>
        <p:grpSp>
          <p:nvGrpSpPr>
            <p:cNvPr id="15" name="组合 14"/>
            <p:cNvGrpSpPr/>
            <p:nvPr/>
          </p:nvGrpSpPr>
          <p:grpSpPr>
            <a:xfrm flipH="1">
              <a:off x="5003536" y="1530103"/>
              <a:ext cx="2941333" cy="1718667"/>
              <a:chOff x="1412616" y="1517403"/>
              <a:chExt cx="2941333" cy="1718667"/>
            </a:xfrm>
          </p:grpSpPr>
          <p:pic>
            <p:nvPicPr>
              <p:cNvPr id="16" name="图片 15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412616" y="1907430"/>
                <a:ext cx="2941333" cy="1328640"/>
              </a:xfrm>
              <a:prstGeom prst="rect">
                <a:avLst/>
              </a:prstGeom>
            </p:spPr>
          </p:pic>
          <p:sp>
            <p:nvSpPr>
              <p:cNvPr id="18" name="矩形 17"/>
              <p:cNvSpPr/>
              <p:nvPr/>
            </p:nvSpPr>
            <p:spPr>
              <a:xfrm>
                <a:off x="2321221" y="1517403"/>
                <a:ext cx="1126829" cy="1576563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5B3A4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pic>
          <p:nvPicPr>
            <p:cNvPr id="8" name="图片 7"/>
            <p:cNvPicPr>
              <a:picLocks noChangeAspect="1"/>
            </p:cNvPicPr>
            <p:nvPr/>
          </p:nvPicPr>
          <p:blipFill rotWithShape="1">
            <a:blip r:embed="rId5"/>
            <a:srcRect l="2311" t="1585"/>
            <a:stretch>
              <a:fillRect/>
            </a:stretch>
          </p:blipFill>
          <p:spPr>
            <a:xfrm>
              <a:off x="5926433" y="1550056"/>
              <a:ext cx="1095543" cy="1538425"/>
            </a:xfrm>
            <a:prstGeom prst="rect">
              <a:avLst/>
            </a:prstGeom>
          </p:spPr>
        </p:pic>
      </p:grpSp>
      <p:grpSp>
        <p:nvGrpSpPr>
          <p:cNvPr id="20" name="组合 19"/>
          <p:cNvGrpSpPr/>
          <p:nvPr/>
        </p:nvGrpSpPr>
        <p:grpSpPr>
          <a:xfrm>
            <a:off x="1307836" y="1530103"/>
            <a:ext cx="2941333" cy="1718667"/>
            <a:chOff x="1307836" y="1530103"/>
            <a:chExt cx="2941333" cy="1718667"/>
          </a:xfrm>
        </p:grpSpPr>
        <p:grpSp>
          <p:nvGrpSpPr>
            <p:cNvPr id="3" name="组合 2"/>
            <p:cNvGrpSpPr/>
            <p:nvPr/>
          </p:nvGrpSpPr>
          <p:grpSpPr>
            <a:xfrm>
              <a:off x="1307836" y="1530103"/>
              <a:ext cx="2941333" cy="1718667"/>
              <a:chOff x="1412616" y="1517403"/>
              <a:chExt cx="2941333" cy="1718667"/>
            </a:xfrm>
          </p:grpSpPr>
          <p:pic>
            <p:nvPicPr>
              <p:cNvPr id="6" name="图片 5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412616" y="1907430"/>
                <a:ext cx="2941333" cy="1328640"/>
              </a:xfrm>
              <a:prstGeom prst="rect">
                <a:avLst/>
              </a:prstGeom>
            </p:spPr>
          </p:pic>
          <p:sp>
            <p:nvSpPr>
              <p:cNvPr id="2" name="矩形 1"/>
              <p:cNvSpPr/>
              <p:nvPr/>
            </p:nvSpPr>
            <p:spPr>
              <a:xfrm>
                <a:off x="2321221" y="1517403"/>
                <a:ext cx="1126829" cy="1576563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5B3A4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229142" y="1550056"/>
              <a:ext cx="1105402" cy="1538425"/>
            </a:xfrm>
            <a:prstGeom prst="rect">
              <a:avLst/>
            </a:prstGeom>
          </p:spPr>
        </p:pic>
      </p:grpSp>
      <p:sp>
        <p:nvSpPr>
          <p:cNvPr id="22" name="矩形 21"/>
          <p:cNvSpPr/>
          <p:nvPr/>
        </p:nvSpPr>
        <p:spPr>
          <a:xfrm>
            <a:off x="1868319" y="3331037"/>
            <a:ext cx="1820365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zh-CN" altLang="en-US" sz="1000" dirty="0">
                <a:solidFill>
                  <a:srgbClr val="000000">
                    <a:lumMod val="65000"/>
                    <a:lumOff val="35000"/>
                  </a:srgbClr>
                </a:solidFill>
                <a:cs typeface="+mn-ea"/>
                <a:sym typeface="+mn-lt"/>
              </a:rPr>
              <a:t>点击此处添加文字描述，文字颜色、大小、字体可根据需求进行更改。</a:t>
            </a:r>
            <a:endParaRPr lang="zh-CN" altLang="en-US" sz="1000" dirty="0">
              <a:solidFill>
                <a:srgbClr val="000000">
                  <a:lumMod val="65000"/>
                  <a:lumOff val="35000"/>
                </a:srgbClr>
              </a:solidFill>
              <a:cs typeface="+mn-ea"/>
              <a:sym typeface="+mn-lt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5562666" y="3331037"/>
            <a:ext cx="1820365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zh-CN" altLang="en-US" sz="1000" dirty="0">
                <a:solidFill>
                  <a:srgbClr val="000000">
                    <a:lumMod val="65000"/>
                    <a:lumOff val="35000"/>
                  </a:srgbClr>
                </a:solidFill>
                <a:cs typeface="+mn-ea"/>
                <a:sym typeface="+mn-lt"/>
              </a:rPr>
              <a:t>点击此处添加文字描述，文字颜色、大小、字体可根据需求进行更改。</a:t>
            </a:r>
            <a:endParaRPr lang="zh-CN" altLang="en-US" sz="1000" dirty="0">
              <a:solidFill>
                <a:srgbClr val="000000">
                  <a:lumMod val="65000"/>
                  <a:lumOff val="35000"/>
                </a:srgb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800">
        <p:random/>
      </p:transition>
    </mc:Choice>
    <mc:Fallback>
      <p:transition spd="slow" advTm="28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8571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158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78"/>
                            </p:stCondLst>
                            <p:childTnLst>
                              <p:par>
                                <p:cTn id="2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378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7" grpId="0"/>
      <p:bldP spid="22" grpId="0"/>
      <p:bldP spid="2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A_图片 1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 cstate="print"/>
          <a:stretch>
            <a:fillRect/>
          </a:stretch>
        </p:blipFill>
        <p:spPr>
          <a:xfrm rot="21394445">
            <a:off x="5945602" y="795795"/>
            <a:ext cx="904803" cy="190399"/>
          </a:xfrm>
          <a:prstGeom prst="rect">
            <a:avLst/>
          </a:prstGeom>
        </p:spPr>
      </p:pic>
      <p:pic>
        <p:nvPicPr>
          <p:cNvPr id="12" name="PA_图片 1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 cstate="print"/>
          <a:stretch>
            <a:fillRect/>
          </a:stretch>
        </p:blipFill>
        <p:spPr>
          <a:xfrm rot="205555" flipH="1">
            <a:off x="2326102" y="795794"/>
            <a:ext cx="904803" cy="190399"/>
          </a:xfrm>
          <a:prstGeom prst="rect">
            <a:avLst/>
          </a:prstGeom>
        </p:spPr>
      </p:pic>
      <p:sp>
        <p:nvSpPr>
          <p:cNvPr id="13" name="文本框 12"/>
          <p:cNvSpPr txBox="1">
            <a:spLocks noChangeArrowheads="1"/>
          </p:cNvSpPr>
          <p:nvPr/>
        </p:nvSpPr>
        <p:spPr bwMode="auto">
          <a:xfrm>
            <a:off x="2883283" y="662656"/>
            <a:ext cx="3377433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pPr algn="ctr"/>
            <a:r>
              <a:rPr lang="zh-CN" altLang="en-US" sz="2400" dirty="0">
                <a:solidFill>
                  <a:srgbClr val="3D3D3F"/>
                </a:solidFill>
                <a:latin typeface="造字工房悦黑演示版常规体" pitchFamily="50" charset="-122"/>
                <a:ea typeface="造字工房悦黑演示版常规体" pitchFamily="50" charset="-122"/>
              </a:rPr>
              <a:t>点击此处添加标题</a:t>
            </a:r>
            <a:endParaRPr lang="zh-CN" altLang="en-US" sz="2400" dirty="0">
              <a:solidFill>
                <a:srgbClr val="3D3D3F"/>
              </a:solidFill>
              <a:latin typeface="造字工房悦黑演示版常规体" pitchFamily="50" charset="-122"/>
              <a:ea typeface="造字工房悦黑演示版常规体" pitchFamily="50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3158904" y="946605"/>
            <a:ext cx="282619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00" dirty="0">
                <a:solidFill>
                  <a:srgbClr val="E8C58F"/>
                </a:solidFill>
                <a:ea typeface="+mj-ea"/>
              </a:rPr>
              <a:t>Click here to add a title</a:t>
            </a:r>
            <a:endParaRPr lang="zh-CN" altLang="en-US" sz="1600" dirty="0">
              <a:solidFill>
                <a:srgbClr val="E8C58F"/>
              </a:solidFill>
              <a:ea typeface="+mj-ea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16825" y="2360160"/>
            <a:ext cx="964391" cy="122829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26733" y="2360160"/>
            <a:ext cx="964391" cy="122829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1242" y="2360160"/>
            <a:ext cx="964391" cy="122829"/>
          </a:xfrm>
          <a:prstGeom prst="rect">
            <a:avLst/>
          </a:prstGeom>
        </p:spPr>
      </p:pic>
      <p:sp>
        <p:nvSpPr>
          <p:cNvPr id="16" name="矩形 15"/>
          <p:cNvSpPr/>
          <p:nvPr/>
        </p:nvSpPr>
        <p:spPr>
          <a:xfrm>
            <a:off x="544021" y="2988137"/>
            <a:ext cx="1820365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zh-CN" altLang="en-US" sz="1000" dirty="0">
                <a:solidFill>
                  <a:srgbClr val="000000">
                    <a:lumMod val="65000"/>
                    <a:lumOff val="35000"/>
                  </a:srgbClr>
                </a:solidFill>
                <a:cs typeface="+mn-ea"/>
                <a:sym typeface="+mn-lt"/>
              </a:rPr>
              <a:t>点击此处添加文字描述，文字颜色、大小、字体可根据需求进行更改。</a:t>
            </a:r>
            <a:endParaRPr lang="zh-CN" altLang="en-US" sz="1000" dirty="0">
              <a:solidFill>
                <a:srgbClr val="000000">
                  <a:lumMod val="65000"/>
                  <a:lumOff val="35000"/>
                </a:srgbClr>
              </a:solidFill>
              <a:cs typeface="+mn-ea"/>
              <a:sym typeface="+mn-lt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2641230" y="2988137"/>
            <a:ext cx="1820365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zh-CN" altLang="en-US" sz="1000" dirty="0">
                <a:solidFill>
                  <a:srgbClr val="000000">
                    <a:lumMod val="65000"/>
                    <a:lumOff val="35000"/>
                  </a:srgbClr>
                </a:solidFill>
                <a:cs typeface="+mn-ea"/>
                <a:sym typeface="+mn-lt"/>
              </a:rPr>
              <a:t>点击此处添加文字描述，文字颜色、大小、字体可根据需求进行更改。</a:t>
            </a:r>
            <a:endParaRPr lang="zh-CN" altLang="en-US" sz="1000" dirty="0">
              <a:solidFill>
                <a:srgbClr val="000000">
                  <a:lumMod val="65000"/>
                  <a:lumOff val="35000"/>
                </a:srgbClr>
              </a:solidFill>
              <a:cs typeface="+mn-ea"/>
              <a:sym typeface="+mn-lt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4700338" y="2966374"/>
            <a:ext cx="1820365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zh-CN" altLang="en-US" sz="1000" dirty="0">
                <a:solidFill>
                  <a:srgbClr val="000000">
                    <a:lumMod val="65000"/>
                    <a:lumOff val="35000"/>
                  </a:srgbClr>
                </a:solidFill>
                <a:cs typeface="+mn-ea"/>
                <a:sym typeface="+mn-lt"/>
              </a:rPr>
              <a:t>点击此处添加文字描述，文字颜色、大小、字体可根据需求进行更改。</a:t>
            </a:r>
            <a:endParaRPr lang="zh-CN" altLang="en-US" sz="1000" dirty="0">
              <a:solidFill>
                <a:srgbClr val="000000">
                  <a:lumMod val="65000"/>
                  <a:lumOff val="35000"/>
                </a:srgbClr>
              </a:solidFill>
              <a:cs typeface="+mn-ea"/>
              <a:sym typeface="+mn-lt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6835349" y="2991774"/>
            <a:ext cx="1820365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zh-CN" altLang="en-US" sz="1000" dirty="0">
                <a:solidFill>
                  <a:srgbClr val="000000">
                    <a:lumMod val="65000"/>
                    <a:lumOff val="35000"/>
                  </a:srgbClr>
                </a:solidFill>
                <a:cs typeface="+mn-ea"/>
                <a:sym typeface="+mn-lt"/>
              </a:rPr>
              <a:t>点击此处添加文字描述，文字颜色、大小、字体可根据需求进行更改。</a:t>
            </a:r>
            <a:endParaRPr lang="zh-CN" altLang="en-US" sz="1000" dirty="0">
              <a:solidFill>
                <a:srgbClr val="000000">
                  <a:lumMod val="65000"/>
                  <a:lumOff val="35000"/>
                </a:srgbClr>
              </a:solidFill>
              <a:cs typeface="+mn-ea"/>
              <a:sym typeface="+mn-lt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933232" y="1926224"/>
            <a:ext cx="1031477" cy="1038175"/>
            <a:chOff x="3910425" y="991592"/>
            <a:chExt cx="1323150" cy="1331742"/>
          </a:xfrm>
        </p:grpSpPr>
        <p:pic>
          <p:nvPicPr>
            <p:cNvPr id="22" name="PA_图片 20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6"/>
            <a:stretch>
              <a:fillRect/>
            </a:stretch>
          </p:blipFill>
          <p:spPr>
            <a:xfrm>
              <a:off x="3910425" y="991592"/>
              <a:ext cx="1323150" cy="1331742"/>
            </a:xfrm>
            <a:prstGeom prst="rect">
              <a:avLst/>
            </a:prstGeom>
          </p:spPr>
        </p:pic>
        <p:grpSp>
          <p:nvGrpSpPr>
            <p:cNvPr id="23" name="组合 22"/>
            <p:cNvGrpSpPr/>
            <p:nvPr/>
          </p:nvGrpSpPr>
          <p:grpSpPr>
            <a:xfrm>
              <a:off x="3983830" y="1082465"/>
              <a:ext cx="1209470" cy="1153529"/>
              <a:chOff x="3767023" y="1064323"/>
              <a:chExt cx="1209470" cy="1153529"/>
            </a:xfrm>
          </p:grpSpPr>
          <p:sp>
            <p:nvSpPr>
              <p:cNvPr id="24" name="PA_椭圆 1"/>
              <p:cNvSpPr/>
              <p:nvPr>
                <p:custDataLst>
                  <p:tags r:id="rId7"/>
                </p:custDataLst>
              </p:nvPr>
            </p:nvSpPr>
            <p:spPr>
              <a:xfrm>
                <a:off x="3767023" y="1064323"/>
                <a:ext cx="1169196" cy="1153529"/>
              </a:xfrm>
              <a:prstGeom prst="diamond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/>
              </a:p>
            </p:txBody>
          </p:sp>
          <p:sp>
            <p:nvSpPr>
              <p:cNvPr id="25" name="矩形 24"/>
              <p:cNvSpPr/>
              <p:nvPr/>
            </p:nvSpPr>
            <p:spPr>
              <a:xfrm>
                <a:off x="3935247" y="1185294"/>
                <a:ext cx="1041246" cy="90805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4000" b="1" dirty="0">
                    <a:solidFill>
                      <a:srgbClr val="573843"/>
                    </a:solidFill>
                  </a:rPr>
                  <a:t>01</a:t>
                </a:r>
                <a:endParaRPr lang="zh-CN" altLang="en-US" sz="2000" b="1" dirty="0">
                  <a:solidFill>
                    <a:srgbClr val="573843"/>
                  </a:solidFill>
                </a:endParaRPr>
              </a:p>
            </p:txBody>
          </p:sp>
        </p:grpSp>
      </p:grpSp>
      <p:grpSp>
        <p:nvGrpSpPr>
          <p:cNvPr id="26" name="组合 25"/>
          <p:cNvGrpSpPr/>
          <p:nvPr/>
        </p:nvGrpSpPr>
        <p:grpSpPr>
          <a:xfrm>
            <a:off x="3036244" y="1926224"/>
            <a:ext cx="1031477" cy="1038175"/>
            <a:chOff x="3910425" y="991592"/>
            <a:chExt cx="1323150" cy="1331742"/>
          </a:xfrm>
        </p:grpSpPr>
        <p:pic>
          <p:nvPicPr>
            <p:cNvPr id="27" name="PA_图片 20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6"/>
            <a:stretch>
              <a:fillRect/>
            </a:stretch>
          </p:blipFill>
          <p:spPr>
            <a:xfrm>
              <a:off x="3910425" y="991592"/>
              <a:ext cx="1323150" cy="1331742"/>
            </a:xfrm>
            <a:prstGeom prst="rect">
              <a:avLst/>
            </a:prstGeom>
          </p:spPr>
        </p:pic>
        <p:grpSp>
          <p:nvGrpSpPr>
            <p:cNvPr id="28" name="组合 27"/>
            <p:cNvGrpSpPr/>
            <p:nvPr/>
          </p:nvGrpSpPr>
          <p:grpSpPr>
            <a:xfrm>
              <a:off x="3983830" y="1082465"/>
              <a:ext cx="1209470" cy="1153529"/>
              <a:chOff x="3767023" y="1064323"/>
              <a:chExt cx="1209470" cy="1153529"/>
            </a:xfrm>
          </p:grpSpPr>
          <p:sp>
            <p:nvSpPr>
              <p:cNvPr id="29" name="PA_椭圆 1"/>
              <p:cNvSpPr/>
              <p:nvPr>
                <p:custDataLst>
                  <p:tags r:id="rId9"/>
                </p:custDataLst>
              </p:nvPr>
            </p:nvSpPr>
            <p:spPr>
              <a:xfrm>
                <a:off x="3767023" y="1064323"/>
                <a:ext cx="1169196" cy="1153529"/>
              </a:xfrm>
              <a:prstGeom prst="diamond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/>
              </a:p>
            </p:txBody>
          </p:sp>
          <p:sp>
            <p:nvSpPr>
              <p:cNvPr id="30" name="矩形 29"/>
              <p:cNvSpPr/>
              <p:nvPr/>
            </p:nvSpPr>
            <p:spPr>
              <a:xfrm>
                <a:off x="3935247" y="1185294"/>
                <a:ext cx="1041246" cy="90805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4000" b="1" dirty="0">
                    <a:solidFill>
                      <a:srgbClr val="573843"/>
                    </a:solidFill>
                  </a:rPr>
                  <a:t>02</a:t>
                </a:r>
                <a:endParaRPr lang="zh-CN" altLang="en-US" sz="2000" b="1" dirty="0">
                  <a:solidFill>
                    <a:srgbClr val="573843"/>
                  </a:solidFill>
                </a:endParaRPr>
              </a:p>
            </p:txBody>
          </p:sp>
        </p:grpSp>
      </p:grpSp>
      <p:grpSp>
        <p:nvGrpSpPr>
          <p:cNvPr id="31" name="组合 30"/>
          <p:cNvGrpSpPr/>
          <p:nvPr/>
        </p:nvGrpSpPr>
        <p:grpSpPr>
          <a:xfrm>
            <a:off x="5139256" y="1926224"/>
            <a:ext cx="1031477" cy="1038175"/>
            <a:chOff x="3910425" y="991592"/>
            <a:chExt cx="1323150" cy="1331742"/>
          </a:xfrm>
        </p:grpSpPr>
        <p:pic>
          <p:nvPicPr>
            <p:cNvPr id="32" name="PA_图片 20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6"/>
            <a:stretch>
              <a:fillRect/>
            </a:stretch>
          </p:blipFill>
          <p:spPr>
            <a:xfrm>
              <a:off x="3910425" y="991592"/>
              <a:ext cx="1323150" cy="1331742"/>
            </a:xfrm>
            <a:prstGeom prst="rect">
              <a:avLst/>
            </a:prstGeom>
          </p:spPr>
        </p:pic>
        <p:grpSp>
          <p:nvGrpSpPr>
            <p:cNvPr id="33" name="组合 32"/>
            <p:cNvGrpSpPr/>
            <p:nvPr/>
          </p:nvGrpSpPr>
          <p:grpSpPr>
            <a:xfrm>
              <a:off x="3983830" y="1082465"/>
              <a:ext cx="1209470" cy="1153529"/>
              <a:chOff x="3767023" y="1064323"/>
              <a:chExt cx="1209470" cy="1153529"/>
            </a:xfrm>
          </p:grpSpPr>
          <p:sp>
            <p:nvSpPr>
              <p:cNvPr id="34" name="PA_椭圆 1"/>
              <p:cNvSpPr/>
              <p:nvPr>
                <p:custDataLst>
                  <p:tags r:id="rId11"/>
                </p:custDataLst>
              </p:nvPr>
            </p:nvSpPr>
            <p:spPr>
              <a:xfrm>
                <a:off x="3767023" y="1064323"/>
                <a:ext cx="1169196" cy="1153529"/>
              </a:xfrm>
              <a:prstGeom prst="diamond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/>
              </a:p>
            </p:txBody>
          </p:sp>
          <p:sp>
            <p:nvSpPr>
              <p:cNvPr id="35" name="矩形 34"/>
              <p:cNvSpPr/>
              <p:nvPr/>
            </p:nvSpPr>
            <p:spPr>
              <a:xfrm>
                <a:off x="3935247" y="1185294"/>
                <a:ext cx="1041246" cy="90805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4000" b="1" dirty="0">
                    <a:solidFill>
                      <a:srgbClr val="573843"/>
                    </a:solidFill>
                  </a:rPr>
                  <a:t>03</a:t>
                </a:r>
                <a:endParaRPr lang="zh-CN" altLang="en-US" sz="2000" b="1" dirty="0">
                  <a:solidFill>
                    <a:srgbClr val="573843"/>
                  </a:solidFill>
                </a:endParaRPr>
              </a:p>
            </p:txBody>
          </p:sp>
        </p:grpSp>
      </p:grpSp>
      <p:grpSp>
        <p:nvGrpSpPr>
          <p:cNvPr id="36" name="组合 35"/>
          <p:cNvGrpSpPr/>
          <p:nvPr/>
        </p:nvGrpSpPr>
        <p:grpSpPr>
          <a:xfrm>
            <a:off x="7242269" y="1926224"/>
            <a:ext cx="1031477" cy="1038175"/>
            <a:chOff x="3910425" y="991592"/>
            <a:chExt cx="1323150" cy="1331742"/>
          </a:xfrm>
        </p:grpSpPr>
        <p:pic>
          <p:nvPicPr>
            <p:cNvPr id="37" name="PA_图片 20"/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6"/>
            <a:stretch>
              <a:fillRect/>
            </a:stretch>
          </p:blipFill>
          <p:spPr>
            <a:xfrm>
              <a:off x="3910425" y="991592"/>
              <a:ext cx="1323150" cy="1331742"/>
            </a:xfrm>
            <a:prstGeom prst="rect">
              <a:avLst/>
            </a:prstGeom>
          </p:spPr>
        </p:pic>
        <p:grpSp>
          <p:nvGrpSpPr>
            <p:cNvPr id="38" name="组合 37"/>
            <p:cNvGrpSpPr/>
            <p:nvPr/>
          </p:nvGrpSpPr>
          <p:grpSpPr>
            <a:xfrm>
              <a:off x="3983830" y="1082465"/>
              <a:ext cx="1209470" cy="1153529"/>
              <a:chOff x="3767023" y="1064323"/>
              <a:chExt cx="1209470" cy="1153529"/>
            </a:xfrm>
          </p:grpSpPr>
          <p:sp>
            <p:nvSpPr>
              <p:cNvPr id="39" name="PA_椭圆 1"/>
              <p:cNvSpPr/>
              <p:nvPr>
                <p:custDataLst>
                  <p:tags r:id="rId13"/>
                </p:custDataLst>
              </p:nvPr>
            </p:nvSpPr>
            <p:spPr>
              <a:xfrm>
                <a:off x="3767023" y="1064323"/>
                <a:ext cx="1169196" cy="1153529"/>
              </a:xfrm>
              <a:prstGeom prst="diamond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/>
              </a:p>
            </p:txBody>
          </p:sp>
          <p:sp>
            <p:nvSpPr>
              <p:cNvPr id="40" name="矩形 39"/>
              <p:cNvSpPr/>
              <p:nvPr/>
            </p:nvSpPr>
            <p:spPr>
              <a:xfrm>
                <a:off x="3935247" y="1185294"/>
                <a:ext cx="1041246" cy="90805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4000" b="1" dirty="0">
                    <a:solidFill>
                      <a:srgbClr val="573843"/>
                    </a:solidFill>
                  </a:rPr>
                  <a:t>04</a:t>
                </a:r>
                <a:endParaRPr lang="zh-CN" altLang="en-US" sz="2000" b="1" dirty="0">
                  <a:solidFill>
                    <a:srgbClr val="573843"/>
                  </a:solidFill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4000">
        <p:random/>
      </p:transition>
    </mc:Choice>
    <mc:Fallback>
      <p:transition spd="slow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8571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158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78"/>
                            </p:stCondLst>
                            <p:childTnLst>
                              <p:par>
                                <p:cTn id="2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378"/>
                            </p:stCondLst>
                            <p:childTnLst>
                              <p:par>
                                <p:cTn id="46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878"/>
                            </p:stCondLst>
                            <p:childTnLst>
                              <p:par>
                                <p:cTn id="5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667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667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 tmFilter="0,0; .5, 1; 1, 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667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667"/>
                                  </p:iterate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 tmFilter="0,0; .5, 1; 1, 1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7" grpId="0"/>
      <p:bldP spid="16" grpId="0"/>
      <p:bldP spid="18" grpId="0"/>
      <p:bldP spid="19" grpId="0"/>
      <p:bldP spid="2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-43071" y="30776"/>
            <a:ext cx="9230144" cy="767741"/>
            <a:chOff x="-43071" y="30776"/>
            <a:chExt cx="9230144" cy="767741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-396" y="30776"/>
              <a:ext cx="9144793" cy="402371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43071" y="615621"/>
              <a:ext cx="9230144" cy="182896"/>
            </a:xfrm>
            <a:prstGeom prst="rect">
              <a:avLst/>
            </a:prstGeom>
          </p:spPr>
        </p:pic>
      </p:grpSp>
      <p:grpSp>
        <p:nvGrpSpPr>
          <p:cNvPr id="11" name="组合 10"/>
          <p:cNvGrpSpPr/>
          <p:nvPr/>
        </p:nvGrpSpPr>
        <p:grpSpPr>
          <a:xfrm flipV="1">
            <a:off x="-160766" y="4348600"/>
            <a:ext cx="9230144" cy="767741"/>
            <a:chOff x="-43071" y="30776"/>
            <a:chExt cx="9230144" cy="767741"/>
          </a:xfrm>
        </p:grpSpPr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-396" y="30776"/>
              <a:ext cx="9144793" cy="402371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43071" y="615621"/>
              <a:ext cx="9230144" cy="182896"/>
            </a:xfrm>
            <a:prstGeom prst="rect">
              <a:avLst/>
            </a:prstGeom>
          </p:spPr>
        </p:pic>
      </p:grpSp>
      <p:pic>
        <p:nvPicPr>
          <p:cNvPr id="16" name="图片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8094" y="2447812"/>
            <a:ext cx="1731414" cy="182896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4882807" y="2447812"/>
            <a:ext cx="1731414" cy="182896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3910425" y="991592"/>
            <a:ext cx="1323150" cy="1331742"/>
            <a:chOff x="3910425" y="991592"/>
            <a:chExt cx="1323150" cy="1331742"/>
          </a:xfrm>
        </p:grpSpPr>
        <p:pic>
          <p:nvPicPr>
            <p:cNvPr id="21" name="PA_图片 20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5"/>
            <a:stretch>
              <a:fillRect/>
            </a:stretch>
          </p:blipFill>
          <p:spPr>
            <a:xfrm>
              <a:off x="3910425" y="991592"/>
              <a:ext cx="1323150" cy="1331742"/>
            </a:xfrm>
            <a:prstGeom prst="rect">
              <a:avLst/>
            </a:prstGeom>
          </p:spPr>
        </p:pic>
        <p:grpSp>
          <p:nvGrpSpPr>
            <p:cNvPr id="3" name="组合 2"/>
            <p:cNvGrpSpPr/>
            <p:nvPr/>
          </p:nvGrpSpPr>
          <p:grpSpPr>
            <a:xfrm>
              <a:off x="3983830" y="1082465"/>
              <a:ext cx="1169195" cy="1153529"/>
              <a:chOff x="3767023" y="1064323"/>
              <a:chExt cx="1169195" cy="1153529"/>
            </a:xfrm>
          </p:grpSpPr>
          <p:sp>
            <p:nvSpPr>
              <p:cNvPr id="22" name="PA_椭圆 1"/>
              <p:cNvSpPr/>
              <p:nvPr>
                <p:custDataLst>
                  <p:tags r:id="rId6"/>
                </p:custDataLst>
              </p:nvPr>
            </p:nvSpPr>
            <p:spPr>
              <a:xfrm>
                <a:off x="3767023" y="1064323"/>
                <a:ext cx="1169195" cy="1153529"/>
              </a:xfrm>
              <a:prstGeom prst="diamond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/>
              </a:p>
            </p:txBody>
          </p:sp>
          <p:sp>
            <p:nvSpPr>
              <p:cNvPr id="23" name="矩形 22"/>
              <p:cNvSpPr/>
              <p:nvPr/>
            </p:nvSpPr>
            <p:spPr>
              <a:xfrm>
                <a:off x="3968379" y="1219140"/>
                <a:ext cx="809837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4800" b="1" dirty="0">
                    <a:solidFill>
                      <a:srgbClr val="573843"/>
                    </a:solidFill>
                  </a:rPr>
                  <a:t>02</a:t>
                </a:r>
                <a:endParaRPr lang="zh-CN" altLang="en-US" sz="2800" b="1" dirty="0">
                  <a:solidFill>
                    <a:srgbClr val="573843"/>
                  </a:solidFill>
                </a:endParaRPr>
              </a:p>
            </p:txBody>
          </p:sp>
        </p:grpSp>
      </p:grpSp>
      <p:pic>
        <p:nvPicPr>
          <p:cNvPr id="25" name="图片 24"/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5031" b="88050" l="66227" r="99208">
                        <a14:foregroundMark x1="68338" y1="42138" x2="68338" y2="42138"/>
                        <a14:foregroundMark x1="72032" y1="26415" x2="72032" y2="26415"/>
                        <a14:foregroundMark x1="76781" y1="16981" x2="76781" y2="16981"/>
                        <a14:foregroundMark x1="66227" y1="38994" x2="66227" y2="38994"/>
                        <a14:foregroundMark x1="83113" y1="10692" x2="83113" y2="10692"/>
                        <a14:foregroundMark x1="83113" y1="6289" x2="83113" y2="6289"/>
                        <a14:foregroundMark x1="88127" y1="16981" x2="90501" y2="11321"/>
                        <a14:foregroundMark x1="93404" y1="26415" x2="98153" y2="27673"/>
                        <a14:foregroundMark x1="97361" y1="43396" x2="99208" y2="43396"/>
                      </a14:backgroundRemoval>
                    </a14:imgEffect>
                  </a14:imgLayer>
                </a14:imgProps>
              </a:ext>
            </a:extLst>
          </a:blip>
          <a:srcRect l="64490"/>
          <a:stretch>
            <a:fillRect/>
          </a:stretch>
        </p:blipFill>
        <p:spPr>
          <a:xfrm>
            <a:off x="4403280" y="2331247"/>
            <a:ext cx="318391" cy="376155"/>
          </a:xfrm>
          <a:prstGeom prst="rect">
            <a:avLst/>
          </a:prstGeom>
        </p:spPr>
      </p:pic>
      <p:sp>
        <p:nvSpPr>
          <p:cNvPr id="26" name="文本框 25"/>
          <p:cNvSpPr txBox="1">
            <a:spLocks noChangeArrowheads="1"/>
          </p:cNvSpPr>
          <p:nvPr/>
        </p:nvSpPr>
        <p:spPr bwMode="auto">
          <a:xfrm>
            <a:off x="2897098" y="2886417"/>
            <a:ext cx="3377433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pPr algn="ctr"/>
            <a:r>
              <a:rPr lang="zh-CN" altLang="en-US" sz="2400" dirty="0">
                <a:solidFill>
                  <a:srgbClr val="3D3D3F"/>
                </a:solidFill>
                <a:latin typeface="造字工房悦黑演示版常规体" pitchFamily="50" charset="-122"/>
                <a:ea typeface="造字工房悦黑演示版常规体" pitchFamily="50" charset="-122"/>
              </a:rPr>
              <a:t>点击此处添加标题</a:t>
            </a:r>
            <a:endParaRPr lang="zh-CN" altLang="en-US" sz="2400" dirty="0">
              <a:solidFill>
                <a:srgbClr val="3D3D3F"/>
              </a:solidFill>
              <a:latin typeface="造字工房悦黑演示版常规体" pitchFamily="50" charset="-122"/>
              <a:ea typeface="造字工房悦黑演示版常规体" pitchFamily="50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3172719" y="3170366"/>
            <a:ext cx="282619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00" dirty="0">
                <a:solidFill>
                  <a:srgbClr val="E8C58F"/>
                </a:solidFill>
                <a:ea typeface="+mj-ea"/>
              </a:rPr>
              <a:t>Click here to add a title</a:t>
            </a:r>
            <a:endParaRPr lang="zh-CN" altLang="en-US" sz="1600" dirty="0">
              <a:solidFill>
                <a:srgbClr val="E8C58F"/>
              </a:solidFill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4000">
        <p:random/>
      </p:transition>
    </mc:Choice>
    <mc:Fallback>
      <p:transition spd="slow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38" dur="500" tmFilter="0, 0; .2, .5; .8, .5; 1, 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250" autoRev="1" fill="hold"/>
                                        <p:tgtEl>
                                          <p:spTgt spid="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3076817" y="2889408"/>
            <a:ext cx="137315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zh-CN" altLang="en-US" sz="1000" dirty="0">
                <a:solidFill>
                  <a:srgbClr val="000000">
                    <a:lumMod val="65000"/>
                    <a:lumOff val="35000"/>
                  </a:srgbClr>
                </a:solidFill>
                <a:cs typeface="+mn-ea"/>
                <a:sym typeface="+mn-lt"/>
              </a:rPr>
              <a:t>点击此处添加文字描述，文字颜色、大小、字体可根据需求进行更改。</a:t>
            </a:r>
            <a:endParaRPr lang="zh-CN" altLang="en-US" sz="1000" dirty="0">
              <a:solidFill>
                <a:srgbClr val="000000">
                  <a:lumMod val="65000"/>
                  <a:lumOff val="35000"/>
                </a:srgbClr>
              </a:solidFill>
              <a:cs typeface="+mn-ea"/>
              <a:sym typeface="+mn-lt"/>
            </a:endParaRPr>
          </a:p>
        </p:txBody>
      </p:sp>
      <p:sp>
        <p:nvSpPr>
          <p:cNvPr id="24" name="TextBox 14"/>
          <p:cNvSpPr txBox="1"/>
          <p:nvPr/>
        </p:nvSpPr>
        <p:spPr>
          <a:xfrm>
            <a:off x="3183035" y="1512610"/>
            <a:ext cx="11335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2016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4790713" y="2902108"/>
            <a:ext cx="137315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zh-CN" altLang="en-US" sz="1000" dirty="0">
                <a:solidFill>
                  <a:srgbClr val="000000">
                    <a:lumMod val="65000"/>
                    <a:lumOff val="35000"/>
                  </a:srgbClr>
                </a:solidFill>
                <a:cs typeface="+mn-ea"/>
                <a:sym typeface="+mn-lt"/>
              </a:rPr>
              <a:t>点击此处添加文字描述，文字颜色、大小、字体可根据需求进行更改。</a:t>
            </a:r>
            <a:endParaRPr lang="zh-CN" altLang="en-US" sz="1000" dirty="0">
              <a:solidFill>
                <a:srgbClr val="000000">
                  <a:lumMod val="65000"/>
                  <a:lumOff val="35000"/>
                </a:srgbClr>
              </a:solidFill>
              <a:cs typeface="+mn-ea"/>
              <a:sym typeface="+mn-lt"/>
            </a:endParaRPr>
          </a:p>
        </p:txBody>
      </p:sp>
      <p:sp>
        <p:nvSpPr>
          <p:cNvPr id="27" name="TextBox 14"/>
          <p:cNvSpPr txBox="1"/>
          <p:nvPr/>
        </p:nvSpPr>
        <p:spPr>
          <a:xfrm>
            <a:off x="4896931" y="1525310"/>
            <a:ext cx="11335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2017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6520940" y="2897724"/>
            <a:ext cx="137315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zh-CN" altLang="en-US" sz="1000" dirty="0">
                <a:solidFill>
                  <a:srgbClr val="000000">
                    <a:lumMod val="65000"/>
                    <a:lumOff val="35000"/>
                  </a:srgbClr>
                </a:solidFill>
                <a:cs typeface="+mn-ea"/>
                <a:sym typeface="+mn-lt"/>
              </a:rPr>
              <a:t>点击此处添加文字描述，文字颜色、大小、字体可根据需求进行更改。</a:t>
            </a:r>
            <a:endParaRPr lang="zh-CN" altLang="en-US" sz="1000" dirty="0">
              <a:solidFill>
                <a:srgbClr val="000000">
                  <a:lumMod val="65000"/>
                  <a:lumOff val="35000"/>
                </a:srgbClr>
              </a:solidFill>
              <a:cs typeface="+mn-ea"/>
              <a:sym typeface="+mn-lt"/>
            </a:endParaRPr>
          </a:p>
        </p:txBody>
      </p:sp>
      <p:sp>
        <p:nvSpPr>
          <p:cNvPr id="30" name="TextBox 14"/>
          <p:cNvSpPr txBox="1"/>
          <p:nvPr/>
        </p:nvSpPr>
        <p:spPr>
          <a:xfrm>
            <a:off x="6627158" y="1520926"/>
            <a:ext cx="11335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2018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362921" y="2897724"/>
            <a:ext cx="137315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zh-CN" altLang="en-US" sz="1000" dirty="0">
                <a:solidFill>
                  <a:srgbClr val="000000">
                    <a:lumMod val="65000"/>
                    <a:lumOff val="35000"/>
                  </a:srgbClr>
                </a:solidFill>
                <a:cs typeface="+mn-ea"/>
                <a:sym typeface="+mn-lt"/>
              </a:rPr>
              <a:t>点击此处添加文字描述，文字颜色、大小、字体可根据需求进行更改。</a:t>
            </a:r>
            <a:endParaRPr lang="zh-CN" altLang="en-US" sz="1000" dirty="0">
              <a:solidFill>
                <a:srgbClr val="000000">
                  <a:lumMod val="65000"/>
                  <a:lumOff val="35000"/>
                </a:srgbClr>
              </a:solidFill>
              <a:cs typeface="+mn-ea"/>
              <a:sym typeface="+mn-lt"/>
            </a:endParaRPr>
          </a:p>
        </p:txBody>
      </p:sp>
      <p:sp>
        <p:nvSpPr>
          <p:cNvPr id="20" name="TextBox 14"/>
          <p:cNvSpPr txBox="1"/>
          <p:nvPr/>
        </p:nvSpPr>
        <p:spPr>
          <a:xfrm>
            <a:off x="1469139" y="1520926"/>
            <a:ext cx="11335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2015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1" name="PA_图片 1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 cstate="print"/>
          <a:stretch>
            <a:fillRect/>
          </a:stretch>
        </p:blipFill>
        <p:spPr>
          <a:xfrm rot="21394445">
            <a:off x="5945602" y="795795"/>
            <a:ext cx="904803" cy="190399"/>
          </a:xfrm>
          <a:prstGeom prst="rect">
            <a:avLst/>
          </a:prstGeom>
        </p:spPr>
      </p:pic>
      <p:pic>
        <p:nvPicPr>
          <p:cNvPr id="12" name="PA_图片 1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 cstate="print"/>
          <a:stretch>
            <a:fillRect/>
          </a:stretch>
        </p:blipFill>
        <p:spPr>
          <a:xfrm rot="205555" flipH="1">
            <a:off x="2326102" y="795794"/>
            <a:ext cx="904803" cy="190399"/>
          </a:xfrm>
          <a:prstGeom prst="rect">
            <a:avLst/>
          </a:prstGeom>
        </p:spPr>
      </p:pic>
      <p:sp>
        <p:nvSpPr>
          <p:cNvPr id="13" name="文本框 12"/>
          <p:cNvSpPr txBox="1">
            <a:spLocks noChangeArrowheads="1"/>
          </p:cNvSpPr>
          <p:nvPr/>
        </p:nvSpPr>
        <p:spPr bwMode="auto">
          <a:xfrm>
            <a:off x="2883283" y="662656"/>
            <a:ext cx="3377433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pPr algn="ctr"/>
            <a:r>
              <a:rPr lang="zh-CN" altLang="en-US" sz="2400" dirty="0">
                <a:solidFill>
                  <a:srgbClr val="3D3D3F"/>
                </a:solidFill>
                <a:latin typeface="造字工房悦黑演示版常规体" pitchFamily="50" charset="-122"/>
                <a:ea typeface="造字工房悦黑演示版常规体" pitchFamily="50" charset="-122"/>
              </a:rPr>
              <a:t>点击此处添加标题</a:t>
            </a:r>
            <a:endParaRPr lang="zh-CN" altLang="en-US" sz="2400" dirty="0">
              <a:solidFill>
                <a:srgbClr val="3D3D3F"/>
              </a:solidFill>
              <a:latin typeface="造字工房悦黑演示版常规体" pitchFamily="50" charset="-122"/>
              <a:ea typeface="造字工房悦黑演示版常规体" pitchFamily="50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3158904" y="946605"/>
            <a:ext cx="282619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00" dirty="0">
                <a:solidFill>
                  <a:srgbClr val="E8C58F"/>
                </a:solidFill>
                <a:ea typeface="+mj-ea"/>
              </a:rPr>
              <a:t>Click here to add a title</a:t>
            </a:r>
            <a:endParaRPr lang="zh-CN" altLang="en-US" sz="1600" dirty="0">
              <a:solidFill>
                <a:srgbClr val="E8C58F"/>
              </a:solidFill>
              <a:ea typeface="+mj-ea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258" b="97484" l="528" r="32718">
                        <a14:foregroundMark x1="17942" y1="6289" x2="17942" y2="6289"/>
                        <a14:foregroundMark x1="22955" y1="13208" x2="22955" y2="13208"/>
                        <a14:foregroundMark x1="17942" y1="1258" x2="17942" y2="1258"/>
                        <a14:foregroundMark x1="11082" y1="10692" x2="11082" y2="10692"/>
                        <a14:foregroundMark x1="6860" y1="23899" x2="6860" y2="23899"/>
                        <a14:foregroundMark x1="2375" y1="37107" x2="2375" y2="37107"/>
                        <a14:foregroundMark x1="18997" y1="92453" x2="18997" y2="92453"/>
                        <a14:foregroundMark x1="18206" y1="98742" x2="18206" y2="98742"/>
                        <a14:foregroundMark x1="528" y1="36478" x2="528" y2="36478"/>
                        <a14:foregroundMark x1="27704" y1="23899" x2="27704" y2="23899"/>
                        <a14:foregroundMark x1="32718" y1="37736" x2="32718" y2="37736"/>
                      </a14:backgroundRemoval>
                    </a14:imgEffect>
                  </a14:imgLayer>
                </a14:imgProps>
              </a:ext>
            </a:extLst>
          </a:blip>
          <a:srcRect r="63987"/>
          <a:stretch>
            <a:fillRect/>
          </a:stretch>
        </p:blipFill>
        <p:spPr>
          <a:xfrm>
            <a:off x="1718046" y="1868782"/>
            <a:ext cx="662903" cy="772241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258" b="97484" l="528" r="32718">
                        <a14:foregroundMark x1="17942" y1="6289" x2="17942" y2="6289"/>
                        <a14:foregroundMark x1="22955" y1="13208" x2="22955" y2="13208"/>
                        <a14:foregroundMark x1="17942" y1="1258" x2="17942" y2="1258"/>
                        <a14:foregroundMark x1="11082" y1="10692" x2="11082" y2="10692"/>
                        <a14:foregroundMark x1="6860" y1="23899" x2="6860" y2="23899"/>
                        <a14:foregroundMark x1="2375" y1="37107" x2="2375" y2="37107"/>
                        <a14:foregroundMark x1="18997" y1="92453" x2="18997" y2="92453"/>
                        <a14:foregroundMark x1="18206" y1="98742" x2="18206" y2="98742"/>
                        <a14:foregroundMark x1="528" y1="36478" x2="528" y2="36478"/>
                        <a14:foregroundMark x1="27704" y1="23899" x2="27704" y2="23899"/>
                        <a14:foregroundMark x1="32718" y1="37736" x2="32718" y2="37736"/>
                      </a14:backgroundRemoval>
                    </a14:imgEffect>
                  </a14:imgLayer>
                </a14:imgProps>
              </a:ext>
            </a:extLst>
          </a:blip>
          <a:srcRect r="63987"/>
          <a:stretch>
            <a:fillRect/>
          </a:stretch>
        </p:blipFill>
        <p:spPr>
          <a:xfrm>
            <a:off x="3431942" y="1868782"/>
            <a:ext cx="662903" cy="772241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258" b="97484" l="528" r="32718">
                        <a14:foregroundMark x1="17942" y1="6289" x2="17942" y2="6289"/>
                        <a14:foregroundMark x1="22955" y1="13208" x2="22955" y2="13208"/>
                        <a14:foregroundMark x1="17942" y1="1258" x2="17942" y2="1258"/>
                        <a14:foregroundMark x1="11082" y1="10692" x2="11082" y2="10692"/>
                        <a14:foregroundMark x1="6860" y1="23899" x2="6860" y2="23899"/>
                        <a14:foregroundMark x1="2375" y1="37107" x2="2375" y2="37107"/>
                        <a14:foregroundMark x1="18997" y1="92453" x2="18997" y2="92453"/>
                        <a14:foregroundMark x1="18206" y1="98742" x2="18206" y2="98742"/>
                        <a14:foregroundMark x1="528" y1="36478" x2="528" y2="36478"/>
                        <a14:foregroundMark x1="27704" y1="23899" x2="27704" y2="23899"/>
                        <a14:foregroundMark x1="32718" y1="37736" x2="32718" y2="37736"/>
                      </a14:backgroundRemoval>
                    </a14:imgEffect>
                  </a14:imgLayer>
                </a14:imgProps>
              </a:ext>
            </a:extLst>
          </a:blip>
          <a:srcRect r="63987"/>
          <a:stretch>
            <a:fillRect/>
          </a:stretch>
        </p:blipFill>
        <p:spPr>
          <a:xfrm>
            <a:off x="5145838" y="1868782"/>
            <a:ext cx="662903" cy="772241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258" b="97484" l="528" r="32718">
                        <a14:foregroundMark x1="17942" y1="6289" x2="17942" y2="6289"/>
                        <a14:foregroundMark x1="22955" y1="13208" x2="22955" y2="13208"/>
                        <a14:foregroundMark x1="17942" y1="1258" x2="17942" y2="1258"/>
                        <a14:foregroundMark x1="11082" y1="10692" x2="11082" y2="10692"/>
                        <a14:foregroundMark x1="6860" y1="23899" x2="6860" y2="23899"/>
                        <a14:foregroundMark x1="2375" y1="37107" x2="2375" y2="37107"/>
                        <a14:foregroundMark x1="18997" y1="92453" x2="18997" y2="92453"/>
                        <a14:foregroundMark x1="18206" y1="98742" x2="18206" y2="98742"/>
                        <a14:foregroundMark x1="528" y1="36478" x2="528" y2="36478"/>
                        <a14:foregroundMark x1="27704" y1="23899" x2="27704" y2="23899"/>
                        <a14:foregroundMark x1="32718" y1="37736" x2="32718" y2="37736"/>
                      </a14:backgroundRemoval>
                    </a14:imgEffect>
                  </a14:imgLayer>
                </a14:imgProps>
              </a:ext>
            </a:extLst>
          </a:blip>
          <a:srcRect r="63987"/>
          <a:stretch>
            <a:fillRect/>
          </a:stretch>
        </p:blipFill>
        <p:spPr>
          <a:xfrm>
            <a:off x="6859734" y="1868782"/>
            <a:ext cx="662903" cy="772241"/>
          </a:xfrm>
          <a:prstGeom prst="rect">
            <a:avLst/>
          </a:prstGeom>
        </p:spPr>
      </p:pic>
      <p:grpSp>
        <p:nvGrpSpPr>
          <p:cNvPr id="18" name="组合 17"/>
          <p:cNvGrpSpPr/>
          <p:nvPr/>
        </p:nvGrpSpPr>
        <p:grpSpPr>
          <a:xfrm>
            <a:off x="806172" y="2524883"/>
            <a:ext cx="7531657" cy="290773"/>
            <a:chOff x="703197" y="2431364"/>
            <a:chExt cx="7531657" cy="290773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 rot="16200000">
              <a:off x="7645968" y="2133250"/>
              <a:ext cx="290296" cy="887477"/>
            </a:xfrm>
            <a:prstGeom prst="rect">
              <a:avLst/>
            </a:prstGeom>
          </p:spPr>
        </p:pic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 rot="5400000" flipH="1">
              <a:off x="1001788" y="2132773"/>
              <a:ext cx="290296" cy="887477"/>
            </a:xfrm>
            <a:prstGeom prst="rect">
              <a:avLst/>
            </a:prstGeom>
          </p:spPr>
        </p:pic>
        <p:pic>
          <p:nvPicPr>
            <p:cNvPr id="16" name="图片 15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1018324" y="2561272"/>
              <a:ext cx="6804000" cy="36000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6000">
        <p:random/>
      </p:transition>
    </mc:Choice>
    <mc:Fallback>
      <p:transition spd="slow" advTm="6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8571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158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78"/>
                            </p:stCondLst>
                            <p:childTnLst>
                              <p:par>
                                <p:cTn id="21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45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378"/>
                            </p:stCondLst>
                            <p:childTnLst>
                              <p:par>
                                <p:cTn id="28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878"/>
                            </p:stCondLst>
                            <p:childTnLst>
                              <p:par>
                                <p:cTn id="3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378"/>
                            </p:stCondLst>
                            <p:childTnLst>
                              <p:par>
                                <p:cTn id="4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878"/>
                            </p:stCondLst>
                            <p:childTnLst>
                              <p:par>
                                <p:cTn id="4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378"/>
                            </p:stCondLst>
                            <p:childTnLst>
                              <p:par>
                                <p:cTn id="58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878"/>
                            </p:stCondLst>
                            <p:childTnLst>
                              <p:par>
                                <p:cTn id="6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378"/>
                            </p:stCondLst>
                            <p:childTnLst>
                              <p:par>
                                <p:cTn id="7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4878"/>
                            </p:stCondLst>
                            <p:childTnLst>
                              <p:par>
                                <p:cTn id="7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6" grpId="0"/>
      <p:bldP spid="27" grpId="0"/>
      <p:bldP spid="29" grpId="0"/>
      <p:bldP spid="30" grpId="0"/>
      <p:bldP spid="19" grpId="0"/>
      <p:bldP spid="20" grpId="0"/>
      <p:bldP spid="13" grpId="0"/>
      <p:bldP spid="1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A_图片 1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 cstate="print"/>
          <a:stretch>
            <a:fillRect/>
          </a:stretch>
        </p:blipFill>
        <p:spPr>
          <a:xfrm rot="21394445">
            <a:off x="5945602" y="795795"/>
            <a:ext cx="904803" cy="190399"/>
          </a:xfrm>
          <a:prstGeom prst="rect">
            <a:avLst/>
          </a:prstGeom>
        </p:spPr>
      </p:pic>
      <p:pic>
        <p:nvPicPr>
          <p:cNvPr id="12" name="PA_图片 1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 cstate="print"/>
          <a:stretch>
            <a:fillRect/>
          </a:stretch>
        </p:blipFill>
        <p:spPr>
          <a:xfrm rot="205555" flipH="1">
            <a:off x="2326102" y="795794"/>
            <a:ext cx="904803" cy="190399"/>
          </a:xfrm>
          <a:prstGeom prst="rect">
            <a:avLst/>
          </a:prstGeom>
        </p:spPr>
      </p:pic>
      <p:sp>
        <p:nvSpPr>
          <p:cNvPr id="13" name="文本框 12"/>
          <p:cNvSpPr txBox="1">
            <a:spLocks noChangeArrowheads="1"/>
          </p:cNvSpPr>
          <p:nvPr/>
        </p:nvSpPr>
        <p:spPr bwMode="auto">
          <a:xfrm>
            <a:off x="2883283" y="662656"/>
            <a:ext cx="3377433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pPr algn="ctr"/>
            <a:r>
              <a:rPr lang="zh-CN" altLang="en-US" sz="2400" dirty="0">
                <a:solidFill>
                  <a:srgbClr val="3D3D3F"/>
                </a:solidFill>
                <a:latin typeface="造字工房悦黑演示版常规体" pitchFamily="50" charset="-122"/>
                <a:ea typeface="造字工房悦黑演示版常规体" pitchFamily="50" charset="-122"/>
              </a:rPr>
              <a:t>点击此处添加标题</a:t>
            </a:r>
            <a:endParaRPr lang="zh-CN" altLang="en-US" sz="2400" dirty="0">
              <a:solidFill>
                <a:srgbClr val="3D3D3F"/>
              </a:solidFill>
              <a:latin typeface="造字工房悦黑演示版常规体" pitchFamily="50" charset="-122"/>
              <a:ea typeface="造字工房悦黑演示版常规体" pitchFamily="50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3158904" y="946605"/>
            <a:ext cx="282619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00" dirty="0">
                <a:solidFill>
                  <a:srgbClr val="E8C58F"/>
                </a:solidFill>
                <a:ea typeface="+mj-ea"/>
              </a:rPr>
              <a:t>Click here to add a title</a:t>
            </a:r>
            <a:endParaRPr lang="zh-CN" altLang="en-US" sz="1600" dirty="0">
              <a:solidFill>
                <a:srgbClr val="E8C58F"/>
              </a:solidFill>
              <a:ea typeface="+mj-ea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953930" y="1729852"/>
            <a:ext cx="3482995" cy="1909537"/>
            <a:chOff x="909556" y="1860481"/>
            <a:chExt cx="3482995" cy="1909537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6200000">
              <a:off x="1696285" y="1073752"/>
              <a:ext cx="1909537" cy="3482995"/>
            </a:xfrm>
            <a:prstGeom prst="rect">
              <a:avLst/>
            </a:prstGeom>
          </p:spPr>
        </p:pic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94918" y="2114549"/>
              <a:ext cx="1449831" cy="1395235"/>
            </a:xfrm>
            <a:prstGeom prst="ellipse">
              <a:avLst/>
            </a:prstGeom>
            <a:ln w="38100">
              <a:solidFill>
                <a:srgbClr val="F1A287"/>
              </a:solidFill>
            </a:ln>
          </p:spPr>
        </p:pic>
      </p:grpSp>
      <p:sp>
        <p:nvSpPr>
          <p:cNvPr id="14" name="矩形 13"/>
          <p:cNvSpPr/>
          <p:nvPr/>
        </p:nvSpPr>
        <p:spPr>
          <a:xfrm>
            <a:off x="4567618" y="1729851"/>
            <a:ext cx="366077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000" dirty="0">
                <a:solidFill>
                  <a:srgbClr val="000000">
                    <a:lumMod val="65000"/>
                    <a:lumOff val="35000"/>
                  </a:srgbClr>
                </a:solidFill>
                <a:cs typeface="+mn-ea"/>
                <a:sym typeface="+mn-lt"/>
              </a:rPr>
              <a:t>点击此处添加文字描述，文字颜色、大小、字体可根据需求进行更改。</a:t>
            </a:r>
            <a:endParaRPr lang="zh-CN" altLang="en-US" sz="1000" dirty="0">
              <a:solidFill>
                <a:srgbClr val="000000">
                  <a:lumMod val="65000"/>
                  <a:lumOff val="35000"/>
                </a:srgbClr>
              </a:solidFill>
              <a:cs typeface="+mn-ea"/>
              <a:sym typeface="+mn-lt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4843390" y="2404538"/>
            <a:ext cx="366077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000" dirty="0">
                <a:solidFill>
                  <a:srgbClr val="000000">
                    <a:lumMod val="65000"/>
                    <a:lumOff val="35000"/>
                  </a:srgbClr>
                </a:solidFill>
                <a:cs typeface="+mn-ea"/>
                <a:sym typeface="+mn-lt"/>
              </a:rPr>
              <a:t>点击此处添加文字描述，文字颜色、大小、字体可根据需求进行更改。</a:t>
            </a:r>
            <a:endParaRPr lang="zh-CN" altLang="en-US" sz="1000" dirty="0">
              <a:solidFill>
                <a:srgbClr val="000000">
                  <a:lumMod val="65000"/>
                  <a:lumOff val="35000"/>
                </a:srgbClr>
              </a:solidFill>
              <a:cs typeface="+mn-ea"/>
              <a:sym typeface="+mn-lt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4522288" y="3079225"/>
            <a:ext cx="366077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000" dirty="0">
                <a:solidFill>
                  <a:srgbClr val="000000">
                    <a:lumMod val="65000"/>
                    <a:lumOff val="35000"/>
                  </a:srgbClr>
                </a:solidFill>
                <a:cs typeface="+mn-ea"/>
                <a:sym typeface="+mn-lt"/>
              </a:rPr>
              <a:t>点击此处添加文字描述，文字颜色、大小、字体可根据需求进行更改。</a:t>
            </a:r>
            <a:endParaRPr lang="zh-CN" altLang="en-US" sz="1000" dirty="0">
              <a:solidFill>
                <a:srgbClr val="000000">
                  <a:lumMod val="65000"/>
                  <a:lumOff val="35000"/>
                </a:srgbClr>
              </a:solidFill>
              <a:cs typeface="+mn-ea"/>
              <a:sym typeface="+mn-lt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2619816" y="1775111"/>
            <a:ext cx="508738" cy="508738"/>
            <a:chOff x="2619816" y="1775111"/>
            <a:chExt cx="508738" cy="508738"/>
          </a:xfrm>
        </p:grpSpPr>
        <p:sp>
          <p:nvSpPr>
            <p:cNvPr id="7" name="椭圆 6"/>
            <p:cNvSpPr/>
            <p:nvPr/>
          </p:nvSpPr>
          <p:spPr>
            <a:xfrm>
              <a:off x="2619816" y="1775111"/>
              <a:ext cx="508738" cy="508738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3333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2676816" y="1835536"/>
              <a:ext cx="4157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b="1" dirty="0">
                  <a:solidFill>
                    <a:srgbClr val="333333"/>
                  </a:solidFill>
                </a:rPr>
                <a:t>01</a:t>
              </a:r>
              <a:endParaRPr lang="zh-CN" altLang="en-US" b="1" dirty="0">
                <a:solidFill>
                  <a:srgbClr val="333333"/>
                </a:solidFill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3000814" y="2380641"/>
            <a:ext cx="508738" cy="508738"/>
            <a:chOff x="3000814" y="2380641"/>
            <a:chExt cx="508738" cy="508738"/>
          </a:xfrm>
        </p:grpSpPr>
        <p:sp>
          <p:nvSpPr>
            <p:cNvPr id="18" name="椭圆 17"/>
            <p:cNvSpPr/>
            <p:nvPr/>
          </p:nvSpPr>
          <p:spPr>
            <a:xfrm>
              <a:off x="3000814" y="2380641"/>
              <a:ext cx="508738" cy="508738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3333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3047320" y="2444832"/>
              <a:ext cx="4157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b="1" dirty="0">
                  <a:solidFill>
                    <a:srgbClr val="333333"/>
                  </a:solidFill>
                </a:rPr>
                <a:t>02</a:t>
              </a:r>
              <a:endParaRPr lang="zh-CN" altLang="en-US" b="1" dirty="0">
                <a:solidFill>
                  <a:srgbClr val="333333"/>
                </a:solidFill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2642856" y="3079702"/>
            <a:ext cx="508738" cy="508738"/>
            <a:chOff x="2642856" y="3079702"/>
            <a:chExt cx="508738" cy="508738"/>
          </a:xfrm>
        </p:grpSpPr>
        <p:sp>
          <p:nvSpPr>
            <p:cNvPr id="19" name="椭圆 18"/>
            <p:cNvSpPr/>
            <p:nvPr/>
          </p:nvSpPr>
          <p:spPr>
            <a:xfrm>
              <a:off x="2642856" y="3079702"/>
              <a:ext cx="508738" cy="508738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3333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2712850" y="3149405"/>
              <a:ext cx="4157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b="1" dirty="0">
                  <a:solidFill>
                    <a:srgbClr val="333333"/>
                  </a:solidFill>
                </a:rPr>
                <a:t>03</a:t>
              </a:r>
              <a:endParaRPr lang="zh-CN" altLang="en-US" b="1" dirty="0">
                <a:solidFill>
                  <a:srgbClr val="333333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4300">
        <p:random/>
      </p:transition>
    </mc:Choice>
    <mc:Fallback>
      <p:transition spd="slow" advTm="43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8571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158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78"/>
                            </p:stCondLst>
                            <p:childTnLst>
                              <p:par>
                                <p:cTn id="2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878"/>
                            </p:stCondLst>
                            <p:childTnLst>
                              <p:par>
                                <p:cTn id="2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378"/>
                            </p:stCondLst>
                            <p:childTnLst>
                              <p:par>
                                <p:cTn id="3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878"/>
                            </p:stCondLst>
                            <p:childTnLst>
                              <p:par>
                                <p:cTn id="4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7" grpId="0"/>
      <p:bldP spid="14" grpId="0"/>
      <p:bldP spid="15" grpId="0"/>
      <p:bldP spid="1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A_图片 1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 cstate="print"/>
          <a:stretch>
            <a:fillRect/>
          </a:stretch>
        </p:blipFill>
        <p:spPr>
          <a:xfrm rot="21394445">
            <a:off x="5945602" y="795795"/>
            <a:ext cx="904803" cy="190399"/>
          </a:xfrm>
          <a:prstGeom prst="rect">
            <a:avLst/>
          </a:prstGeom>
        </p:spPr>
      </p:pic>
      <p:pic>
        <p:nvPicPr>
          <p:cNvPr id="12" name="PA_图片 1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 cstate="print"/>
          <a:stretch>
            <a:fillRect/>
          </a:stretch>
        </p:blipFill>
        <p:spPr>
          <a:xfrm rot="205555" flipH="1">
            <a:off x="2326102" y="795794"/>
            <a:ext cx="904803" cy="190399"/>
          </a:xfrm>
          <a:prstGeom prst="rect">
            <a:avLst/>
          </a:prstGeom>
        </p:spPr>
      </p:pic>
      <p:sp>
        <p:nvSpPr>
          <p:cNvPr id="13" name="文本框 12"/>
          <p:cNvSpPr txBox="1">
            <a:spLocks noChangeArrowheads="1"/>
          </p:cNvSpPr>
          <p:nvPr/>
        </p:nvSpPr>
        <p:spPr bwMode="auto">
          <a:xfrm>
            <a:off x="2883283" y="662656"/>
            <a:ext cx="3377433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pPr algn="ctr"/>
            <a:r>
              <a:rPr lang="zh-CN" altLang="en-US" sz="2400" dirty="0">
                <a:solidFill>
                  <a:srgbClr val="3D3D3F"/>
                </a:solidFill>
                <a:latin typeface="造字工房悦黑演示版常规体" pitchFamily="50" charset="-122"/>
                <a:ea typeface="造字工房悦黑演示版常规体" pitchFamily="50" charset="-122"/>
              </a:rPr>
              <a:t>点击此处添加标题</a:t>
            </a:r>
            <a:endParaRPr lang="zh-CN" altLang="en-US" sz="2400" dirty="0">
              <a:solidFill>
                <a:srgbClr val="3D3D3F"/>
              </a:solidFill>
              <a:latin typeface="造字工房悦黑演示版常规体" pitchFamily="50" charset="-122"/>
              <a:ea typeface="造字工房悦黑演示版常规体" pitchFamily="50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3158904" y="946605"/>
            <a:ext cx="282619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00" dirty="0">
                <a:solidFill>
                  <a:srgbClr val="E8C58F"/>
                </a:solidFill>
                <a:ea typeface="+mj-ea"/>
              </a:rPr>
              <a:t>Click here to add a title</a:t>
            </a:r>
            <a:endParaRPr lang="zh-CN" altLang="en-US" sz="1600" dirty="0">
              <a:solidFill>
                <a:srgbClr val="E8C58F"/>
              </a:solidFill>
              <a:ea typeface="+mj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3243" y="1751822"/>
            <a:ext cx="1505985" cy="1837198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5177" y="1501952"/>
            <a:ext cx="2219136" cy="493819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39751" y="1751822"/>
            <a:ext cx="1505985" cy="1837198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74040" y="1501952"/>
            <a:ext cx="2219136" cy="493819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98614" y="1751822"/>
            <a:ext cx="1505985" cy="1837198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32903" y="1501952"/>
            <a:ext cx="2219136" cy="493819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956730" y="3589020"/>
            <a:ext cx="1736029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zh-CN" altLang="en-US" sz="1000" dirty="0">
                <a:solidFill>
                  <a:srgbClr val="000000">
                    <a:lumMod val="65000"/>
                    <a:lumOff val="35000"/>
                  </a:srgbClr>
                </a:solidFill>
                <a:cs typeface="+mn-ea"/>
                <a:sym typeface="+mn-lt"/>
              </a:rPr>
              <a:t>点击此处添加文字描述，文字颜色、大小、字体可根据需求进行更改。</a:t>
            </a:r>
            <a:endParaRPr lang="zh-CN" altLang="en-US" sz="1000" dirty="0">
              <a:solidFill>
                <a:srgbClr val="000000">
                  <a:lumMod val="65000"/>
                  <a:lumOff val="35000"/>
                </a:srgbClr>
              </a:solidFill>
              <a:cs typeface="+mn-ea"/>
              <a:sym typeface="+mn-lt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3724728" y="3583940"/>
            <a:ext cx="1736029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zh-CN" altLang="en-US" sz="1000" dirty="0">
                <a:solidFill>
                  <a:srgbClr val="000000">
                    <a:lumMod val="65000"/>
                    <a:lumOff val="35000"/>
                  </a:srgbClr>
                </a:solidFill>
                <a:cs typeface="+mn-ea"/>
                <a:sym typeface="+mn-lt"/>
              </a:rPr>
              <a:t>点击此处添加文字描述，文字颜色、大小、字体可根据需求进行更改。</a:t>
            </a:r>
            <a:endParaRPr lang="zh-CN" altLang="en-US" sz="1000" dirty="0">
              <a:solidFill>
                <a:srgbClr val="000000">
                  <a:lumMod val="65000"/>
                  <a:lumOff val="35000"/>
                </a:srgbClr>
              </a:solidFill>
              <a:cs typeface="+mn-ea"/>
              <a:sym typeface="+mn-lt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6460097" y="3583940"/>
            <a:ext cx="1736029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zh-CN" altLang="en-US" sz="1000" dirty="0">
                <a:solidFill>
                  <a:srgbClr val="000000">
                    <a:lumMod val="65000"/>
                    <a:lumOff val="35000"/>
                  </a:srgbClr>
                </a:solidFill>
                <a:cs typeface="+mn-ea"/>
                <a:sym typeface="+mn-lt"/>
              </a:rPr>
              <a:t>点击此处添加文字描述，文字颜色、大小、字体可根据需求进行更改。</a:t>
            </a:r>
            <a:endParaRPr lang="zh-CN" altLang="en-US" sz="1000" dirty="0">
              <a:solidFill>
                <a:srgbClr val="000000">
                  <a:lumMod val="65000"/>
                  <a:lumOff val="35000"/>
                </a:srgb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300">
        <p:random/>
      </p:transition>
    </mc:Choice>
    <mc:Fallback>
      <p:transition spd="slow" advTm="33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8571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158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78"/>
                            </p:stCondLst>
                            <p:childTnLst>
                              <p:par>
                                <p:cTn id="21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45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45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45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378"/>
                            </p:stCondLst>
                            <p:childTnLst>
                              <p:par>
                                <p:cTn id="4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878"/>
                            </p:stCondLst>
                            <p:childTnLst>
                              <p:par>
                                <p:cTn id="5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7" grpId="0"/>
      <p:bldP spid="8" grpId="0"/>
      <p:bldP spid="18" grpId="0"/>
      <p:bldP spid="1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A_图片 1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 cstate="print"/>
          <a:stretch>
            <a:fillRect/>
          </a:stretch>
        </p:blipFill>
        <p:spPr>
          <a:xfrm rot="21394445">
            <a:off x="5945602" y="795795"/>
            <a:ext cx="904803" cy="190399"/>
          </a:xfrm>
          <a:prstGeom prst="rect">
            <a:avLst/>
          </a:prstGeom>
        </p:spPr>
      </p:pic>
      <p:pic>
        <p:nvPicPr>
          <p:cNvPr id="12" name="PA_图片 1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 cstate="print"/>
          <a:stretch>
            <a:fillRect/>
          </a:stretch>
        </p:blipFill>
        <p:spPr>
          <a:xfrm rot="205555" flipH="1">
            <a:off x="2326102" y="795794"/>
            <a:ext cx="904803" cy="190399"/>
          </a:xfrm>
          <a:prstGeom prst="rect">
            <a:avLst/>
          </a:prstGeom>
        </p:spPr>
      </p:pic>
      <p:sp>
        <p:nvSpPr>
          <p:cNvPr id="13" name="文本框 12"/>
          <p:cNvSpPr txBox="1">
            <a:spLocks noChangeArrowheads="1"/>
          </p:cNvSpPr>
          <p:nvPr/>
        </p:nvSpPr>
        <p:spPr bwMode="auto">
          <a:xfrm>
            <a:off x="2883283" y="662656"/>
            <a:ext cx="3377433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pPr algn="ctr"/>
            <a:r>
              <a:rPr lang="zh-CN" altLang="en-US" sz="2400" dirty="0">
                <a:solidFill>
                  <a:srgbClr val="3D3D3F"/>
                </a:solidFill>
                <a:latin typeface="造字工房悦黑演示版常规体" pitchFamily="50" charset="-122"/>
                <a:ea typeface="造字工房悦黑演示版常规体" pitchFamily="50" charset="-122"/>
              </a:rPr>
              <a:t>点击此处添加标题</a:t>
            </a:r>
            <a:endParaRPr lang="zh-CN" altLang="en-US" sz="2400" dirty="0">
              <a:solidFill>
                <a:srgbClr val="3D3D3F"/>
              </a:solidFill>
              <a:latin typeface="造字工房悦黑演示版常规体" pitchFamily="50" charset="-122"/>
              <a:ea typeface="造字工房悦黑演示版常规体" pitchFamily="50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3158904" y="946605"/>
            <a:ext cx="282619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00" dirty="0">
                <a:solidFill>
                  <a:srgbClr val="E8C58F"/>
                </a:solidFill>
                <a:ea typeface="+mj-ea"/>
              </a:rPr>
              <a:t>Click here to add a title</a:t>
            </a:r>
            <a:endParaRPr lang="zh-CN" altLang="en-US" sz="1600" dirty="0">
              <a:solidFill>
                <a:srgbClr val="E8C58F"/>
              </a:solidFill>
              <a:ea typeface="+mj-ea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2675578">
            <a:off x="1807214" y="2721988"/>
            <a:ext cx="1131300" cy="246751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9000301" flipV="1">
            <a:off x="4020208" y="2685019"/>
            <a:ext cx="1131300" cy="246751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2493987">
            <a:off x="6297318" y="2605593"/>
            <a:ext cx="1131300" cy="246751"/>
          </a:xfrm>
          <a:prstGeom prst="rect">
            <a:avLst/>
          </a:prstGeom>
        </p:spPr>
      </p:pic>
      <p:grpSp>
        <p:nvGrpSpPr>
          <p:cNvPr id="9" name="组合 8"/>
          <p:cNvGrpSpPr/>
          <p:nvPr/>
        </p:nvGrpSpPr>
        <p:grpSpPr>
          <a:xfrm>
            <a:off x="792825" y="1816310"/>
            <a:ext cx="1031477" cy="1038175"/>
            <a:chOff x="3910427" y="991592"/>
            <a:chExt cx="1323151" cy="1331742"/>
          </a:xfrm>
        </p:grpSpPr>
        <p:pic>
          <p:nvPicPr>
            <p:cNvPr id="10" name="PA_图片 20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6"/>
            <a:stretch>
              <a:fillRect/>
            </a:stretch>
          </p:blipFill>
          <p:spPr>
            <a:xfrm>
              <a:off x="3910427" y="991592"/>
              <a:ext cx="1323151" cy="1331742"/>
            </a:xfrm>
            <a:prstGeom prst="rect">
              <a:avLst/>
            </a:prstGeom>
          </p:spPr>
        </p:pic>
        <p:grpSp>
          <p:nvGrpSpPr>
            <p:cNvPr id="14" name="组合 13"/>
            <p:cNvGrpSpPr/>
            <p:nvPr/>
          </p:nvGrpSpPr>
          <p:grpSpPr>
            <a:xfrm>
              <a:off x="3983830" y="1082465"/>
              <a:ext cx="1209470" cy="1153529"/>
              <a:chOff x="3767023" y="1064323"/>
              <a:chExt cx="1209470" cy="1153529"/>
            </a:xfrm>
          </p:grpSpPr>
          <p:sp>
            <p:nvSpPr>
              <p:cNvPr id="15" name="PA_椭圆 1"/>
              <p:cNvSpPr/>
              <p:nvPr>
                <p:custDataLst>
                  <p:tags r:id="rId7"/>
                </p:custDataLst>
              </p:nvPr>
            </p:nvSpPr>
            <p:spPr>
              <a:xfrm>
                <a:off x="3767023" y="1064323"/>
                <a:ext cx="1169196" cy="1153529"/>
              </a:xfrm>
              <a:prstGeom prst="diamond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/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3935247" y="1185294"/>
                <a:ext cx="1041246" cy="90805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4000" b="1" dirty="0">
                    <a:solidFill>
                      <a:srgbClr val="573843"/>
                    </a:solidFill>
                  </a:rPr>
                  <a:t>01</a:t>
                </a:r>
                <a:endParaRPr lang="zh-CN" altLang="en-US" sz="2000" b="1" dirty="0">
                  <a:solidFill>
                    <a:srgbClr val="573843"/>
                  </a:solidFill>
                </a:endParaRPr>
              </a:p>
            </p:txBody>
          </p:sp>
        </p:grpSp>
      </p:grpSp>
      <p:grpSp>
        <p:nvGrpSpPr>
          <p:cNvPr id="18" name="组合 17"/>
          <p:cNvGrpSpPr/>
          <p:nvPr/>
        </p:nvGrpSpPr>
        <p:grpSpPr>
          <a:xfrm>
            <a:off x="2961613" y="2808395"/>
            <a:ext cx="1031477" cy="1038175"/>
            <a:chOff x="3910427" y="991592"/>
            <a:chExt cx="1323151" cy="1331742"/>
          </a:xfrm>
        </p:grpSpPr>
        <p:pic>
          <p:nvPicPr>
            <p:cNvPr id="19" name="PA_图片 20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6"/>
            <a:stretch>
              <a:fillRect/>
            </a:stretch>
          </p:blipFill>
          <p:spPr>
            <a:xfrm>
              <a:off x="3910427" y="991592"/>
              <a:ext cx="1323151" cy="1331742"/>
            </a:xfrm>
            <a:prstGeom prst="rect">
              <a:avLst/>
            </a:prstGeom>
          </p:spPr>
        </p:pic>
        <p:grpSp>
          <p:nvGrpSpPr>
            <p:cNvPr id="20" name="组合 19"/>
            <p:cNvGrpSpPr/>
            <p:nvPr/>
          </p:nvGrpSpPr>
          <p:grpSpPr>
            <a:xfrm>
              <a:off x="3983830" y="1082465"/>
              <a:ext cx="1209470" cy="1153529"/>
              <a:chOff x="3767023" y="1064323"/>
              <a:chExt cx="1209470" cy="1153529"/>
            </a:xfrm>
          </p:grpSpPr>
          <p:sp>
            <p:nvSpPr>
              <p:cNvPr id="21" name="PA_椭圆 1"/>
              <p:cNvSpPr/>
              <p:nvPr>
                <p:custDataLst>
                  <p:tags r:id="rId9"/>
                </p:custDataLst>
              </p:nvPr>
            </p:nvSpPr>
            <p:spPr>
              <a:xfrm>
                <a:off x="3767023" y="1064323"/>
                <a:ext cx="1169196" cy="1153529"/>
              </a:xfrm>
              <a:prstGeom prst="diamond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/>
              </a:p>
            </p:txBody>
          </p:sp>
          <p:sp>
            <p:nvSpPr>
              <p:cNvPr id="22" name="矩形 21"/>
              <p:cNvSpPr/>
              <p:nvPr/>
            </p:nvSpPr>
            <p:spPr>
              <a:xfrm>
                <a:off x="3935247" y="1185294"/>
                <a:ext cx="1041246" cy="90805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4000" b="1" dirty="0">
                    <a:solidFill>
                      <a:srgbClr val="573843"/>
                    </a:solidFill>
                  </a:rPr>
                  <a:t>02</a:t>
                </a:r>
                <a:endParaRPr lang="zh-CN" altLang="en-US" sz="2000" b="1" dirty="0">
                  <a:solidFill>
                    <a:srgbClr val="573843"/>
                  </a:solidFill>
                </a:endParaRPr>
              </a:p>
            </p:txBody>
          </p:sp>
        </p:grpSp>
      </p:grpSp>
      <p:grpSp>
        <p:nvGrpSpPr>
          <p:cNvPr id="23" name="组合 22"/>
          <p:cNvGrpSpPr/>
          <p:nvPr/>
        </p:nvGrpSpPr>
        <p:grpSpPr>
          <a:xfrm>
            <a:off x="5150907" y="1816310"/>
            <a:ext cx="1031477" cy="1038175"/>
            <a:chOff x="3910427" y="991592"/>
            <a:chExt cx="1323151" cy="1331742"/>
          </a:xfrm>
        </p:grpSpPr>
        <p:pic>
          <p:nvPicPr>
            <p:cNvPr id="24" name="PA_图片 20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6"/>
            <a:stretch>
              <a:fillRect/>
            </a:stretch>
          </p:blipFill>
          <p:spPr>
            <a:xfrm>
              <a:off x="3910427" y="991592"/>
              <a:ext cx="1323151" cy="1331742"/>
            </a:xfrm>
            <a:prstGeom prst="rect">
              <a:avLst/>
            </a:prstGeom>
          </p:spPr>
        </p:pic>
        <p:grpSp>
          <p:nvGrpSpPr>
            <p:cNvPr id="25" name="组合 24"/>
            <p:cNvGrpSpPr/>
            <p:nvPr/>
          </p:nvGrpSpPr>
          <p:grpSpPr>
            <a:xfrm>
              <a:off x="3983830" y="1082465"/>
              <a:ext cx="1209470" cy="1153529"/>
              <a:chOff x="3767023" y="1064323"/>
              <a:chExt cx="1209470" cy="1153529"/>
            </a:xfrm>
          </p:grpSpPr>
          <p:sp>
            <p:nvSpPr>
              <p:cNvPr id="26" name="PA_椭圆 1"/>
              <p:cNvSpPr/>
              <p:nvPr>
                <p:custDataLst>
                  <p:tags r:id="rId11"/>
                </p:custDataLst>
              </p:nvPr>
            </p:nvSpPr>
            <p:spPr>
              <a:xfrm>
                <a:off x="3767023" y="1064323"/>
                <a:ext cx="1169196" cy="1153529"/>
              </a:xfrm>
              <a:prstGeom prst="diamond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/>
              </a:p>
            </p:txBody>
          </p:sp>
          <p:sp>
            <p:nvSpPr>
              <p:cNvPr id="27" name="矩形 26"/>
              <p:cNvSpPr/>
              <p:nvPr/>
            </p:nvSpPr>
            <p:spPr>
              <a:xfrm>
                <a:off x="3935247" y="1185294"/>
                <a:ext cx="1041246" cy="90805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4000" b="1" dirty="0">
                    <a:solidFill>
                      <a:srgbClr val="573843"/>
                    </a:solidFill>
                  </a:rPr>
                  <a:t>03</a:t>
                </a:r>
                <a:endParaRPr lang="zh-CN" altLang="en-US" sz="2000" b="1" dirty="0">
                  <a:solidFill>
                    <a:srgbClr val="573843"/>
                  </a:solidFill>
                </a:endParaRPr>
              </a:p>
            </p:txBody>
          </p:sp>
        </p:grpSp>
      </p:grpSp>
      <p:grpSp>
        <p:nvGrpSpPr>
          <p:cNvPr id="28" name="组合 27"/>
          <p:cNvGrpSpPr/>
          <p:nvPr/>
        </p:nvGrpSpPr>
        <p:grpSpPr>
          <a:xfrm>
            <a:off x="7395928" y="2808395"/>
            <a:ext cx="1031477" cy="1038175"/>
            <a:chOff x="3910427" y="991592"/>
            <a:chExt cx="1323151" cy="1331742"/>
          </a:xfrm>
        </p:grpSpPr>
        <p:pic>
          <p:nvPicPr>
            <p:cNvPr id="29" name="PA_图片 20"/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6"/>
            <a:stretch>
              <a:fillRect/>
            </a:stretch>
          </p:blipFill>
          <p:spPr>
            <a:xfrm>
              <a:off x="3910427" y="991592"/>
              <a:ext cx="1323151" cy="1331742"/>
            </a:xfrm>
            <a:prstGeom prst="rect">
              <a:avLst/>
            </a:prstGeom>
          </p:spPr>
        </p:pic>
        <p:grpSp>
          <p:nvGrpSpPr>
            <p:cNvPr id="30" name="组合 29"/>
            <p:cNvGrpSpPr/>
            <p:nvPr/>
          </p:nvGrpSpPr>
          <p:grpSpPr>
            <a:xfrm>
              <a:off x="3983830" y="1082465"/>
              <a:ext cx="1209470" cy="1153529"/>
              <a:chOff x="3767023" y="1064323"/>
              <a:chExt cx="1209470" cy="1153529"/>
            </a:xfrm>
          </p:grpSpPr>
          <p:sp>
            <p:nvSpPr>
              <p:cNvPr id="31" name="PA_椭圆 1"/>
              <p:cNvSpPr/>
              <p:nvPr>
                <p:custDataLst>
                  <p:tags r:id="rId13"/>
                </p:custDataLst>
              </p:nvPr>
            </p:nvSpPr>
            <p:spPr>
              <a:xfrm>
                <a:off x="3767023" y="1064323"/>
                <a:ext cx="1169196" cy="1153529"/>
              </a:xfrm>
              <a:prstGeom prst="diamond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/>
              </a:p>
            </p:txBody>
          </p:sp>
          <p:sp>
            <p:nvSpPr>
              <p:cNvPr id="32" name="矩形 31"/>
              <p:cNvSpPr/>
              <p:nvPr/>
            </p:nvSpPr>
            <p:spPr>
              <a:xfrm>
                <a:off x="3935247" y="1185294"/>
                <a:ext cx="1041246" cy="90805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4000" b="1" dirty="0">
                    <a:solidFill>
                      <a:srgbClr val="573843"/>
                    </a:solidFill>
                  </a:rPr>
                  <a:t>04</a:t>
                </a:r>
                <a:endParaRPr lang="zh-CN" altLang="en-US" sz="2000" b="1" dirty="0">
                  <a:solidFill>
                    <a:srgbClr val="573843"/>
                  </a:solidFill>
                </a:endParaRPr>
              </a:p>
            </p:txBody>
          </p:sp>
        </p:grpSp>
      </p:grpSp>
      <p:sp>
        <p:nvSpPr>
          <p:cNvPr id="33" name="矩形 32"/>
          <p:cNvSpPr/>
          <p:nvPr/>
        </p:nvSpPr>
        <p:spPr>
          <a:xfrm>
            <a:off x="647334" y="2908962"/>
            <a:ext cx="137315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zh-CN" altLang="en-US" sz="1000" dirty="0">
                <a:solidFill>
                  <a:srgbClr val="000000">
                    <a:lumMod val="65000"/>
                    <a:lumOff val="35000"/>
                  </a:srgbClr>
                </a:solidFill>
                <a:cs typeface="+mn-ea"/>
                <a:sym typeface="+mn-lt"/>
              </a:rPr>
              <a:t>点击此处添加文字描述，文字颜色、大小、字体可根据需求进行更改。</a:t>
            </a:r>
            <a:endParaRPr lang="zh-CN" altLang="en-US" sz="1000" dirty="0">
              <a:solidFill>
                <a:srgbClr val="000000">
                  <a:lumMod val="65000"/>
                  <a:lumOff val="35000"/>
                </a:srgbClr>
              </a:solidFill>
              <a:cs typeface="+mn-ea"/>
              <a:sym typeface="+mn-lt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2804817" y="1703166"/>
            <a:ext cx="137315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zh-CN" altLang="en-US" sz="1000" dirty="0">
                <a:solidFill>
                  <a:srgbClr val="000000">
                    <a:lumMod val="65000"/>
                    <a:lumOff val="35000"/>
                  </a:srgbClr>
                </a:solidFill>
                <a:cs typeface="+mn-ea"/>
                <a:sym typeface="+mn-lt"/>
              </a:rPr>
              <a:t>点击此处添加文字描述，文字颜色、大小、字体可根据需求进行更改。</a:t>
            </a:r>
            <a:endParaRPr lang="zh-CN" altLang="en-US" sz="1000" dirty="0">
              <a:solidFill>
                <a:srgbClr val="000000">
                  <a:lumMod val="65000"/>
                  <a:lumOff val="35000"/>
                </a:srgbClr>
              </a:solidFill>
              <a:cs typeface="+mn-ea"/>
              <a:sym typeface="+mn-lt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5024852" y="2899427"/>
            <a:ext cx="137315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zh-CN" altLang="en-US" sz="1000" dirty="0">
                <a:solidFill>
                  <a:srgbClr val="000000">
                    <a:lumMod val="65000"/>
                    <a:lumOff val="35000"/>
                  </a:srgbClr>
                </a:solidFill>
                <a:cs typeface="+mn-ea"/>
                <a:sym typeface="+mn-lt"/>
              </a:rPr>
              <a:t>点击此处添加文字描述，文字颜色、大小、字体可根据需求进行更改。</a:t>
            </a:r>
            <a:endParaRPr lang="zh-CN" altLang="en-US" sz="1000" dirty="0">
              <a:solidFill>
                <a:srgbClr val="000000">
                  <a:lumMod val="65000"/>
                  <a:lumOff val="35000"/>
                </a:srgbClr>
              </a:solidFill>
              <a:cs typeface="+mn-ea"/>
              <a:sym typeface="+mn-lt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7268277" y="1677505"/>
            <a:ext cx="137315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zh-CN" altLang="en-US" sz="1000" dirty="0">
                <a:solidFill>
                  <a:srgbClr val="000000">
                    <a:lumMod val="65000"/>
                    <a:lumOff val="35000"/>
                  </a:srgbClr>
                </a:solidFill>
                <a:cs typeface="+mn-ea"/>
                <a:sym typeface="+mn-lt"/>
              </a:rPr>
              <a:t>点击此处添加文字描述，文字颜色、大小、字体可根据需求进行更改。</a:t>
            </a:r>
            <a:endParaRPr lang="zh-CN" altLang="en-US" sz="1000" dirty="0">
              <a:solidFill>
                <a:srgbClr val="000000">
                  <a:lumMod val="65000"/>
                  <a:lumOff val="35000"/>
                </a:srgb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4500">
        <p:random/>
      </p:transition>
    </mc:Choice>
    <mc:Fallback>
      <p:transition spd="slow" advTm="45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8571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158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78"/>
                            </p:stCondLst>
                            <p:childTnLst>
                              <p:par>
                                <p:cTn id="2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378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878"/>
                            </p:stCondLst>
                            <p:childTnLst>
                              <p:par>
                                <p:cTn id="3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378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878"/>
                            </p:stCondLst>
                            <p:childTnLst>
                              <p:par>
                                <p:cTn id="5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378"/>
                            </p:stCondLst>
                            <p:childTnLst>
                              <p:par>
                                <p:cTn id="6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878"/>
                            </p:stCondLst>
                            <p:childTnLst>
                              <p:par>
                                <p:cTn id="6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7" grpId="0"/>
      <p:bldP spid="33" grpId="0"/>
      <p:bldP spid="34" grpId="0"/>
      <p:bldP spid="35" grpId="0"/>
      <p:bldP spid="3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A_图片 1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 cstate="print"/>
          <a:stretch>
            <a:fillRect/>
          </a:stretch>
        </p:blipFill>
        <p:spPr>
          <a:xfrm rot="21394445">
            <a:off x="5945602" y="795795"/>
            <a:ext cx="904803" cy="190399"/>
          </a:xfrm>
          <a:prstGeom prst="rect">
            <a:avLst/>
          </a:prstGeom>
        </p:spPr>
      </p:pic>
      <p:pic>
        <p:nvPicPr>
          <p:cNvPr id="12" name="PA_图片 1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 cstate="print"/>
          <a:stretch>
            <a:fillRect/>
          </a:stretch>
        </p:blipFill>
        <p:spPr>
          <a:xfrm rot="205555" flipH="1">
            <a:off x="2326102" y="795794"/>
            <a:ext cx="904803" cy="190399"/>
          </a:xfrm>
          <a:prstGeom prst="rect">
            <a:avLst/>
          </a:prstGeom>
        </p:spPr>
      </p:pic>
      <p:sp>
        <p:nvSpPr>
          <p:cNvPr id="13" name="文本框 12"/>
          <p:cNvSpPr txBox="1">
            <a:spLocks noChangeArrowheads="1"/>
          </p:cNvSpPr>
          <p:nvPr/>
        </p:nvSpPr>
        <p:spPr bwMode="auto">
          <a:xfrm>
            <a:off x="2883283" y="662656"/>
            <a:ext cx="3377433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pPr algn="ctr"/>
            <a:r>
              <a:rPr lang="zh-CN" altLang="en-US" sz="2400" dirty="0">
                <a:solidFill>
                  <a:srgbClr val="3D3D3F"/>
                </a:solidFill>
                <a:latin typeface="造字工房悦黑演示版常规体" pitchFamily="50" charset="-122"/>
                <a:ea typeface="造字工房悦黑演示版常规体" pitchFamily="50" charset="-122"/>
              </a:rPr>
              <a:t>点击此处添加标题</a:t>
            </a:r>
            <a:endParaRPr lang="zh-CN" altLang="en-US" sz="2400" dirty="0">
              <a:solidFill>
                <a:srgbClr val="3D3D3F"/>
              </a:solidFill>
              <a:latin typeface="造字工房悦黑演示版常规体" pitchFamily="50" charset="-122"/>
              <a:ea typeface="造字工房悦黑演示版常规体" pitchFamily="50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3158904" y="946605"/>
            <a:ext cx="282619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00" dirty="0">
                <a:solidFill>
                  <a:srgbClr val="E8C58F"/>
                </a:solidFill>
                <a:ea typeface="+mj-ea"/>
              </a:rPr>
              <a:t>Click here to add a title</a:t>
            </a:r>
            <a:endParaRPr lang="zh-CN" altLang="en-US" sz="1600" dirty="0">
              <a:solidFill>
                <a:srgbClr val="E8C58F"/>
              </a:solidFill>
              <a:ea typeface="+mj-ea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300684" y="1504390"/>
            <a:ext cx="4271316" cy="2808220"/>
            <a:chOff x="1307836" y="1314962"/>
            <a:chExt cx="2941333" cy="1933808"/>
          </a:xfrm>
        </p:grpSpPr>
        <p:grpSp>
          <p:nvGrpSpPr>
            <p:cNvPr id="15" name="组合 14"/>
            <p:cNvGrpSpPr/>
            <p:nvPr/>
          </p:nvGrpSpPr>
          <p:grpSpPr>
            <a:xfrm>
              <a:off x="1307836" y="1314962"/>
              <a:ext cx="2941333" cy="1933808"/>
              <a:chOff x="1412616" y="1302262"/>
              <a:chExt cx="2941333" cy="1933808"/>
            </a:xfrm>
          </p:grpSpPr>
          <p:pic>
            <p:nvPicPr>
              <p:cNvPr id="18" name="图片 17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412616" y="1907430"/>
                <a:ext cx="2941333" cy="1328640"/>
              </a:xfrm>
              <a:prstGeom prst="rect">
                <a:avLst/>
              </a:prstGeom>
            </p:spPr>
          </p:pic>
          <p:sp>
            <p:nvSpPr>
              <p:cNvPr id="19" name="矩形 18"/>
              <p:cNvSpPr/>
              <p:nvPr/>
            </p:nvSpPr>
            <p:spPr>
              <a:xfrm>
                <a:off x="2321221" y="1302262"/>
                <a:ext cx="1126829" cy="1576563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5B3A4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229142" y="1325458"/>
              <a:ext cx="1105402" cy="1558378"/>
            </a:xfrm>
            <a:prstGeom prst="rect">
              <a:avLst/>
            </a:prstGeom>
          </p:spPr>
        </p:pic>
      </p:grpSp>
      <p:grpSp>
        <p:nvGrpSpPr>
          <p:cNvPr id="20" name="组合 19"/>
          <p:cNvGrpSpPr/>
          <p:nvPr/>
        </p:nvGrpSpPr>
        <p:grpSpPr>
          <a:xfrm flipH="1">
            <a:off x="4590444" y="1504390"/>
            <a:ext cx="4271316" cy="2808220"/>
            <a:chOff x="1307836" y="1314962"/>
            <a:chExt cx="2941333" cy="1933808"/>
          </a:xfrm>
        </p:grpSpPr>
        <p:grpSp>
          <p:nvGrpSpPr>
            <p:cNvPr id="21" name="组合 20"/>
            <p:cNvGrpSpPr/>
            <p:nvPr/>
          </p:nvGrpSpPr>
          <p:grpSpPr>
            <a:xfrm>
              <a:off x="1307836" y="1314962"/>
              <a:ext cx="2941333" cy="1933808"/>
              <a:chOff x="1412616" y="1302262"/>
              <a:chExt cx="2941333" cy="1933808"/>
            </a:xfrm>
          </p:grpSpPr>
          <p:pic>
            <p:nvPicPr>
              <p:cNvPr id="23" name="图片 22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412616" y="1907430"/>
                <a:ext cx="2941333" cy="1328640"/>
              </a:xfrm>
              <a:prstGeom prst="rect">
                <a:avLst/>
              </a:prstGeom>
            </p:spPr>
          </p:pic>
          <p:sp>
            <p:nvSpPr>
              <p:cNvPr id="24" name="矩形 23"/>
              <p:cNvSpPr/>
              <p:nvPr/>
            </p:nvSpPr>
            <p:spPr>
              <a:xfrm>
                <a:off x="2321221" y="1302262"/>
                <a:ext cx="1126829" cy="1576563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5B3A4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220396" y="1325458"/>
              <a:ext cx="1105402" cy="1558378"/>
            </a:xfrm>
            <a:prstGeom prst="rect">
              <a:avLst/>
            </a:prstGeom>
          </p:spPr>
        </p:pic>
      </p:grpSp>
      <p:sp>
        <p:nvSpPr>
          <p:cNvPr id="25" name="矩形 24"/>
          <p:cNvSpPr/>
          <p:nvPr/>
        </p:nvSpPr>
        <p:spPr>
          <a:xfrm>
            <a:off x="3583929" y="2681136"/>
            <a:ext cx="2002181" cy="854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zh-CN" altLang="en-US" sz="1100" dirty="0">
                <a:solidFill>
                  <a:srgbClr val="000000">
                    <a:lumMod val="65000"/>
                    <a:lumOff val="35000"/>
                  </a:srgbClr>
                </a:solidFill>
                <a:cs typeface="+mn-ea"/>
                <a:sym typeface="+mn-lt"/>
              </a:rPr>
              <a:t>点击此处添加文字描述，文字颜色、大小、字体可根据需求进行更改。</a:t>
            </a:r>
            <a:endParaRPr lang="zh-CN" altLang="en-US" sz="1100" dirty="0">
              <a:solidFill>
                <a:srgbClr val="000000">
                  <a:lumMod val="65000"/>
                  <a:lumOff val="35000"/>
                </a:srgbClr>
              </a:solidFill>
              <a:cs typeface="+mn-ea"/>
              <a:sym typeface="+mn-lt"/>
            </a:endParaRPr>
          </a:p>
        </p:txBody>
      </p:sp>
      <p:sp>
        <p:nvSpPr>
          <p:cNvPr id="26" name="TextBox 14"/>
          <p:cNvSpPr txBox="1"/>
          <p:nvPr/>
        </p:nvSpPr>
        <p:spPr>
          <a:xfrm>
            <a:off x="3758604" y="2059824"/>
            <a:ext cx="16528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点击添加文本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8571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158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78"/>
                            </p:stCondLst>
                            <p:childTnLst>
                              <p:par>
                                <p:cTn id="2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878"/>
                            </p:stCondLst>
                            <p:childTnLst>
                              <p:par>
                                <p:cTn id="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7" grpId="0"/>
      <p:bldP spid="25" grpId="0"/>
      <p:bldP spid="2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-43071" y="30776"/>
            <a:ext cx="9230144" cy="767741"/>
            <a:chOff x="-43071" y="30776"/>
            <a:chExt cx="9230144" cy="767741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-396" y="30776"/>
              <a:ext cx="9144793" cy="402371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43071" y="615621"/>
              <a:ext cx="9230144" cy="182896"/>
            </a:xfrm>
            <a:prstGeom prst="rect">
              <a:avLst/>
            </a:prstGeom>
          </p:spPr>
        </p:pic>
      </p:grpSp>
      <p:grpSp>
        <p:nvGrpSpPr>
          <p:cNvPr id="11" name="组合 10"/>
          <p:cNvGrpSpPr/>
          <p:nvPr/>
        </p:nvGrpSpPr>
        <p:grpSpPr>
          <a:xfrm flipV="1">
            <a:off x="-160766" y="4348600"/>
            <a:ext cx="9230144" cy="767741"/>
            <a:chOff x="-43071" y="30776"/>
            <a:chExt cx="9230144" cy="767741"/>
          </a:xfrm>
        </p:grpSpPr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-396" y="30776"/>
              <a:ext cx="9144793" cy="402371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43071" y="615621"/>
              <a:ext cx="9230144" cy="182896"/>
            </a:xfrm>
            <a:prstGeom prst="rect">
              <a:avLst/>
            </a:prstGeom>
          </p:spPr>
        </p:pic>
      </p:grpSp>
      <p:pic>
        <p:nvPicPr>
          <p:cNvPr id="16" name="图片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8094" y="2447812"/>
            <a:ext cx="1731414" cy="182896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4882807" y="2447812"/>
            <a:ext cx="1731414" cy="182896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3910425" y="991592"/>
            <a:ext cx="1323150" cy="1331742"/>
            <a:chOff x="3910425" y="991592"/>
            <a:chExt cx="1323150" cy="1331742"/>
          </a:xfrm>
        </p:grpSpPr>
        <p:pic>
          <p:nvPicPr>
            <p:cNvPr id="21" name="PA_图片 20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5"/>
            <a:stretch>
              <a:fillRect/>
            </a:stretch>
          </p:blipFill>
          <p:spPr>
            <a:xfrm>
              <a:off x="3910425" y="991592"/>
              <a:ext cx="1323150" cy="1331742"/>
            </a:xfrm>
            <a:prstGeom prst="rect">
              <a:avLst/>
            </a:prstGeom>
          </p:spPr>
        </p:pic>
        <p:grpSp>
          <p:nvGrpSpPr>
            <p:cNvPr id="3" name="组合 2"/>
            <p:cNvGrpSpPr/>
            <p:nvPr/>
          </p:nvGrpSpPr>
          <p:grpSpPr>
            <a:xfrm>
              <a:off x="3983830" y="1082465"/>
              <a:ext cx="1169195" cy="1153529"/>
              <a:chOff x="3767023" y="1064323"/>
              <a:chExt cx="1169195" cy="1153529"/>
            </a:xfrm>
          </p:grpSpPr>
          <p:sp>
            <p:nvSpPr>
              <p:cNvPr id="22" name="PA_椭圆 1"/>
              <p:cNvSpPr/>
              <p:nvPr>
                <p:custDataLst>
                  <p:tags r:id="rId6"/>
                </p:custDataLst>
              </p:nvPr>
            </p:nvSpPr>
            <p:spPr>
              <a:xfrm>
                <a:off x="3767023" y="1064323"/>
                <a:ext cx="1169195" cy="1153529"/>
              </a:xfrm>
              <a:prstGeom prst="diamond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/>
              </a:p>
            </p:txBody>
          </p:sp>
          <p:sp>
            <p:nvSpPr>
              <p:cNvPr id="23" name="矩形 22"/>
              <p:cNvSpPr/>
              <p:nvPr/>
            </p:nvSpPr>
            <p:spPr>
              <a:xfrm>
                <a:off x="3968379" y="1219140"/>
                <a:ext cx="809837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4800" b="1" dirty="0">
                    <a:solidFill>
                      <a:srgbClr val="573843"/>
                    </a:solidFill>
                  </a:rPr>
                  <a:t>03</a:t>
                </a:r>
                <a:endParaRPr lang="zh-CN" altLang="en-US" sz="2800" b="1" dirty="0">
                  <a:solidFill>
                    <a:srgbClr val="573843"/>
                  </a:solidFill>
                </a:endParaRPr>
              </a:p>
            </p:txBody>
          </p:sp>
        </p:grpSp>
      </p:grpSp>
      <p:pic>
        <p:nvPicPr>
          <p:cNvPr id="25" name="图片 24"/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5031" b="88050" l="66227" r="99208">
                        <a14:foregroundMark x1="68338" y1="42138" x2="68338" y2="42138"/>
                        <a14:foregroundMark x1="72032" y1="26415" x2="72032" y2="26415"/>
                        <a14:foregroundMark x1="76781" y1="16981" x2="76781" y2="16981"/>
                        <a14:foregroundMark x1="66227" y1="38994" x2="66227" y2="38994"/>
                        <a14:foregroundMark x1="83113" y1="10692" x2="83113" y2="10692"/>
                        <a14:foregroundMark x1="83113" y1="6289" x2="83113" y2="6289"/>
                        <a14:foregroundMark x1="88127" y1="16981" x2="90501" y2="11321"/>
                        <a14:foregroundMark x1="93404" y1="26415" x2="98153" y2="27673"/>
                        <a14:foregroundMark x1="97361" y1="43396" x2="99208" y2="43396"/>
                      </a14:backgroundRemoval>
                    </a14:imgEffect>
                  </a14:imgLayer>
                </a14:imgProps>
              </a:ext>
            </a:extLst>
          </a:blip>
          <a:srcRect l="64490"/>
          <a:stretch>
            <a:fillRect/>
          </a:stretch>
        </p:blipFill>
        <p:spPr>
          <a:xfrm>
            <a:off x="4403280" y="2331247"/>
            <a:ext cx="318391" cy="376155"/>
          </a:xfrm>
          <a:prstGeom prst="rect">
            <a:avLst/>
          </a:prstGeom>
        </p:spPr>
      </p:pic>
      <p:sp>
        <p:nvSpPr>
          <p:cNvPr id="26" name="文本框 25"/>
          <p:cNvSpPr txBox="1">
            <a:spLocks noChangeArrowheads="1"/>
          </p:cNvSpPr>
          <p:nvPr/>
        </p:nvSpPr>
        <p:spPr bwMode="auto">
          <a:xfrm>
            <a:off x="2897098" y="2886417"/>
            <a:ext cx="3377433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pPr algn="ctr"/>
            <a:r>
              <a:rPr lang="zh-CN" altLang="en-US" sz="2400" dirty="0">
                <a:solidFill>
                  <a:srgbClr val="3D3D3F"/>
                </a:solidFill>
                <a:latin typeface="造字工房悦黑演示版常规体" pitchFamily="50" charset="-122"/>
                <a:ea typeface="造字工房悦黑演示版常规体" pitchFamily="50" charset="-122"/>
              </a:rPr>
              <a:t>点击此处添加标题</a:t>
            </a:r>
            <a:endParaRPr lang="zh-CN" altLang="en-US" sz="2400" dirty="0">
              <a:solidFill>
                <a:srgbClr val="3D3D3F"/>
              </a:solidFill>
              <a:latin typeface="造字工房悦黑演示版常规体" pitchFamily="50" charset="-122"/>
              <a:ea typeface="造字工房悦黑演示版常规体" pitchFamily="50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3172719" y="3170366"/>
            <a:ext cx="282619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00" dirty="0">
                <a:solidFill>
                  <a:srgbClr val="E8C58F"/>
                </a:solidFill>
                <a:ea typeface="+mj-ea"/>
              </a:rPr>
              <a:t>Click here to add a title</a:t>
            </a:r>
            <a:endParaRPr lang="zh-CN" altLang="en-US" sz="1600" dirty="0">
              <a:solidFill>
                <a:srgbClr val="E8C58F"/>
              </a:solidFill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4000">
        <p:random/>
      </p:transition>
    </mc:Choice>
    <mc:Fallback>
      <p:transition spd="slow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38" dur="500" tmFilter="0, 0; .2, .5; .8, .5; 1, 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250" autoRev="1" fill="hold"/>
                                        <p:tgtEl>
                                          <p:spTgt spid="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/>
          <p:cNvPicPr>
            <a:picLocks noChangeAspect="1"/>
          </p:cNvPicPr>
          <p:nvPr/>
        </p:nvPicPr>
        <p:blipFill rotWithShape="1"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619" b="40619" l="498" r="99005">
                        <a14:foregroundMark x1="9453" y1="9072" x2="6965" y2="18144"/>
                        <a14:foregroundMark x1="18408" y1="5155" x2="54229" y2="6392"/>
                        <a14:foregroundMark x1="54229" y1="6392" x2="70647" y2="8866"/>
                        <a14:foregroundMark x1="71144" y1="4124" x2="88557" y2="17732"/>
                        <a14:foregroundMark x1="88557" y1="17732" x2="75124" y2="25155"/>
                        <a14:foregroundMark x1="92040" y1="13608" x2="84577" y2="29485"/>
                        <a14:foregroundMark x1="84577" y1="29485" x2="52736" y2="36082"/>
                        <a14:foregroundMark x1="52736" y1="36082" x2="19403" y2="29485"/>
                        <a14:foregroundMark x1="19403" y1="29485" x2="8955" y2="11134"/>
                        <a14:foregroundMark x1="21891" y1="12165" x2="64179" y2="7010"/>
                        <a14:foregroundMark x1="8955" y1="29072" x2="99502" y2="4124"/>
                        <a14:foregroundMark x1="8458" y1="32990" x2="93035" y2="36495"/>
                        <a14:foregroundMark x1="93035" y1="36495" x2="99502" y2="36495"/>
                        <a14:foregroundMark x1="22388" y1="37320" x2="97015" y2="29897"/>
                        <a14:foregroundMark x1="97015" y1="29897" x2="97512" y2="29691"/>
                        <a14:foregroundMark x1="55224" y1="37938" x2="18408" y2="35876"/>
                        <a14:foregroundMark x1="18408" y1="35876" x2="4975" y2="22062"/>
                        <a14:foregroundMark x1="4975" y1="22062" x2="4975" y2="20412"/>
                        <a14:foregroundMark x1="29851" y1="3918" x2="67662" y2="2474"/>
                        <a14:foregroundMark x1="67662" y1="2474" x2="71144" y2="4536"/>
                        <a14:foregroundMark x1="47264" y1="619" x2="59204" y2="1649"/>
                        <a14:foregroundMark x1="99005" y1="18969" x2="98507" y2="23918"/>
                        <a14:foregroundMark x1="995" y1="19381" x2="1493" y2="23505"/>
                        <a14:foregroundMark x1="36318" y1="38969" x2="62687" y2="40619"/>
                        <a14:backgroundMark x1="21393" y1="39588" x2="21393" y2="39588"/>
                        <a14:backgroundMark x1="20398" y1="40000" x2="20398" y2="40000"/>
                        <a14:backgroundMark x1="23383" y1="38969" x2="23383" y2="38969"/>
                        <a14:backgroundMark x1="73134" y1="40619" x2="73134" y2="40619"/>
                        <a14:backgroundMark x1="74129" y1="39588" x2="74129" y2="39588"/>
                        <a14:backgroundMark x1="75622" y1="38969" x2="75622" y2="38969"/>
                      </a14:backgroundRemoval>
                    </a14:imgEffect>
                  </a14:imgLayer>
                </a14:imgProps>
              </a:ext>
            </a:extLst>
          </a:blip>
          <a:srcRect b="58504"/>
          <a:stretch>
            <a:fillRect/>
          </a:stretch>
        </p:blipFill>
        <p:spPr>
          <a:xfrm>
            <a:off x="809713" y="1408270"/>
            <a:ext cx="2892530" cy="2896207"/>
          </a:xfrm>
          <a:prstGeom prst="rect">
            <a:avLst/>
          </a:prstGeom>
        </p:spPr>
      </p:pic>
      <p:pic>
        <p:nvPicPr>
          <p:cNvPr id="11" name="PA_图片 1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 cstate="print"/>
          <a:stretch>
            <a:fillRect/>
          </a:stretch>
        </p:blipFill>
        <p:spPr>
          <a:xfrm rot="21394445">
            <a:off x="5945602" y="795795"/>
            <a:ext cx="904803" cy="190399"/>
          </a:xfrm>
          <a:prstGeom prst="rect">
            <a:avLst/>
          </a:prstGeom>
        </p:spPr>
      </p:pic>
      <p:pic>
        <p:nvPicPr>
          <p:cNvPr id="12" name="PA_图片 1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 cstate="print"/>
          <a:stretch>
            <a:fillRect/>
          </a:stretch>
        </p:blipFill>
        <p:spPr>
          <a:xfrm rot="205555" flipH="1">
            <a:off x="2326102" y="795794"/>
            <a:ext cx="904803" cy="190399"/>
          </a:xfrm>
          <a:prstGeom prst="rect">
            <a:avLst/>
          </a:prstGeom>
        </p:spPr>
      </p:pic>
      <p:sp>
        <p:nvSpPr>
          <p:cNvPr id="13" name="文本框 12"/>
          <p:cNvSpPr txBox="1">
            <a:spLocks noChangeArrowheads="1"/>
          </p:cNvSpPr>
          <p:nvPr/>
        </p:nvSpPr>
        <p:spPr bwMode="auto">
          <a:xfrm>
            <a:off x="2883283" y="662656"/>
            <a:ext cx="3377433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pPr algn="ctr"/>
            <a:r>
              <a:rPr lang="zh-CN" altLang="en-US" sz="2400" dirty="0">
                <a:solidFill>
                  <a:srgbClr val="3D3D3F"/>
                </a:solidFill>
                <a:latin typeface="造字工房悦黑演示版常规体" pitchFamily="50" charset="-122"/>
                <a:ea typeface="造字工房悦黑演示版常规体" pitchFamily="50" charset="-122"/>
              </a:rPr>
              <a:t>点击此处添加标题</a:t>
            </a:r>
            <a:endParaRPr lang="zh-CN" altLang="en-US" sz="2400" dirty="0">
              <a:solidFill>
                <a:srgbClr val="3D3D3F"/>
              </a:solidFill>
              <a:latin typeface="造字工房悦黑演示版常规体" pitchFamily="50" charset="-122"/>
              <a:ea typeface="造字工房悦黑演示版常规体" pitchFamily="50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3158904" y="946605"/>
            <a:ext cx="282619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00" dirty="0">
                <a:solidFill>
                  <a:srgbClr val="E8C58F"/>
                </a:solidFill>
                <a:ea typeface="+mj-ea"/>
              </a:rPr>
              <a:t>Click here to add a title</a:t>
            </a:r>
            <a:endParaRPr lang="zh-CN" altLang="en-US" sz="1600" dirty="0">
              <a:solidFill>
                <a:srgbClr val="E8C58F"/>
              </a:solidFill>
              <a:ea typeface="+mj-ea"/>
            </a:endParaRPr>
          </a:p>
        </p:txBody>
      </p:sp>
      <p:graphicFrame>
        <p:nvGraphicFramePr>
          <p:cNvPr id="18" name="图示 17"/>
          <p:cNvGraphicFramePr/>
          <p:nvPr/>
        </p:nvGraphicFramePr>
        <p:xfrm>
          <a:off x="367013" y="1304141"/>
          <a:ext cx="3908415" cy="30028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19" name="TextBox 12"/>
          <p:cNvSpPr txBox="1"/>
          <p:nvPr/>
        </p:nvSpPr>
        <p:spPr>
          <a:xfrm>
            <a:off x="4546601" y="1861568"/>
            <a:ext cx="3975100" cy="6117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lnSpc>
                <a:spcPct val="150000"/>
              </a:lnSpc>
            </a:pPr>
            <a:r>
              <a:rPr lang="en-US" altLang="zh-CN" sz="1200" dirty="0">
                <a:solidFill>
                  <a:srgbClr val="000000">
                    <a:lumMod val="65000"/>
                    <a:lumOff val="35000"/>
                  </a:srgbClr>
                </a:solidFill>
                <a:latin typeface="等线" panose="020F0502020204030204"/>
                <a:cs typeface="+mn-ea"/>
                <a:sym typeface="+mn-lt"/>
              </a:rPr>
              <a:t>01 </a:t>
            </a:r>
            <a:r>
              <a:rPr lang="en-US" altLang="zh-CN" sz="1050" dirty="0">
                <a:solidFill>
                  <a:srgbClr val="000000">
                    <a:lumMod val="65000"/>
                    <a:lumOff val="35000"/>
                  </a:srgbClr>
                </a:solidFill>
                <a:latin typeface="等线" panose="020F0502020204030204"/>
                <a:cs typeface="+mn-ea"/>
                <a:sym typeface="+mn-lt"/>
              </a:rPr>
              <a:t> </a:t>
            </a:r>
            <a:r>
              <a:rPr lang="zh-CN" altLang="en-US" sz="1050" dirty="0">
                <a:solidFill>
                  <a:srgbClr val="000000">
                    <a:lumMod val="65000"/>
                    <a:lumOff val="35000"/>
                  </a:srgbClr>
                </a:solidFill>
                <a:latin typeface="等线" panose="020F0502020204030204"/>
                <a:cs typeface="+mn-ea"/>
                <a:sym typeface="+mn-lt"/>
              </a:rPr>
              <a:t>点击此处添加文字描述，文字颜色、大小、字体可根据需求进行更改。</a:t>
            </a:r>
            <a:endParaRPr lang="zh-CN" altLang="en-US" sz="1050" dirty="0">
              <a:solidFill>
                <a:srgbClr val="000000">
                  <a:lumMod val="65000"/>
                  <a:lumOff val="35000"/>
                </a:srgbClr>
              </a:solidFill>
              <a:latin typeface="等线" panose="020F0502020204030204"/>
              <a:cs typeface="+mn-ea"/>
              <a:sym typeface="+mn-lt"/>
            </a:endParaRPr>
          </a:p>
        </p:txBody>
      </p:sp>
      <p:sp>
        <p:nvSpPr>
          <p:cNvPr id="20" name="TextBox 12"/>
          <p:cNvSpPr txBox="1"/>
          <p:nvPr/>
        </p:nvSpPr>
        <p:spPr>
          <a:xfrm>
            <a:off x="4546601" y="2691519"/>
            <a:ext cx="3975100" cy="6117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lnSpc>
                <a:spcPct val="150000"/>
              </a:lnSpc>
            </a:pPr>
            <a:r>
              <a:rPr lang="en-US" altLang="zh-CN" sz="1200" dirty="0">
                <a:solidFill>
                  <a:srgbClr val="000000">
                    <a:lumMod val="65000"/>
                    <a:lumOff val="35000"/>
                  </a:srgbClr>
                </a:solidFill>
                <a:latin typeface="等线" panose="020F0502020204030204"/>
                <a:cs typeface="+mn-ea"/>
                <a:sym typeface="+mn-lt"/>
              </a:rPr>
              <a:t>02 </a:t>
            </a:r>
            <a:r>
              <a:rPr lang="en-US" altLang="zh-CN" sz="1050" dirty="0">
                <a:solidFill>
                  <a:srgbClr val="000000">
                    <a:lumMod val="65000"/>
                    <a:lumOff val="35000"/>
                  </a:srgbClr>
                </a:solidFill>
                <a:latin typeface="等线" panose="020F0502020204030204"/>
                <a:cs typeface="+mn-ea"/>
                <a:sym typeface="+mn-lt"/>
              </a:rPr>
              <a:t> </a:t>
            </a:r>
            <a:r>
              <a:rPr lang="zh-CN" altLang="en-US" sz="1050" dirty="0">
                <a:solidFill>
                  <a:srgbClr val="000000">
                    <a:lumMod val="65000"/>
                    <a:lumOff val="35000"/>
                  </a:srgbClr>
                </a:solidFill>
                <a:latin typeface="等线" panose="020F0502020204030204"/>
                <a:cs typeface="+mn-ea"/>
                <a:sym typeface="+mn-lt"/>
              </a:rPr>
              <a:t>点击此处添加文字描述，文字颜色、大小、字体可根据需求进行更改。</a:t>
            </a:r>
            <a:endParaRPr lang="zh-CN" altLang="en-US" sz="1050" dirty="0">
              <a:solidFill>
                <a:srgbClr val="000000">
                  <a:lumMod val="65000"/>
                  <a:lumOff val="35000"/>
                </a:srgbClr>
              </a:solidFill>
              <a:latin typeface="等线" panose="020F0502020204030204"/>
              <a:cs typeface="+mn-ea"/>
              <a:sym typeface="+mn-lt"/>
            </a:endParaRPr>
          </a:p>
        </p:txBody>
      </p:sp>
      <p:sp>
        <p:nvSpPr>
          <p:cNvPr id="21" name="TextBox 12"/>
          <p:cNvSpPr txBox="1"/>
          <p:nvPr/>
        </p:nvSpPr>
        <p:spPr>
          <a:xfrm>
            <a:off x="4546601" y="3521470"/>
            <a:ext cx="3975100" cy="6117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lnSpc>
                <a:spcPct val="150000"/>
              </a:lnSpc>
            </a:pPr>
            <a:r>
              <a:rPr lang="en-US" altLang="zh-CN" sz="1200" dirty="0">
                <a:solidFill>
                  <a:srgbClr val="000000">
                    <a:lumMod val="65000"/>
                    <a:lumOff val="35000"/>
                  </a:srgbClr>
                </a:solidFill>
                <a:latin typeface="等线" panose="020F0502020204030204"/>
                <a:cs typeface="+mn-ea"/>
                <a:sym typeface="+mn-lt"/>
              </a:rPr>
              <a:t>03 </a:t>
            </a:r>
            <a:r>
              <a:rPr lang="en-US" altLang="zh-CN" sz="1050" dirty="0">
                <a:solidFill>
                  <a:srgbClr val="000000">
                    <a:lumMod val="65000"/>
                    <a:lumOff val="35000"/>
                  </a:srgbClr>
                </a:solidFill>
                <a:latin typeface="等线" panose="020F0502020204030204"/>
                <a:cs typeface="+mn-ea"/>
                <a:sym typeface="+mn-lt"/>
              </a:rPr>
              <a:t> </a:t>
            </a:r>
            <a:r>
              <a:rPr lang="zh-CN" altLang="en-US" sz="1050" dirty="0">
                <a:solidFill>
                  <a:srgbClr val="000000">
                    <a:lumMod val="65000"/>
                    <a:lumOff val="35000"/>
                  </a:srgbClr>
                </a:solidFill>
                <a:latin typeface="等线" panose="020F0502020204030204"/>
                <a:cs typeface="+mn-ea"/>
                <a:sym typeface="+mn-lt"/>
              </a:rPr>
              <a:t>点击此处添加文字描述，文字颜色、大小、字体可根据需求进行更改。</a:t>
            </a:r>
            <a:endParaRPr lang="zh-CN" altLang="en-US" sz="1050" dirty="0">
              <a:solidFill>
                <a:srgbClr val="000000">
                  <a:lumMod val="65000"/>
                  <a:lumOff val="35000"/>
                </a:srgbClr>
              </a:solidFill>
              <a:latin typeface="等线" panose="020F0502020204030204"/>
              <a:cs typeface="+mn-ea"/>
              <a:sym typeface="+mn-lt"/>
            </a:endParaRPr>
          </a:p>
        </p:txBody>
      </p:sp>
      <p:sp>
        <p:nvSpPr>
          <p:cNvPr id="22" name="TextBox 14"/>
          <p:cNvSpPr txBox="1"/>
          <p:nvPr/>
        </p:nvSpPr>
        <p:spPr>
          <a:xfrm>
            <a:off x="4572000" y="1492527"/>
            <a:ext cx="22671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zh-CN" altLang="en-US" b="1" dirty="0">
                <a:solidFill>
                  <a:srgbClr val="000000">
                    <a:lumMod val="65000"/>
                    <a:lumOff val="35000"/>
                  </a:srgbClr>
                </a:solidFill>
                <a:latin typeface="等线" panose="020F0502020204030204"/>
              </a:rPr>
              <a:t>点击此处添加文本</a:t>
            </a:r>
            <a:endParaRPr lang="zh-CN" altLang="en-US" b="1" dirty="0">
              <a:solidFill>
                <a:srgbClr val="000000">
                  <a:lumMod val="65000"/>
                  <a:lumOff val="35000"/>
                </a:srgbClr>
              </a:solidFill>
              <a:latin typeface="等线" panose="020F0502020204030204"/>
            </a:endParaRPr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11"/>
          <a:srcRect t="1" r="57840" b="-101961"/>
          <a:stretch>
            <a:fillRect/>
          </a:stretch>
        </p:blipFill>
        <p:spPr>
          <a:xfrm>
            <a:off x="4495388" y="1895259"/>
            <a:ext cx="2774055" cy="7441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5500">
        <p:random/>
      </p:transition>
    </mc:Choice>
    <mc:Fallback>
      <p:transition spd="slow" advTm="55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8571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158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78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378"/>
                            </p:stCondLst>
                            <p:childTnLst>
                              <p:par>
                                <p:cTn id="3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 tmFilter="0,0; .5, 1; 1, 1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728"/>
                            </p:stCondLst>
                            <p:childTnLst>
                              <p:par>
                                <p:cTn id="4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228"/>
                            </p:stCondLst>
                            <p:childTnLst>
                              <p:par>
                                <p:cTn id="48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728"/>
                            </p:stCondLst>
                            <p:childTnLst>
                              <p:par>
                                <p:cTn id="53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228"/>
                            </p:stCondLst>
                            <p:childTnLst>
                              <p:par>
                                <p:cTn id="58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7" grpId="0"/>
      <p:bldGraphic spid="18" grpId="0">
        <p:bldAsOne/>
      </p:bldGraphic>
      <p:bldP spid="19" grpId="0"/>
      <p:bldP spid="20" grpId="0"/>
      <p:bldP spid="21" grpId="0"/>
      <p:bldP spid="2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A_图片 1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 cstate="print"/>
          <a:stretch>
            <a:fillRect/>
          </a:stretch>
        </p:blipFill>
        <p:spPr>
          <a:xfrm rot="21394445">
            <a:off x="5945602" y="795795"/>
            <a:ext cx="904803" cy="190399"/>
          </a:xfrm>
          <a:prstGeom prst="rect">
            <a:avLst/>
          </a:prstGeom>
        </p:spPr>
      </p:pic>
      <p:pic>
        <p:nvPicPr>
          <p:cNvPr id="12" name="PA_图片 1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 cstate="print"/>
          <a:stretch>
            <a:fillRect/>
          </a:stretch>
        </p:blipFill>
        <p:spPr>
          <a:xfrm rot="205555" flipH="1">
            <a:off x="2326102" y="795794"/>
            <a:ext cx="904803" cy="190399"/>
          </a:xfrm>
          <a:prstGeom prst="rect">
            <a:avLst/>
          </a:prstGeom>
        </p:spPr>
      </p:pic>
      <p:sp>
        <p:nvSpPr>
          <p:cNvPr id="13" name="文本框 12"/>
          <p:cNvSpPr txBox="1">
            <a:spLocks noChangeArrowheads="1"/>
          </p:cNvSpPr>
          <p:nvPr/>
        </p:nvSpPr>
        <p:spPr bwMode="auto">
          <a:xfrm>
            <a:off x="2883283" y="662656"/>
            <a:ext cx="3377433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pPr algn="ctr"/>
            <a:r>
              <a:rPr lang="zh-CN" altLang="en-US" sz="2400" dirty="0">
                <a:solidFill>
                  <a:srgbClr val="3D3D3F"/>
                </a:solidFill>
                <a:latin typeface="造字工房悦黑演示版常规体" pitchFamily="50" charset="-122"/>
                <a:ea typeface="造字工房悦黑演示版常规体" pitchFamily="50" charset="-122"/>
              </a:rPr>
              <a:t>点击此处添加标题</a:t>
            </a:r>
            <a:endParaRPr lang="zh-CN" altLang="en-US" sz="2400" dirty="0">
              <a:solidFill>
                <a:srgbClr val="3D3D3F"/>
              </a:solidFill>
              <a:latin typeface="造字工房悦黑演示版常规体" pitchFamily="50" charset="-122"/>
              <a:ea typeface="造字工房悦黑演示版常规体" pitchFamily="50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3158904" y="946605"/>
            <a:ext cx="282619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00" dirty="0">
                <a:solidFill>
                  <a:srgbClr val="E8C58F"/>
                </a:solidFill>
                <a:ea typeface="+mj-ea"/>
              </a:rPr>
              <a:t>Click here to add a title</a:t>
            </a:r>
            <a:endParaRPr lang="zh-CN" altLang="en-US" sz="1600" dirty="0">
              <a:solidFill>
                <a:srgbClr val="E8C58F"/>
              </a:solidFill>
              <a:ea typeface="+mj-ea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69883" y="1301996"/>
            <a:ext cx="1351738" cy="2939473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63655" y="1994848"/>
            <a:ext cx="1768619" cy="1426768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13693" y="1994848"/>
            <a:ext cx="1768619" cy="1426768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1793841" y="3561316"/>
            <a:ext cx="1908245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dirty="0">
                <a:solidFill>
                  <a:srgbClr val="000000">
                    <a:lumMod val="65000"/>
                    <a:lumOff val="35000"/>
                  </a:srgbClr>
                </a:solidFill>
                <a:latin typeface="等线" panose="020F0502020204030204"/>
                <a:cs typeface="+mn-ea"/>
                <a:sym typeface="+mn-lt"/>
              </a:rPr>
              <a:t>点击此处添加文字描述，文字颜色、大小、字体可根据需求进行更改。</a:t>
            </a:r>
            <a:endParaRPr lang="zh-CN" altLang="en-US" dirty="0"/>
          </a:p>
        </p:txBody>
      </p:sp>
      <p:sp>
        <p:nvSpPr>
          <p:cNvPr id="14" name="矩形 13"/>
          <p:cNvSpPr/>
          <p:nvPr/>
        </p:nvSpPr>
        <p:spPr>
          <a:xfrm>
            <a:off x="5443879" y="3561315"/>
            <a:ext cx="1908245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dirty="0">
                <a:solidFill>
                  <a:srgbClr val="000000">
                    <a:lumMod val="65000"/>
                    <a:lumOff val="35000"/>
                  </a:srgbClr>
                </a:solidFill>
                <a:latin typeface="等线" panose="020F0502020204030204"/>
                <a:cs typeface="+mn-ea"/>
                <a:sym typeface="+mn-lt"/>
              </a:rPr>
              <a:t>点击此处添加文字描述，文字颜色、大小、字体可根据需求进行更改。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4500">
        <p:random/>
      </p:transition>
    </mc:Choice>
    <mc:Fallback>
      <p:transition spd="slow" advTm="45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8571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158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78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878"/>
                            </p:stCondLst>
                            <p:childTnLst>
                              <p:par>
                                <p:cTn id="27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378"/>
                            </p:stCondLst>
                            <p:childTnLst>
                              <p:par>
                                <p:cTn id="3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667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667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7" grpId="0"/>
      <p:bldP spid="4" grpId="0"/>
      <p:bldP spid="1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A_图片 1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 cstate="print"/>
          <a:stretch>
            <a:fillRect/>
          </a:stretch>
        </p:blipFill>
        <p:spPr>
          <a:xfrm rot="21394445">
            <a:off x="5945602" y="795795"/>
            <a:ext cx="904803" cy="190399"/>
          </a:xfrm>
          <a:prstGeom prst="rect">
            <a:avLst/>
          </a:prstGeom>
        </p:spPr>
      </p:pic>
      <p:pic>
        <p:nvPicPr>
          <p:cNvPr id="12" name="PA_图片 1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 cstate="print"/>
          <a:stretch>
            <a:fillRect/>
          </a:stretch>
        </p:blipFill>
        <p:spPr>
          <a:xfrm rot="205555" flipH="1">
            <a:off x="2326102" y="795794"/>
            <a:ext cx="904803" cy="190399"/>
          </a:xfrm>
          <a:prstGeom prst="rect">
            <a:avLst/>
          </a:prstGeom>
        </p:spPr>
      </p:pic>
      <p:sp>
        <p:nvSpPr>
          <p:cNvPr id="13" name="文本框 12"/>
          <p:cNvSpPr txBox="1">
            <a:spLocks noChangeArrowheads="1"/>
          </p:cNvSpPr>
          <p:nvPr/>
        </p:nvSpPr>
        <p:spPr bwMode="auto">
          <a:xfrm>
            <a:off x="2883283" y="662656"/>
            <a:ext cx="3377433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pPr algn="ctr"/>
            <a:r>
              <a:rPr lang="zh-CN" altLang="en-US" sz="2400" dirty="0">
                <a:solidFill>
                  <a:srgbClr val="3D3D3F"/>
                </a:solidFill>
                <a:latin typeface="造字工房悦黑演示版常规体" pitchFamily="50" charset="-122"/>
                <a:ea typeface="造字工房悦黑演示版常规体" pitchFamily="50" charset="-122"/>
              </a:rPr>
              <a:t>点击此处添加标题</a:t>
            </a:r>
            <a:endParaRPr lang="zh-CN" altLang="en-US" sz="2400" dirty="0">
              <a:solidFill>
                <a:srgbClr val="3D3D3F"/>
              </a:solidFill>
              <a:latin typeface="造字工房悦黑演示版常规体" pitchFamily="50" charset="-122"/>
              <a:ea typeface="造字工房悦黑演示版常规体" pitchFamily="50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3158904" y="946605"/>
            <a:ext cx="282619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00" dirty="0">
                <a:solidFill>
                  <a:srgbClr val="E8C58F"/>
                </a:solidFill>
                <a:ea typeface="+mj-ea"/>
              </a:rPr>
              <a:t>Click here to add a title</a:t>
            </a:r>
            <a:endParaRPr lang="zh-CN" altLang="en-US" sz="1600" dirty="0">
              <a:solidFill>
                <a:srgbClr val="E8C58F"/>
              </a:solidFill>
              <a:ea typeface="+mj-ea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2393789" y="3118275"/>
            <a:ext cx="1725318" cy="195089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4951489" y="3118276"/>
            <a:ext cx="1725318" cy="195089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>
            <a:off x="1191921" y="3122087"/>
            <a:ext cx="1763076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zh-CN" altLang="en-US" sz="1000" dirty="0">
                <a:solidFill>
                  <a:srgbClr val="000000">
                    <a:lumMod val="65000"/>
                    <a:lumOff val="35000"/>
                  </a:srgbClr>
                </a:solidFill>
                <a:cs typeface="+mn-ea"/>
                <a:sym typeface="+mn-lt"/>
              </a:rPr>
              <a:t>点击此处添加文字描述，文字颜色、大小、字体可根据需求进行更改。</a:t>
            </a:r>
            <a:endParaRPr lang="zh-CN" altLang="en-US" sz="1000" dirty="0">
              <a:solidFill>
                <a:srgbClr val="000000">
                  <a:lumMod val="65000"/>
                  <a:lumOff val="35000"/>
                </a:srgbClr>
              </a:solidFill>
              <a:cs typeface="+mn-ea"/>
              <a:sym typeface="+mn-lt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3690461" y="3131613"/>
            <a:ext cx="1763076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zh-CN" altLang="en-US" sz="1000" dirty="0">
                <a:solidFill>
                  <a:srgbClr val="000000">
                    <a:lumMod val="65000"/>
                    <a:lumOff val="35000"/>
                  </a:srgbClr>
                </a:solidFill>
                <a:cs typeface="+mn-ea"/>
                <a:sym typeface="+mn-lt"/>
              </a:rPr>
              <a:t>点击此处添加文字描述，文字颜色、大小、字体可根据需求进行更改。</a:t>
            </a:r>
            <a:endParaRPr lang="zh-CN" altLang="en-US" sz="1000" dirty="0">
              <a:solidFill>
                <a:srgbClr val="000000">
                  <a:lumMod val="65000"/>
                  <a:lumOff val="35000"/>
                </a:srgbClr>
              </a:solidFill>
              <a:cs typeface="+mn-ea"/>
              <a:sym typeface="+mn-lt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6174758" y="3122087"/>
            <a:ext cx="1763076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zh-CN" altLang="en-US" sz="1000" dirty="0">
                <a:solidFill>
                  <a:srgbClr val="000000">
                    <a:lumMod val="65000"/>
                    <a:lumOff val="35000"/>
                  </a:srgbClr>
                </a:solidFill>
                <a:cs typeface="+mn-ea"/>
                <a:sym typeface="+mn-lt"/>
              </a:rPr>
              <a:t>点击此处添加文字描述，文字颜色、大小、字体可根据需求进行更改。</a:t>
            </a:r>
            <a:endParaRPr lang="zh-CN" altLang="en-US" sz="1000" dirty="0">
              <a:solidFill>
                <a:srgbClr val="000000">
                  <a:lumMod val="65000"/>
                  <a:lumOff val="35000"/>
                </a:srgbClr>
              </a:solidFill>
              <a:cs typeface="+mn-ea"/>
              <a:sym typeface="+mn-lt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1412770" y="1674194"/>
            <a:ext cx="1356208" cy="1357932"/>
            <a:chOff x="1412770" y="1674194"/>
            <a:chExt cx="1356208" cy="1357932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619" b="40619" l="498" r="99005">
                          <a14:foregroundMark x1="9453" y1="9072" x2="6965" y2="18144"/>
                          <a14:foregroundMark x1="18408" y1="5155" x2="54229" y2="6392"/>
                          <a14:foregroundMark x1="54229" y1="6392" x2="70647" y2="8866"/>
                          <a14:foregroundMark x1="71144" y1="4124" x2="88557" y2="17732"/>
                          <a14:foregroundMark x1="88557" y1="17732" x2="75124" y2="25155"/>
                          <a14:foregroundMark x1="92040" y1="13608" x2="84577" y2="29485"/>
                          <a14:foregroundMark x1="84577" y1="29485" x2="52736" y2="36082"/>
                          <a14:foregroundMark x1="52736" y1="36082" x2="19403" y2="29485"/>
                          <a14:foregroundMark x1="19403" y1="29485" x2="8955" y2="11134"/>
                          <a14:foregroundMark x1="21891" y1="12165" x2="64179" y2="7010"/>
                          <a14:foregroundMark x1="8955" y1="29072" x2="99502" y2="4124"/>
                          <a14:foregroundMark x1="8458" y1="32990" x2="93035" y2="36495"/>
                          <a14:foregroundMark x1="93035" y1="36495" x2="99502" y2="36495"/>
                          <a14:foregroundMark x1="22388" y1="37320" x2="97015" y2="29897"/>
                          <a14:foregroundMark x1="97015" y1="29897" x2="97512" y2="29691"/>
                          <a14:foregroundMark x1="55224" y1="37938" x2="18408" y2="35876"/>
                          <a14:foregroundMark x1="18408" y1="35876" x2="4975" y2="22062"/>
                          <a14:foregroundMark x1="4975" y1="22062" x2="4975" y2="20412"/>
                          <a14:foregroundMark x1="29851" y1="3918" x2="67662" y2="2474"/>
                          <a14:foregroundMark x1="67662" y1="2474" x2="71144" y2="4536"/>
                          <a14:foregroundMark x1="47264" y1="619" x2="59204" y2="1649"/>
                          <a14:foregroundMark x1="99005" y1="18969" x2="98507" y2="23918"/>
                          <a14:foregroundMark x1="995" y1="19381" x2="1493" y2="23505"/>
                          <a14:foregroundMark x1="36318" y1="38969" x2="62687" y2="40619"/>
                          <a14:backgroundMark x1="21393" y1="39588" x2="21393" y2="39588"/>
                          <a14:backgroundMark x1="20398" y1="40000" x2="20398" y2="40000"/>
                          <a14:backgroundMark x1="23383" y1="38969" x2="23383" y2="38969"/>
                          <a14:backgroundMark x1="73134" y1="40619" x2="73134" y2="40619"/>
                          <a14:backgroundMark x1="74129" y1="39588" x2="74129" y2="39588"/>
                          <a14:backgroundMark x1="75622" y1="38969" x2="75622" y2="38969"/>
                        </a14:backgroundRemoval>
                      </a14:imgEffect>
                    </a14:imgLayer>
                  </a14:imgProps>
                </a:ext>
              </a:extLst>
            </a:blip>
            <a:srcRect b="58504"/>
            <a:stretch>
              <a:fillRect/>
            </a:stretch>
          </p:blipFill>
          <p:spPr>
            <a:xfrm>
              <a:off x="1412770" y="1674194"/>
              <a:ext cx="1356208" cy="1357932"/>
            </a:xfrm>
            <a:prstGeom prst="rect">
              <a:avLst/>
            </a:prstGeom>
          </p:spPr>
        </p:pic>
        <p:grpSp>
          <p:nvGrpSpPr>
            <p:cNvPr id="3" name="组合 2"/>
            <p:cNvGrpSpPr/>
            <p:nvPr/>
          </p:nvGrpSpPr>
          <p:grpSpPr>
            <a:xfrm>
              <a:off x="1498720" y="1782187"/>
              <a:ext cx="1141518" cy="1133557"/>
              <a:chOff x="1498720" y="1782187"/>
              <a:chExt cx="1141518" cy="1133557"/>
            </a:xfrm>
          </p:grpSpPr>
          <p:sp>
            <p:nvSpPr>
              <p:cNvPr id="2" name="椭圆 1"/>
              <p:cNvSpPr/>
              <p:nvPr/>
            </p:nvSpPr>
            <p:spPr>
              <a:xfrm>
                <a:off x="1506681" y="1782187"/>
                <a:ext cx="1133557" cy="1133557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57384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1498720" y="2110085"/>
                <a:ext cx="113355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2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点击此处</a:t>
                </a:r>
                <a:endParaRPr lang="en-US" altLang="zh-CN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  <a:p>
                <a:pPr algn="ctr"/>
                <a:r>
                  <a:rPr lang="zh-CN" altLang="en-US" sz="12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添加文本</a:t>
                </a:r>
                <a:endParaRPr lang="zh-CN" altLang="en-US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</p:grpSp>
      <p:grpSp>
        <p:nvGrpSpPr>
          <p:cNvPr id="5" name="组合 4"/>
          <p:cNvGrpSpPr/>
          <p:nvPr/>
        </p:nvGrpSpPr>
        <p:grpSpPr>
          <a:xfrm>
            <a:off x="3900624" y="1674194"/>
            <a:ext cx="1356208" cy="1357932"/>
            <a:chOff x="3900624" y="1674194"/>
            <a:chExt cx="1356208" cy="1357932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619" b="40619" l="498" r="99005">
                          <a14:foregroundMark x1="9453" y1="9072" x2="6965" y2="18144"/>
                          <a14:foregroundMark x1="18408" y1="5155" x2="54229" y2="6392"/>
                          <a14:foregroundMark x1="54229" y1="6392" x2="70647" y2="8866"/>
                          <a14:foregroundMark x1="71144" y1="4124" x2="88557" y2="17732"/>
                          <a14:foregroundMark x1="88557" y1="17732" x2="75124" y2="25155"/>
                          <a14:foregroundMark x1="92040" y1="13608" x2="84577" y2="29485"/>
                          <a14:foregroundMark x1="84577" y1="29485" x2="52736" y2="36082"/>
                          <a14:foregroundMark x1="52736" y1="36082" x2="19403" y2="29485"/>
                          <a14:foregroundMark x1="19403" y1="29485" x2="8955" y2="11134"/>
                          <a14:foregroundMark x1="21891" y1="12165" x2="64179" y2="7010"/>
                          <a14:foregroundMark x1="8955" y1="29072" x2="99502" y2="4124"/>
                          <a14:foregroundMark x1="8458" y1="32990" x2="93035" y2="36495"/>
                          <a14:foregroundMark x1="93035" y1="36495" x2="99502" y2="36495"/>
                          <a14:foregroundMark x1="22388" y1="37320" x2="97015" y2="29897"/>
                          <a14:foregroundMark x1="97015" y1="29897" x2="97512" y2="29691"/>
                          <a14:foregroundMark x1="55224" y1="37938" x2="18408" y2="35876"/>
                          <a14:foregroundMark x1="18408" y1="35876" x2="4975" y2="22062"/>
                          <a14:foregroundMark x1="4975" y1="22062" x2="4975" y2="20412"/>
                          <a14:foregroundMark x1="29851" y1="3918" x2="67662" y2="2474"/>
                          <a14:foregroundMark x1="67662" y1="2474" x2="71144" y2="4536"/>
                          <a14:foregroundMark x1="47264" y1="619" x2="59204" y2="1649"/>
                          <a14:foregroundMark x1="99005" y1="18969" x2="98507" y2="23918"/>
                          <a14:foregroundMark x1="995" y1="19381" x2="1493" y2="23505"/>
                          <a14:foregroundMark x1="36318" y1="38969" x2="62687" y2="40619"/>
                          <a14:backgroundMark x1="21393" y1="39588" x2="21393" y2="39588"/>
                          <a14:backgroundMark x1="20398" y1="40000" x2="20398" y2="40000"/>
                          <a14:backgroundMark x1="23383" y1="38969" x2="23383" y2="38969"/>
                          <a14:backgroundMark x1="73134" y1="40619" x2="73134" y2="40619"/>
                          <a14:backgroundMark x1="74129" y1="39588" x2="74129" y2="39588"/>
                          <a14:backgroundMark x1="75622" y1="38969" x2="75622" y2="38969"/>
                        </a14:backgroundRemoval>
                      </a14:imgEffect>
                    </a14:imgLayer>
                  </a14:imgProps>
                </a:ext>
              </a:extLst>
            </a:blip>
            <a:srcRect b="58504"/>
            <a:stretch>
              <a:fillRect/>
            </a:stretch>
          </p:blipFill>
          <p:spPr>
            <a:xfrm>
              <a:off x="3900624" y="1674194"/>
              <a:ext cx="1356208" cy="1357932"/>
            </a:xfrm>
            <a:prstGeom prst="rect">
              <a:avLst/>
            </a:prstGeom>
          </p:spPr>
        </p:pic>
        <p:grpSp>
          <p:nvGrpSpPr>
            <p:cNvPr id="21" name="组合 20"/>
            <p:cNvGrpSpPr/>
            <p:nvPr/>
          </p:nvGrpSpPr>
          <p:grpSpPr>
            <a:xfrm>
              <a:off x="3990070" y="1786381"/>
              <a:ext cx="1141518" cy="1133557"/>
              <a:chOff x="1498720" y="1782187"/>
              <a:chExt cx="1141518" cy="1133557"/>
            </a:xfrm>
          </p:grpSpPr>
          <p:sp>
            <p:nvSpPr>
              <p:cNvPr id="22" name="椭圆 21"/>
              <p:cNvSpPr/>
              <p:nvPr/>
            </p:nvSpPr>
            <p:spPr>
              <a:xfrm>
                <a:off x="1506681" y="1782187"/>
                <a:ext cx="1133557" cy="1133557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57384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3" name="TextBox 14"/>
              <p:cNvSpPr txBox="1"/>
              <p:nvPr/>
            </p:nvSpPr>
            <p:spPr>
              <a:xfrm>
                <a:off x="1498720" y="2110085"/>
                <a:ext cx="113355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2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点击此处</a:t>
                </a:r>
                <a:endParaRPr lang="en-US" altLang="zh-CN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  <a:p>
                <a:pPr algn="ctr"/>
                <a:r>
                  <a:rPr lang="zh-CN" altLang="en-US" sz="12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添加文本</a:t>
                </a:r>
                <a:endParaRPr lang="zh-CN" altLang="en-US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</p:grpSp>
      <p:grpSp>
        <p:nvGrpSpPr>
          <p:cNvPr id="27" name="组合 26"/>
          <p:cNvGrpSpPr/>
          <p:nvPr/>
        </p:nvGrpSpPr>
        <p:grpSpPr>
          <a:xfrm>
            <a:off x="6388478" y="1674194"/>
            <a:ext cx="1356208" cy="1357932"/>
            <a:chOff x="6388478" y="1674194"/>
            <a:chExt cx="1356208" cy="1357932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619" b="40619" l="498" r="99005">
                          <a14:foregroundMark x1="9453" y1="9072" x2="6965" y2="18144"/>
                          <a14:foregroundMark x1="18408" y1="5155" x2="54229" y2="6392"/>
                          <a14:foregroundMark x1="54229" y1="6392" x2="70647" y2="8866"/>
                          <a14:foregroundMark x1="71144" y1="4124" x2="88557" y2="17732"/>
                          <a14:foregroundMark x1="88557" y1="17732" x2="75124" y2="25155"/>
                          <a14:foregroundMark x1="92040" y1="13608" x2="84577" y2="29485"/>
                          <a14:foregroundMark x1="84577" y1="29485" x2="52736" y2="36082"/>
                          <a14:foregroundMark x1="52736" y1="36082" x2="19403" y2="29485"/>
                          <a14:foregroundMark x1="19403" y1="29485" x2="8955" y2="11134"/>
                          <a14:foregroundMark x1="21891" y1="12165" x2="64179" y2="7010"/>
                          <a14:foregroundMark x1="8955" y1="29072" x2="99502" y2="4124"/>
                          <a14:foregroundMark x1="8458" y1="32990" x2="93035" y2="36495"/>
                          <a14:foregroundMark x1="93035" y1="36495" x2="99502" y2="36495"/>
                          <a14:foregroundMark x1="22388" y1="37320" x2="97015" y2="29897"/>
                          <a14:foregroundMark x1="97015" y1="29897" x2="97512" y2="29691"/>
                          <a14:foregroundMark x1="55224" y1="37938" x2="18408" y2="35876"/>
                          <a14:foregroundMark x1="18408" y1="35876" x2="4975" y2="22062"/>
                          <a14:foregroundMark x1="4975" y1="22062" x2="4975" y2="20412"/>
                          <a14:foregroundMark x1="29851" y1="3918" x2="67662" y2="2474"/>
                          <a14:foregroundMark x1="67662" y1="2474" x2="71144" y2="4536"/>
                          <a14:foregroundMark x1="47264" y1="619" x2="59204" y2="1649"/>
                          <a14:foregroundMark x1="99005" y1="18969" x2="98507" y2="23918"/>
                          <a14:foregroundMark x1="995" y1="19381" x2="1493" y2="23505"/>
                          <a14:foregroundMark x1="36318" y1="38969" x2="62687" y2="40619"/>
                          <a14:backgroundMark x1="21393" y1="39588" x2="21393" y2="39588"/>
                          <a14:backgroundMark x1="20398" y1="40000" x2="20398" y2="40000"/>
                          <a14:backgroundMark x1="23383" y1="38969" x2="23383" y2="38969"/>
                          <a14:backgroundMark x1="73134" y1="40619" x2="73134" y2="40619"/>
                          <a14:backgroundMark x1="74129" y1="39588" x2="74129" y2="39588"/>
                          <a14:backgroundMark x1="75622" y1="38969" x2="75622" y2="38969"/>
                        </a14:backgroundRemoval>
                      </a14:imgEffect>
                    </a14:imgLayer>
                  </a14:imgProps>
                </a:ext>
              </a:extLst>
            </a:blip>
            <a:srcRect b="58504"/>
            <a:stretch>
              <a:fillRect/>
            </a:stretch>
          </p:blipFill>
          <p:spPr>
            <a:xfrm>
              <a:off x="6388478" y="1674194"/>
              <a:ext cx="1356208" cy="1357932"/>
            </a:xfrm>
            <a:prstGeom prst="rect">
              <a:avLst/>
            </a:prstGeom>
          </p:spPr>
        </p:pic>
        <p:grpSp>
          <p:nvGrpSpPr>
            <p:cNvPr id="24" name="组合 23"/>
            <p:cNvGrpSpPr/>
            <p:nvPr/>
          </p:nvGrpSpPr>
          <p:grpSpPr>
            <a:xfrm>
              <a:off x="6482971" y="1776891"/>
              <a:ext cx="1141518" cy="1133557"/>
              <a:chOff x="1498720" y="1782187"/>
              <a:chExt cx="1141518" cy="1133557"/>
            </a:xfrm>
          </p:grpSpPr>
          <p:sp>
            <p:nvSpPr>
              <p:cNvPr id="25" name="椭圆 24"/>
              <p:cNvSpPr/>
              <p:nvPr/>
            </p:nvSpPr>
            <p:spPr>
              <a:xfrm>
                <a:off x="1506681" y="1782187"/>
                <a:ext cx="1133557" cy="1133557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57384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" name="TextBox 14"/>
              <p:cNvSpPr txBox="1"/>
              <p:nvPr/>
            </p:nvSpPr>
            <p:spPr>
              <a:xfrm>
                <a:off x="1498720" y="2110085"/>
                <a:ext cx="113355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2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点击此处</a:t>
                </a:r>
                <a:endParaRPr lang="en-US" altLang="zh-CN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  <a:p>
                <a:pPr algn="ctr"/>
                <a:r>
                  <a:rPr lang="zh-CN" altLang="en-US" sz="12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添加文本</a:t>
                </a:r>
                <a:endParaRPr lang="zh-CN" altLang="en-US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4000">
        <p:random/>
      </p:transition>
    </mc:Choice>
    <mc:Fallback>
      <p:transition spd="slow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8571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158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78"/>
                            </p:stCondLst>
                            <p:childTnLst>
                              <p:par>
                                <p:cTn id="2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378"/>
                            </p:stCondLst>
                            <p:childTnLst>
                              <p:par>
                                <p:cTn id="40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878"/>
                            </p:stCondLst>
                            <p:childTnLst>
                              <p:par>
                                <p:cTn id="4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667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667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667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7" grpId="0"/>
      <p:bldP spid="14" grpId="0"/>
      <p:bldP spid="16" grpId="0"/>
      <p:bldP spid="1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A_图片 1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 cstate="print"/>
          <a:stretch>
            <a:fillRect/>
          </a:stretch>
        </p:blipFill>
        <p:spPr>
          <a:xfrm rot="21394445">
            <a:off x="5945602" y="795795"/>
            <a:ext cx="904803" cy="190399"/>
          </a:xfrm>
          <a:prstGeom prst="rect">
            <a:avLst/>
          </a:prstGeom>
        </p:spPr>
      </p:pic>
      <p:pic>
        <p:nvPicPr>
          <p:cNvPr id="12" name="PA_图片 1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 cstate="print"/>
          <a:stretch>
            <a:fillRect/>
          </a:stretch>
        </p:blipFill>
        <p:spPr>
          <a:xfrm rot="205555" flipH="1">
            <a:off x="2326102" y="795794"/>
            <a:ext cx="904803" cy="190399"/>
          </a:xfrm>
          <a:prstGeom prst="rect">
            <a:avLst/>
          </a:prstGeom>
        </p:spPr>
      </p:pic>
      <p:sp>
        <p:nvSpPr>
          <p:cNvPr id="13" name="文本框 12"/>
          <p:cNvSpPr txBox="1">
            <a:spLocks noChangeArrowheads="1"/>
          </p:cNvSpPr>
          <p:nvPr/>
        </p:nvSpPr>
        <p:spPr bwMode="auto">
          <a:xfrm>
            <a:off x="2883283" y="662656"/>
            <a:ext cx="3377433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pPr algn="ctr"/>
            <a:r>
              <a:rPr lang="zh-CN" altLang="en-US" sz="2400" dirty="0">
                <a:solidFill>
                  <a:srgbClr val="3D3D3F"/>
                </a:solidFill>
                <a:latin typeface="造字工房悦黑演示版常规体" pitchFamily="50" charset="-122"/>
                <a:ea typeface="造字工房悦黑演示版常规体" pitchFamily="50" charset="-122"/>
              </a:rPr>
              <a:t>点击此处添加标题</a:t>
            </a:r>
            <a:endParaRPr lang="zh-CN" altLang="en-US" sz="2400" dirty="0">
              <a:solidFill>
                <a:srgbClr val="3D3D3F"/>
              </a:solidFill>
              <a:latin typeface="造字工房悦黑演示版常规体" pitchFamily="50" charset="-122"/>
              <a:ea typeface="造字工房悦黑演示版常规体" pitchFamily="50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3158904" y="946605"/>
            <a:ext cx="282619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00" dirty="0">
                <a:solidFill>
                  <a:srgbClr val="E8C58F"/>
                </a:solidFill>
                <a:ea typeface="+mj-ea"/>
              </a:rPr>
              <a:t>Click here to add a title</a:t>
            </a:r>
            <a:endParaRPr lang="zh-CN" altLang="en-US" sz="1600" dirty="0">
              <a:solidFill>
                <a:srgbClr val="E8C58F"/>
              </a:solidFill>
              <a:ea typeface="+mj-ea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238088" y="2893009"/>
            <a:ext cx="2380776" cy="251491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2356332" y="2893009"/>
            <a:ext cx="2380776" cy="251491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4474576" y="2893009"/>
            <a:ext cx="2380776" cy="251491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6592821" y="2893009"/>
            <a:ext cx="2380776" cy="251491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7704" y="1758172"/>
            <a:ext cx="1505985" cy="1837198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39751" y="1751822"/>
            <a:ext cx="1505985" cy="1837198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71094" y="1751822"/>
            <a:ext cx="1505985" cy="1837198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18" name="矩形 17"/>
          <p:cNvSpPr/>
          <p:nvPr/>
        </p:nvSpPr>
        <p:spPr>
          <a:xfrm>
            <a:off x="1619583" y="3586480"/>
            <a:ext cx="1736029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zh-CN" altLang="en-US" sz="1000" dirty="0">
                <a:solidFill>
                  <a:srgbClr val="000000">
                    <a:lumMod val="65000"/>
                    <a:lumOff val="35000"/>
                  </a:srgbClr>
                </a:solidFill>
                <a:cs typeface="+mn-ea"/>
                <a:sym typeface="+mn-lt"/>
              </a:rPr>
              <a:t>点击此处添加文字描述，文字颜色、大小、字体可根据需求进行更改。</a:t>
            </a:r>
            <a:endParaRPr lang="zh-CN" altLang="en-US" sz="1000" dirty="0">
              <a:solidFill>
                <a:srgbClr val="000000">
                  <a:lumMod val="65000"/>
                  <a:lumOff val="35000"/>
                </a:srgbClr>
              </a:solidFill>
              <a:cs typeface="+mn-ea"/>
              <a:sym typeface="+mn-lt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3724728" y="3586480"/>
            <a:ext cx="1736029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zh-CN" altLang="en-US" sz="1000" dirty="0">
                <a:solidFill>
                  <a:srgbClr val="000000">
                    <a:lumMod val="65000"/>
                    <a:lumOff val="35000"/>
                  </a:srgbClr>
                </a:solidFill>
                <a:cs typeface="+mn-ea"/>
                <a:sym typeface="+mn-lt"/>
              </a:rPr>
              <a:t>点击此处添加文字描述，文字颜色、大小、字体可根据需求进行更改。</a:t>
            </a:r>
            <a:endParaRPr lang="zh-CN" altLang="en-US" sz="1000" dirty="0">
              <a:solidFill>
                <a:srgbClr val="000000">
                  <a:lumMod val="65000"/>
                  <a:lumOff val="35000"/>
                </a:srgbClr>
              </a:solidFill>
              <a:cs typeface="+mn-ea"/>
              <a:sym typeface="+mn-lt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5867336" y="3586480"/>
            <a:ext cx="1736029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zh-CN" altLang="en-US" sz="1000" dirty="0">
                <a:solidFill>
                  <a:srgbClr val="000000">
                    <a:lumMod val="65000"/>
                    <a:lumOff val="35000"/>
                  </a:srgbClr>
                </a:solidFill>
                <a:cs typeface="+mn-ea"/>
                <a:sym typeface="+mn-lt"/>
              </a:rPr>
              <a:t>点击此处添加文字描述，文字颜色、大小、字体可根据需求进行更改。</a:t>
            </a:r>
            <a:endParaRPr lang="zh-CN" altLang="en-US" sz="1000" dirty="0">
              <a:solidFill>
                <a:srgbClr val="000000">
                  <a:lumMod val="65000"/>
                  <a:lumOff val="35000"/>
                </a:srgb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300">
        <p:random/>
      </p:transition>
    </mc:Choice>
    <mc:Fallback>
      <p:transition spd="slow" advTm="33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8571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158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78"/>
                            </p:stCondLst>
                            <p:childTnLst>
                              <p:par>
                                <p:cTn id="2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378"/>
                            </p:stCondLst>
                            <p:childTnLst>
                              <p:par>
                                <p:cTn id="4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878"/>
                            </p:stCondLst>
                            <p:childTnLst>
                              <p:par>
                                <p:cTn id="5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7" grpId="0"/>
      <p:bldP spid="18" grpId="0"/>
      <p:bldP spid="19" grpId="0"/>
      <p:bldP spid="2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A_图片 1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 cstate="print"/>
          <a:stretch>
            <a:fillRect/>
          </a:stretch>
        </p:blipFill>
        <p:spPr>
          <a:xfrm rot="21394445">
            <a:off x="5945602" y="795795"/>
            <a:ext cx="904803" cy="190399"/>
          </a:xfrm>
          <a:prstGeom prst="rect">
            <a:avLst/>
          </a:prstGeom>
        </p:spPr>
      </p:pic>
      <p:pic>
        <p:nvPicPr>
          <p:cNvPr id="12" name="PA_图片 1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 cstate="print"/>
          <a:stretch>
            <a:fillRect/>
          </a:stretch>
        </p:blipFill>
        <p:spPr>
          <a:xfrm rot="205555" flipH="1">
            <a:off x="2326102" y="795794"/>
            <a:ext cx="904803" cy="190399"/>
          </a:xfrm>
          <a:prstGeom prst="rect">
            <a:avLst/>
          </a:prstGeom>
        </p:spPr>
      </p:pic>
      <p:sp>
        <p:nvSpPr>
          <p:cNvPr id="13" name="文本框 12"/>
          <p:cNvSpPr txBox="1">
            <a:spLocks noChangeArrowheads="1"/>
          </p:cNvSpPr>
          <p:nvPr/>
        </p:nvSpPr>
        <p:spPr bwMode="auto">
          <a:xfrm>
            <a:off x="2883283" y="662656"/>
            <a:ext cx="3377433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pPr algn="ctr"/>
            <a:r>
              <a:rPr lang="zh-CN" altLang="en-US" sz="2400" dirty="0">
                <a:solidFill>
                  <a:srgbClr val="3D3D3F"/>
                </a:solidFill>
                <a:latin typeface="造字工房悦黑演示版常规体" pitchFamily="50" charset="-122"/>
                <a:ea typeface="造字工房悦黑演示版常规体" pitchFamily="50" charset="-122"/>
              </a:rPr>
              <a:t>点击此处添加标题</a:t>
            </a:r>
            <a:endParaRPr lang="zh-CN" altLang="en-US" sz="2400" dirty="0">
              <a:solidFill>
                <a:srgbClr val="3D3D3F"/>
              </a:solidFill>
              <a:latin typeface="造字工房悦黑演示版常规体" pitchFamily="50" charset="-122"/>
              <a:ea typeface="造字工房悦黑演示版常规体" pitchFamily="50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3158904" y="946605"/>
            <a:ext cx="282619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00" dirty="0">
                <a:solidFill>
                  <a:srgbClr val="E8C58F"/>
                </a:solidFill>
                <a:ea typeface="+mj-ea"/>
              </a:rPr>
              <a:t>Click here to add a title</a:t>
            </a:r>
            <a:endParaRPr lang="zh-CN" altLang="en-US" sz="1600" dirty="0">
              <a:solidFill>
                <a:srgbClr val="E8C58F"/>
              </a:solidFill>
              <a:ea typeface="+mj-ea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27631" y="1569108"/>
            <a:ext cx="1688738" cy="259102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45572" y="2003005"/>
            <a:ext cx="1731414" cy="18289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01575" y="3375873"/>
            <a:ext cx="1731414" cy="182896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5257800" y="2003005"/>
            <a:ext cx="1731414" cy="182896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6001797" y="3375873"/>
            <a:ext cx="1731414" cy="182896"/>
          </a:xfrm>
          <a:prstGeom prst="rect">
            <a:avLst/>
          </a:prstGeom>
        </p:spPr>
      </p:pic>
      <p:sp>
        <p:nvSpPr>
          <p:cNvPr id="16" name="矩形 15"/>
          <p:cNvSpPr/>
          <p:nvPr/>
        </p:nvSpPr>
        <p:spPr>
          <a:xfrm>
            <a:off x="1766456" y="2063918"/>
            <a:ext cx="1944102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lnSpc>
                <a:spcPct val="150000"/>
              </a:lnSpc>
            </a:pPr>
            <a:r>
              <a:rPr lang="zh-CN" altLang="en-US" sz="1000" dirty="0">
                <a:solidFill>
                  <a:srgbClr val="000000">
                    <a:lumMod val="65000"/>
                    <a:lumOff val="35000"/>
                  </a:srgbClr>
                </a:solidFill>
                <a:cs typeface="+mn-ea"/>
                <a:sym typeface="+mn-lt"/>
              </a:rPr>
              <a:t>点击此处添加文字描述，文字颜色、大小、字体可根据需求进行更改。</a:t>
            </a:r>
            <a:endParaRPr lang="zh-CN" altLang="en-US" sz="1000" dirty="0">
              <a:solidFill>
                <a:srgbClr val="000000">
                  <a:lumMod val="65000"/>
                  <a:lumOff val="35000"/>
                </a:srgbClr>
              </a:solidFill>
              <a:cs typeface="+mn-ea"/>
              <a:sym typeface="+mn-lt"/>
            </a:endParaRPr>
          </a:p>
        </p:txBody>
      </p:sp>
      <p:sp>
        <p:nvSpPr>
          <p:cNvPr id="18" name="TextBox 14"/>
          <p:cNvSpPr txBox="1"/>
          <p:nvPr/>
        </p:nvSpPr>
        <p:spPr>
          <a:xfrm>
            <a:off x="2575584" y="1781881"/>
            <a:ext cx="11335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点击添加文本</a:t>
            </a:r>
            <a:endParaRPr lang="zh-CN" altLang="en-US" sz="12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086959" y="3457885"/>
            <a:ext cx="1944102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lnSpc>
                <a:spcPct val="150000"/>
              </a:lnSpc>
            </a:pPr>
            <a:r>
              <a:rPr lang="zh-CN" altLang="en-US" sz="1000" dirty="0">
                <a:solidFill>
                  <a:srgbClr val="000000">
                    <a:lumMod val="65000"/>
                    <a:lumOff val="35000"/>
                  </a:srgbClr>
                </a:solidFill>
                <a:cs typeface="+mn-ea"/>
                <a:sym typeface="+mn-lt"/>
              </a:rPr>
              <a:t>点击此处添加文字描述，文字颜色、大小、字体可根据需求进行更改。</a:t>
            </a:r>
            <a:endParaRPr lang="zh-CN" altLang="en-US" sz="1000" dirty="0">
              <a:solidFill>
                <a:srgbClr val="000000">
                  <a:lumMod val="65000"/>
                  <a:lumOff val="35000"/>
                </a:srgbClr>
              </a:solidFill>
              <a:cs typeface="+mn-ea"/>
              <a:sym typeface="+mn-lt"/>
            </a:endParaRPr>
          </a:p>
        </p:txBody>
      </p:sp>
      <p:sp>
        <p:nvSpPr>
          <p:cNvPr id="20" name="TextBox 14"/>
          <p:cNvSpPr txBox="1"/>
          <p:nvPr/>
        </p:nvSpPr>
        <p:spPr>
          <a:xfrm>
            <a:off x="1896087" y="3175848"/>
            <a:ext cx="11335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点击添加文本</a:t>
            </a:r>
            <a:endParaRPr lang="zh-CN" altLang="en-US" sz="12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2" name="矩形 21"/>
          <p:cNvSpPr/>
          <p:nvPr/>
        </p:nvSpPr>
        <p:spPr>
          <a:xfrm flipH="1">
            <a:off x="5503744" y="2079790"/>
            <a:ext cx="1944102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000" dirty="0">
                <a:solidFill>
                  <a:srgbClr val="000000">
                    <a:lumMod val="65000"/>
                    <a:lumOff val="35000"/>
                  </a:srgbClr>
                </a:solidFill>
                <a:cs typeface="+mn-ea"/>
                <a:sym typeface="+mn-lt"/>
              </a:rPr>
              <a:t>点击此处添加文字描述，文字颜色、大小、字体可根据需求进行更改。</a:t>
            </a:r>
            <a:endParaRPr lang="zh-CN" altLang="en-US" sz="1000" dirty="0">
              <a:solidFill>
                <a:srgbClr val="000000">
                  <a:lumMod val="65000"/>
                  <a:lumOff val="35000"/>
                </a:srgbClr>
              </a:solidFill>
              <a:cs typeface="+mn-ea"/>
              <a:sym typeface="+mn-lt"/>
            </a:endParaRPr>
          </a:p>
        </p:txBody>
      </p:sp>
      <p:sp>
        <p:nvSpPr>
          <p:cNvPr id="23" name="TextBox 14"/>
          <p:cNvSpPr txBox="1"/>
          <p:nvPr/>
        </p:nvSpPr>
        <p:spPr>
          <a:xfrm flipH="1">
            <a:off x="5505161" y="1797753"/>
            <a:ext cx="11335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点击添加文本</a:t>
            </a:r>
            <a:endParaRPr lang="zh-CN" altLang="en-US" sz="12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5" name="矩形 24"/>
          <p:cNvSpPr/>
          <p:nvPr/>
        </p:nvSpPr>
        <p:spPr>
          <a:xfrm flipH="1">
            <a:off x="6260716" y="3431233"/>
            <a:ext cx="1944102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000" dirty="0">
                <a:solidFill>
                  <a:srgbClr val="000000">
                    <a:lumMod val="65000"/>
                    <a:lumOff val="35000"/>
                  </a:srgbClr>
                </a:solidFill>
                <a:cs typeface="+mn-ea"/>
                <a:sym typeface="+mn-lt"/>
              </a:rPr>
              <a:t>点击此处添加文字描述，文字颜色、大小、字体可根据需求进行更改。</a:t>
            </a:r>
            <a:endParaRPr lang="zh-CN" altLang="en-US" sz="1000" dirty="0">
              <a:solidFill>
                <a:srgbClr val="000000">
                  <a:lumMod val="65000"/>
                  <a:lumOff val="35000"/>
                </a:srgbClr>
              </a:solidFill>
              <a:cs typeface="+mn-ea"/>
              <a:sym typeface="+mn-lt"/>
            </a:endParaRPr>
          </a:p>
        </p:txBody>
      </p:sp>
      <p:sp>
        <p:nvSpPr>
          <p:cNvPr id="26" name="TextBox 14"/>
          <p:cNvSpPr txBox="1"/>
          <p:nvPr/>
        </p:nvSpPr>
        <p:spPr>
          <a:xfrm flipH="1">
            <a:off x="6262133" y="3149196"/>
            <a:ext cx="11335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点击添加文本</a:t>
            </a:r>
            <a:endParaRPr lang="zh-CN" altLang="en-US" sz="12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300">
        <p:random/>
      </p:transition>
    </mc:Choice>
    <mc:Fallback>
      <p:transition spd="slow" advTm="33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8571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158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78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378"/>
                            </p:stCondLst>
                            <p:childTnLst>
                              <p:par>
                                <p:cTn id="2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878"/>
                            </p:stCondLst>
                            <p:childTnLst>
                              <p:par>
                                <p:cTn id="4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7" grpId="0"/>
      <p:bldP spid="16" grpId="0"/>
      <p:bldP spid="18" grpId="0"/>
      <p:bldP spid="19" grpId="0"/>
      <p:bldP spid="20" grpId="0"/>
      <p:bldP spid="22" grpId="0"/>
      <p:bldP spid="23" grpId="0"/>
      <p:bldP spid="25" grpId="0"/>
      <p:bldP spid="2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-43071" y="30776"/>
            <a:ext cx="9230144" cy="767741"/>
            <a:chOff x="-43071" y="30776"/>
            <a:chExt cx="9230144" cy="767741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-396" y="30776"/>
              <a:ext cx="9144793" cy="402371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43071" y="615621"/>
              <a:ext cx="9230144" cy="182896"/>
            </a:xfrm>
            <a:prstGeom prst="rect">
              <a:avLst/>
            </a:prstGeom>
          </p:spPr>
        </p:pic>
      </p:grpSp>
      <p:grpSp>
        <p:nvGrpSpPr>
          <p:cNvPr id="11" name="组合 10"/>
          <p:cNvGrpSpPr/>
          <p:nvPr/>
        </p:nvGrpSpPr>
        <p:grpSpPr>
          <a:xfrm flipV="1">
            <a:off x="-160766" y="4348600"/>
            <a:ext cx="9230144" cy="767741"/>
            <a:chOff x="-43071" y="30776"/>
            <a:chExt cx="9230144" cy="767741"/>
          </a:xfrm>
        </p:grpSpPr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-396" y="30776"/>
              <a:ext cx="9144793" cy="402371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43071" y="615621"/>
              <a:ext cx="9230144" cy="182896"/>
            </a:xfrm>
            <a:prstGeom prst="rect">
              <a:avLst/>
            </a:prstGeom>
          </p:spPr>
        </p:pic>
      </p:grpSp>
      <p:pic>
        <p:nvPicPr>
          <p:cNvPr id="16" name="图片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8094" y="2447812"/>
            <a:ext cx="1731414" cy="182896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4882807" y="2447812"/>
            <a:ext cx="1731414" cy="182896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3910425" y="991592"/>
            <a:ext cx="1323150" cy="1331742"/>
            <a:chOff x="3910425" y="991592"/>
            <a:chExt cx="1323150" cy="1331742"/>
          </a:xfrm>
        </p:grpSpPr>
        <p:pic>
          <p:nvPicPr>
            <p:cNvPr id="21" name="PA_图片 20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5"/>
            <a:stretch>
              <a:fillRect/>
            </a:stretch>
          </p:blipFill>
          <p:spPr>
            <a:xfrm>
              <a:off x="3910425" y="991592"/>
              <a:ext cx="1323150" cy="1331742"/>
            </a:xfrm>
            <a:prstGeom prst="rect">
              <a:avLst/>
            </a:prstGeom>
          </p:spPr>
        </p:pic>
        <p:grpSp>
          <p:nvGrpSpPr>
            <p:cNvPr id="3" name="组合 2"/>
            <p:cNvGrpSpPr/>
            <p:nvPr/>
          </p:nvGrpSpPr>
          <p:grpSpPr>
            <a:xfrm>
              <a:off x="3983830" y="1082465"/>
              <a:ext cx="1169195" cy="1153529"/>
              <a:chOff x="3767023" y="1064323"/>
              <a:chExt cx="1169195" cy="1153529"/>
            </a:xfrm>
          </p:grpSpPr>
          <p:sp>
            <p:nvSpPr>
              <p:cNvPr id="22" name="PA_椭圆 1"/>
              <p:cNvSpPr/>
              <p:nvPr>
                <p:custDataLst>
                  <p:tags r:id="rId6"/>
                </p:custDataLst>
              </p:nvPr>
            </p:nvSpPr>
            <p:spPr>
              <a:xfrm>
                <a:off x="3767023" y="1064323"/>
                <a:ext cx="1169195" cy="1153529"/>
              </a:xfrm>
              <a:prstGeom prst="diamond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/>
              </a:p>
            </p:txBody>
          </p:sp>
          <p:sp>
            <p:nvSpPr>
              <p:cNvPr id="23" name="矩形 22"/>
              <p:cNvSpPr/>
              <p:nvPr/>
            </p:nvSpPr>
            <p:spPr>
              <a:xfrm>
                <a:off x="3968379" y="1219140"/>
                <a:ext cx="809837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4800" b="1" dirty="0">
                    <a:solidFill>
                      <a:srgbClr val="573843"/>
                    </a:solidFill>
                  </a:rPr>
                  <a:t>04</a:t>
                </a:r>
                <a:endParaRPr lang="zh-CN" altLang="en-US" sz="2800" b="1" dirty="0">
                  <a:solidFill>
                    <a:srgbClr val="573843"/>
                  </a:solidFill>
                </a:endParaRPr>
              </a:p>
            </p:txBody>
          </p:sp>
        </p:grpSp>
      </p:grpSp>
      <p:pic>
        <p:nvPicPr>
          <p:cNvPr id="25" name="图片 24"/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5031" b="88050" l="66227" r="99208">
                        <a14:foregroundMark x1="68338" y1="42138" x2="68338" y2="42138"/>
                        <a14:foregroundMark x1="72032" y1="26415" x2="72032" y2="26415"/>
                        <a14:foregroundMark x1="76781" y1="16981" x2="76781" y2="16981"/>
                        <a14:foregroundMark x1="66227" y1="38994" x2="66227" y2="38994"/>
                        <a14:foregroundMark x1="83113" y1="10692" x2="83113" y2="10692"/>
                        <a14:foregroundMark x1="83113" y1="6289" x2="83113" y2="6289"/>
                        <a14:foregroundMark x1="88127" y1="16981" x2="90501" y2="11321"/>
                        <a14:foregroundMark x1="93404" y1="26415" x2="98153" y2="27673"/>
                        <a14:foregroundMark x1="97361" y1="43396" x2="99208" y2="43396"/>
                      </a14:backgroundRemoval>
                    </a14:imgEffect>
                  </a14:imgLayer>
                </a14:imgProps>
              </a:ext>
            </a:extLst>
          </a:blip>
          <a:srcRect l="64490"/>
          <a:stretch>
            <a:fillRect/>
          </a:stretch>
        </p:blipFill>
        <p:spPr>
          <a:xfrm>
            <a:off x="4403280" y="2331247"/>
            <a:ext cx="318391" cy="376155"/>
          </a:xfrm>
          <a:prstGeom prst="rect">
            <a:avLst/>
          </a:prstGeom>
        </p:spPr>
      </p:pic>
      <p:sp>
        <p:nvSpPr>
          <p:cNvPr id="26" name="文本框 25"/>
          <p:cNvSpPr txBox="1">
            <a:spLocks noChangeArrowheads="1"/>
          </p:cNvSpPr>
          <p:nvPr/>
        </p:nvSpPr>
        <p:spPr bwMode="auto">
          <a:xfrm>
            <a:off x="2897098" y="2886417"/>
            <a:ext cx="3377433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pPr algn="ctr"/>
            <a:r>
              <a:rPr lang="zh-CN" altLang="en-US" sz="2400" dirty="0">
                <a:solidFill>
                  <a:srgbClr val="3D3D3F"/>
                </a:solidFill>
                <a:latin typeface="造字工房悦黑演示版常规体" pitchFamily="50" charset="-122"/>
                <a:ea typeface="造字工房悦黑演示版常规体" pitchFamily="50" charset="-122"/>
              </a:rPr>
              <a:t>点击此处添加标题</a:t>
            </a:r>
            <a:endParaRPr lang="zh-CN" altLang="en-US" sz="2400" dirty="0">
              <a:solidFill>
                <a:srgbClr val="3D3D3F"/>
              </a:solidFill>
              <a:latin typeface="造字工房悦黑演示版常规体" pitchFamily="50" charset="-122"/>
              <a:ea typeface="造字工房悦黑演示版常规体" pitchFamily="50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3172719" y="3170366"/>
            <a:ext cx="282619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00" dirty="0">
                <a:solidFill>
                  <a:srgbClr val="E8C58F"/>
                </a:solidFill>
                <a:ea typeface="+mj-ea"/>
              </a:rPr>
              <a:t>Click here to add a title</a:t>
            </a:r>
            <a:endParaRPr lang="zh-CN" altLang="en-US" sz="1600" dirty="0">
              <a:solidFill>
                <a:srgbClr val="E8C58F"/>
              </a:solidFill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4000">
        <p:random/>
      </p:transition>
    </mc:Choice>
    <mc:Fallback>
      <p:transition spd="slow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38" dur="500" tmFilter="0, 0; .2, .5; .8, .5; 1, 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250" autoRev="1" fill="hold"/>
                                        <p:tgtEl>
                                          <p:spTgt spid="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A_图片 1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 cstate="print"/>
          <a:stretch>
            <a:fillRect/>
          </a:stretch>
        </p:blipFill>
        <p:spPr>
          <a:xfrm rot="21394445">
            <a:off x="5945602" y="795795"/>
            <a:ext cx="904803" cy="190399"/>
          </a:xfrm>
          <a:prstGeom prst="rect">
            <a:avLst/>
          </a:prstGeom>
        </p:spPr>
      </p:pic>
      <p:pic>
        <p:nvPicPr>
          <p:cNvPr id="12" name="PA_图片 1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 cstate="print"/>
          <a:stretch>
            <a:fillRect/>
          </a:stretch>
        </p:blipFill>
        <p:spPr>
          <a:xfrm rot="205555" flipH="1">
            <a:off x="2326102" y="795794"/>
            <a:ext cx="904803" cy="190399"/>
          </a:xfrm>
          <a:prstGeom prst="rect">
            <a:avLst/>
          </a:prstGeom>
        </p:spPr>
      </p:pic>
      <p:sp>
        <p:nvSpPr>
          <p:cNvPr id="13" name="文本框 12"/>
          <p:cNvSpPr txBox="1">
            <a:spLocks noChangeArrowheads="1"/>
          </p:cNvSpPr>
          <p:nvPr/>
        </p:nvSpPr>
        <p:spPr bwMode="auto">
          <a:xfrm>
            <a:off x="2883283" y="662656"/>
            <a:ext cx="3377433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pPr algn="ctr"/>
            <a:r>
              <a:rPr lang="zh-CN" altLang="en-US" sz="2400" dirty="0">
                <a:solidFill>
                  <a:srgbClr val="3D3D3F"/>
                </a:solidFill>
                <a:latin typeface="造字工房悦黑演示版常规体" pitchFamily="50" charset="-122"/>
                <a:ea typeface="造字工房悦黑演示版常规体" pitchFamily="50" charset="-122"/>
              </a:rPr>
              <a:t>点击此处添加标题</a:t>
            </a:r>
            <a:endParaRPr lang="zh-CN" altLang="en-US" sz="2400" dirty="0">
              <a:solidFill>
                <a:srgbClr val="3D3D3F"/>
              </a:solidFill>
              <a:latin typeface="造字工房悦黑演示版常规体" pitchFamily="50" charset="-122"/>
              <a:ea typeface="造字工房悦黑演示版常规体" pitchFamily="50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3158904" y="946605"/>
            <a:ext cx="282619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00" dirty="0">
                <a:solidFill>
                  <a:srgbClr val="E8C58F"/>
                </a:solidFill>
                <a:ea typeface="+mj-ea"/>
              </a:rPr>
              <a:t>Click here to add a title</a:t>
            </a:r>
            <a:endParaRPr lang="zh-CN" altLang="en-US" sz="1600" dirty="0">
              <a:solidFill>
                <a:srgbClr val="E8C58F"/>
              </a:solidFill>
              <a:ea typeface="+mj-ea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0766" y="3015352"/>
            <a:ext cx="1731414" cy="182896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9072" y="3015352"/>
            <a:ext cx="1731414" cy="18289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7377" y="3015352"/>
            <a:ext cx="1731414" cy="182896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1357727" y="3164923"/>
            <a:ext cx="1459787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zh-CN" altLang="en-US" sz="1000" dirty="0">
                <a:solidFill>
                  <a:srgbClr val="000000">
                    <a:lumMod val="65000"/>
                    <a:lumOff val="35000"/>
                  </a:srgbClr>
                </a:solidFill>
                <a:cs typeface="+mn-ea"/>
                <a:sym typeface="+mn-lt"/>
              </a:rPr>
              <a:t>点击此处添加文字描述，文字颜色、大小、字体可根据需求进行更改。</a:t>
            </a:r>
            <a:endParaRPr lang="zh-CN" altLang="en-US" sz="1000" dirty="0">
              <a:solidFill>
                <a:srgbClr val="000000">
                  <a:lumMod val="65000"/>
                  <a:lumOff val="35000"/>
                </a:srgbClr>
              </a:solidFill>
              <a:cs typeface="+mn-ea"/>
              <a:sym typeface="+mn-lt"/>
            </a:endParaRPr>
          </a:p>
        </p:txBody>
      </p:sp>
      <p:sp>
        <p:nvSpPr>
          <p:cNvPr id="16" name="TextBox 14"/>
          <p:cNvSpPr txBox="1"/>
          <p:nvPr/>
        </p:nvSpPr>
        <p:spPr>
          <a:xfrm>
            <a:off x="1520842" y="2801097"/>
            <a:ext cx="11335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点击添加文本</a:t>
            </a:r>
            <a:endParaRPr lang="zh-CN" altLang="en-US" sz="12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3850232" y="3164923"/>
            <a:ext cx="1459787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zh-CN" altLang="en-US" sz="1000" dirty="0">
                <a:solidFill>
                  <a:srgbClr val="000000">
                    <a:lumMod val="65000"/>
                    <a:lumOff val="35000"/>
                  </a:srgbClr>
                </a:solidFill>
                <a:cs typeface="+mn-ea"/>
                <a:sym typeface="+mn-lt"/>
              </a:rPr>
              <a:t>点击此处添加文字描述，文字颜色、大小、字体可根据需求进行更改。</a:t>
            </a:r>
            <a:endParaRPr lang="zh-CN" altLang="en-US" sz="1000" dirty="0">
              <a:solidFill>
                <a:srgbClr val="000000">
                  <a:lumMod val="65000"/>
                  <a:lumOff val="35000"/>
                </a:srgbClr>
              </a:solidFill>
              <a:cs typeface="+mn-ea"/>
              <a:sym typeface="+mn-lt"/>
            </a:endParaRPr>
          </a:p>
        </p:txBody>
      </p:sp>
      <p:sp>
        <p:nvSpPr>
          <p:cNvPr id="20" name="TextBox 14"/>
          <p:cNvSpPr txBox="1"/>
          <p:nvPr/>
        </p:nvSpPr>
        <p:spPr>
          <a:xfrm>
            <a:off x="4013347" y="2801097"/>
            <a:ext cx="11335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点击添加文本</a:t>
            </a:r>
            <a:endParaRPr lang="zh-CN" altLang="en-US" sz="12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6403190" y="3164923"/>
            <a:ext cx="1459787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zh-CN" altLang="en-US" sz="1000" dirty="0">
                <a:solidFill>
                  <a:srgbClr val="000000">
                    <a:lumMod val="65000"/>
                    <a:lumOff val="35000"/>
                  </a:srgbClr>
                </a:solidFill>
                <a:cs typeface="+mn-ea"/>
                <a:sym typeface="+mn-lt"/>
              </a:rPr>
              <a:t>点击此处添加文字描述，文字颜色、大小、字体可根据需求进行更改。</a:t>
            </a:r>
            <a:endParaRPr lang="zh-CN" altLang="en-US" sz="1000" dirty="0">
              <a:solidFill>
                <a:srgbClr val="000000">
                  <a:lumMod val="65000"/>
                  <a:lumOff val="35000"/>
                </a:srgbClr>
              </a:solidFill>
              <a:cs typeface="+mn-ea"/>
              <a:sym typeface="+mn-lt"/>
            </a:endParaRPr>
          </a:p>
        </p:txBody>
      </p:sp>
      <p:sp>
        <p:nvSpPr>
          <p:cNvPr id="23" name="TextBox 14"/>
          <p:cNvSpPr txBox="1"/>
          <p:nvPr/>
        </p:nvSpPr>
        <p:spPr>
          <a:xfrm>
            <a:off x="6566305" y="2801097"/>
            <a:ext cx="11335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点击添加文本</a:t>
            </a:r>
            <a:endParaRPr lang="zh-CN" altLang="en-US" sz="12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1498718" y="1569107"/>
            <a:ext cx="1177807" cy="1179355"/>
            <a:chOff x="1498718" y="1569107"/>
            <a:chExt cx="1177807" cy="1179355"/>
          </a:xfrm>
        </p:grpSpPr>
        <p:pic>
          <p:nvPicPr>
            <p:cNvPr id="9" name="图片 8"/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480" b="44365" l="3158" r="97895">
                          <a14:foregroundMark x1="49474" y1="2158" x2="49474" y2="2158"/>
                          <a14:foregroundMark x1="50000" y1="1199" x2="50000" y2="1199"/>
                          <a14:foregroundMark x1="94211" y1="22782" x2="94211" y2="22782"/>
                          <a14:foregroundMark x1="96316" y1="20384" x2="96316" y2="20384"/>
                          <a14:foregroundMark x1="96842" y1="23741" x2="96842" y2="23741"/>
                          <a14:foregroundMark x1="98421" y1="22782" x2="98421" y2="22782"/>
                          <a14:foregroundMark x1="69474" y1="41727" x2="69474" y2="41727"/>
                          <a14:foregroundMark x1="49474" y1="43165" x2="49474" y2="43165"/>
                          <a14:foregroundMark x1="48947" y1="43165" x2="48947" y2="43165"/>
                          <a14:foregroundMark x1="51053" y1="42206" x2="51053" y2="42206"/>
                          <a14:foregroundMark x1="50000" y1="44844" x2="50000" y2="44844"/>
                          <a14:foregroundMark x1="5789" y1="21583" x2="5789" y2="21583"/>
                          <a14:foregroundMark x1="3158" y1="23501" x2="3158" y2="23501"/>
                          <a14:foregroundMark x1="7895" y1="27818" x2="7895" y2="27818"/>
                          <a14:foregroundMark x1="22105" y1="38369" x2="22105" y2="38369"/>
                          <a14:backgroundMark x1="10000" y1="42686" x2="10000" y2="42686"/>
                          <a14:backgroundMark x1="9474" y1="35492" x2="9474" y2="35492"/>
                          <a14:backgroundMark x1="8421" y1="34532" x2="8421" y2="34532"/>
                          <a14:backgroundMark x1="7895" y1="34293" x2="8947" y2="44844"/>
                          <a14:backgroundMark x1="7895" y1="33813" x2="7895" y2="33813"/>
                          <a14:backgroundMark x1="90526" y1="40767" x2="90526" y2="40767"/>
                          <a14:backgroundMark x1="92105" y1="35971" x2="92105" y2="35971"/>
                          <a14:backgroundMark x1="92105" y1="35012" x2="92105" y2="35012"/>
                          <a14:backgroundMark x1="92632" y1="34532" x2="92632" y2="34053"/>
                          <a14:backgroundMark x1="92105" y1="38129" x2="92105" y2="38129"/>
                          <a14:backgroundMark x1="91579" y1="36691" x2="91579" y2="46043"/>
                          <a14:backgroundMark x1="91579" y1="34532" x2="91579" y2="34532"/>
                          <a14:backgroundMark x1="70526" y1="43885" x2="70526" y2="43885"/>
                          <a14:backgroundMark x1="71053" y1="43645" x2="71053" y2="43645"/>
                          <a14:backgroundMark x1="67895" y1="43645" x2="67895" y2="43645"/>
                          <a14:backgroundMark x1="73158" y1="43645" x2="73158" y2="43645"/>
                          <a14:backgroundMark x1="31579" y1="44125" x2="31579" y2="44125"/>
                          <a14:backgroundMark x1="30526" y1="43405" x2="30526" y2="43405"/>
                          <a14:backgroundMark x1="27895" y1="43165" x2="27895" y2="43165"/>
                        </a14:backgroundRemoval>
                      </a14:imgEffect>
                    </a14:imgLayer>
                  </a14:imgProps>
                </a:ext>
              </a:extLst>
            </a:blip>
            <a:srcRect b="54377"/>
            <a:stretch>
              <a:fillRect/>
            </a:stretch>
          </p:blipFill>
          <p:spPr>
            <a:xfrm>
              <a:off x="1498718" y="1569107"/>
              <a:ext cx="1177807" cy="1179355"/>
            </a:xfrm>
            <a:prstGeom prst="rect">
              <a:avLst/>
            </a:prstGeom>
          </p:spPr>
        </p:pic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571625" y="1652721"/>
              <a:ext cx="1023938" cy="1019175"/>
            </a:xfrm>
            <a:prstGeom prst="ellipse">
              <a:avLst/>
            </a:prstGeom>
          </p:spPr>
        </p:pic>
      </p:grpSp>
      <p:grpSp>
        <p:nvGrpSpPr>
          <p:cNvPr id="5" name="组合 4"/>
          <p:cNvGrpSpPr/>
          <p:nvPr/>
        </p:nvGrpSpPr>
        <p:grpSpPr>
          <a:xfrm>
            <a:off x="3991223" y="1569107"/>
            <a:ext cx="1177807" cy="1179355"/>
            <a:chOff x="3991223" y="1569107"/>
            <a:chExt cx="1177807" cy="1179355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480" b="44365" l="3158" r="97895">
                          <a14:foregroundMark x1="49474" y1="2158" x2="49474" y2="2158"/>
                          <a14:foregroundMark x1="50000" y1="1199" x2="50000" y2="1199"/>
                          <a14:foregroundMark x1="94211" y1="22782" x2="94211" y2="22782"/>
                          <a14:foregroundMark x1="96316" y1="20384" x2="96316" y2="20384"/>
                          <a14:foregroundMark x1="96842" y1="23741" x2="96842" y2="23741"/>
                          <a14:foregroundMark x1="98421" y1="22782" x2="98421" y2="22782"/>
                          <a14:foregroundMark x1="69474" y1="41727" x2="69474" y2="41727"/>
                          <a14:foregroundMark x1="49474" y1="43165" x2="49474" y2="43165"/>
                          <a14:foregroundMark x1="48947" y1="43165" x2="48947" y2="43165"/>
                          <a14:foregroundMark x1="51053" y1="42206" x2="51053" y2="42206"/>
                          <a14:foregroundMark x1="50000" y1="44844" x2="50000" y2="44844"/>
                          <a14:foregroundMark x1="5789" y1="21583" x2="5789" y2="21583"/>
                          <a14:foregroundMark x1="3158" y1="23501" x2="3158" y2="23501"/>
                          <a14:foregroundMark x1="7895" y1="27818" x2="7895" y2="27818"/>
                          <a14:foregroundMark x1="22105" y1="38369" x2="22105" y2="38369"/>
                          <a14:backgroundMark x1="10000" y1="42686" x2="10000" y2="42686"/>
                          <a14:backgroundMark x1="9474" y1="35492" x2="9474" y2="35492"/>
                          <a14:backgroundMark x1="8421" y1="34532" x2="8421" y2="34532"/>
                          <a14:backgroundMark x1="7895" y1="34293" x2="8947" y2="44844"/>
                          <a14:backgroundMark x1="7895" y1="33813" x2="7895" y2="33813"/>
                          <a14:backgroundMark x1="90526" y1="40767" x2="90526" y2="40767"/>
                          <a14:backgroundMark x1="92105" y1="35971" x2="92105" y2="35971"/>
                          <a14:backgroundMark x1="92105" y1="35012" x2="92105" y2="35012"/>
                          <a14:backgroundMark x1="92632" y1="34532" x2="92632" y2="34053"/>
                          <a14:backgroundMark x1="92105" y1="38129" x2="92105" y2="38129"/>
                          <a14:backgroundMark x1="91579" y1="36691" x2="91579" y2="46043"/>
                          <a14:backgroundMark x1="91579" y1="34532" x2="91579" y2="34532"/>
                          <a14:backgroundMark x1="70526" y1="43885" x2="70526" y2="43885"/>
                          <a14:backgroundMark x1="71053" y1="43645" x2="71053" y2="43645"/>
                          <a14:backgroundMark x1="67895" y1="43645" x2="67895" y2="43645"/>
                          <a14:backgroundMark x1="73158" y1="43645" x2="73158" y2="43645"/>
                          <a14:backgroundMark x1="31579" y1="44125" x2="31579" y2="44125"/>
                          <a14:backgroundMark x1="30526" y1="43405" x2="30526" y2="43405"/>
                          <a14:backgroundMark x1="27895" y1="43165" x2="27895" y2="43165"/>
                        </a14:backgroundRemoval>
                      </a14:imgEffect>
                    </a14:imgLayer>
                  </a14:imgProps>
                </a:ext>
              </a:extLst>
            </a:blip>
            <a:srcRect b="54377"/>
            <a:stretch>
              <a:fillRect/>
            </a:stretch>
          </p:blipFill>
          <p:spPr>
            <a:xfrm>
              <a:off x="3991223" y="1569107"/>
              <a:ext cx="1177807" cy="1179355"/>
            </a:xfrm>
            <a:prstGeom prst="rect">
              <a:avLst/>
            </a:prstGeom>
          </p:spPr>
        </p:pic>
        <p:pic>
          <p:nvPicPr>
            <p:cNvPr id="24" name="图片 23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064981" y="1651652"/>
              <a:ext cx="1023938" cy="1019175"/>
            </a:xfrm>
            <a:prstGeom prst="ellipse">
              <a:avLst/>
            </a:prstGeom>
          </p:spPr>
        </p:pic>
      </p:grpSp>
      <p:grpSp>
        <p:nvGrpSpPr>
          <p:cNvPr id="26" name="组合 25"/>
          <p:cNvGrpSpPr/>
          <p:nvPr/>
        </p:nvGrpSpPr>
        <p:grpSpPr>
          <a:xfrm>
            <a:off x="6483728" y="1569107"/>
            <a:ext cx="1177807" cy="1179355"/>
            <a:chOff x="6483728" y="1569107"/>
            <a:chExt cx="1177807" cy="1179355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480" b="44365" l="3158" r="97895">
                          <a14:foregroundMark x1="49474" y1="2158" x2="49474" y2="2158"/>
                          <a14:foregroundMark x1="50000" y1="1199" x2="50000" y2="1199"/>
                          <a14:foregroundMark x1="94211" y1="22782" x2="94211" y2="22782"/>
                          <a14:foregroundMark x1="96316" y1="20384" x2="96316" y2="20384"/>
                          <a14:foregroundMark x1="96842" y1="23741" x2="96842" y2="23741"/>
                          <a14:foregroundMark x1="98421" y1="22782" x2="98421" y2="22782"/>
                          <a14:foregroundMark x1="69474" y1="41727" x2="69474" y2="41727"/>
                          <a14:foregroundMark x1="49474" y1="43165" x2="49474" y2="43165"/>
                          <a14:foregroundMark x1="48947" y1="43165" x2="48947" y2="43165"/>
                          <a14:foregroundMark x1="51053" y1="42206" x2="51053" y2="42206"/>
                          <a14:foregroundMark x1="50000" y1="44844" x2="50000" y2="44844"/>
                          <a14:foregroundMark x1="5789" y1="21583" x2="5789" y2="21583"/>
                          <a14:foregroundMark x1="3158" y1="23501" x2="3158" y2="23501"/>
                          <a14:foregroundMark x1="7895" y1="27818" x2="7895" y2="27818"/>
                          <a14:foregroundMark x1="22105" y1="38369" x2="22105" y2="38369"/>
                          <a14:backgroundMark x1="10000" y1="42686" x2="10000" y2="42686"/>
                          <a14:backgroundMark x1="9474" y1="35492" x2="9474" y2="35492"/>
                          <a14:backgroundMark x1="8421" y1="34532" x2="8421" y2="34532"/>
                          <a14:backgroundMark x1="7895" y1="34293" x2="8947" y2="44844"/>
                          <a14:backgroundMark x1="7895" y1="33813" x2="7895" y2="33813"/>
                          <a14:backgroundMark x1="90526" y1="40767" x2="90526" y2="40767"/>
                          <a14:backgroundMark x1="92105" y1="35971" x2="92105" y2="35971"/>
                          <a14:backgroundMark x1="92105" y1="35012" x2="92105" y2="35012"/>
                          <a14:backgroundMark x1="92632" y1="34532" x2="92632" y2="34053"/>
                          <a14:backgroundMark x1="92105" y1="38129" x2="92105" y2="38129"/>
                          <a14:backgroundMark x1="91579" y1="36691" x2="91579" y2="46043"/>
                          <a14:backgroundMark x1="91579" y1="34532" x2="91579" y2="34532"/>
                          <a14:backgroundMark x1="70526" y1="43885" x2="70526" y2="43885"/>
                          <a14:backgroundMark x1="71053" y1="43645" x2="71053" y2="43645"/>
                          <a14:backgroundMark x1="67895" y1="43645" x2="67895" y2="43645"/>
                          <a14:backgroundMark x1="73158" y1="43645" x2="73158" y2="43645"/>
                          <a14:backgroundMark x1="31579" y1="44125" x2="31579" y2="44125"/>
                          <a14:backgroundMark x1="30526" y1="43405" x2="30526" y2="43405"/>
                          <a14:backgroundMark x1="27895" y1="43165" x2="27895" y2="43165"/>
                        </a14:backgroundRemoval>
                      </a14:imgEffect>
                    </a14:imgLayer>
                  </a14:imgProps>
                </a:ext>
              </a:extLst>
            </a:blip>
            <a:srcRect b="54377"/>
            <a:stretch>
              <a:fillRect/>
            </a:stretch>
          </p:blipFill>
          <p:spPr>
            <a:xfrm>
              <a:off x="6483728" y="1569107"/>
              <a:ext cx="1177807" cy="1179355"/>
            </a:xfrm>
            <a:prstGeom prst="rect">
              <a:avLst/>
            </a:prstGeom>
          </p:spPr>
        </p:pic>
        <p:pic>
          <p:nvPicPr>
            <p:cNvPr id="25" name="图片 24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562124" y="1651652"/>
              <a:ext cx="1023938" cy="1019175"/>
            </a:xfrm>
            <a:prstGeom prst="ellipse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300">
        <p:random/>
      </p:transition>
    </mc:Choice>
    <mc:Fallback>
      <p:transition spd="slow" advTm="33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8571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158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78"/>
                            </p:stCondLst>
                            <p:childTnLst>
                              <p:par>
                                <p:cTn id="2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378"/>
                            </p:stCondLst>
                            <p:childTnLst>
                              <p:par>
                                <p:cTn id="40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45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45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45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878"/>
                            </p:stCondLst>
                            <p:childTnLst>
                              <p:par>
                                <p:cTn id="5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7" grpId="0"/>
      <p:bldP spid="15" grpId="0"/>
      <p:bldP spid="16" grpId="0"/>
      <p:bldP spid="19" grpId="0"/>
      <p:bldP spid="20" grpId="0"/>
      <p:bldP spid="22" grpId="0"/>
      <p:bldP spid="2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A_图片 1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 cstate="print"/>
          <a:stretch>
            <a:fillRect/>
          </a:stretch>
        </p:blipFill>
        <p:spPr>
          <a:xfrm rot="21394445">
            <a:off x="5945602" y="795795"/>
            <a:ext cx="904803" cy="190399"/>
          </a:xfrm>
          <a:prstGeom prst="rect">
            <a:avLst/>
          </a:prstGeom>
        </p:spPr>
      </p:pic>
      <p:pic>
        <p:nvPicPr>
          <p:cNvPr id="12" name="PA_图片 1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 cstate="print"/>
          <a:stretch>
            <a:fillRect/>
          </a:stretch>
        </p:blipFill>
        <p:spPr>
          <a:xfrm rot="205555" flipH="1">
            <a:off x="2326102" y="795794"/>
            <a:ext cx="904803" cy="190399"/>
          </a:xfrm>
          <a:prstGeom prst="rect">
            <a:avLst/>
          </a:prstGeom>
        </p:spPr>
      </p:pic>
      <p:sp>
        <p:nvSpPr>
          <p:cNvPr id="13" name="文本框 12"/>
          <p:cNvSpPr txBox="1">
            <a:spLocks noChangeArrowheads="1"/>
          </p:cNvSpPr>
          <p:nvPr/>
        </p:nvSpPr>
        <p:spPr bwMode="auto">
          <a:xfrm>
            <a:off x="2883283" y="662656"/>
            <a:ext cx="3377433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pPr algn="ctr"/>
            <a:r>
              <a:rPr lang="zh-CN" altLang="en-US" sz="2400" dirty="0">
                <a:solidFill>
                  <a:srgbClr val="3D3D3F"/>
                </a:solidFill>
                <a:latin typeface="造字工房悦黑演示版常规体" pitchFamily="50" charset="-122"/>
                <a:ea typeface="造字工房悦黑演示版常规体" pitchFamily="50" charset="-122"/>
              </a:rPr>
              <a:t>点击此处添加标题</a:t>
            </a:r>
            <a:endParaRPr lang="zh-CN" altLang="en-US" sz="2400" dirty="0">
              <a:solidFill>
                <a:srgbClr val="3D3D3F"/>
              </a:solidFill>
              <a:latin typeface="造字工房悦黑演示版常规体" pitchFamily="50" charset="-122"/>
              <a:ea typeface="造字工房悦黑演示版常规体" pitchFamily="50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3158904" y="946605"/>
            <a:ext cx="282619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00" dirty="0">
                <a:solidFill>
                  <a:srgbClr val="E8C58F"/>
                </a:solidFill>
                <a:ea typeface="+mj-ea"/>
              </a:rPr>
              <a:t>Click here to add a title</a:t>
            </a:r>
            <a:endParaRPr lang="zh-CN" altLang="en-US" sz="1600" dirty="0">
              <a:solidFill>
                <a:srgbClr val="E8C58F"/>
              </a:solidFill>
              <a:ea typeface="+mj-ea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4"/>
          <a:srcRect b="27763"/>
          <a:stretch>
            <a:fillRect/>
          </a:stretch>
        </p:blipFill>
        <p:spPr>
          <a:xfrm>
            <a:off x="1351226" y="1532942"/>
            <a:ext cx="2262295" cy="1720555"/>
          </a:xfrm>
          <a:prstGeom prst="rect">
            <a:avLst/>
          </a:prstGeom>
          <a:ln w="38100">
            <a:solidFill>
              <a:srgbClr val="573843"/>
            </a:solidFill>
          </a:ln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64309" y="3437869"/>
            <a:ext cx="2219136" cy="493819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4"/>
          <a:srcRect b="27763"/>
          <a:stretch>
            <a:fillRect/>
          </a:stretch>
        </p:blipFill>
        <p:spPr>
          <a:xfrm flipH="1">
            <a:off x="5533809" y="1536464"/>
            <a:ext cx="2262295" cy="1720555"/>
          </a:xfrm>
          <a:prstGeom prst="rect">
            <a:avLst/>
          </a:prstGeom>
          <a:ln w="38100">
            <a:solidFill>
              <a:srgbClr val="573843"/>
            </a:solidFill>
          </a:ln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46488" y="3437869"/>
            <a:ext cx="2219136" cy="493819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1337596" y="3893588"/>
            <a:ext cx="6714203" cy="5742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rgbClr val="000000">
                    <a:lumMod val="65000"/>
                    <a:lumOff val="35000"/>
                  </a:srgbClr>
                </a:solidFill>
                <a:cs typeface="+mn-ea"/>
                <a:sym typeface="+mn-lt"/>
              </a:rPr>
              <a:t>点击此处添加文字描述，文字颜色、大小、字体可根据需求进行更改。点击此处添加文字描述，文字颜色、大小、字体可根据需求进行更改。</a:t>
            </a:r>
            <a:endParaRPr lang="zh-CN" altLang="en-US" sz="1100" dirty="0">
              <a:solidFill>
                <a:srgbClr val="000000">
                  <a:lumMod val="65000"/>
                  <a:lumOff val="35000"/>
                </a:srgb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4500">
        <p:random/>
      </p:transition>
    </mc:Choice>
    <mc:Fallback>
      <p:transition spd="slow" advTm="45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8571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158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78"/>
                            </p:stCondLst>
                            <p:childTnLst>
                              <p:par>
                                <p:cTn id="2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378"/>
                            </p:stCondLst>
                            <p:childTnLst>
                              <p:par>
                                <p:cTn id="3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878"/>
                            </p:stCondLst>
                            <p:childTnLst>
                              <p:par>
                                <p:cTn id="4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934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7" grpId="0"/>
      <p:bldP spid="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A_图片 1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 cstate="print"/>
          <a:stretch>
            <a:fillRect/>
          </a:stretch>
        </p:blipFill>
        <p:spPr>
          <a:xfrm rot="21394445">
            <a:off x="5945602" y="795795"/>
            <a:ext cx="904803" cy="190399"/>
          </a:xfrm>
          <a:prstGeom prst="rect">
            <a:avLst/>
          </a:prstGeom>
        </p:spPr>
      </p:pic>
      <p:pic>
        <p:nvPicPr>
          <p:cNvPr id="12" name="PA_图片 1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 cstate="print"/>
          <a:stretch>
            <a:fillRect/>
          </a:stretch>
        </p:blipFill>
        <p:spPr>
          <a:xfrm rot="205555" flipH="1">
            <a:off x="2326102" y="795794"/>
            <a:ext cx="904803" cy="190399"/>
          </a:xfrm>
          <a:prstGeom prst="rect">
            <a:avLst/>
          </a:prstGeom>
        </p:spPr>
      </p:pic>
      <p:sp>
        <p:nvSpPr>
          <p:cNvPr id="13" name="文本框 12"/>
          <p:cNvSpPr txBox="1">
            <a:spLocks noChangeArrowheads="1"/>
          </p:cNvSpPr>
          <p:nvPr/>
        </p:nvSpPr>
        <p:spPr bwMode="auto">
          <a:xfrm>
            <a:off x="2883283" y="662656"/>
            <a:ext cx="3377433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pPr algn="ctr"/>
            <a:r>
              <a:rPr lang="zh-CN" altLang="en-US" sz="2400" dirty="0">
                <a:solidFill>
                  <a:srgbClr val="3D3D3F"/>
                </a:solidFill>
                <a:latin typeface="造字工房悦黑演示版常规体" pitchFamily="50" charset="-122"/>
                <a:ea typeface="造字工房悦黑演示版常规体" pitchFamily="50" charset="-122"/>
              </a:rPr>
              <a:t>点击此处添加标题</a:t>
            </a:r>
            <a:endParaRPr lang="zh-CN" altLang="en-US" sz="2400" dirty="0">
              <a:solidFill>
                <a:srgbClr val="3D3D3F"/>
              </a:solidFill>
              <a:latin typeface="造字工房悦黑演示版常规体" pitchFamily="50" charset="-122"/>
              <a:ea typeface="造字工房悦黑演示版常规体" pitchFamily="50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3158904" y="946605"/>
            <a:ext cx="282619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00" dirty="0">
                <a:solidFill>
                  <a:srgbClr val="E8C58F"/>
                </a:solidFill>
                <a:ea typeface="+mj-ea"/>
              </a:rPr>
              <a:t>Click here to add a title</a:t>
            </a:r>
            <a:endParaRPr lang="zh-CN" altLang="en-US" sz="1600" dirty="0">
              <a:solidFill>
                <a:srgbClr val="E8C58F"/>
              </a:solidFill>
              <a:ea typeface="+mj-ea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960791" y="1535271"/>
            <a:ext cx="3103187" cy="3016471"/>
            <a:chOff x="960791" y="1535271"/>
            <a:chExt cx="3103187" cy="3016471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199604" y="3666005"/>
              <a:ext cx="597643" cy="885737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 rotWithShape="1">
            <a:blip r:embed="rId5"/>
            <a:srcRect b="27763"/>
            <a:stretch>
              <a:fillRect/>
            </a:stretch>
          </p:blipFill>
          <p:spPr>
            <a:xfrm>
              <a:off x="960791" y="1535271"/>
              <a:ext cx="3103187" cy="2127666"/>
            </a:xfrm>
            <a:prstGeom prst="rect">
              <a:avLst/>
            </a:prstGeom>
            <a:ln w="38100">
              <a:solidFill>
                <a:srgbClr val="573843"/>
              </a:solidFill>
            </a:ln>
          </p:spPr>
        </p:pic>
      </p:grpSp>
      <p:sp>
        <p:nvSpPr>
          <p:cNvPr id="14" name="TextBox 12"/>
          <p:cNvSpPr txBox="1"/>
          <p:nvPr/>
        </p:nvSpPr>
        <p:spPr>
          <a:xfrm>
            <a:off x="4807163" y="2004460"/>
            <a:ext cx="3602428" cy="5304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点击此处添加文字描述，文字颜色、大小、字体可根据需求进行更改。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807163" y="1569108"/>
            <a:ext cx="22671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点击此处添加文本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6" name="TextBox 12"/>
          <p:cNvSpPr txBox="1"/>
          <p:nvPr/>
        </p:nvSpPr>
        <p:spPr>
          <a:xfrm>
            <a:off x="4807163" y="2600946"/>
            <a:ext cx="3602428" cy="5304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点击此处添加文字描述，文字颜色、大小、字体可根据需求进行更改。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4937201" y="1965061"/>
            <a:ext cx="987721" cy="0"/>
          </a:xfrm>
          <a:prstGeom prst="line">
            <a:avLst/>
          </a:prstGeom>
          <a:ln w="38100" cap="rnd">
            <a:solidFill>
              <a:srgbClr val="F8CD8B"/>
            </a:solidFill>
            <a:prstDash val="solid"/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2"/>
          <p:cNvSpPr txBox="1"/>
          <p:nvPr/>
        </p:nvSpPr>
        <p:spPr>
          <a:xfrm>
            <a:off x="4807163" y="3197432"/>
            <a:ext cx="3602428" cy="5304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点击此处添加文字描述，文字颜色、大小、字体可根据需求进行更改。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5000">
        <p:random/>
      </p:transition>
    </mc:Choice>
    <mc:Fallback>
      <p:transition spd="slow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8571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158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78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878"/>
                            </p:stCondLst>
                            <p:childTnLst>
                              <p:par>
                                <p:cTn id="2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728"/>
                            </p:stCondLst>
                            <p:childTnLst>
                              <p:par>
                                <p:cTn id="35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228"/>
                            </p:stCondLst>
                            <p:childTnLst>
                              <p:par>
                                <p:cTn id="41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7" grpId="0"/>
      <p:bldP spid="14" grpId="0"/>
      <p:bldP spid="15" grpId="0"/>
      <p:bldP spid="16" grpId="0"/>
      <p:bldP spid="1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-43071" y="30776"/>
            <a:ext cx="9230144" cy="767741"/>
            <a:chOff x="-43071" y="30776"/>
            <a:chExt cx="9230144" cy="767741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-396" y="30776"/>
              <a:ext cx="9144793" cy="402371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43071" y="615621"/>
              <a:ext cx="9230144" cy="182896"/>
            </a:xfrm>
            <a:prstGeom prst="rect">
              <a:avLst/>
            </a:prstGeom>
          </p:spPr>
        </p:pic>
      </p:grpSp>
      <p:grpSp>
        <p:nvGrpSpPr>
          <p:cNvPr id="11" name="组合 10"/>
          <p:cNvGrpSpPr/>
          <p:nvPr/>
        </p:nvGrpSpPr>
        <p:grpSpPr>
          <a:xfrm flipV="1">
            <a:off x="-160766" y="4348600"/>
            <a:ext cx="9230144" cy="767741"/>
            <a:chOff x="-43071" y="30776"/>
            <a:chExt cx="9230144" cy="767741"/>
          </a:xfrm>
        </p:grpSpPr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-396" y="30776"/>
              <a:ext cx="9144793" cy="402371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43071" y="615621"/>
              <a:ext cx="9230144" cy="182896"/>
            </a:xfrm>
            <a:prstGeom prst="rect">
              <a:avLst/>
            </a:prstGeom>
          </p:spPr>
        </p:pic>
      </p:grpSp>
      <p:grpSp>
        <p:nvGrpSpPr>
          <p:cNvPr id="17" name="组合 16"/>
          <p:cNvGrpSpPr/>
          <p:nvPr/>
        </p:nvGrpSpPr>
        <p:grpSpPr>
          <a:xfrm>
            <a:off x="2500228" y="1101436"/>
            <a:ext cx="4143545" cy="738645"/>
            <a:chOff x="2173399" y="940674"/>
            <a:chExt cx="5045371" cy="899408"/>
          </a:xfrm>
        </p:grpSpPr>
        <p:pic>
          <p:nvPicPr>
            <p:cNvPr id="51" name="图片 50"/>
            <p:cNvPicPr>
              <a:picLocks noChangeAspect="1"/>
            </p:cNvPicPr>
            <p:nvPr/>
          </p:nvPicPr>
          <p:blipFill rotWithShape="1">
            <a:blip r:embed="rId3"/>
            <a:srcRect l="62901"/>
            <a:stretch>
              <a:fillRect/>
            </a:stretch>
          </p:blipFill>
          <p:spPr>
            <a:xfrm flipH="1">
              <a:off x="2173399" y="1300317"/>
              <a:ext cx="611375" cy="174079"/>
            </a:xfrm>
            <a:prstGeom prst="rect">
              <a:avLst/>
            </a:prstGeom>
          </p:spPr>
        </p:pic>
        <p:pic>
          <p:nvPicPr>
            <p:cNvPr id="50" name="图片 49"/>
            <p:cNvPicPr>
              <a:picLocks noChangeAspect="1"/>
            </p:cNvPicPr>
            <p:nvPr/>
          </p:nvPicPr>
          <p:blipFill rotWithShape="1">
            <a:blip r:embed="rId3"/>
            <a:srcRect t="-1" r="46947" b="3725"/>
            <a:stretch>
              <a:fillRect/>
            </a:stretch>
          </p:blipFill>
          <p:spPr>
            <a:xfrm flipH="1">
              <a:off x="6344484" y="1303782"/>
              <a:ext cx="874286" cy="167595"/>
            </a:xfrm>
            <a:prstGeom prst="rect">
              <a:avLst/>
            </a:prstGeom>
          </p:spPr>
        </p:pic>
        <p:grpSp>
          <p:nvGrpSpPr>
            <p:cNvPr id="16" name="组合 15"/>
            <p:cNvGrpSpPr/>
            <p:nvPr/>
          </p:nvGrpSpPr>
          <p:grpSpPr>
            <a:xfrm>
              <a:off x="2741856" y="940674"/>
              <a:ext cx="893605" cy="899408"/>
              <a:chOff x="2741856" y="940674"/>
              <a:chExt cx="893605" cy="899408"/>
            </a:xfrm>
          </p:grpSpPr>
          <p:pic>
            <p:nvPicPr>
              <p:cNvPr id="29" name="图片 28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741856" y="940674"/>
                <a:ext cx="893605" cy="899408"/>
              </a:xfrm>
              <a:prstGeom prst="rect">
                <a:avLst/>
              </a:prstGeom>
            </p:spPr>
          </p:pic>
          <p:sp>
            <p:nvSpPr>
              <p:cNvPr id="18" name="PA_矩形 17"/>
              <p:cNvSpPr/>
              <p:nvPr>
                <p:custDataLst>
                  <p:tags r:id="rId5"/>
                </p:custDataLst>
              </p:nvPr>
            </p:nvSpPr>
            <p:spPr>
              <a:xfrm>
                <a:off x="2800350" y="988220"/>
                <a:ext cx="772108" cy="806566"/>
              </a:xfrm>
              <a:prstGeom prst="diamond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/>
              </a:p>
            </p:txBody>
          </p:sp>
          <p:sp>
            <p:nvSpPr>
              <p:cNvPr id="31" name="文本框 30"/>
              <p:cNvSpPr txBox="1"/>
              <p:nvPr/>
            </p:nvSpPr>
            <p:spPr>
              <a:xfrm>
                <a:off x="2915964" y="991003"/>
                <a:ext cx="547726" cy="787002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altLang="zh-CN" sz="3600" dirty="0">
                    <a:solidFill>
                      <a:srgbClr val="573843"/>
                    </a:solidFill>
                    <a:latin typeface="Arial Black" panose="020B0A04020102020204" pitchFamily="34" charset="0"/>
                  </a:rPr>
                  <a:t>2</a:t>
                </a:r>
                <a:endParaRPr lang="zh-CN" altLang="en-US" sz="3600" dirty="0">
                  <a:solidFill>
                    <a:srgbClr val="573843"/>
                  </a:solidFill>
                  <a:latin typeface="Arial Black" panose="020B0A04020102020204" pitchFamily="34" charset="0"/>
                </a:endParaRPr>
              </a:p>
            </p:txBody>
          </p:sp>
        </p:grpSp>
        <p:grpSp>
          <p:nvGrpSpPr>
            <p:cNvPr id="14" name="组合 13"/>
            <p:cNvGrpSpPr/>
            <p:nvPr/>
          </p:nvGrpSpPr>
          <p:grpSpPr>
            <a:xfrm>
              <a:off x="3664768" y="940674"/>
              <a:ext cx="893605" cy="899408"/>
              <a:chOff x="3664768" y="940674"/>
              <a:chExt cx="893605" cy="899408"/>
            </a:xfrm>
          </p:grpSpPr>
          <p:pic>
            <p:nvPicPr>
              <p:cNvPr id="36" name="图片 35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664768" y="940674"/>
                <a:ext cx="893605" cy="899408"/>
              </a:xfrm>
              <a:prstGeom prst="rect">
                <a:avLst/>
              </a:prstGeom>
            </p:spPr>
          </p:pic>
          <p:sp>
            <p:nvSpPr>
              <p:cNvPr id="37" name="PA_矩形 17"/>
              <p:cNvSpPr/>
              <p:nvPr>
                <p:custDataLst>
                  <p:tags r:id="rId6"/>
                </p:custDataLst>
              </p:nvPr>
            </p:nvSpPr>
            <p:spPr>
              <a:xfrm>
                <a:off x="3715545" y="990601"/>
                <a:ext cx="792043" cy="785811"/>
              </a:xfrm>
              <a:prstGeom prst="diamond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/>
              </a:p>
            </p:txBody>
          </p:sp>
          <p:sp>
            <p:nvSpPr>
              <p:cNvPr id="35" name="文本框 34"/>
              <p:cNvSpPr txBox="1"/>
              <p:nvPr/>
            </p:nvSpPr>
            <p:spPr>
              <a:xfrm>
                <a:off x="3838876" y="991003"/>
                <a:ext cx="547726" cy="787002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altLang="zh-CN" sz="3600" dirty="0">
                    <a:solidFill>
                      <a:srgbClr val="573843"/>
                    </a:solidFill>
                    <a:latin typeface="Arial Black" panose="020B0A04020102020204" pitchFamily="34" charset="0"/>
                  </a:rPr>
                  <a:t>0</a:t>
                </a:r>
                <a:endParaRPr lang="zh-CN" altLang="en-US" sz="3600" dirty="0">
                  <a:solidFill>
                    <a:srgbClr val="573843"/>
                  </a:solidFill>
                  <a:latin typeface="Arial Black" panose="020B0A04020102020204" pitchFamily="34" charset="0"/>
                </a:endParaRPr>
              </a:p>
            </p:txBody>
          </p:sp>
        </p:grpSp>
        <p:grpSp>
          <p:nvGrpSpPr>
            <p:cNvPr id="9" name="组合 8"/>
            <p:cNvGrpSpPr/>
            <p:nvPr/>
          </p:nvGrpSpPr>
          <p:grpSpPr>
            <a:xfrm>
              <a:off x="4587681" y="940674"/>
              <a:ext cx="893605" cy="899408"/>
              <a:chOff x="4587681" y="940674"/>
              <a:chExt cx="893605" cy="899408"/>
            </a:xfrm>
          </p:grpSpPr>
          <p:pic>
            <p:nvPicPr>
              <p:cNvPr id="41" name="图片 40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587681" y="940674"/>
                <a:ext cx="893605" cy="899408"/>
              </a:xfrm>
              <a:prstGeom prst="rect">
                <a:avLst/>
              </a:prstGeom>
            </p:spPr>
          </p:pic>
          <p:sp>
            <p:nvSpPr>
              <p:cNvPr id="42" name="PA_矩形 17"/>
              <p:cNvSpPr/>
              <p:nvPr>
                <p:custDataLst>
                  <p:tags r:id="rId7"/>
                </p:custDataLst>
              </p:nvPr>
            </p:nvSpPr>
            <p:spPr>
              <a:xfrm>
                <a:off x="4633300" y="992982"/>
                <a:ext cx="802230" cy="788192"/>
              </a:xfrm>
              <a:prstGeom prst="diamond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/>
              </a:p>
            </p:txBody>
          </p:sp>
          <p:sp>
            <p:nvSpPr>
              <p:cNvPr id="40" name="文本框 39"/>
              <p:cNvSpPr txBox="1"/>
              <p:nvPr/>
            </p:nvSpPr>
            <p:spPr>
              <a:xfrm>
                <a:off x="4761789" y="991716"/>
                <a:ext cx="547726" cy="785576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altLang="zh-CN" sz="3600" dirty="0">
                    <a:solidFill>
                      <a:srgbClr val="573843"/>
                    </a:solidFill>
                    <a:latin typeface="Arial Black" panose="020B0A04020102020204" pitchFamily="34" charset="0"/>
                  </a:rPr>
                  <a:t>X</a:t>
                </a:r>
                <a:endParaRPr lang="zh-CN" altLang="en-US" sz="3600" dirty="0">
                  <a:solidFill>
                    <a:srgbClr val="573843"/>
                  </a:solidFill>
                  <a:latin typeface="Arial Black" panose="020B0A04020102020204" pitchFamily="34" charset="0"/>
                </a:endParaRPr>
              </a:p>
            </p:txBody>
          </p:sp>
        </p:grpSp>
        <p:grpSp>
          <p:nvGrpSpPr>
            <p:cNvPr id="6" name="组合 5"/>
            <p:cNvGrpSpPr/>
            <p:nvPr/>
          </p:nvGrpSpPr>
          <p:grpSpPr>
            <a:xfrm>
              <a:off x="5510593" y="940674"/>
              <a:ext cx="893605" cy="899408"/>
              <a:chOff x="5510593" y="940674"/>
              <a:chExt cx="893605" cy="899408"/>
            </a:xfrm>
          </p:grpSpPr>
          <p:pic>
            <p:nvPicPr>
              <p:cNvPr id="46" name="图片 45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510593" y="940674"/>
                <a:ext cx="893605" cy="899408"/>
              </a:xfrm>
              <a:prstGeom prst="rect">
                <a:avLst/>
              </a:prstGeom>
            </p:spPr>
          </p:pic>
          <p:sp>
            <p:nvSpPr>
              <p:cNvPr id="47" name="PA_矩形 17"/>
              <p:cNvSpPr/>
              <p:nvPr>
                <p:custDataLst>
                  <p:tags r:id="rId8"/>
                </p:custDataLst>
              </p:nvPr>
            </p:nvSpPr>
            <p:spPr>
              <a:xfrm>
                <a:off x="5566400" y="997744"/>
                <a:ext cx="780466" cy="788192"/>
              </a:xfrm>
              <a:prstGeom prst="diamond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/>
              </a:p>
            </p:txBody>
          </p:sp>
          <p:sp>
            <p:nvSpPr>
              <p:cNvPr id="45" name="文本框 44"/>
              <p:cNvSpPr txBox="1"/>
              <p:nvPr/>
            </p:nvSpPr>
            <p:spPr>
              <a:xfrm>
                <a:off x="5684701" y="991716"/>
                <a:ext cx="547726" cy="785576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altLang="zh-CN" sz="3600" dirty="0">
                    <a:solidFill>
                      <a:srgbClr val="573843"/>
                    </a:solidFill>
                    <a:latin typeface="Arial Black" panose="020B0A04020102020204" pitchFamily="34" charset="0"/>
                  </a:rPr>
                  <a:t>X</a:t>
                </a:r>
                <a:endParaRPr lang="zh-CN" altLang="en-US" sz="3600" dirty="0">
                  <a:solidFill>
                    <a:srgbClr val="573843"/>
                  </a:solidFill>
                  <a:latin typeface="Arial Black" panose="020B0A04020102020204" pitchFamily="34" charset="0"/>
                </a:endParaRPr>
              </a:p>
            </p:txBody>
          </p:sp>
        </p:grpSp>
      </p:grpSp>
      <p:sp>
        <p:nvSpPr>
          <p:cNvPr id="2" name="文本框 1"/>
          <p:cNvSpPr txBox="1"/>
          <p:nvPr/>
        </p:nvSpPr>
        <p:spPr>
          <a:xfrm>
            <a:off x="1720159" y="1979641"/>
            <a:ext cx="570368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7200" dirty="0">
                <a:solidFill>
                  <a:srgbClr val="573843"/>
                </a:solidFill>
                <a:latin typeface="造字工房悦黑演示版常规体" pitchFamily="50" charset="-122"/>
                <a:ea typeface="造字工房悦黑演示版常规体" pitchFamily="50" charset="-122"/>
              </a:rPr>
              <a:t>感谢聆听</a:t>
            </a:r>
            <a:endParaRPr lang="zh-CN" altLang="en-US" sz="7200" dirty="0">
              <a:solidFill>
                <a:srgbClr val="573843"/>
              </a:solidFill>
              <a:latin typeface="造字工房悦黑演示版常规体" pitchFamily="50" charset="-122"/>
              <a:ea typeface="造字工房悦黑演示版常规体" pitchFamily="50" charset="-122"/>
            </a:endParaRPr>
          </a:p>
        </p:txBody>
      </p:sp>
      <p:pic>
        <p:nvPicPr>
          <p:cNvPr id="38" name="图片 3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0159" y="3412017"/>
            <a:ext cx="1731414" cy="182896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5778066" y="3412017"/>
            <a:ext cx="1731414" cy="182896"/>
          </a:xfrm>
          <a:prstGeom prst="rect">
            <a:avLst/>
          </a:prstGeom>
        </p:spPr>
      </p:pic>
      <p:pic>
        <p:nvPicPr>
          <p:cNvPr id="43" name="图片 42"/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5031" b="88050" l="66227" r="99208">
                        <a14:foregroundMark x1="68338" y1="42138" x2="68338" y2="42138"/>
                        <a14:foregroundMark x1="72032" y1="26415" x2="72032" y2="26415"/>
                        <a14:foregroundMark x1="76781" y1="16981" x2="76781" y2="16981"/>
                        <a14:foregroundMark x1="66227" y1="38994" x2="66227" y2="38994"/>
                        <a14:foregroundMark x1="83113" y1="10692" x2="83113" y2="10692"/>
                        <a14:foregroundMark x1="83113" y1="6289" x2="83113" y2="6289"/>
                        <a14:foregroundMark x1="88127" y1="16981" x2="90501" y2="11321"/>
                        <a14:foregroundMark x1="93404" y1="26415" x2="98153" y2="27673"/>
                        <a14:foregroundMark x1="97361" y1="43396" x2="99208" y2="43396"/>
                      </a14:backgroundRemoval>
                    </a14:imgEffect>
                  </a14:imgLayer>
                </a14:imgProps>
              </a:ext>
            </a:extLst>
          </a:blip>
          <a:srcRect l="64490"/>
          <a:stretch>
            <a:fillRect/>
          </a:stretch>
        </p:blipFill>
        <p:spPr>
          <a:xfrm>
            <a:off x="4274007" y="3179970"/>
            <a:ext cx="595986" cy="70411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5000">
        <p:random/>
      </p:transition>
    </mc:Choice>
    <mc:Fallback>
      <p:transition spd="slow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399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899"/>
                            </p:stCondLst>
                            <p:childTnLst>
                              <p:par>
                                <p:cTn id="3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44" dur="500" tmFilter="0, 0; .2, .5; .8, .5; 1, 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5" dur="250" autoRev="1" fill="hold"/>
                                        <p:tgtEl>
                                          <p:spTgt spid="4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ags/tag1.xml><?xml version="1.0" encoding="utf-8"?>
<p:tagLst xmlns:p="http://schemas.openxmlformats.org/presentationml/2006/main">
  <p:tag name="PA" val="v3.2.0"/>
</p:tagLst>
</file>

<file path=ppt/tags/tag2.xml><?xml version="1.0" encoding="utf-8"?>
<p:tagLst xmlns:p="http://schemas.openxmlformats.org/presentationml/2006/main">
  <p:tag name="PA" val="v3.2.0"/>
</p:tagLst>
</file>

<file path=ppt/tags/tag3.xml><?xml version="1.0" encoding="utf-8"?>
<p:tagLst xmlns:p="http://schemas.openxmlformats.org/presentationml/2006/main">
  <p:tag name="PA" val="v3.2.0"/>
</p:tagLst>
</file>

<file path=ppt/tags/tag4.xml><?xml version="1.0" encoding="utf-8"?>
<p:tagLst xmlns:p="http://schemas.openxmlformats.org/presentationml/2006/main">
  <p:tag name="PA" val="v3.2.0"/>
</p:tagLst>
</file>

<file path=ppt/tags/tag5.xml><?xml version="1.0" encoding="utf-8"?>
<p:tagLst xmlns:p="http://schemas.openxmlformats.org/presentationml/2006/main">
  <p:tag name="PA" val="v3.2.0"/>
</p:tagLst>
</file>

<file path=ppt/tags/tag6.xml><?xml version="1.0" encoding="utf-8"?>
<p:tagLst xmlns:p="http://schemas.openxmlformats.org/presentationml/2006/main">
  <p:tag name="PA" val="v3.2.0"/>
</p:tagLst>
</file>

<file path=ppt/tags/tag7.xml><?xml version="1.0" encoding="utf-8"?>
<p:tagLst xmlns:p="http://schemas.openxmlformats.org/presentationml/2006/main">
  <p:tag name="PA" val="v3.2.0"/>
</p:tagLst>
</file>

<file path=ppt/tags/tag8.xml><?xml version="1.0" encoding="utf-8"?>
<p:tagLst xmlns:p="http://schemas.openxmlformats.org/presentationml/2006/main">
  <p:tag name="PA" val="v3.2.0"/>
</p:tagLst>
</file>

<file path=ppt/tags/tag9.xml><?xml version="1.0" encoding="utf-8"?>
<p:tagLst xmlns:p="http://schemas.openxmlformats.org/presentationml/2006/main">
  <p:tag name="PA" val="v3.2.0"/>
</p:tagLst>
</file>

<file path=ppt/tags/tag10.xml><?xml version="1.0" encoding="utf-8"?>
<p:tagLst xmlns:p="http://schemas.openxmlformats.org/presentationml/2006/main">
  <p:tag name="PA" val="v3.2.0"/>
</p:tagLst>
</file>

<file path=ppt/tags/tag11.xml><?xml version="1.0" encoding="utf-8"?>
<p:tagLst xmlns:p="http://schemas.openxmlformats.org/presentationml/2006/main">
  <p:tag name="PA" val="v3.2.0"/>
</p:tagLst>
</file>

<file path=ppt/tags/tag12.xml><?xml version="1.0" encoding="utf-8"?>
<p:tagLst xmlns:p="http://schemas.openxmlformats.org/presentationml/2006/main">
  <p:tag name="PA" val="v3.2.0"/>
</p:tagLst>
</file>

<file path=ppt/tags/tag13.xml><?xml version="1.0" encoding="utf-8"?>
<p:tagLst xmlns:p="http://schemas.openxmlformats.org/presentationml/2006/main">
  <p:tag name="PA" val="v3.2.0"/>
</p:tagLst>
</file>

<file path=ppt/tags/tag14.xml><?xml version="1.0" encoding="utf-8"?>
<p:tagLst xmlns:p="http://schemas.openxmlformats.org/presentationml/2006/main">
  <p:tag name="PA" val="v3.2.0"/>
</p:tagLst>
</file>

<file path=ppt/tags/tag15.xml><?xml version="1.0" encoding="utf-8"?>
<p:tagLst xmlns:p="http://schemas.openxmlformats.org/presentationml/2006/main">
  <p:tag name="PA" val="v3.2.0"/>
</p:tagLst>
</file>

<file path=ppt/tags/tag16.xml><?xml version="1.0" encoding="utf-8"?>
<p:tagLst xmlns:p="http://schemas.openxmlformats.org/presentationml/2006/main">
  <p:tag name="PA" val="v3.2.0"/>
</p:tagLst>
</file>

<file path=ppt/tags/tag17.xml><?xml version="1.0" encoding="utf-8"?>
<p:tagLst xmlns:p="http://schemas.openxmlformats.org/presentationml/2006/main">
  <p:tag name="PA" val="v3.2.0"/>
</p:tagLst>
</file>

<file path=ppt/tags/tag18.xml><?xml version="1.0" encoding="utf-8"?>
<p:tagLst xmlns:p="http://schemas.openxmlformats.org/presentationml/2006/main">
  <p:tag name="PA" val="v3.2.0"/>
</p:tagLst>
</file>

<file path=ppt/tags/tag19.xml><?xml version="1.0" encoding="utf-8"?>
<p:tagLst xmlns:p="http://schemas.openxmlformats.org/presentationml/2006/main">
  <p:tag name="PA" val="v3.2.0"/>
</p:tagLst>
</file>

<file path=ppt/tags/tag20.xml><?xml version="1.0" encoding="utf-8"?>
<p:tagLst xmlns:p="http://schemas.openxmlformats.org/presentationml/2006/main">
  <p:tag name="PA" val="v3.2.0"/>
</p:tagLst>
</file>

<file path=ppt/tags/tag21.xml><?xml version="1.0" encoding="utf-8"?>
<p:tagLst xmlns:p="http://schemas.openxmlformats.org/presentationml/2006/main">
  <p:tag name="PA" val="v3.2.0"/>
</p:tagLst>
</file>

<file path=ppt/tags/tag22.xml><?xml version="1.0" encoding="utf-8"?>
<p:tagLst xmlns:p="http://schemas.openxmlformats.org/presentationml/2006/main">
  <p:tag name="PA" val="v3.2.0"/>
</p:tagLst>
</file>

<file path=ppt/tags/tag23.xml><?xml version="1.0" encoding="utf-8"?>
<p:tagLst xmlns:p="http://schemas.openxmlformats.org/presentationml/2006/main">
  <p:tag name="PA" val="v3.2.0"/>
</p:tagLst>
</file>

<file path=ppt/tags/tag24.xml><?xml version="1.0" encoding="utf-8"?>
<p:tagLst xmlns:p="http://schemas.openxmlformats.org/presentationml/2006/main">
  <p:tag name="PA" val="v3.2.0"/>
</p:tagLst>
</file>

<file path=ppt/tags/tag25.xml><?xml version="1.0" encoding="utf-8"?>
<p:tagLst xmlns:p="http://schemas.openxmlformats.org/presentationml/2006/main">
  <p:tag name="PA" val="v3.2.0"/>
</p:tagLst>
</file>

<file path=ppt/tags/tag26.xml><?xml version="1.0" encoding="utf-8"?>
<p:tagLst xmlns:p="http://schemas.openxmlformats.org/presentationml/2006/main">
  <p:tag name="PA" val="v3.2.0"/>
</p:tagLst>
</file>

<file path=ppt/tags/tag27.xml><?xml version="1.0" encoding="utf-8"?>
<p:tagLst xmlns:p="http://schemas.openxmlformats.org/presentationml/2006/main">
  <p:tag name="PA" val="v3.2.0"/>
</p:tagLst>
</file>

<file path=ppt/tags/tag28.xml><?xml version="1.0" encoding="utf-8"?>
<p:tagLst xmlns:p="http://schemas.openxmlformats.org/presentationml/2006/main">
  <p:tag name="PA" val="v3.2.0"/>
</p:tagLst>
</file>

<file path=ppt/tags/tag29.xml><?xml version="1.0" encoding="utf-8"?>
<p:tagLst xmlns:p="http://schemas.openxmlformats.org/presentationml/2006/main">
  <p:tag name="PA" val="v3.2.0"/>
</p:tagLst>
</file>

<file path=ppt/tags/tag30.xml><?xml version="1.0" encoding="utf-8"?>
<p:tagLst xmlns:p="http://schemas.openxmlformats.org/presentationml/2006/main">
  <p:tag name="PA" val="v3.2.0"/>
</p:tagLst>
</file>

<file path=ppt/tags/tag31.xml><?xml version="1.0" encoding="utf-8"?>
<p:tagLst xmlns:p="http://schemas.openxmlformats.org/presentationml/2006/main">
  <p:tag name="PA" val="v3.2.0"/>
</p:tagLst>
</file>

<file path=ppt/tags/tag32.xml><?xml version="1.0" encoding="utf-8"?>
<p:tagLst xmlns:p="http://schemas.openxmlformats.org/presentationml/2006/main">
  <p:tag name="PA" val="v3.2.0"/>
</p:tagLst>
</file>

<file path=ppt/tags/tag33.xml><?xml version="1.0" encoding="utf-8"?>
<p:tagLst xmlns:p="http://schemas.openxmlformats.org/presentationml/2006/main">
  <p:tag name="PA" val="v3.2.0"/>
</p:tagLst>
</file>

<file path=ppt/tags/tag34.xml><?xml version="1.0" encoding="utf-8"?>
<p:tagLst xmlns:p="http://schemas.openxmlformats.org/presentationml/2006/main">
  <p:tag name="PA" val="v3.2.0"/>
</p:tagLst>
</file>

<file path=ppt/tags/tag35.xml><?xml version="1.0" encoding="utf-8"?>
<p:tagLst xmlns:p="http://schemas.openxmlformats.org/presentationml/2006/main">
  <p:tag name="PA" val="v3.2.0"/>
</p:tagLst>
</file>

<file path=ppt/tags/tag36.xml><?xml version="1.0" encoding="utf-8"?>
<p:tagLst xmlns:p="http://schemas.openxmlformats.org/presentationml/2006/main">
  <p:tag name="PA" val="v3.2.0"/>
</p:tagLst>
</file>

<file path=ppt/tags/tag37.xml><?xml version="1.0" encoding="utf-8"?>
<p:tagLst xmlns:p="http://schemas.openxmlformats.org/presentationml/2006/main">
  <p:tag name="PA" val="v3.2.0"/>
</p:tagLst>
</file>

<file path=ppt/tags/tag38.xml><?xml version="1.0" encoding="utf-8"?>
<p:tagLst xmlns:p="http://schemas.openxmlformats.org/presentationml/2006/main">
  <p:tag name="PA" val="v3.2.0"/>
</p:tagLst>
</file>

<file path=ppt/tags/tag39.xml><?xml version="1.0" encoding="utf-8"?>
<p:tagLst xmlns:p="http://schemas.openxmlformats.org/presentationml/2006/main">
  <p:tag name="PA" val="v3.2.0"/>
</p:tagLst>
</file>

<file path=ppt/tags/tag40.xml><?xml version="1.0" encoding="utf-8"?>
<p:tagLst xmlns:p="http://schemas.openxmlformats.org/presentationml/2006/main">
  <p:tag name="PA" val="v3.2.0"/>
</p:tagLst>
</file>

<file path=ppt/tags/tag41.xml><?xml version="1.0" encoding="utf-8"?>
<p:tagLst xmlns:p="http://schemas.openxmlformats.org/presentationml/2006/main">
  <p:tag name="PA" val="v3.2.0"/>
</p:tagLst>
</file>

<file path=ppt/tags/tag42.xml><?xml version="1.0" encoding="utf-8"?>
<p:tagLst xmlns:p="http://schemas.openxmlformats.org/presentationml/2006/main">
  <p:tag name="PA" val="v3.2.0"/>
</p:tagLst>
</file>

<file path=ppt/tags/tag43.xml><?xml version="1.0" encoding="utf-8"?>
<p:tagLst xmlns:p="http://schemas.openxmlformats.org/presentationml/2006/main">
  <p:tag name="PA" val="v3.2.0"/>
</p:tagLst>
</file>

<file path=ppt/tags/tag44.xml><?xml version="1.0" encoding="utf-8"?>
<p:tagLst xmlns:p="http://schemas.openxmlformats.org/presentationml/2006/main">
  <p:tag name="PA" val="v3.2.0"/>
</p:tagLst>
</file>

<file path=ppt/tags/tag45.xml><?xml version="1.0" encoding="utf-8"?>
<p:tagLst xmlns:p="http://schemas.openxmlformats.org/presentationml/2006/main">
  <p:tag name="PA" val="v3.2.0"/>
</p:tagLst>
</file>

<file path=ppt/tags/tag46.xml><?xml version="1.0" encoding="utf-8"?>
<p:tagLst xmlns:p="http://schemas.openxmlformats.org/presentationml/2006/main">
  <p:tag name="PA" val="v3.2.0"/>
</p:tagLst>
</file>

<file path=ppt/tags/tag47.xml><?xml version="1.0" encoding="utf-8"?>
<p:tagLst xmlns:p="http://schemas.openxmlformats.org/presentationml/2006/main">
  <p:tag name="PA" val="v3.2.0"/>
</p:tagLst>
</file>

<file path=ppt/tags/tag48.xml><?xml version="1.0" encoding="utf-8"?>
<p:tagLst xmlns:p="http://schemas.openxmlformats.org/presentationml/2006/main">
  <p:tag name="PA" val="v3.2.0"/>
</p:tagLst>
</file>

<file path=ppt/tags/tag49.xml><?xml version="1.0" encoding="utf-8"?>
<p:tagLst xmlns:p="http://schemas.openxmlformats.org/presentationml/2006/main">
  <p:tag name="PA" val="v3.2.0"/>
</p:tagLst>
</file>

<file path=ppt/tags/tag50.xml><?xml version="1.0" encoding="utf-8"?>
<p:tagLst xmlns:p="http://schemas.openxmlformats.org/presentationml/2006/main">
  <p:tag name="PA" val="v3.2.0"/>
</p:tagLst>
</file>

<file path=ppt/tags/tag51.xml><?xml version="1.0" encoding="utf-8"?>
<p:tagLst xmlns:p="http://schemas.openxmlformats.org/presentationml/2006/main">
  <p:tag name="PA" val="v3.2.0"/>
</p:tagLst>
</file>

<file path=ppt/tags/tag52.xml><?xml version="1.0" encoding="utf-8"?>
<p:tagLst xmlns:p="http://schemas.openxmlformats.org/presentationml/2006/main">
  <p:tag name="PA" val="v3.2.0"/>
</p:tagLst>
</file>

<file path=ppt/tags/tag53.xml><?xml version="1.0" encoding="utf-8"?>
<p:tagLst xmlns:p="http://schemas.openxmlformats.org/presentationml/2006/main">
  <p:tag name="PA" val="v3.2.0"/>
</p:tagLst>
</file>

<file path=ppt/tags/tag54.xml><?xml version="1.0" encoding="utf-8"?>
<p:tagLst xmlns:p="http://schemas.openxmlformats.org/presentationml/2006/main">
  <p:tag name="PA" val="v3.2.0"/>
</p:tagLst>
</file>

<file path=ppt/tags/tag55.xml><?xml version="1.0" encoding="utf-8"?>
<p:tagLst xmlns:p="http://schemas.openxmlformats.org/presentationml/2006/main">
  <p:tag name="PA" val="v3.2.0"/>
</p:tagLst>
</file>

<file path=ppt/tags/tag56.xml><?xml version="1.0" encoding="utf-8"?>
<p:tagLst xmlns:p="http://schemas.openxmlformats.org/presentationml/2006/main">
  <p:tag name="PA" val="v3.2.0"/>
</p:tagLst>
</file>

<file path=ppt/tags/tag57.xml><?xml version="1.0" encoding="utf-8"?>
<p:tagLst xmlns:p="http://schemas.openxmlformats.org/presentationml/2006/main">
  <p:tag name="PA" val="v3.2.0"/>
</p:tagLst>
</file>

<file path=ppt/tags/tag58.xml><?xml version="1.0" encoding="utf-8"?>
<p:tagLst xmlns:p="http://schemas.openxmlformats.org/presentationml/2006/main">
  <p:tag name="PA" val="v3.2.0"/>
</p:tagLst>
</file>

<file path=ppt/tags/tag59.xml><?xml version="1.0" encoding="utf-8"?>
<p:tagLst xmlns:p="http://schemas.openxmlformats.org/presentationml/2006/main">
  <p:tag name="PA" val="v3.2.0"/>
</p:tagLst>
</file>

<file path=ppt/tags/tag60.xml><?xml version="1.0" encoding="utf-8"?>
<p:tagLst xmlns:p="http://schemas.openxmlformats.org/presentationml/2006/main">
  <p:tag name="PA" val="v3.2.0"/>
</p:tagLst>
</file>

<file path=ppt/tags/tag61.xml><?xml version="1.0" encoding="utf-8"?>
<p:tagLst xmlns:p="http://schemas.openxmlformats.org/presentationml/2006/main">
  <p:tag name="PA" val="v3.2.0"/>
</p:tagLst>
</file>

<file path=ppt/tags/tag62.xml><?xml version="1.0" encoding="utf-8"?>
<p:tagLst xmlns:p="http://schemas.openxmlformats.org/presentationml/2006/main">
  <p:tag name="PA" val="v3.2.0"/>
</p:tagLst>
</file>

<file path=ppt/tags/tag63.xml><?xml version="1.0" encoding="utf-8"?>
<p:tagLst xmlns:p="http://schemas.openxmlformats.org/presentationml/2006/main">
  <p:tag name="PA" val="v3.2.0"/>
</p:tagLst>
</file>

<file path=ppt/tags/tag64.xml><?xml version="1.0" encoding="utf-8"?>
<p:tagLst xmlns:p="http://schemas.openxmlformats.org/presentationml/2006/main">
  <p:tag name="PA" val="v3.2.0"/>
</p:tagLst>
</file>

<file path=ppt/tags/tag65.xml><?xml version="1.0" encoding="utf-8"?>
<p:tagLst xmlns:p="http://schemas.openxmlformats.org/presentationml/2006/main">
  <p:tag name="PA" val="v3.2.0"/>
</p:tagLst>
</file>

<file path=ppt/tags/tag66.xml><?xml version="1.0" encoding="utf-8"?>
<p:tagLst xmlns:p="http://schemas.openxmlformats.org/presentationml/2006/main">
  <p:tag name="PA" val="v3.2.0"/>
</p:tagLst>
</file>

<file path=ppt/tags/tag67.xml><?xml version="1.0" encoding="utf-8"?>
<p:tagLst xmlns:p="http://schemas.openxmlformats.org/presentationml/2006/main">
  <p:tag name="PA" val="v3.2.0"/>
</p:tagLst>
</file>

<file path=ppt/tags/tag68.xml><?xml version="1.0" encoding="utf-8"?>
<p:tagLst xmlns:p="http://schemas.openxmlformats.org/presentationml/2006/main">
  <p:tag name="PA" val="v3.2.0"/>
</p:tagLst>
</file>

<file path=ppt/tags/tag69.xml><?xml version="1.0" encoding="utf-8"?>
<p:tagLst xmlns:p="http://schemas.openxmlformats.org/presentationml/2006/main">
  <p:tag name="PA" val="v3.2.0"/>
</p:tagLst>
</file>

<file path=ppt/tags/tag70.xml><?xml version="1.0" encoding="utf-8"?>
<p:tagLst xmlns:p="http://schemas.openxmlformats.org/presentationml/2006/main">
  <p:tag name="PA" val="v3.2.0"/>
</p:tagLst>
</file>

<file path=ppt/tags/tag71.xml><?xml version="1.0" encoding="utf-8"?>
<p:tagLst xmlns:p="http://schemas.openxmlformats.org/presentationml/2006/main">
  <p:tag name="PA" val="v3.2.0"/>
</p:tagLst>
</file>

<file path=ppt/tags/tag72.xml><?xml version="1.0" encoding="utf-8"?>
<p:tagLst xmlns:p="http://schemas.openxmlformats.org/presentationml/2006/main">
  <p:tag name="PA" val="v3.2.0"/>
</p:tagLst>
</file>

<file path=ppt/tags/tag73.xml><?xml version="1.0" encoding="utf-8"?>
<p:tagLst xmlns:p="http://schemas.openxmlformats.org/presentationml/2006/main">
  <p:tag name="PA" val="v3.2.0"/>
</p:tagLst>
</file>

<file path=ppt/tags/tag74.xml><?xml version="1.0" encoding="utf-8"?>
<p:tagLst xmlns:p="http://schemas.openxmlformats.org/presentationml/2006/main">
  <p:tag name="PA" val="v3.2.0"/>
</p:tagLst>
</file>

<file path=ppt/tags/tag75.xml><?xml version="1.0" encoding="utf-8"?>
<p:tagLst xmlns:p="http://schemas.openxmlformats.org/presentationml/2006/main">
  <p:tag name="PA" val="v3.2.0"/>
</p:tagLst>
</file>

<file path=ppt/tags/tag76.xml><?xml version="1.0" encoding="utf-8"?>
<p:tagLst xmlns:p="http://schemas.openxmlformats.org/presentationml/2006/main">
  <p:tag name="PA" val="v3.2.0"/>
</p:tagLst>
</file>

<file path=ppt/tags/tag77.xml><?xml version="1.0" encoding="utf-8"?>
<p:tagLst xmlns:p="http://schemas.openxmlformats.org/presentationml/2006/main">
  <p:tag name="PA" val="v3.2.0"/>
</p:tagLst>
</file>

<file path=ppt/tags/tag78.xml><?xml version="1.0" encoding="utf-8"?>
<p:tagLst xmlns:p="http://schemas.openxmlformats.org/presentationml/2006/main">
  <p:tag name="PA" val="v3.2.0"/>
</p:tagLst>
</file>

<file path=ppt/tags/tag79.xml><?xml version="1.0" encoding="utf-8"?>
<p:tagLst xmlns:p="http://schemas.openxmlformats.org/presentationml/2006/main">
  <p:tag name="PA" val="v3.2.0"/>
</p:tagLst>
</file>

<file path=ppt/tags/tag80.xml><?xml version="1.0" encoding="utf-8"?>
<p:tagLst xmlns:p="http://schemas.openxmlformats.org/presentationml/2006/main">
  <p:tag name="PA" val="v3.2.0"/>
</p:tagLst>
</file>

<file path=ppt/tags/tag81.xml><?xml version="1.0" encoding="utf-8"?>
<p:tagLst xmlns:p="http://schemas.openxmlformats.org/presentationml/2006/main">
  <p:tag name="PA" val="v3.2.0"/>
</p:tagLst>
</file>

<file path=ppt/tags/tag82.xml><?xml version="1.0" encoding="utf-8"?>
<p:tagLst xmlns:p="http://schemas.openxmlformats.org/presentationml/2006/main">
  <p:tag name="PA" val="v3.2.0"/>
</p:tagLst>
</file>

<file path=ppt/tags/tag83.xml><?xml version="1.0" encoding="utf-8"?>
<p:tagLst xmlns:p="http://schemas.openxmlformats.org/presentationml/2006/main">
  <p:tag name="PA" val="v3.2.0"/>
</p:tagLst>
</file>

<file path=ppt/tags/tag84.xml><?xml version="1.0" encoding="utf-8"?>
<p:tagLst xmlns:p="http://schemas.openxmlformats.org/presentationml/2006/main">
  <p:tag name="PA" val="v3.2.0"/>
</p:tagLst>
</file>

<file path=ppt/tags/tag85.xml><?xml version="1.0" encoding="utf-8"?>
<p:tagLst xmlns:p="http://schemas.openxmlformats.org/presentationml/2006/main">
  <p:tag name="PA" val="v3.2.0"/>
</p:tagLst>
</file>

<file path=ppt/tags/tag86.xml><?xml version="1.0" encoding="utf-8"?>
<p:tagLst xmlns:p="http://schemas.openxmlformats.org/presentationml/2006/main">
  <p:tag name="ISPRING_PRESENTATION_TITLE" val="多彩手绘民族风PPT"/>
</p:tagLst>
</file>

<file path=ppt/theme/theme1.xml><?xml version="1.0" encoding="utf-8"?>
<a:theme xmlns:a="http://schemas.openxmlformats.org/drawingml/2006/main" name="Office 主题​​">
  <a:themeElements>
    <a:clrScheme name="Office 主题​​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4ED5C7"/>
      </a:accent1>
      <a:accent2>
        <a:srgbClr val="D44865"/>
      </a:accent2>
      <a:accent3>
        <a:srgbClr val="F7A67B"/>
      </a:accent3>
      <a:accent4>
        <a:srgbClr val="B8DA8D"/>
      </a:accent4>
      <a:accent5>
        <a:srgbClr val="74C493"/>
      </a:accent5>
      <a:accent6>
        <a:srgbClr val="9163B6"/>
      </a:accent6>
      <a:hlink>
        <a:srgbClr val="4ED5C7"/>
      </a:hlink>
      <a:folHlink>
        <a:srgbClr val="BFBFBF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 主题​​">
    <a:dk1>
      <a:srgbClr val="000000"/>
    </a:dk1>
    <a:lt1>
      <a:srgbClr val="FFFFFF"/>
    </a:lt1>
    <a:dk2>
      <a:srgbClr val="778495"/>
    </a:dk2>
    <a:lt2>
      <a:srgbClr val="F0F0F0"/>
    </a:lt2>
    <a:accent1>
      <a:srgbClr val="4ED5C7"/>
    </a:accent1>
    <a:accent2>
      <a:srgbClr val="D44865"/>
    </a:accent2>
    <a:accent3>
      <a:srgbClr val="F7A67B"/>
    </a:accent3>
    <a:accent4>
      <a:srgbClr val="B8DA8D"/>
    </a:accent4>
    <a:accent5>
      <a:srgbClr val="74C493"/>
    </a:accent5>
    <a:accent6>
      <a:srgbClr val="9163B6"/>
    </a:accent6>
    <a:hlink>
      <a:srgbClr val="4ED5C7"/>
    </a:hlink>
    <a:folHlink>
      <a:srgbClr val="BFBFBF"/>
    </a:folHlink>
  </a:clrScheme>
</a:themeOverride>
</file>

<file path=ppt/theme/themeOverride2.xml><?xml version="1.0" encoding="utf-8"?>
<a:themeOverride xmlns:a="http://schemas.openxmlformats.org/drawingml/2006/main">
  <a:clrScheme name="Office 主题​​">
    <a:dk1>
      <a:srgbClr val="000000"/>
    </a:dk1>
    <a:lt1>
      <a:srgbClr val="FFFFFF"/>
    </a:lt1>
    <a:dk2>
      <a:srgbClr val="778495"/>
    </a:dk2>
    <a:lt2>
      <a:srgbClr val="F0F0F0"/>
    </a:lt2>
    <a:accent1>
      <a:srgbClr val="4ED5C7"/>
    </a:accent1>
    <a:accent2>
      <a:srgbClr val="D44865"/>
    </a:accent2>
    <a:accent3>
      <a:srgbClr val="F7A67B"/>
    </a:accent3>
    <a:accent4>
      <a:srgbClr val="B8DA8D"/>
    </a:accent4>
    <a:accent5>
      <a:srgbClr val="74C493"/>
    </a:accent5>
    <a:accent6>
      <a:srgbClr val="9163B6"/>
    </a:accent6>
    <a:hlink>
      <a:srgbClr val="4ED5C7"/>
    </a:hlink>
    <a:folHlink>
      <a:srgbClr val="BFBFBF"/>
    </a:folHlink>
  </a:clrScheme>
</a:themeOverride>
</file>

<file path=ppt/theme/themeOverride3.xml><?xml version="1.0" encoding="utf-8"?>
<a:themeOverride xmlns:a="http://schemas.openxmlformats.org/drawingml/2006/main">
  <a:clrScheme name="Office 主题​​">
    <a:dk1>
      <a:srgbClr val="000000"/>
    </a:dk1>
    <a:lt1>
      <a:srgbClr val="FFFFFF"/>
    </a:lt1>
    <a:dk2>
      <a:srgbClr val="778495"/>
    </a:dk2>
    <a:lt2>
      <a:srgbClr val="F0F0F0"/>
    </a:lt2>
    <a:accent1>
      <a:srgbClr val="4ED5C7"/>
    </a:accent1>
    <a:accent2>
      <a:srgbClr val="D44865"/>
    </a:accent2>
    <a:accent3>
      <a:srgbClr val="F7A67B"/>
    </a:accent3>
    <a:accent4>
      <a:srgbClr val="B8DA8D"/>
    </a:accent4>
    <a:accent5>
      <a:srgbClr val="74C493"/>
    </a:accent5>
    <a:accent6>
      <a:srgbClr val="9163B6"/>
    </a:accent6>
    <a:hlink>
      <a:srgbClr val="4ED5C7"/>
    </a:hlink>
    <a:folHlink>
      <a:srgbClr val="BFBFBF"/>
    </a:folHlink>
  </a:clrScheme>
</a:themeOverride>
</file>

<file path=ppt/theme/themeOverride4.xml><?xml version="1.0" encoding="utf-8"?>
<a:themeOverride xmlns:a="http://schemas.openxmlformats.org/drawingml/2006/main">
  <a:clrScheme name="Office 主题​​">
    <a:dk1>
      <a:srgbClr val="000000"/>
    </a:dk1>
    <a:lt1>
      <a:srgbClr val="FFFFFF"/>
    </a:lt1>
    <a:dk2>
      <a:srgbClr val="778495"/>
    </a:dk2>
    <a:lt2>
      <a:srgbClr val="F0F0F0"/>
    </a:lt2>
    <a:accent1>
      <a:srgbClr val="4ED5C7"/>
    </a:accent1>
    <a:accent2>
      <a:srgbClr val="D44865"/>
    </a:accent2>
    <a:accent3>
      <a:srgbClr val="F7A67B"/>
    </a:accent3>
    <a:accent4>
      <a:srgbClr val="B8DA8D"/>
    </a:accent4>
    <a:accent5>
      <a:srgbClr val="74C493"/>
    </a:accent5>
    <a:accent6>
      <a:srgbClr val="9163B6"/>
    </a:accent6>
    <a:hlink>
      <a:srgbClr val="4ED5C7"/>
    </a:hlink>
    <a:folHlink>
      <a:srgbClr val="BFBFBF"/>
    </a:folHlink>
  </a:clrScheme>
</a:themeOverride>
</file>

<file path=ppt/theme/themeOverride5.xml><?xml version="1.0" encoding="utf-8"?>
<a:themeOverride xmlns:a="http://schemas.openxmlformats.org/drawingml/2006/main">
  <a:clrScheme name="Office 主题​​">
    <a:dk1>
      <a:srgbClr val="000000"/>
    </a:dk1>
    <a:lt1>
      <a:srgbClr val="FFFFFF"/>
    </a:lt1>
    <a:dk2>
      <a:srgbClr val="778495"/>
    </a:dk2>
    <a:lt2>
      <a:srgbClr val="F0F0F0"/>
    </a:lt2>
    <a:accent1>
      <a:srgbClr val="4ED5C7"/>
    </a:accent1>
    <a:accent2>
      <a:srgbClr val="D44865"/>
    </a:accent2>
    <a:accent3>
      <a:srgbClr val="F7A67B"/>
    </a:accent3>
    <a:accent4>
      <a:srgbClr val="B8DA8D"/>
    </a:accent4>
    <a:accent5>
      <a:srgbClr val="74C493"/>
    </a:accent5>
    <a:accent6>
      <a:srgbClr val="9163B6"/>
    </a:accent6>
    <a:hlink>
      <a:srgbClr val="4ED5C7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2701</Words>
  <Application>WPS 演示</Application>
  <PresentationFormat>全屏显示(16:9)</PresentationFormat>
  <Paragraphs>325</Paragraphs>
  <Slides>25</Slides>
  <Notes>25</Notes>
  <HiddenSlides>0</HiddenSlides>
  <MMClips>1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40" baseType="lpstr">
      <vt:lpstr>Arial</vt:lpstr>
      <vt:lpstr>宋体</vt:lpstr>
      <vt:lpstr>Wingdings</vt:lpstr>
      <vt:lpstr>Arial Black</vt:lpstr>
      <vt:lpstr>造字工房悦黑演示版常规体</vt:lpstr>
      <vt:lpstr>黑体</vt:lpstr>
      <vt:lpstr>Calibri</vt:lpstr>
      <vt:lpstr>微软雅黑</vt:lpstr>
      <vt:lpstr>Arial Unicode MS</vt:lpstr>
      <vt:lpstr>等线 Light</vt:lpstr>
      <vt:lpstr>Calibri Light</vt:lpstr>
      <vt:lpstr>等线</vt:lpstr>
      <vt:lpstr>等线</vt:lpstr>
      <vt:lpstr>等线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Administrator</dc:creator>
  <cp:lastModifiedBy>拉普耶鲁</cp:lastModifiedBy>
  <cp:revision>3</cp:revision>
  <dcterms:created xsi:type="dcterms:W3CDTF">2017-07-11T04:18:00Z</dcterms:created>
  <dcterms:modified xsi:type="dcterms:W3CDTF">2020-08-07T09:19:20Z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2052-11.1.0.9912</vt:lpwstr>
  </property>
</Properties>
</file>