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44"/>
  </p:handoutMasterIdLst>
  <p:sldIdLst>
    <p:sldId id="256" r:id="rId3"/>
    <p:sldId id="258" r:id="rId5"/>
    <p:sldId id="259" r:id="rId6"/>
    <p:sldId id="260" r:id="rId7"/>
    <p:sldId id="285" r:id="rId8"/>
    <p:sldId id="286" r:id="rId9"/>
    <p:sldId id="287" r:id="rId10"/>
    <p:sldId id="289" r:id="rId11"/>
    <p:sldId id="290" r:id="rId12"/>
    <p:sldId id="291" r:id="rId13"/>
    <p:sldId id="292" r:id="rId14"/>
    <p:sldId id="293" r:id="rId15"/>
    <p:sldId id="297" r:id="rId16"/>
    <p:sldId id="294" r:id="rId17"/>
    <p:sldId id="295" r:id="rId18"/>
    <p:sldId id="296" r:id="rId19"/>
    <p:sldId id="265" r:id="rId20"/>
    <p:sldId id="266" r:id="rId21"/>
    <p:sldId id="267" r:id="rId22"/>
    <p:sldId id="268" r:id="rId23"/>
    <p:sldId id="278" r:id="rId24"/>
    <p:sldId id="298" r:id="rId25"/>
    <p:sldId id="279" r:id="rId26"/>
    <p:sldId id="280" r:id="rId27"/>
    <p:sldId id="281" r:id="rId28"/>
    <p:sldId id="282" r:id="rId29"/>
    <p:sldId id="283" r:id="rId30"/>
    <p:sldId id="284" r:id="rId31"/>
    <p:sldId id="264" r:id="rId32"/>
    <p:sldId id="269" r:id="rId33"/>
    <p:sldId id="299" r:id="rId34"/>
    <p:sldId id="270" r:id="rId35"/>
    <p:sldId id="271" r:id="rId36"/>
    <p:sldId id="272" r:id="rId37"/>
    <p:sldId id="273" r:id="rId38"/>
    <p:sldId id="275" r:id="rId39"/>
    <p:sldId id="274" r:id="rId40"/>
    <p:sldId id="276" r:id="rId41"/>
    <p:sldId id="277" r:id="rId42"/>
    <p:sldId id="300" r:id="rId43"/>
  </p:sldIdLst>
  <p:sldSz cx="12192000" cy="6858000"/>
  <p:notesSz cx="6858000" cy="9144000"/>
  <p:embeddedFontLst>
    <p:embeddedFont>
      <p:font typeface="微软雅黑" panose="020B0503020204020204" charset="-122"/>
      <p:regular r:id="rId48"/>
    </p:embeddedFon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Impact" panose="020B0806030902050204" pitchFamily="34" charset="0"/>
      <p:regular r:id="rId53"/>
    </p:embeddedFont>
    <p:embeddedFont>
      <p:font typeface="Arial Black" panose="020B0A04020102020204" charset="0"/>
      <p:bold r:id="rId54"/>
    </p:embeddedFont>
    <p:embeddedFont>
      <p:font typeface="Arial Unicode MS" panose="020B0604020202020204" charset="-122"/>
      <p:regular r:id="rId55"/>
    </p:embeddedFont>
    <p:embeddedFont>
      <p:font typeface="Arial Rounded MT Bold" panose="020F0704030504030204" pitchFamily="34" charset="0"/>
      <p:regular r:id="rId56"/>
    </p:embeddedFont>
    <p:embeddedFont>
      <p:font typeface="Open Sans" panose="020B0606030504020204" pitchFamily="34" charset="0"/>
      <p:regular r:id="rId5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C2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32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0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4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7" Type="http://schemas.openxmlformats.org/officeDocument/2006/relationships/font" Target="fonts/font10.fntdata"/><Relationship Id="rId56" Type="http://schemas.openxmlformats.org/officeDocument/2006/relationships/font" Target="fonts/font9.fntdata"/><Relationship Id="rId55" Type="http://schemas.openxmlformats.org/officeDocument/2006/relationships/font" Target="fonts/font8.fntdata"/><Relationship Id="rId54" Type="http://schemas.openxmlformats.org/officeDocument/2006/relationships/font" Target="fonts/font7.fntdata"/><Relationship Id="rId53" Type="http://schemas.openxmlformats.org/officeDocument/2006/relationships/font" Target="fonts/font6.fntdata"/><Relationship Id="rId52" Type="http://schemas.openxmlformats.org/officeDocument/2006/relationships/font" Target="fonts/font5.fntdata"/><Relationship Id="rId51" Type="http://schemas.openxmlformats.org/officeDocument/2006/relationships/font" Target="fonts/font4.fntdata"/><Relationship Id="rId50" Type="http://schemas.openxmlformats.org/officeDocument/2006/relationships/font" Target="fonts/font3.fntdata"/><Relationship Id="rId5" Type="http://schemas.openxmlformats.org/officeDocument/2006/relationships/slide" Target="slides/slide2.xml"/><Relationship Id="rId49" Type="http://schemas.openxmlformats.org/officeDocument/2006/relationships/font" Target="fonts/font2.fntdata"/><Relationship Id="rId48" Type="http://schemas.openxmlformats.org/officeDocument/2006/relationships/font" Target="fonts/font1.fntdata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handoutMaster" Target="handoutMasters/handoutMaster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E48B1-57FD-4729-8025-F3949640758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86E96-A819-419C-88B1-DD8D0061316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CC3CEF-EBCE-4BAC-8A37-43306D81B3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78220-33C8-4DC3-BDFE-D91489CE6C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1FD11A-F15D-4863-A12F-4EA7940144D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4" Type="http://schemas.openxmlformats.org/officeDocument/2006/relationships/image" Target="../media/image13.png"/><Relationship Id="rId13" Type="http://schemas.openxmlformats.org/officeDocument/2006/relationships/image" Target="../media/image12.png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6000">
                <a:srgbClr val="FCFDFA">
                  <a:alpha val="88000"/>
                </a:srgb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 flipH="1">
            <a:off x="25399" y="3"/>
            <a:ext cx="12177423" cy="6858000"/>
          </a:xfrm>
          <a:prstGeom prst="rect">
            <a:avLst/>
          </a:prstGeom>
          <a:gradFill flip="none" rotWithShape="1">
            <a:gsLst>
              <a:gs pos="1000">
                <a:srgbClr val="F9F9F9"/>
              </a:gs>
              <a:gs pos="59000">
                <a:srgbClr val="F9F9F9"/>
              </a:gs>
              <a:gs pos="100000">
                <a:schemeClr val="bg1">
                  <a:lumMod val="85000"/>
                </a:schemeClr>
              </a:gs>
              <a:gs pos="88000">
                <a:srgbClr val="E6E6E6"/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/>
          </a:p>
        </p:txBody>
      </p:sp>
      <p:sp>
        <p:nvSpPr>
          <p:cNvPr id="8" name="矩形 7"/>
          <p:cNvSpPr/>
          <p:nvPr userDrawn="1"/>
        </p:nvSpPr>
        <p:spPr>
          <a:xfrm flipH="1">
            <a:off x="-5" y="1"/>
            <a:ext cx="12192004" cy="6858000"/>
          </a:xfrm>
          <a:prstGeom prst="rect">
            <a:avLst/>
          </a:prstGeom>
          <a:gradFill flip="none" rotWithShape="1">
            <a:gsLst>
              <a:gs pos="1000">
                <a:srgbClr val="F9F9F9">
                  <a:alpha val="60000"/>
                </a:srgbClr>
              </a:gs>
              <a:gs pos="59000">
                <a:srgbClr val="F9F9F9">
                  <a:alpha val="60000"/>
                </a:srgbClr>
              </a:gs>
              <a:gs pos="100000">
                <a:schemeClr val="bg1">
                  <a:lumMod val="85000"/>
                  <a:alpha val="60000"/>
                </a:schemeClr>
              </a:gs>
              <a:gs pos="88000">
                <a:srgbClr val="E6E6E6">
                  <a:alpha val="60000"/>
                </a:srgb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9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241329" y="-335544"/>
            <a:ext cx="6531436" cy="124357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flipH="1" flipV="1">
            <a:off x="5966617" y="-265068"/>
            <a:ext cx="6531436" cy="124357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094" y="457507"/>
            <a:ext cx="667221" cy="70158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952" y="5377"/>
            <a:ext cx="554264" cy="5970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164">
            <a:off x="10522300" y="382266"/>
            <a:ext cx="450229" cy="81570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164">
            <a:off x="11179489" y="328206"/>
            <a:ext cx="394559" cy="4357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060" y="962591"/>
            <a:ext cx="580235" cy="63323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83" y="-15004"/>
            <a:ext cx="461043" cy="49830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38" y="6250155"/>
            <a:ext cx="488132" cy="52758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47059">
            <a:off x="11518505" y="5703039"/>
            <a:ext cx="476683" cy="86363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2164">
            <a:off x="11659879" y="6193187"/>
            <a:ext cx="417741" cy="46133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629" y="6156789"/>
            <a:ext cx="574004" cy="62643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6900" flipH="1">
            <a:off x="11295781" y="5416794"/>
            <a:ext cx="215535" cy="31090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727" y="6060864"/>
            <a:ext cx="459248" cy="496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77778E-7 3.7037E-7 L 2.77778E-7 0.00023 C 0.00156 0.00556 0.00312 0.01111 0.00451 0.0169 C 0.00503 0.01898 0.00556 0.0213 0.00608 0.02338 C 0.00694 0.02685 0.00799 0.03032 0.00903 0.0338 C 0.00955 0.03727 0.0099 0.04097 0.01059 0.04444 C 0.01094 0.04722 0.01181 0.05 0.01198 0.05301 C 0.01285 0.06065 0.01302 0.06852 0.01354 0.07616 C 0.01302 0.09468 0.01285 0.11319 0.01198 0.13125 C 0.01181 0.13449 0.01094 0.13704 0.01059 0.13981 C 0.0099 0.14352 0.00972 0.14699 0.00903 0.15046 C 0.00868 0.15324 0.00781 0.15625 0.00764 0.15903 C 0.00642 0.16759 0.00573 0.17593 0.00451 0.18449 C 0.00399 0.18796 0.00382 0.19167 0.00312 0.19514 C 0.00226 0.19861 0.00087 0.20208 2.77778E-7 0.20579 C -0.00052 0.20856 -0.00069 0.21157 -0.00156 0.21412 C -0.00625 0.23218 -0.00295 0.21435 -0.0059 0.22917 C -0.00799 0.23935 -0.00712 0.23681 -0.00885 0.24815 C -0.00972 0.25393 -0.01094 0.25949 -0.01181 0.26528 L -0.01337 0.27361 C -0.01181 0.32523 -0.01458 0.34028 -0.00885 0.37546 C -0.00851 0.37847 -0.00833 0.38125 -0.00747 0.3838 C -0.00156 0.40208 -0.0026 0.3875 0.00312 0.41157 C 0.00365 0.41366 0.00365 0.41597 0.00451 0.41782 C 0.00573 0.42106 0.00764 0.42361 0.00903 0.42639 C 0.01111 0.43056 0.01302 0.43495 0.01493 0.43912 C 0.02535 0.46111 0.00365 0.41528 0.02847 0.46458 C 0.03021 0.46782 0.03125 0.47199 0.03316 0.475 C 0.03542 0.47917 0.03837 0.48194 0.04045 0.48565 C 0.04253 0.48935 0.04427 0.49329 0.0467 0.49653 C 0.04826 0.49884 0.05069 0.50046 0.0526 0.50278 C 0.05799 0.50949 0.05556 0.50856 0.06163 0.51343 C 0.06545 0.51643 0.06979 0.51852 0.07344 0.52176 C 0.075 0.52338 0.07639 0.52523 0.07812 0.52593 C 0.09045 0.5331 0.08559 0.52685 0.09462 0.53472 C 0.09774 0.53727 0.10069 0.54005 0.10347 0.54306 C 0.10816 0.54815 0.11024 0.54954 0.11406 0.55579 C 0.11528 0.55787 0.12031 0.56736 0.12153 0.57083 C 0.12326 0.57477 0.12465 0.57917 0.12604 0.58333 C 0.12656 0.58634 0.12691 0.58912 0.1276 0.5919 C 0.12795 0.59398 0.12865 0.59606 0.12899 0.59838 C 0.12986 0.60556 0.1316 0.63032 0.13194 0.63657 C 0.1316 0.64792 0.13142 0.65926 0.13056 0.6706 C 0.13038 0.67315 0.12951 0.67593 0.12899 0.67893 C 0.12674 0.69421 0.12865 0.68449 0.12604 0.69583 C 0.12569 0.7 0.12361 0.72268 0.12309 0.72755 C 0.12274 0.72986 0.12205 0.73194 0.12153 0.73403 C 0.12205 0.7581 0.11979 0.79051 0.12465 0.8169 C 0.12483 0.81898 0.12535 0.8213 0.12604 0.82315 C 0.12674 0.82546 0.1283 0.82731 0.12899 0.8294 C 0.13524 0.84722 0.12483 0.82407 0.13351 0.84236 C 0.13698 0.85741 0.13194 0.83912 0.13958 0.85509 C 0.14045 0.85694 0.1401 0.85949 0.14097 0.86134 C 0.14253 0.86528 0.14618 0.86759 0.14844 0.86991 C 0.14913 0.87037 0.14948 0.8713 0.15017 0.87199 " pathEditMode="relative" rAng="0" ptsTypes="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0" y="4358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61111E-6 2.22222E-6 L -3.61111E-6 0.00023 C 0.00348 0.00486 0.00764 0.00903 0.01042 0.01481 C 0.01216 0.01852 0.0125 0.02338 0.01337 0.02754 L 0.0165 0.04004 L 0.01806 0.05301 C 0.01841 0.08842 0.01858 0.12361 0.01945 0.15903 C 0.01962 0.16389 0.02014 0.16898 0.02101 0.17384 C 0.02118 0.17616 0.02205 0.17801 0.0224 0.18009 C 0.02309 0.18426 0.02309 0.18889 0.02396 0.19305 C 0.02466 0.19583 0.02605 0.19861 0.02691 0.20139 C 0.02813 0.20486 0.029 0.20856 0.03004 0.21203 C 0.03438 0.2287 0.03073 0.22037 0.03594 0.23125 C 0.03959 0.24629 0.03438 0.22801 0.04184 0.24398 C 0.04271 0.2456 0.04254 0.24838 0.04358 0.25023 C 0.04462 0.25278 0.04671 0.2544 0.04792 0.25671 C 0.04983 0.25995 0.0507 0.26389 0.05243 0.26736 C 0.05643 0.27477 0.06042 0.27639 0.06598 0.28194 C 0.06806 0.28426 0.06997 0.28634 0.07205 0.28842 C 0.075 0.29143 0.07743 0.29514 0.08091 0.29699 C 0.08438 0.29861 0.09011 0.30116 0.09289 0.30324 C 0.09601 0.30578 0.09896 0.30879 0.10209 0.3118 C 0.1066 0.31574 0.10782 0.31597 0.1125 0.31805 C 0.11337 0.32014 0.11441 0.32245 0.11546 0.32453 C 0.12153 0.33449 0.12136 0.33287 0.12761 0.33866 C 0.13073 0.35301 0.12657 0.33819 0.13351 0.35208 C 0.1349 0.35463 0.13525 0.3581 0.13646 0.36065 C 0.13785 0.36366 0.13941 0.3662 0.14115 0.36921 C 0.14219 0.37453 0.14323 0.37824 0.1441 0.38379 C 0.14462 0.38889 0.14514 0.39398 0.14549 0.39884 C 0.14601 0.43842 0.14618 0.47801 0.14705 0.51759 C 0.14705 0.51991 0.14792 0.52199 0.14844 0.52384 C 0.14931 0.52685 0.15052 0.52963 0.15139 0.53264 C 0.15209 0.53518 0.15226 0.53819 0.15296 0.54097 C 0.15452 0.54699 0.15643 0.55069 0.15903 0.55578 C 0.16164 0.5669 0.15868 0.5581 0.16355 0.56643 C 0.16684 0.57245 0.16667 0.57546 0.17101 0.58125 C 0.17223 0.5831 0.17414 0.58403 0.17552 0.58541 C 0.17657 0.5868 0.17743 0.58842 0.17848 0.58981 C 0.18108 0.60023 0.17848 0.59259 0.18316 0.60046 C 0.18455 0.60301 0.18577 0.60648 0.1875 0.60903 C 0.18872 0.61065 0.19063 0.61157 0.19202 0.61319 C 0.19566 0.61782 0.19775 0.62569 0.20261 0.62778 C 0.20556 0.6294 0.20886 0.62986 0.21164 0.63241 C 0.21563 0.63611 0.21719 0.63796 0.22205 0.64074 C 0.225 0.64236 0.22813 0.64375 0.23108 0.64491 C 0.23247 0.64583 0.23421 0.64606 0.23542 0.64699 L 0.23855 0.6493 " pathEditMode="relative" rAng="0" ptsTypes="AAAAAAAAAAAAAAAAAAAAAAAAAAAAAAAAAAAAAAAAAAAAAA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32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1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88889E-6 -2.59259E-6 L 3.88889E-6 0.00023 C -0.00243 0.00648 -0.00521 0.01297 -0.00712 0.01991 C -0.00868 0.025 -0.01042 0.04167 -0.01077 0.04514 C -0.01007 0.06273 -0.0099 0.08056 -0.00886 0.09815 C -0.00677 0.13797 -0.00209 0.08033 -0.00886 0.16111 C -0.01007 0.17385 -0.01493 0.18125 -0.01962 0.19121 L -0.02309 0.19885 L -0.02674 0.20648 C -0.02796 0.20903 -0.02848 0.21227 -0.03021 0.21389 L -0.03559 0.21898 C -0.03681 0.22153 -0.0375 0.22477 -0.03924 0.22662 C -0.04063 0.22824 -0.04289 0.22801 -0.04462 0.22917 C -0.04653 0.23056 -0.04827 0.23195 -0.04983 0.23403 C -0.06754 0.25486 -0.0448 0.2294 -0.05886 0.24908 C -0.06042 0.25162 -0.0625 0.25232 -0.06407 0.2544 C -0.0783 0.27037 -0.06216 0.2544 -0.07483 0.2669 C -0.0783 0.28148 -0.07431 0.26806 -0.08195 0.28195 C -0.08455 0.28681 -0.08664 0.29213 -0.08907 0.29722 C -0.09028 0.29977 -0.09202 0.30209 -0.09271 0.30463 C -0.09445 0.30972 -0.09445 0.31551 -0.09618 0.31991 C -0.0974 0.32246 -0.09896 0.32454 -0.09983 0.32732 C -0.10313 0.33797 -0.10365 0.34445 -0.10521 0.3551 C -0.10573 0.39213 -0.10591 0.42917 -0.10695 0.46597 C -0.10712 0.46875 -0.10851 0.47107 -0.10868 0.47361 C -0.10973 0.48195 -0.10973 0.49051 -0.11042 0.49838 C -0.11077 0.5007 -0.1132 0.51412 -0.11407 0.51621 C -0.12032 0.53218 -0.12257 0.53334 -0.13177 0.54653 C -0.13368 0.54885 -0.13629 0.5507 -0.13716 0.55417 C -0.13837 0.55648 -0.13924 0.55972 -0.1408 0.56181 C -0.14236 0.56389 -0.14427 0.56505 -0.14618 0.56667 C -0.14723 0.56922 -0.14827 0.57222 -0.14966 0.57408 C -0.15296 0.57824 -0.16042 0.58449 -0.16042 0.58472 C -0.16164 0.58704 -0.1625 0.58935 -0.16389 0.5919 C -0.16823 0.59931 -0.16945 0.59977 -0.17466 0.6044 C -0.17587 0.60718 -0.17674 0.61019 -0.17813 0.61204 C -0.18143 0.61621 -0.18889 0.62222 -0.18889 0.62246 C -0.19011 0.62454 -0.19063 0.62778 -0.19236 0.62963 C -0.20018 0.63658 -0.20677 0.63472 -0.21563 0.63472 " pathEditMode="relative" rAng="0" ptsTypes="AAAAAAAAAAAAAAAAAAAAAAAAAAAAAAAAAAAAAAA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81" y="3173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1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3.33333E-6 0.00023 C 0.00173 0.00764 0.00277 0.01528 0.00538 0.02268 C 0.00711 0.02824 0.01007 0.03287 0.0125 0.03773 C 0.01371 0.04028 0.01527 0.04236 0.01597 0.04537 L 0.01961 0.06041 L 0.02135 0.06805 C 0.02517 0.10578 0.02222 0.0919 0.02673 0.11088 C 0.02569 0.14143 0.02586 0.16134 0.02309 0.18889 C 0.02152 0.2044 0.02187 0.19745 0.01961 0.20926 C 0.01892 0.21227 0.0184 0.21597 0.01788 0.21921 C 0.0184 0.24282 0.01805 0.2662 0.01961 0.28981 C 0.01996 0.29653 0.02205 0.30324 0.02309 0.30995 C 0.02378 0.31319 0.02343 0.31713 0.025 0.32014 C 0.02621 0.32245 0.0276 0.32453 0.02847 0.32754 C 0.03316 0.34236 0.03021 0.34514 0.03923 0.35787 C 0.05486 0.37986 0.03559 0.35185 0.04809 0.37291 C 0.04965 0.37569 0.05191 0.37754 0.05347 0.38055 C 0.05486 0.38356 0.05538 0.3875 0.05694 0.39051 C 0.05833 0.39328 0.06076 0.39514 0.06232 0.39815 C 0.06979 0.41065 0.06146 0.40162 0.07135 0.41065 C 0.07291 0.41782 0.07326 0.42129 0.07656 0.42847 C 0.07812 0.43171 0.08021 0.43518 0.08194 0.43842 L 0.08732 0.46111 L 0.08906 0.46875 L 0.0908 0.47616 C 0.09027 0.49884 0.09027 0.52153 0.08906 0.54421 C 0.08854 0.55278 0.08628 0.56088 0.08559 0.56944 C 0.08489 0.57546 0.0842 0.58102 0.08368 0.58703 C 0.08298 0.59375 0.08246 0.60069 0.08194 0.60741 C 0.08142 0.61157 0.08055 0.61551 0.08021 0.61991 C 0.07864 0.63356 0.0776 0.66065 0.07482 0.67291 L 0.06771 0.70301 L 0.06597 0.71065 C 0.06527 0.71319 0.06441 0.71551 0.06406 0.71828 C 0.0618 0.73403 0.06302 0.72662 0.06059 0.74097 C 0.06267 0.78796 0.06007 0.76805 0.06597 0.80139 C 0.06632 0.8044 0.06823 0.81528 0.06944 0.81898 C 0.07031 0.82153 0.07205 0.82384 0.07309 0.82662 C 0.07378 0.82893 0.07378 0.83148 0.07482 0.83403 C 0.0809 0.84953 0.07951 0.84676 0.08732 0.85416 C 0.09184 0.87315 0.08507 0.85046 0.09444 0.8669 C 0.09548 0.86875 0.09496 0.87222 0.09618 0.8743 C 0.09757 0.87662 0.1 0.87731 0.10156 0.8794 C 0.11979 0.90231 0.10538 0.88796 0.11753 0.89953 C 0.12343 0.92453 0.11354 0.88634 0.12465 0.91481 C 0.12656 0.91944 0.12708 0.92477 0.1283 0.92986 C 0.12882 0.93241 0.12968 0.93472 0.13003 0.9375 C 0.13264 0.95578 0.13142 0.9456 0.13368 0.96759 C 0.13298 0.98102 0.13298 0.99444 0.13177 1.00787 C 0.13125 1.01319 0.12916 1.01782 0.1283 1.02315 L 0.12656 1.0331 " pathEditMode="relative" rAng="0" ptsTypes="A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51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16.png"/><Relationship Id="rId18" Type="http://schemas.openxmlformats.org/officeDocument/2006/relationships/image" Target="../media/image15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预览图_千图网_编号34447892"/>
          <p:cNvPicPr>
            <a:picLocks noChangeAspect="1"/>
          </p:cNvPicPr>
          <p:nvPr userDrawn="1"/>
        </p:nvPicPr>
        <p:blipFill>
          <a:blip r:embed="rId18"/>
          <a:srcRect t="58078"/>
          <a:stretch>
            <a:fillRect/>
          </a:stretch>
        </p:blipFill>
        <p:spPr>
          <a:xfrm>
            <a:off x="0" y="0"/>
            <a:ext cx="12192000" cy="6833235"/>
          </a:xfrm>
          <a:prstGeom prst="rect">
            <a:avLst/>
          </a:prstGeom>
        </p:spPr>
      </p:pic>
      <p:pic>
        <p:nvPicPr>
          <p:cNvPr id="7" name="图片 6" descr="精美矢量花图片"/>
          <p:cNvPicPr>
            <a:picLocks noChangeAspect="1"/>
          </p:cNvPicPr>
          <p:nvPr userDrawn="1"/>
        </p:nvPicPr>
        <p:blipFill>
          <a:blip r:embed="rId19"/>
          <a:srcRect r="49725" b="74975"/>
          <a:stretch>
            <a:fillRect/>
          </a:stretch>
        </p:blipFill>
        <p:spPr>
          <a:xfrm>
            <a:off x="-347980" y="-467995"/>
            <a:ext cx="3779520" cy="2517140"/>
          </a:xfrm>
          <a:prstGeom prst="rect">
            <a:avLst/>
          </a:prstGeom>
        </p:spPr>
      </p:pic>
      <p:pic>
        <p:nvPicPr>
          <p:cNvPr id="8" name="图片 7" descr="精美矢量花图片"/>
          <p:cNvPicPr>
            <a:picLocks noChangeAspect="1"/>
          </p:cNvPicPr>
          <p:nvPr userDrawn="1"/>
        </p:nvPicPr>
        <p:blipFill>
          <a:blip r:embed="rId19"/>
          <a:srcRect l="-8" t="29836" r="49733" b="33227"/>
          <a:stretch>
            <a:fillRect/>
          </a:stretch>
        </p:blipFill>
        <p:spPr>
          <a:xfrm>
            <a:off x="9231630" y="-196850"/>
            <a:ext cx="3779520" cy="37153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microsoft.com/office/2007/relationships/hdphoto" Target="../media/image18.wdp"/><Relationship Id="rId1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8.jpeg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9.xml"/><Relationship Id="rId7" Type="http://schemas.openxmlformats.org/officeDocument/2006/relationships/image" Target="../media/image42.jpeg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_01 3"/>
          <p:cNvSpPr txBox="1"/>
          <p:nvPr>
            <p:custDataLst>
              <p:tags r:id="rId1"/>
            </p:custDataLst>
          </p:nvPr>
        </p:nvSpPr>
        <p:spPr>
          <a:xfrm>
            <a:off x="1391941" y="2346165"/>
            <a:ext cx="940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spc="300" dirty="0" smtClean="0">
                <a:solidFill>
                  <a:schemeClr val="accent3"/>
                </a:solidFill>
                <a:latin typeface="+mj-ea"/>
                <a:ea typeface="+mj-ea"/>
              </a:rPr>
              <a:t>绿色教师说</a:t>
            </a:r>
            <a:r>
              <a:rPr lang="zh-CN" altLang="en-US" sz="7200" b="1" spc="300" dirty="0">
                <a:solidFill>
                  <a:schemeClr val="accent3"/>
                </a:solidFill>
                <a:latin typeface="+mj-ea"/>
                <a:ea typeface="+mj-ea"/>
              </a:rPr>
              <a:t>课模板</a:t>
            </a:r>
            <a:endParaRPr lang="zh-CN" altLang="en-US" sz="7200" b="1" spc="3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8" name="PA_01 12"/>
          <p:cNvSpPr txBox="1"/>
          <p:nvPr>
            <p:custDataLst>
              <p:tags r:id="rId2"/>
            </p:custDataLst>
          </p:nvPr>
        </p:nvSpPr>
        <p:spPr>
          <a:xfrm>
            <a:off x="2533526" y="3633639"/>
            <a:ext cx="71249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老师试讲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学校演讲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教学课件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说课大赛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</a:t>
            </a:r>
            <a:endParaRPr lang="zh-CN" altLang="en-US" sz="2135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PA_01 13"/>
          <p:cNvSpPr txBox="1"/>
          <p:nvPr>
            <p:custDataLst>
              <p:tags r:id="rId3"/>
            </p:custDataLst>
          </p:nvPr>
        </p:nvSpPr>
        <p:spPr>
          <a:xfrm>
            <a:off x="3442335" y="4224020"/>
            <a:ext cx="53066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讲课人：</a:t>
            </a:r>
            <a:r>
              <a:rPr lang="en-US" altLang="zh-CN" dirty="0">
                <a:solidFill>
                  <a:schemeClr val="accent3"/>
                </a:solidFill>
                <a:latin typeface="+mj-ea"/>
                <a:ea typeface="+mj-ea"/>
              </a:rPr>
              <a:t>XXX</a:t>
            </a:r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   时间：20XX年10月30日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24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24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067768" y="1752539"/>
            <a:ext cx="8089715" cy="3599937"/>
          </a:xfrm>
          <a:prstGeom prst="round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sp>
        <p:nvSpPr>
          <p:cNvPr id="3" name="TextBox 18"/>
          <p:cNvSpPr txBox="1"/>
          <p:nvPr/>
        </p:nvSpPr>
        <p:spPr>
          <a:xfrm>
            <a:off x="2472443" y="2299758"/>
            <a:ext cx="72803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96240"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在繁忙的工作中不知不觉又迎来了新的一年，过去这一年是有意义的、有价值的、有收获的。回顾这一年的工作历程，作为公司的一份子，我深深感到公司之蓬勃发展，全体同仁之拼搏的精神。在领导和同事们的悉心关怀和指导下，通过自身的不懈努力，在工作上取得了一定的成果，也找到了工作中的不足和问题。</a:t>
            </a:r>
            <a:endParaRPr lang="en-US" altLang="zh-CN" sz="16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396240" algn="just" defTabSz="1218565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charset="-122"/>
                <a:ea typeface="微软雅黑" panose="020B0503020204020204" charset="-122"/>
              </a:rPr>
              <a:t>展望新的一年，我必将继续跟随公司的脚步，循序渐进，迈步走向美好的前景，力争各项工作更上一个新台阶。</a:t>
            </a:r>
            <a:endParaRPr lang="zh-CN" altLang="en-US" sz="1465" kern="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080280" y="1484758"/>
            <a:ext cx="660219" cy="555981"/>
            <a:chOff x="2115278" y="1043585"/>
            <a:chExt cx="523987" cy="441260"/>
          </a:xfrm>
        </p:grpSpPr>
        <p:sp>
          <p:nvSpPr>
            <p:cNvPr id="5" name="矩形 4"/>
            <p:cNvSpPr/>
            <p:nvPr/>
          </p:nvSpPr>
          <p:spPr>
            <a:xfrm rot="2700000">
              <a:off x="2115278" y="1043585"/>
              <a:ext cx="441260" cy="441260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bg1"/>
                </a:solidFill>
                <a:latin typeface="Franklin Gothic Book" panose="020B0503020102020204"/>
                <a:ea typeface="微软雅黑" panose="020B0503020204020204" charset="-122"/>
              </a:endParaRPr>
            </a:p>
          </p:txBody>
        </p:sp>
        <p:sp>
          <p:nvSpPr>
            <p:cNvPr id="6" name="TextBox 51"/>
            <p:cNvSpPr txBox="1"/>
            <p:nvPr/>
          </p:nvSpPr>
          <p:spPr>
            <a:xfrm>
              <a:off x="2117861" y="1064160"/>
              <a:ext cx="521404" cy="3337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13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前</a:t>
              </a:r>
              <a:endParaRPr lang="zh-CN" altLang="en-US" sz="213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 rot="2700000">
            <a:off x="3858733" y="1483747"/>
            <a:ext cx="555981" cy="555981"/>
          </a:xfrm>
          <a:prstGeom prst="rect">
            <a:avLst/>
          </a:prstGeom>
          <a:noFill/>
          <a:ln w="9525" cap="flat" cmpd="sng" algn="ctr">
            <a:solidFill>
              <a:srgbClr val="F9B347">
                <a:alpha val="36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75802" y="1484760"/>
            <a:ext cx="671131" cy="555981"/>
            <a:chOff x="2636682" y="1043585"/>
            <a:chExt cx="532648" cy="441260"/>
          </a:xfrm>
          <a:solidFill>
            <a:schemeClr val="accent3"/>
          </a:solidFill>
        </p:grpSpPr>
        <p:sp>
          <p:nvSpPr>
            <p:cNvPr id="9" name="矩形 8"/>
            <p:cNvSpPr/>
            <p:nvPr/>
          </p:nvSpPr>
          <p:spPr>
            <a:xfrm rot="2700000">
              <a:off x="2636682" y="1043585"/>
              <a:ext cx="441260" cy="441260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zh-CN" altLang="en-US" sz="2400" kern="0">
                <a:solidFill>
                  <a:schemeClr val="bg1"/>
                </a:solidFill>
                <a:latin typeface="Franklin Gothic Book" panose="020B0503020102020204"/>
                <a:ea typeface="微软雅黑" panose="020B0503020204020204" charset="-122"/>
              </a:endParaRPr>
            </a:p>
          </p:txBody>
        </p:sp>
        <p:sp>
          <p:nvSpPr>
            <p:cNvPr id="10" name="TextBox 22"/>
            <p:cNvSpPr txBox="1"/>
            <p:nvPr/>
          </p:nvSpPr>
          <p:spPr>
            <a:xfrm>
              <a:off x="2647237" y="1068107"/>
              <a:ext cx="522093" cy="33378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8565">
                <a:defRPr/>
              </a:pPr>
              <a:r>
                <a:rPr lang="zh-CN" altLang="en-US" sz="2135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言</a:t>
              </a:r>
              <a:endParaRPr lang="zh-CN" altLang="en-US" sz="213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TextBox 61"/>
          <p:cNvSpPr txBox="1"/>
          <p:nvPr/>
        </p:nvSpPr>
        <p:spPr>
          <a:xfrm>
            <a:off x="4596341" y="1445425"/>
            <a:ext cx="2124395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565"/>
            <a:r>
              <a:rPr lang="en-US" altLang="zh-CN" sz="1865" i="1" dirty="0">
                <a:solidFill>
                  <a:srgbClr val="EFEFEF">
                    <a:lumMod val="5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PREFACE</a:t>
            </a:r>
            <a:endParaRPr lang="zh-CN" altLang="en-US" sz="1865" i="1" dirty="0">
              <a:solidFill>
                <a:srgbClr val="EFEFEF">
                  <a:lumMod val="5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2700000">
            <a:off x="3157851" y="1489833"/>
            <a:ext cx="555981" cy="555981"/>
          </a:xfrm>
          <a:prstGeom prst="rect">
            <a:avLst/>
          </a:prstGeom>
          <a:noFill/>
          <a:ln w="12700" cap="flat" cmpd="sng" algn="ctr">
            <a:solidFill>
              <a:srgbClr val="20A9CA">
                <a:alpha val="2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720736" y="1264079"/>
            <a:ext cx="1184000" cy="853948"/>
          </a:xfrm>
          <a:prstGeom prst="round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2700" cap="flat" cmpd="sng" algn="ctr">
            <a:solidFill>
              <a:srgbClr val="EFEFE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026048" y="1264079"/>
            <a:ext cx="1184000" cy="853948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 w="12700" cap="flat" cmpd="sng" algn="ctr">
            <a:solidFill>
              <a:srgbClr val="EFEFEF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1218565">
              <a:defRPr/>
            </a:pPr>
            <a:endParaRPr lang="zh-CN" altLang="en-US" sz="2400" kern="0">
              <a:solidFill>
                <a:srgbClr val="EFEFEF"/>
              </a:solidFill>
              <a:latin typeface="Franklin Gothic Book" panose="020B0503020102020204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 animBg="1"/>
      <p:bldP spid="11" grpId="0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68072" y="1530249"/>
            <a:ext cx="3305557" cy="3297646"/>
            <a:chOff x="567625" y="1876138"/>
            <a:chExt cx="3317875" cy="3309938"/>
          </a:xfrm>
        </p:grpSpPr>
        <p:sp>
          <p:nvSpPr>
            <p:cNvPr id="3" name="Oval 19"/>
            <p:cNvSpPr>
              <a:spLocks noChangeArrowheads="1"/>
            </p:cNvSpPr>
            <p:nvPr/>
          </p:nvSpPr>
          <p:spPr bwMode="auto">
            <a:xfrm>
              <a:off x="828378" y="2121010"/>
              <a:ext cx="2790825" cy="2782888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txBody>
            <a:bodyPr vert="horz" wrap="square" lIns="91404" tIns="45702" rIns="91404" bIns="45702" numCol="1" anchor="t" anchorCtr="0" compatLnSpc="1"/>
            <a:lstStyle/>
            <a:p>
              <a:endParaRPr lang="zh-CN" altLang="en-US" sz="1800"/>
            </a:p>
          </p:txBody>
        </p:sp>
        <p:grpSp>
          <p:nvGrpSpPr>
            <p:cNvPr id="4" name="组合 3"/>
            <p:cNvGrpSpPr/>
            <p:nvPr/>
          </p:nvGrpSpPr>
          <p:grpSpPr>
            <a:xfrm rot="20826965">
              <a:off x="567625" y="1876138"/>
              <a:ext cx="3317875" cy="3309938"/>
              <a:chOff x="625806" y="2032000"/>
              <a:chExt cx="3317875" cy="3309938"/>
            </a:xfrm>
          </p:grpSpPr>
          <p:sp>
            <p:nvSpPr>
              <p:cNvPr id="5" name="Freeform 21"/>
              <p:cNvSpPr/>
              <p:nvPr/>
            </p:nvSpPr>
            <p:spPr bwMode="auto">
              <a:xfrm>
                <a:off x="865519" y="2032000"/>
                <a:ext cx="1376363" cy="885825"/>
              </a:xfrm>
              <a:custGeom>
                <a:avLst/>
                <a:gdLst>
                  <a:gd name="T0" fmla="*/ 227 w 2059"/>
                  <a:gd name="T1" fmla="*/ 1328 h 1328"/>
                  <a:gd name="T2" fmla="*/ 2059 w 2059"/>
                  <a:gd name="T3" fmla="*/ 262 h 1328"/>
                  <a:gd name="T4" fmla="*/ 2059 w 2059"/>
                  <a:gd name="T5" fmla="*/ 0 h 1328"/>
                  <a:gd name="T6" fmla="*/ 0 w 2059"/>
                  <a:gd name="T7" fmla="*/ 1197 h 1328"/>
                  <a:gd name="T8" fmla="*/ 227 w 2059"/>
                  <a:gd name="T9" fmla="*/ 1328 h 1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9" h="1328">
                    <a:moveTo>
                      <a:pt x="227" y="1328"/>
                    </a:moveTo>
                    <a:cubicBezTo>
                      <a:pt x="606" y="706"/>
                      <a:pt x="1282" y="285"/>
                      <a:pt x="2059" y="262"/>
                    </a:cubicBezTo>
                    <a:lnTo>
                      <a:pt x="2059" y="0"/>
                    </a:lnTo>
                    <a:cubicBezTo>
                      <a:pt x="1186" y="23"/>
                      <a:pt x="424" y="497"/>
                      <a:pt x="0" y="1197"/>
                    </a:cubicBezTo>
                    <a:lnTo>
                      <a:pt x="227" y="13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04" tIns="45702" rIns="91404" bIns="45702" numCol="1" anchor="t" anchorCtr="0" compatLnSpc="1"/>
              <a:lstStyle/>
              <a:p>
                <a:endParaRPr lang="zh-CN" altLang="en-US" sz="1800"/>
              </a:p>
            </p:txBody>
          </p:sp>
          <p:sp>
            <p:nvSpPr>
              <p:cNvPr id="6" name="Freeform 22"/>
              <p:cNvSpPr/>
              <p:nvPr/>
            </p:nvSpPr>
            <p:spPr bwMode="auto">
              <a:xfrm>
                <a:off x="625806" y="2032000"/>
                <a:ext cx="3317875" cy="3309938"/>
              </a:xfrm>
              <a:custGeom>
                <a:avLst/>
                <a:gdLst>
                  <a:gd name="T0" fmla="*/ 2527 w 4963"/>
                  <a:gd name="T1" fmla="*/ 262 h 4963"/>
                  <a:gd name="T2" fmla="*/ 4702 w 4963"/>
                  <a:gd name="T3" fmla="*/ 2481 h 4963"/>
                  <a:gd name="T4" fmla="*/ 2482 w 4963"/>
                  <a:gd name="T5" fmla="*/ 4701 h 4963"/>
                  <a:gd name="T6" fmla="*/ 262 w 4963"/>
                  <a:gd name="T7" fmla="*/ 2481 h 4963"/>
                  <a:gd name="T8" fmla="*/ 530 w 4963"/>
                  <a:gd name="T9" fmla="*/ 1424 h 4963"/>
                  <a:gd name="T10" fmla="*/ 303 w 4963"/>
                  <a:gd name="T11" fmla="*/ 1293 h 4963"/>
                  <a:gd name="T12" fmla="*/ 0 w 4963"/>
                  <a:gd name="T13" fmla="*/ 2481 h 4963"/>
                  <a:gd name="T14" fmla="*/ 2482 w 4963"/>
                  <a:gd name="T15" fmla="*/ 4963 h 4963"/>
                  <a:gd name="T16" fmla="*/ 4963 w 4963"/>
                  <a:gd name="T17" fmla="*/ 2481 h 4963"/>
                  <a:gd name="T18" fmla="*/ 2527 w 4963"/>
                  <a:gd name="T19" fmla="*/ 0 h 4963"/>
                  <a:gd name="T20" fmla="*/ 2527 w 4963"/>
                  <a:gd name="T21" fmla="*/ 262 h 49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963" h="4963">
                    <a:moveTo>
                      <a:pt x="2527" y="262"/>
                    </a:moveTo>
                    <a:cubicBezTo>
                      <a:pt x="3732" y="286"/>
                      <a:pt x="4702" y="1271"/>
                      <a:pt x="4702" y="2481"/>
                    </a:cubicBezTo>
                    <a:cubicBezTo>
                      <a:pt x="4702" y="3707"/>
                      <a:pt x="3708" y="4701"/>
                      <a:pt x="2482" y="4701"/>
                    </a:cubicBezTo>
                    <a:cubicBezTo>
                      <a:pt x="1256" y="4701"/>
                      <a:pt x="262" y="3707"/>
                      <a:pt x="262" y="2481"/>
                    </a:cubicBezTo>
                    <a:cubicBezTo>
                      <a:pt x="262" y="2098"/>
                      <a:pt x="359" y="1738"/>
                      <a:pt x="530" y="1424"/>
                    </a:cubicBezTo>
                    <a:lnTo>
                      <a:pt x="303" y="1293"/>
                    </a:lnTo>
                    <a:cubicBezTo>
                      <a:pt x="110" y="1646"/>
                      <a:pt x="0" y="2051"/>
                      <a:pt x="0" y="2481"/>
                    </a:cubicBezTo>
                    <a:cubicBezTo>
                      <a:pt x="0" y="3852"/>
                      <a:pt x="1111" y="4963"/>
                      <a:pt x="2482" y="4963"/>
                    </a:cubicBezTo>
                    <a:cubicBezTo>
                      <a:pt x="3852" y="4963"/>
                      <a:pt x="4963" y="3852"/>
                      <a:pt x="4963" y="2481"/>
                    </a:cubicBezTo>
                    <a:cubicBezTo>
                      <a:pt x="4963" y="1126"/>
                      <a:pt x="3877" y="24"/>
                      <a:pt x="2527" y="0"/>
                    </a:cubicBezTo>
                    <a:lnTo>
                      <a:pt x="2527" y="26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04" tIns="45702" rIns="91404" bIns="45702" numCol="1" anchor="t" anchorCtr="0" compatLnSpc="1"/>
              <a:lstStyle/>
              <a:p>
                <a:endParaRPr lang="zh-CN" altLang="en-US" sz="1800"/>
              </a:p>
            </p:txBody>
          </p:sp>
        </p:grpSp>
      </p:grpSp>
      <p:sp>
        <p:nvSpPr>
          <p:cNvPr id="7" name="椭圆 6"/>
          <p:cNvSpPr/>
          <p:nvPr/>
        </p:nvSpPr>
        <p:spPr bwMode="auto">
          <a:xfrm>
            <a:off x="2767663" y="3966829"/>
            <a:ext cx="1060281" cy="1060281"/>
          </a:xfrm>
          <a:prstGeom prst="ellipse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04" tIns="45702" rIns="91404" bIns="45702" numCol="1" rtlCol="0" anchor="t" anchorCtr="0" compatLnSpc="1"/>
          <a:lstStyle/>
          <a:p>
            <a:pPr defTabSz="913765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Box 33"/>
          <p:cNvSpPr txBox="1"/>
          <p:nvPr/>
        </p:nvSpPr>
        <p:spPr>
          <a:xfrm>
            <a:off x="2846574" y="4129581"/>
            <a:ext cx="902458" cy="5230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目录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2760846" y="4565321"/>
            <a:ext cx="1073914" cy="307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+mj-lt"/>
              </a:rPr>
              <a:t>Contents</a:t>
            </a:r>
            <a:endParaRPr lang="zh-CN" altLang="en-US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Freeform 23"/>
          <p:cNvSpPr/>
          <p:nvPr/>
        </p:nvSpPr>
        <p:spPr bwMode="auto">
          <a:xfrm>
            <a:off x="4852998" y="1304879"/>
            <a:ext cx="709336" cy="714096"/>
          </a:xfrm>
          <a:custGeom>
            <a:avLst/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1" name="Freeform 24"/>
          <p:cNvSpPr/>
          <p:nvPr/>
        </p:nvSpPr>
        <p:spPr bwMode="auto">
          <a:xfrm>
            <a:off x="5632157" y="1304879"/>
            <a:ext cx="5718375" cy="714096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4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12" name="Freeform 25"/>
          <p:cNvSpPr/>
          <p:nvPr/>
        </p:nvSpPr>
        <p:spPr bwMode="auto">
          <a:xfrm>
            <a:off x="4852998" y="2419651"/>
            <a:ext cx="709336" cy="714096"/>
          </a:xfrm>
          <a:custGeom>
            <a:avLst/>
            <a:gdLst>
              <a:gd name="T0" fmla="*/ 91 w 865"/>
              <a:gd name="T1" fmla="*/ 0 h 865"/>
              <a:gd name="T2" fmla="*/ 774 w 865"/>
              <a:gd name="T3" fmla="*/ 0 h 865"/>
              <a:gd name="T4" fmla="*/ 865 w 865"/>
              <a:gd name="T5" fmla="*/ 91 h 865"/>
              <a:gd name="T6" fmla="*/ 865 w 865"/>
              <a:gd name="T7" fmla="*/ 774 h 865"/>
              <a:gd name="T8" fmla="*/ 774 w 865"/>
              <a:gd name="T9" fmla="*/ 865 h 865"/>
              <a:gd name="T10" fmla="*/ 91 w 865"/>
              <a:gd name="T11" fmla="*/ 865 h 865"/>
              <a:gd name="T12" fmla="*/ 0 w 865"/>
              <a:gd name="T13" fmla="*/ 774 h 865"/>
              <a:gd name="T14" fmla="*/ 0 w 865"/>
              <a:gd name="T15" fmla="*/ 91 h 865"/>
              <a:gd name="T16" fmla="*/ 91 w 865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5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4"/>
                </a:lnTo>
                <a:cubicBezTo>
                  <a:pt x="865" y="824"/>
                  <a:pt x="824" y="865"/>
                  <a:pt x="774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3" name="Freeform 26"/>
          <p:cNvSpPr/>
          <p:nvPr/>
        </p:nvSpPr>
        <p:spPr bwMode="auto">
          <a:xfrm>
            <a:off x="5632157" y="2419651"/>
            <a:ext cx="5718375" cy="714096"/>
          </a:xfrm>
          <a:custGeom>
            <a:avLst/>
            <a:gdLst>
              <a:gd name="T0" fmla="*/ 91 w 8683"/>
              <a:gd name="T1" fmla="*/ 0 h 865"/>
              <a:gd name="T2" fmla="*/ 8591 w 8683"/>
              <a:gd name="T3" fmla="*/ 0 h 865"/>
              <a:gd name="T4" fmla="*/ 8683 w 8683"/>
              <a:gd name="T5" fmla="*/ 91 h 865"/>
              <a:gd name="T6" fmla="*/ 8683 w 8683"/>
              <a:gd name="T7" fmla="*/ 774 h 865"/>
              <a:gd name="T8" fmla="*/ 8591 w 8683"/>
              <a:gd name="T9" fmla="*/ 865 h 865"/>
              <a:gd name="T10" fmla="*/ 91 w 8683"/>
              <a:gd name="T11" fmla="*/ 865 h 865"/>
              <a:gd name="T12" fmla="*/ 0 w 8683"/>
              <a:gd name="T13" fmla="*/ 774 h 865"/>
              <a:gd name="T14" fmla="*/ 0 w 8683"/>
              <a:gd name="T15" fmla="*/ 91 h 865"/>
              <a:gd name="T16" fmla="*/ 91 w 8683"/>
              <a:gd name="T17" fmla="*/ 0 h 8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5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4"/>
                </a:lnTo>
                <a:cubicBezTo>
                  <a:pt x="8683" y="824"/>
                  <a:pt x="8642" y="865"/>
                  <a:pt x="8591" y="865"/>
                </a:cubicBezTo>
                <a:lnTo>
                  <a:pt x="91" y="865"/>
                </a:lnTo>
                <a:cubicBezTo>
                  <a:pt x="41" y="865"/>
                  <a:pt x="0" y="824"/>
                  <a:pt x="0" y="774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5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14" name="Freeform 27"/>
          <p:cNvSpPr/>
          <p:nvPr/>
        </p:nvSpPr>
        <p:spPr bwMode="auto">
          <a:xfrm>
            <a:off x="4852998" y="3475716"/>
            <a:ext cx="709336" cy="714096"/>
          </a:xfrm>
          <a:custGeom>
            <a:avLst/>
            <a:gdLst>
              <a:gd name="T0" fmla="*/ 91 w 865"/>
              <a:gd name="T1" fmla="*/ 0 h 866"/>
              <a:gd name="T2" fmla="*/ 774 w 865"/>
              <a:gd name="T3" fmla="*/ 0 h 866"/>
              <a:gd name="T4" fmla="*/ 865 w 865"/>
              <a:gd name="T5" fmla="*/ 91 h 866"/>
              <a:gd name="T6" fmla="*/ 865 w 865"/>
              <a:gd name="T7" fmla="*/ 775 h 866"/>
              <a:gd name="T8" fmla="*/ 774 w 865"/>
              <a:gd name="T9" fmla="*/ 866 h 866"/>
              <a:gd name="T10" fmla="*/ 91 w 865"/>
              <a:gd name="T11" fmla="*/ 866 h 866"/>
              <a:gd name="T12" fmla="*/ 0 w 865"/>
              <a:gd name="T13" fmla="*/ 775 h 866"/>
              <a:gd name="T14" fmla="*/ 0 w 865"/>
              <a:gd name="T15" fmla="*/ 91 h 866"/>
              <a:gd name="T16" fmla="*/ 91 w 865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6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5632157" y="3475716"/>
            <a:ext cx="5718375" cy="714096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16" name="TextBox 47"/>
          <p:cNvSpPr txBox="1"/>
          <p:nvPr/>
        </p:nvSpPr>
        <p:spPr>
          <a:xfrm>
            <a:off x="5797899" y="1369653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3200" b="1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48"/>
          <p:cNvSpPr txBox="1"/>
          <p:nvPr/>
        </p:nvSpPr>
        <p:spPr>
          <a:xfrm>
            <a:off x="5797899" y="2493283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单击此处添加标题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sp>
        <p:nvSpPr>
          <p:cNvPr id="18" name="TextBox 55"/>
          <p:cNvSpPr txBox="1"/>
          <p:nvPr/>
        </p:nvSpPr>
        <p:spPr>
          <a:xfrm>
            <a:off x="5797899" y="3534736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单击此处添加标题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sp>
        <p:nvSpPr>
          <p:cNvPr id="19" name="TextBox 58"/>
          <p:cNvSpPr txBox="1"/>
          <p:nvPr/>
        </p:nvSpPr>
        <p:spPr>
          <a:xfrm>
            <a:off x="4972757" y="1338886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TextBox 59"/>
          <p:cNvSpPr txBox="1"/>
          <p:nvPr/>
        </p:nvSpPr>
        <p:spPr>
          <a:xfrm>
            <a:off x="4972757" y="2423174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TextBox 60"/>
          <p:cNvSpPr txBox="1"/>
          <p:nvPr/>
        </p:nvSpPr>
        <p:spPr>
          <a:xfrm>
            <a:off x="4972757" y="3487469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Freeform 27"/>
          <p:cNvSpPr/>
          <p:nvPr/>
        </p:nvSpPr>
        <p:spPr bwMode="auto">
          <a:xfrm>
            <a:off x="4852998" y="4514402"/>
            <a:ext cx="709336" cy="714096"/>
          </a:xfrm>
          <a:custGeom>
            <a:avLst/>
            <a:gdLst>
              <a:gd name="T0" fmla="*/ 91 w 865"/>
              <a:gd name="T1" fmla="*/ 0 h 866"/>
              <a:gd name="T2" fmla="*/ 774 w 865"/>
              <a:gd name="T3" fmla="*/ 0 h 866"/>
              <a:gd name="T4" fmla="*/ 865 w 865"/>
              <a:gd name="T5" fmla="*/ 91 h 866"/>
              <a:gd name="T6" fmla="*/ 865 w 865"/>
              <a:gd name="T7" fmla="*/ 775 h 866"/>
              <a:gd name="T8" fmla="*/ 774 w 865"/>
              <a:gd name="T9" fmla="*/ 866 h 866"/>
              <a:gd name="T10" fmla="*/ 91 w 865"/>
              <a:gd name="T11" fmla="*/ 866 h 866"/>
              <a:gd name="T12" fmla="*/ 0 w 865"/>
              <a:gd name="T13" fmla="*/ 775 h 866"/>
              <a:gd name="T14" fmla="*/ 0 w 865"/>
              <a:gd name="T15" fmla="*/ 91 h 866"/>
              <a:gd name="T16" fmla="*/ 91 w 865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5" h="866">
                <a:moveTo>
                  <a:pt x="91" y="0"/>
                </a:moveTo>
                <a:lnTo>
                  <a:pt x="774" y="0"/>
                </a:lnTo>
                <a:cubicBezTo>
                  <a:pt x="824" y="0"/>
                  <a:pt x="865" y="41"/>
                  <a:pt x="865" y="91"/>
                </a:cubicBezTo>
                <a:lnTo>
                  <a:pt x="865" y="775"/>
                </a:lnTo>
                <a:cubicBezTo>
                  <a:pt x="865" y="825"/>
                  <a:pt x="824" y="866"/>
                  <a:pt x="774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04" tIns="45702" rIns="91404" bIns="45702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23" name="Freeform 28"/>
          <p:cNvSpPr/>
          <p:nvPr/>
        </p:nvSpPr>
        <p:spPr bwMode="auto">
          <a:xfrm>
            <a:off x="5632157" y="4514402"/>
            <a:ext cx="5718375" cy="714096"/>
          </a:xfrm>
          <a:custGeom>
            <a:avLst/>
            <a:gdLst>
              <a:gd name="T0" fmla="*/ 91 w 8683"/>
              <a:gd name="T1" fmla="*/ 0 h 866"/>
              <a:gd name="T2" fmla="*/ 8591 w 8683"/>
              <a:gd name="T3" fmla="*/ 0 h 866"/>
              <a:gd name="T4" fmla="*/ 8683 w 8683"/>
              <a:gd name="T5" fmla="*/ 91 h 866"/>
              <a:gd name="T6" fmla="*/ 8683 w 8683"/>
              <a:gd name="T7" fmla="*/ 775 h 866"/>
              <a:gd name="T8" fmla="*/ 8591 w 8683"/>
              <a:gd name="T9" fmla="*/ 866 h 866"/>
              <a:gd name="T10" fmla="*/ 91 w 8683"/>
              <a:gd name="T11" fmla="*/ 866 h 866"/>
              <a:gd name="T12" fmla="*/ 0 w 8683"/>
              <a:gd name="T13" fmla="*/ 775 h 866"/>
              <a:gd name="T14" fmla="*/ 0 w 8683"/>
              <a:gd name="T15" fmla="*/ 91 h 866"/>
              <a:gd name="T16" fmla="*/ 91 w 8683"/>
              <a:gd name="T17" fmla="*/ 0 h 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83" h="866">
                <a:moveTo>
                  <a:pt x="91" y="0"/>
                </a:moveTo>
                <a:lnTo>
                  <a:pt x="8591" y="0"/>
                </a:lnTo>
                <a:cubicBezTo>
                  <a:pt x="8642" y="0"/>
                  <a:pt x="8683" y="41"/>
                  <a:pt x="8683" y="91"/>
                </a:cubicBezTo>
                <a:lnTo>
                  <a:pt x="8683" y="775"/>
                </a:lnTo>
                <a:cubicBezTo>
                  <a:pt x="8683" y="825"/>
                  <a:pt x="8642" y="866"/>
                  <a:pt x="8591" y="866"/>
                </a:cubicBezTo>
                <a:lnTo>
                  <a:pt x="91" y="866"/>
                </a:lnTo>
                <a:cubicBezTo>
                  <a:pt x="41" y="866"/>
                  <a:pt x="0" y="825"/>
                  <a:pt x="0" y="775"/>
                </a:cubicBezTo>
                <a:lnTo>
                  <a:pt x="0" y="91"/>
                </a:lnTo>
                <a:cubicBezTo>
                  <a:pt x="0" y="41"/>
                  <a:pt x="41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1404" tIns="45702" rIns="91404" bIns="45702" numCol="1" anchor="t" anchorCtr="0" compatLnSpc="1"/>
          <a:lstStyle/>
          <a:p>
            <a:pPr algn="ctr"/>
            <a:endParaRPr lang="zh-CN" altLang="en-US" sz="1800"/>
          </a:p>
        </p:txBody>
      </p:sp>
      <p:sp>
        <p:nvSpPr>
          <p:cNvPr id="24" name="TextBox 55"/>
          <p:cNvSpPr txBox="1"/>
          <p:nvPr/>
        </p:nvSpPr>
        <p:spPr>
          <a:xfrm>
            <a:off x="5797899" y="4573421"/>
            <a:ext cx="5421994" cy="584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3200" dirty="0">
                <a:solidFill>
                  <a:schemeClr val="tx2"/>
                </a:solidFill>
              </a:rPr>
              <a:t>单击此处添加标题</a:t>
            </a:r>
            <a:endParaRPr lang="zh-CN" altLang="en-US" sz="3200" dirty="0">
              <a:solidFill>
                <a:schemeClr val="tx2"/>
              </a:solidFill>
            </a:endParaRPr>
          </a:p>
        </p:txBody>
      </p:sp>
      <p:sp>
        <p:nvSpPr>
          <p:cNvPr id="25" name="TextBox 60"/>
          <p:cNvSpPr txBox="1"/>
          <p:nvPr/>
        </p:nvSpPr>
        <p:spPr>
          <a:xfrm>
            <a:off x="4972757" y="4526155"/>
            <a:ext cx="469816" cy="646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744"/>
            <a:chOff x="1332621" y="1609202"/>
            <a:chExt cx="3260797" cy="190255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764"/>
              <a:chOff x="1548343" y="856308"/>
              <a:chExt cx="3098146" cy="77952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6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 </a:t>
                </a:r>
                <a:endParaRPr lang="en-US" altLang="zh-CN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PART01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六边形 40"/>
          <p:cNvSpPr/>
          <p:nvPr/>
        </p:nvSpPr>
        <p:spPr>
          <a:xfrm>
            <a:off x="4508521" y="1434847"/>
            <a:ext cx="1724083" cy="1486279"/>
          </a:xfrm>
          <a:prstGeom prst="hexagon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六边形 41"/>
          <p:cNvSpPr/>
          <p:nvPr/>
        </p:nvSpPr>
        <p:spPr>
          <a:xfrm>
            <a:off x="5955028" y="2237733"/>
            <a:ext cx="1724083" cy="1486279"/>
          </a:xfrm>
          <a:prstGeom prst="hexagon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六边形 42"/>
          <p:cNvSpPr/>
          <p:nvPr/>
        </p:nvSpPr>
        <p:spPr>
          <a:xfrm>
            <a:off x="4508521" y="3019486"/>
            <a:ext cx="1724083" cy="1486279"/>
          </a:xfrm>
          <a:prstGeom prst="hexagon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44" name="六边形 43"/>
          <p:cNvSpPr/>
          <p:nvPr/>
        </p:nvSpPr>
        <p:spPr>
          <a:xfrm>
            <a:off x="7396844" y="3040779"/>
            <a:ext cx="1724083" cy="1486279"/>
          </a:xfrm>
          <a:prstGeom prst="hexagon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45" name="六边形 44"/>
          <p:cNvSpPr/>
          <p:nvPr/>
        </p:nvSpPr>
        <p:spPr>
          <a:xfrm>
            <a:off x="5955028" y="3811789"/>
            <a:ext cx="1724083" cy="1486279"/>
          </a:xfrm>
          <a:prstGeom prst="hexagon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六边形 45"/>
          <p:cNvSpPr/>
          <p:nvPr/>
        </p:nvSpPr>
        <p:spPr>
          <a:xfrm>
            <a:off x="8841005" y="2241309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六边形 46"/>
          <p:cNvSpPr/>
          <p:nvPr/>
        </p:nvSpPr>
        <p:spPr>
          <a:xfrm>
            <a:off x="3064357" y="2241309"/>
            <a:ext cx="1724083" cy="1486279"/>
          </a:xfrm>
          <a:prstGeom prst="hexagon">
            <a:avLst/>
          </a:prstGeom>
          <a:blipFill>
            <a:blip r:embed="rId3" cstate="print"/>
            <a:srcRect/>
            <a:stretch>
              <a:fillRect t="1"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48" name="六边形 47"/>
          <p:cNvSpPr/>
          <p:nvPr/>
        </p:nvSpPr>
        <p:spPr>
          <a:xfrm>
            <a:off x="7396844" y="4604125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六边形 48"/>
          <p:cNvSpPr/>
          <p:nvPr/>
        </p:nvSpPr>
        <p:spPr>
          <a:xfrm>
            <a:off x="8841005" y="3799361"/>
            <a:ext cx="1724083" cy="1486279"/>
          </a:xfrm>
          <a:prstGeom prst="hexagon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六边形 49"/>
          <p:cNvSpPr/>
          <p:nvPr/>
        </p:nvSpPr>
        <p:spPr>
          <a:xfrm>
            <a:off x="3064357" y="3799361"/>
            <a:ext cx="1724083" cy="1486279"/>
          </a:xfrm>
          <a:prstGeom prst="hexagon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六边形 50"/>
          <p:cNvSpPr/>
          <p:nvPr/>
        </p:nvSpPr>
        <p:spPr>
          <a:xfrm>
            <a:off x="1620193" y="3040779"/>
            <a:ext cx="1724083" cy="1486279"/>
          </a:xfrm>
          <a:prstGeom prst="hexagon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添加文字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六边形 53"/>
          <p:cNvSpPr/>
          <p:nvPr/>
        </p:nvSpPr>
        <p:spPr>
          <a:xfrm>
            <a:off x="4508521" y="4604125"/>
            <a:ext cx="1724083" cy="1486279"/>
          </a:xfrm>
          <a:prstGeom prst="hexagon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4567389" y="304187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3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1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3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1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3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1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3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1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 tmFilter="0, 0; .2, .5; .8, .5; 1, 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50" autoRev="1" fill="hold"/>
                                        <p:tgtEl>
                                          <p:spTgt spid="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3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1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3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1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1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300" tmFilter="0, 0; .2, .5; .8, .5; 1, 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150" autoRev="1" fill="hold"/>
                                        <p:tgtEl>
                                          <p:spTgt spid="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3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1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4" grpId="0" animBg="1"/>
      <p:bldP spid="54" grpId="1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4911772" y="1527905"/>
            <a:ext cx="6253537" cy="1071045"/>
            <a:chOff x="4911768" y="1576758"/>
            <a:chExt cx="6253537" cy="1071042"/>
          </a:xfrm>
        </p:grpSpPr>
        <p:sp>
          <p:nvSpPr>
            <p:cNvPr id="50" name="矩形 49"/>
            <p:cNvSpPr/>
            <p:nvPr/>
          </p:nvSpPr>
          <p:spPr>
            <a:xfrm>
              <a:off x="4911769" y="1576758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矩形 47"/>
            <p:cNvSpPr>
              <a:spLocks noChangeArrowheads="1"/>
            </p:cNvSpPr>
            <p:nvPr/>
          </p:nvSpPr>
          <p:spPr bwMode="auto">
            <a:xfrm>
              <a:off x="4911768" y="2013790"/>
              <a:ext cx="6253537" cy="634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11772" y="2840788"/>
            <a:ext cx="6253537" cy="1071045"/>
            <a:chOff x="4911768" y="2853252"/>
            <a:chExt cx="6253537" cy="1071044"/>
          </a:xfrm>
        </p:grpSpPr>
        <p:sp>
          <p:nvSpPr>
            <p:cNvPr id="52" name="矩形 51"/>
            <p:cNvSpPr/>
            <p:nvPr/>
          </p:nvSpPr>
          <p:spPr>
            <a:xfrm>
              <a:off x="4911769" y="2853252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矩形 47"/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63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911772" y="4153686"/>
            <a:ext cx="6253537" cy="1071045"/>
            <a:chOff x="4911768" y="4129746"/>
            <a:chExt cx="6253537" cy="1071042"/>
          </a:xfrm>
        </p:grpSpPr>
        <p:sp>
          <p:nvSpPr>
            <p:cNvPr id="54" name="矩形 53"/>
            <p:cNvSpPr/>
            <p:nvPr/>
          </p:nvSpPr>
          <p:spPr>
            <a:xfrm>
              <a:off x="4911769" y="4129746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矩形 47"/>
            <p:cNvSpPr>
              <a:spLocks noChangeArrowheads="1"/>
            </p:cNvSpPr>
            <p:nvPr/>
          </p:nvSpPr>
          <p:spPr bwMode="auto">
            <a:xfrm>
              <a:off x="4911768" y="4566778"/>
              <a:ext cx="6253537" cy="634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911772" y="5466568"/>
            <a:ext cx="6253537" cy="1071045"/>
            <a:chOff x="4911768" y="5406241"/>
            <a:chExt cx="6253537" cy="1071044"/>
          </a:xfrm>
        </p:grpSpPr>
        <p:sp>
          <p:nvSpPr>
            <p:cNvPr id="56" name="矩形 55"/>
            <p:cNvSpPr/>
            <p:nvPr/>
          </p:nvSpPr>
          <p:spPr>
            <a:xfrm>
              <a:off x="4911769" y="5406241"/>
              <a:ext cx="2408441" cy="461656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点击添加标题</a:t>
              </a:r>
              <a:endPara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矩形 47"/>
            <p:cNvSpPr>
              <a:spLocks noChangeArrowheads="1"/>
            </p:cNvSpPr>
            <p:nvPr/>
          </p:nvSpPr>
          <p:spPr bwMode="auto">
            <a:xfrm>
              <a:off x="4911768" y="5843274"/>
              <a:ext cx="6253537" cy="63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anose="020B0503020204020204" charset="-122"/>
                </a:rPr>
                <a:t>在此录入上述图表的综合描述说明，在此录入上述图表的综合描述说明，在此录入上述图表的综合描述说明。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endParaRPr>
            </a:p>
          </p:txBody>
        </p:sp>
      </p:grpSp>
      <p:sp>
        <p:nvSpPr>
          <p:cNvPr id="9" name="Oval 25"/>
          <p:cNvSpPr/>
          <p:nvPr/>
        </p:nvSpPr>
        <p:spPr>
          <a:xfrm>
            <a:off x="4427725" y="184922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7" name="Oval 35"/>
          <p:cNvSpPr/>
          <p:nvPr/>
        </p:nvSpPr>
        <p:spPr>
          <a:xfrm>
            <a:off x="4427725" y="3165775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2" name="Oval 51"/>
          <p:cNvSpPr/>
          <p:nvPr/>
        </p:nvSpPr>
        <p:spPr>
          <a:xfrm>
            <a:off x="4427725" y="4482326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27" name="Oval 64"/>
          <p:cNvSpPr/>
          <p:nvPr/>
        </p:nvSpPr>
        <p:spPr>
          <a:xfrm>
            <a:off x="4427725" y="5798876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2" name="组合 1"/>
          <p:cNvGrpSpPr/>
          <p:nvPr/>
        </p:nvGrpSpPr>
        <p:grpSpPr>
          <a:xfrm>
            <a:off x="1329316" y="1459908"/>
            <a:ext cx="3098411" cy="971355"/>
            <a:chOff x="1361399" y="1508768"/>
            <a:chExt cx="3098410" cy="971355"/>
          </a:xfrm>
        </p:grpSpPr>
        <p:grpSp>
          <p:nvGrpSpPr>
            <p:cNvPr id="5" name="Group 30"/>
            <p:cNvGrpSpPr/>
            <p:nvPr/>
          </p:nvGrpSpPr>
          <p:grpSpPr>
            <a:xfrm>
              <a:off x="1361399" y="1508768"/>
              <a:ext cx="3098410" cy="971355"/>
              <a:chOff x="1231550" y="1255634"/>
              <a:chExt cx="2430618" cy="762001"/>
            </a:xfrm>
          </p:grpSpPr>
          <p:sp>
            <p:nvSpPr>
              <p:cNvPr id="6" name="Flowchart: Off-page Connector 22"/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84B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5" dirty="0"/>
              </a:p>
            </p:txBody>
          </p:sp>
          <p:sp>
            <p:nvSpPr>
              <p:cNvPr id="7" name="Round Same Side Corner Rectangle 23"/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8" name="Straight Connector 24"/>
              <p:cNvCxnSpPr/>
              <p:nvPr/>
            </p:nvCxnSpPr>
            <p:spPr>
              <a:xfrm flipV="1">
                <a:off x="2991445" y="1635330"/>
                <a:ext cx="670723" cy="2"/>
              </a:xfrm>
              <a:prstGeom prst="line">
                <a:avLst/>
              </a:prstGeom>
              <a:ln w="19050">
                <a:solidFill>
                  <a:srgbClr val="84B537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Freeform 35"/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26761" y="4093009"/>
            <a:ext cx="3100964" cy="971356"/>
            <a:chOff x="1358843" y="4069078"/>
            <a:chExt cx="3100964" cy="971356"/>
          </a:xfrm>
        </p:grpSpPr>
        <p:grpSp>
          <p:nvGrpSpPr>
            <p:cNvPr id="18" name="Group 40"/>
            <p:cNvGrpSpPr/>
            <p:nvPr/>
          </p:nvGrpSpPr>
          <p:grpSpPr>
            <a:xfrm>
              <a:off x="1358843" y="4069078"/>
              <a:ext cx="3100964" cy="971356"/>
              <a:chOff x="1229546" y="1255634"/>
              <a:chExt cx="2432622" cy="762002"/>
            </a:xfrm>
          </p:grpSpPr>
          <p:sp>
            <p:nvSpPr>
              <p:cNvPr id="19" name="Flowchart: Off-page Connector 47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84B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Round Same Side Corner Rectangle 49"/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1" name="Straight Connector 50"/>
              <p:cNvCxnSpPr/>
              <p:nvPr/>
            </p:nvCxnSpPr>
            <p:spPr>
              <a:xfrm>
                <a:off x="2991444" y="1635265"/>
                <a:ext cx="670724" cy="1"/>
              </a:xfrm>
              <a:prstGeom prst="line">
                <a:avLst/>
              </a:prstGeom>
              <a:ln w="19050">
                <a:solidFill>
                  <a:srgbClr val="84B537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Freeform 61"/>
            <p:cNvSpPr/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329315" y="2776458"/>
            <a:ext cx="3098408" cy="971356"/>
            <a:chOff x="1361399" y="2788923"/>
            <a:chExt cx="3098408" cy="971356"/>
          </a:xfrm>
        </p:grpSpPr>
        <p:grpSp>
          <p:nvGrpSpPr>
            <p:cNvPr id="13" name="Group 31"/>
            <p:cNvGrpSpPr/>
            <p:nvPr/>
          </p:nvGrpSpPr>
          <p:grpSpPr>
            <a:xfrm>
              <a:off x="1361399" y="2788923"/>
              <a:ext cx="3098408" cy="971356"/>
              <a:chOff x="1231549" y="1255634"/>
              <a:chExt cx="2430616" cy="762002"/>
            </a:xfrm>
          </p:grpSpPr>
          <p:sp>
            <p:nvSpPr>
              <p:cNvPr id="14" name="Flowchart: Off-page Connector 32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93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5" name="Round Same Side Corner Rectangle 33"/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16" name="Straight Connector 34"/>
              <p:cNvCxnSpPr/>
              <p:nvPr/>
            </p:nvCxnSpPr>
            <p:spPr>
              <a:xfrm>
                <a:off x="2991446" y="1631929"/>
                <a:ext cx="670719" cy="1"/>
              </a:xfrm>
              <a:prstGeom prst="line">
                <a:avLst/>
              </a:prstGeom>
              <a:ln w="19050">
                <a:solidFill>
                  <a:srgbClr val="51931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Freeform 5"/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id-ID">
                <a:latin typeface="Impact" panose="020B080603090205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326761" y="5409560"/>
            <a:ext cx="3100963" cy="971356"/>
            <a:chOff x="1358844" y="5349234"/>
            <a:chExt cx="3100963" cy="971356"/>
          </a:xfrm>
        </p:grpSpPr>
        <p:grpSp>
          <p:nvGrpSpPr>
            <p:cNvPr id="23" name="Group 56"/>
            <p:cNvGrpSpPr/>
            <p:nvPr/>
          </p:nvGrpSpPr>
          <p:grpSpPr>
            <a:xfrm>
              <a:off x="1358844" y="5349234"/>
              <a:ext cx="3100963" cy="971356"/>
              <a:chOff x="1229545" y="1255634"/>
              <a:chExt cx="2432620" cy="762002"/>
            </a:xfrm>
          </p:grpSpPr>
          <p:sp>
            <p:nvSpPr>
              <p:cNvPr id="24" name="Flowchart: Off-page Connector 59"/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51931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Round Same Side Corner Rectangle 61"/>
              <p:cNvSpPr/>
              <p:nvPr/>
            </p:nvSpPr>
            <p:spPr>
              <a:xfrm rot="16200000">
                <a:off x="1078973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04</a:t>
                </a:r>
                <a:endParaRPr lang="en-US" sz="2800" dirty="0">
                  <a:solidFill>
                    <a:schemeClr val="bg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cxnSp>
            <p:nvCxnSpPr>
              <p:cNvPr id="26" name="Straight Connector 63"/>
              <p:cNvCxnSpPr/>
              <p:nvPr/>
            </p:nvCxnSpPr>
            <p:spPr>
              <a:xfrm>
                <a:off x="2991446" y="1635265"/>
                <a:ext cx="670719" cy="1"/>
              </a:xfrm>
              <a:prstGeom prst="line">
                <a:avLst/>
              </a:prstGeom>
              <a:ln w="19050">
                <a:solidFill>
                  <a:srgbClr val="51931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50"/>
            <p:cNvGrpSpPr/>
            <p:nvPr/>
          </p:nvGrpSpPr>
          <p:grpSpPr>
            <a:xfrm>
              <a:off x="2365810" y="5540420"/>
              <a:ext cx="591603" cy="588985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47" name="Freeform 18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  <p:sp>
            <p:nvSpPr>
              <p:cNvPr id="48" name="Freeform 19"/>
              <p:cNvSpPr>
                <a:spLocks noEditPoints="1"/>
              </p:cNvSpPr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  <p:sp>
            <p:nvSpPr>
              <p:cNvPr id="49" name="Freeform 20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id-ID"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 p14:presetBounceEnd="3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000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000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5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4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5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6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7" grpId="0" animBg="1"/>
          <p:bldP spid="22" grpId="0" animBg="1"/>
          <p:bldP spid="27" grpId="0" animBg="1"/>
          <p:bldP spid="60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130620" y="1329385"/>
            <a:ext cx="1930765" cy="5225099"/>
            <a:chOff x="5341575" y="1164321"/>
            <a:chExt cx="1930765" cy="5160464"/>
          </a:xfrm>
          <a:gradFill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lin ang="5400000" scaled="1"/>
          </a:gradFill>
        </p:grpSpPr>
        <p:sp>
          <p:nvSpPr>
            <p:cNvPr id="2" name="矩形 1"/>
            <p:cNvSpPr/>
            <p:nvPr/>
          </p:nvSpPr>
          <p:spPr>
            <a:xfrm>
              <a:off x="7243540" y="1189262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341575" y="1164321"/>
              <a:ext cx="28800" cy="5135523"/>
            </a:xfrm>
            <a:prstGeom prst="rect">
              <a:avLst/>
            </a:prstGeom>
            <a:grpFill/>
            <a:ln>
              <a:noFill/>
            </a:ln>
            <a:effectLst>
              <a:outerShdw blurRad="63500" sx="102000" sy="102000" algn="ctr" rotWithShape="0">
                <a:schemeClr val="tx1">
                  <a:lumMod val="95000"/>
                  <a:lumOff val="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" name="空心弧 2"/>
          <p:cNvSpPr/>
          <p:nvPr/>
        </p:nvSpPr>
        <p:spPr>
          <a:xfrm rot="5400000">
            <a:off x="4268895" y="212465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4" name="空心弧 23"/>
          <p:cNvSpPr/>
          <p:nvPr/>
        </p:nvSpPr>
        <p:spPr>
          <a:xfrm rot="5400000">
            <a:off x="4268895" y="3937549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5" name="空心弧 24"/>
          <p:cNvSpPr/>
          <p:nvPr/>
        </p:nvSpPr>
        <p:spPr>
          <a:xfrm rot="16200000" flipH="1">
            <a:off x="6142061" y="212465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6" name="空心弧 25"/>
          <p:cNvSpPr/>
          <p:nvPr/>
        </p:nvSpPr>
        <p:spPr>
          <a:xfrm rot="16200000" flipH="1">
            <a:off x="6142061" y="3937549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45788" y="2148650"/>
            <a:ext cx="3326845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445789" y="2600377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45788" y="4214011"/>
            <a:ext cx="3326845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445789" y="4665740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37564" y="2148650"/>
            <a:ext cx="3229032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62161" y="2600377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437564" y="4214011"/>
            <a:ext cx="3229032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2161" y="4665740"/>
            <a:ext cx="370443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animBg="1"/>
      <p:bldP spid="25" grpId="0" animBg="1"/>
      <p:bldP spid="26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837" y="1789673"/>
            <a:ext cx="2636702" cy="456578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5079278" y="2306938"/>
            <a:ext cx="5493188" cy="1334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/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在此录入上述图表的详细描述说明，在此录入图表的描述说明。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429837" y="4320690"/>
            <a:ext cx="2636702" cy="456578"/>
          </a:xfrm>
          <a:prstGeom prst="rect">
            <a:avLst/>
          </a:prstGeom>
        </p:spPr>
        <p:txBody>
          <a:bodyPr wrap="none" lIns="86401" tIns="43201" rIns="86401" bIns="43201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47"/>
          <p:cNvSpPr>
            <a:spLocks noChangeArrowheads="1"/>
          </p:cNvSpPr>
          <p:nvPr/>
        </p:nvSpPr>
        <p:spPr bwMode="auto">
          <a:xfrm>
            <a:off x="5079278" y="4867040"/>
            <a:ext cx="5493188" cy="1333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6401" tIns="43201" rIns="86401" bIns="4320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在此录入上述图表的综合描述说明，在此录入上述图表的详细描述说明，在此录入上述图表的详细描述说明。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  <a:p>
            <a:pPr marL="360045" indent="-360045">
              <a:lnSpc>
                <a:spcPct val="120000"/>
              </a:lnSpc>
              <a:spcBef>
                <a:spcPct val="0"/>
              </a:spcBef>
              <a:spcAft>
                <a:spcPts val="535"/>
              </a:spcAft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在此录入上述图表的详细描述说明，在此录入图表的综合描述说明，在此录入上述图表的详细描述说明。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856096" y="4306889"/>
            <a:ext cx="2581821" cy="1897655"/>
          </a:xfrm>
          <a:custGeom>
            <a:avLst/>
            <a:gdLst>
              <a:gd name="connsiteX0" fmla="*/ 2572754 w 2572754"/>
              <a:gd name="connsiteY0" fmla="*/ 0 h 1866150"/>
              <a:gd name="connsiteX1" fmla="*/ 2572753 w 2572754"/>
              <a:gd name="connsiteY1" fmla="*/ 1866150 h 1866150"/>
              <a:gd name="connsiteX2" fmla="*/ 0 w 2572754"/>
              <a:gd name="connsiteY2" fmla="*/ 1866150 h 1866150"/>
              <a:gd name="connsiteX3" fmla="*/ 0 w 2572754"/>
              <a:gd name="connsiteY3" fmla="*/ 749362 h 1866150"/>
              <a:gd name="connsiteX4" fmla="*/ 639210 w 2572754"/>
              <a:gd name="connsiteY4" fmla="*/ 1302456 h 1866150"/>
              <a:gd name="connsiteX5" fmla="*/ 639210 w 2572754"/>
              <a:gd name="connsiteY5" fmla="*/ 1302455 h 1866150"/>
              <a:gd name="connsiteX6" fmla="*/ 640655 w 2572754"/>
              <a:gd name="connsiteY6" fmla="*/ 1303705 h 1866150"/>
              <a:gd name="connsiteX7" fmla="*/ 1185891 w 2572754"/>
              <a:gd name="connsiteY7" fmla="*/ 673578 h 1866150"/>
              <a:gd name="connsiteX8" fmla="*/ 1971194 w 2572754"/>
              <a:gd name="connsiteY8" fmla="*/ 1353086 h 1866150"/>
              <a:gd name="connsiteX9" fmla="*/ 1896757 w 2572754"/>
              <a:gd name="connsiteY9" fmla="*/ 1439111 h 1866150"/>
              <a:gd name="connsiteX10" fmla="*/ 2227134 w 2572754"/>
              <a:gd name="connsiteY10" fmla="*/ 1473735 h 1866150"/>
              <a:gd name="connsiteX11" fmla="*/ 2145394 w 2572754"/>
              <a:gd name="connsiteY11" fmla="*/ 1151763 h 1866150"/>
              <a:gd name="connsiteX12" fmla="*/ 2070957 w 2572754"/>
              <a:gd name="connsiteY12" fmla="*/ 1237790 h 1866150"/>
              <a:gd name="connsiteX13" fmla="*/ 1170357 w 2572754"/>
              <a:gd name="connsiteY13" fmla="*/ 458518 h 1866150"/>
              <a:gd name="connsiteX14" fmla="*/ 629457 w 2572754"/>
              <a:gd name="connsiteY14" fmla="*/ 1083633 h 1866150"/>
              <a:gd name="connsiteX15" fmla="*/ 0 w 2572754"/>
              <a:gd name="connsiteY15" fmla="*/ 538976 h 1866150"/>
              <a:gd name="connsiteX16" fmla="*/ 0 w 2572754"/>
              <a:gd name="connsiteY16" fmla="*/ 1 h 1866150"/>
              <a:gd name="connsiteX17" fmla="*/ 2572754 w 2572754"/>
              <a:gd name="connsiteY17" fmla="*/ 0 h 1866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2754" h="1866150">
                <a:moveTo>
                  <a:pt x="2572754" y="0"/>
                </a:moveTo>
                <a:lnTo>
                  <a:pt x="2572753" y="1866150"/>
                </a:lnTo>
                <a:lnTo>
                  <a:pt x="0" y="1866150"/>
                </a:lnTo>
                <a:lnTo>
                  <a:pt x="0" y="749362"/>
                </a:lnTo>
                <a:lnTo>
                  <a:pt x="639210" y="1302456"/>
                </a:lnTo>
                <a:lnTo>
                  <a:pt x="639210" y="1302455"/>
                </a:lnTo>
                <a:lnTo>
                  <a:pt x="640655" y="1303705"/>
                </a:lnTo>
                <a:lnTo>
                  <a:pt x="1185891" y="673578"/>
                </a:lnTo>
                <a:lnTo>
                  <a:pt x="1971194" y="1353086"/>
                </a:lnTo>
                <a:lnTo>
                  <a:pt x="1896757" y="1439111"/>
                </a:lnTo>
                <a:lnTo>
                  <a:pt x="2227134" y="1473735"/>
                </a:lnTo>
                <a:lnTo>
                  <a:pt x="2145394" y="1151763"/>
                </a:lnTo>
                <a:lnTo>
                  <a:pt x="2070957" y="1237790"/>
                </a:lnTo>
                <a:lnTo>
                  <a:pt x="1170357" y="458518"/>
                </a:lnTo>
                <a:lnTo>
                  <a:pt x="629457" y="1083633"/>
                </a:lnTo>
                <a:lnTo>
                  <a:pt x="0" y="538976"/>
                </a:lnTo>
                <a:lnTo>
                  <a:pt x="0" y="1"/>
                </a:lnTo>
                <a:lnTo>
                  <a:pt x="2572754" y="0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856096" y="1714199"/>
            <a:ext cx="2581821" cy="1897653"/>
          </a:xfrm>
          <a:custGeom>
            <a:avLst/>
            <a:gdLst>
              <a:gd name="connsiteX0" fmla="*/ 1 w 2572754"/>
              <a:gd name="connsiteY0" fmla="*/ 0 h 1866149"/>
              <a:gd name="connsiteX1" fmla="*/ 2572754 w 2572754"/>
              <a:gd name="connsiteY1" fmla="*/ 0 h 1866149"/>
              <a:gd name="connsiteX2" fmla="*/ 2572754 w 2572754"/>
              <a:gd name="connsiteY2" fmla="*/ 1866148 h 1866149"/>
              <a:gd name="connsiteX3" fmla="*/ 1 w 2572754"/>
              <a:gd name="connsiteY3" fmla="*/ 1866149 h 1866149"/>
              <a:gd name="connsiteX4" fmla="*/ 0 w 2572754"/>
              <a:gd name="connsiteY4" fmla="*/ 1345973 h 1866149"/>
              <a:gd name="connsiteX5" fmla="*/ 8467 w 2572754"/>
              <a:gd name="connsiteY5" fmla="*/ 1355758 h 1866149"/>
              <a:gd name="connsiteX6" fmla="*/ 734017 w 2572754"/>
              <a:gd name="connsiteY6" fmla="*/ 727953 h 1866149"/>
              <a:gd name="connsiteX7" fmla="*/ 1274918 w 2572754"/>
              <a:gd name="connsiteY7" fmla="*/ 1353069 h 1866149"/>
              <a:gd name="connsiteX8" fmla="*/ 2175518 w 2572754"/>
              <a:gd name="connsiteY8" fmla="*/ 573796 h 1866149"/>
              <a:gd name="connsiteX9" fmla="*/ 2249956 w 2572754"/>
              <a:gd name="connsiteY9" fmla="*/ 659823 h 1866149"/>
              <a:gd name="connsiteX10" fmla="*/ 2331696 w 2572754"/>
              <a:gd name="connsiteY10" fmla="*/ 337849 h 1866149"/>
              <a:gd name="connsiteX11" fmla="*/ 2001317 w 2572754"/>
              <a:gd name="connsiteY11" fmla="*/ 372474 h 1866149"/>
              <a:gd name="connsiteX12" fmla="*/ 2075754 w 2572754"/>
              <a:gd name="connsiteY12" fmla="*/ 458500 h 1866149"/>
              <a:gd name="connsiteX13" fmla="*/ 1290452 w 2572754"/>
              <a:gd name="connsiteY13" fmla="*/ 1138007 h 1866149"/>
              <a:gd name="connsiteX14" fmla="*/ 745215 w 2572754"/>
              <a:gd name="connsiteY14" fmla="*/ 507881 h 1866149"/>
              <a:gd name="connsiteX15" fmla="*/ 743772 w 2572754"/>
              <a:gd name="connsiteY15" fmla="*/ 509130 h 1866149"/>
              <a:gd name="connsiteX16" fmla="*/ 743770 w 2572754"/>
              <a:gd name="connsiteY16" fmla="*/ 509128 h 1866149"/>
              <a:gd name="connsiteX17" fmla="*/ 0 w 2572754"/>
              <a:gd name="connsiteY17" fmla="*/ 1152698 h 1866149"/>
              <a:gd name="connsiteX18" fmla="*/ 1 w 2572754"/>
              <a:gd name="connsiteY18" fmla="*/ 0 h 186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572754" h="1866149">
                <a:moveTo>
                  <a:pt x="1" y="0"/>
                </a:moveTo>
                <a:lnTo>
                  <a:pt x="2572754" y="0"/>
                </a:lnTo>
                <a:lnTo>
                  <a:pt x="2572754" y="1866148"/>
                </a:lnTo>
                <a:lnTo>
                  <a:pt x="1" y="1866149"/>
                </a:lnTo>
                <a:lnTo>
                  <a:pt x="0" y="1345973"/>
                </a:lnTo>
                <a:lnTo>
                  <a:pt x="8467" y="1355758"/>
                </a:lnTo>
                <a:lnTo>
                  <a:pt x="734017" y="727953"/>
                </a:lnTo>
                <a:lnTo>
                  <a:pt x="1274918" y="1353069"/>
                </a:lnTo>
                <a:lnTo>
                  <a:pt x="2175518" y="573796"/>
                </a:lnTo>
                <a:lnTo>
                  <a:pt x="2249956" y="659823"/>
                </a:lnTo>
                <a:lnTo>
                  <a:pt x="2331696" y="337849"/>
                </a:lnTo>
                <a:lnTo>
                  <a:pt x="2001317" y="372474"/>
                </a:lnTo>
                <a:lnTo>
                  <a:pt x="2075754" y="458500"/>
                </a:lnTo>
                <a:lnTo>
                  <a:pt x="1290452" y="1138007"/>
                </a:lnTo>
                <a:lnTo>
                  <a:pt x="745215" y="507881"/>
                </a:lnTo>
                <a:lnTo>
                  <a:pt x="743772" y="509130"/>
                </a:lnTo>
                <a:lnTo>
                  <a:pt x="743770" y="509128"/>
                </a:lnTo>
                <a:lnTo>
                  <a:pt x="0" y="1152698"/>
                </a:lnTo>
                <a:lnTo>
                  <a:pt x="1" y="0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10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"/>
          <p:cNvSpPr/>
          <p:nvPr/>
        </p:nvSpPr>
        <p:spPr bwMode="auto">
          <a:xfrm rot="20192702" flipH="1">
            <a:off x="7577239" y="1122528"/>
            <a:ext cx="915453" cy="759925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3" name="Freeform 36"/>
          <p:cNvSpPr/>
          <p:nvPr/>
        </p:nvSpPr>
        <p:spPr bwMode="auto">
          <a:xfrm rot="1695130">
            <a:off x="9152597" y="1963599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4" name="Freeform 30"/>
          <p:cNvSpPr/>
          <p:nvPr/>
        </p:nvSpPr>
        <p:spPr bwMode="auto">
          <a:xfrm rot="19798984">
            <a:off x="7653028" y="1320703"/>
            <a:ext cx="1582507" cy="1189591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5" name="Freeform 36"/>
          <p:cNvSpPr/>
          <p:nvPr/>
        </p:nvSpPr>
        <p:spPr bwMode="auto">
          <a:xfrm rot="20742510">
            <a:off x="7300709" y="1960344"/>
            <a:ext cx="432992" cy="55571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6" name="Freeform 30"/>
          <p:cNvSpPr/>
          <p:nvPr/>
        </p:nvSpPr>
        <p:spPr bwMode="auto">
          <a:xfrm rot="1801016" flipH="1">
            <a:off x="6925895" y="3691364"/>
            <a:ext cx="1029348" cy="773775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7" name="Freeform 29"/>
          <p:cNvSpPr/>
          <p:nvPr/>
        </p:nvSpPr>
        <p:spPr bwMode="auto">
          <a:xfrm>
            <a:off x="7819256" y="2895485"/>
            <a:ext cx="1622968" cy="1105195"/>
          </a:xfrm>
          <a:custGeom>
            <a:avLst/>
            <a:gdLst>
              <a:gd name="T0" fmla="*/ 129 w 226"/>
              <a:gd name="T1" fmla="*/ 12 h 154"/>
              <a:gd name="T2" fmla="*/ 7 w 226"/>
              <a:gd name="T3" fmla="*/ 154 h 154"/>
              <a:gd name="T4" fmla="*/ 0 w 226"/>
              <a:gd name="T5" fmla="*/ 142 h 154"/>
              <a:gd name="T6" fmla="*/ 120 w 226"/>
              <a:gd name="T7" fmla="*/ 8 h 154"/>
              <a:gd name="T8" fmla="*/ 226 w 226"/>
              <a:gd name="T9" fmla="*/ 19 h 154"/>
              <a:gd name="T10" fmla="*/ 129 w 226"/>
              <a:gd name="T11" fmla="*/ 12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6" h="154">
                <a:moveTo>
                  <a:pt x="129" y="12"/>
                </a:moveTo>
                <a:cubicBezTo>
                  <a:pt x="55" y="28"/>
                  <a:pt x="4" y="90"/>
                  <a:pt x="7" y="154"/>
                </a:cubicBezTo>
                <a:cubicBezTo>
                  <a:pt x="4" y="151"/>
                  <a:pt x="3" y="145"/>
                  <a:pt x="0" y="142"/>
                </a:cubicBezTo>
                <a:cubicBezTo>
                  <a:pt x="0" y="80"/>
                  <a:pt x="48" y="24"/>
                  <a:pt x="120" y="8"/>
                </a:cubicBezTo>
                <a:cubicBezTo>
                  <a:pt x="157" y="0"/>
                  <a:pt x="195" y="5"/>
                  <a:pt x="226" y="19"/>
                </a:cubicBezTo>
                <a:cubicBezTo>
                  <a:pt x="197" y="8"/>
                  <a:pt x="163" y="5"/>
                  <a:pt x="129" y="1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8" name="Freeform 31"/>
          <p:cNvSpPr/>
          <p:nvPr/>
        </p:nvSpPr>
        <p:spPr bwMode="auto">
          <a:xfrm>
            <a:off x="6983551" y="1853877"/>
            <a:ext cx="151396" cy="581363"/>
          </a:xfrm>
          <a:custGeom>
            <a:avLst/>
            <a:gdLst>
              <a:gd name="T0" fmla="*/ 12 w 21"/>
              <a:gd name="T1" fmla="*/ 80 h 81"/>
              <a:gd name="T2" fmla="*/ 3 w 21"/>
              <a:gd name="T3" fmla="*/ 81 h 81"/>
              <a:gd name="T4" fmla="*/ 3 w 21"/>
              <a:gd name="T5" fmla="*/ 32 h 81"/>
              <a:gd name="T6" fmla="*/ 5 w 21"/>
              <a:gd name="T7" fmla="*/ 0 h 81"/>
              <a:gd name="T8" fmla="*/ 14 w 21"/>
              <a:gd name="T9" fmla="*/ 28 h 81"/>
              <a:gd name="T10" fmla="*/ 12 w 21"/>
              <a:gd name="T11" fmla="*/ 8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" h="81">
                <a:moveTo>
                  <a:pt x="12" y="80"/>
                </a:moveTo>
                <a:cubicBezTo>
                  <a:pt x="9" y="81"/>
                  <a:pt x="6" y="81"/>
                  <a:pt x="3" y="81"/>
                </a:cubicBezTo>
                <a:cubicBezTo>
                  <a:pt x="3" y="55"/>
                  <a:pt x="3" y="36"/>
                  <a:pt x="3" y="32"/>
                </a:cubicBezTo>
                <a:cubicBezTo>
                  <a:pt x="0" y="8"/>
                  <a:pt x="1" y="0"/>
                  <a:pt x="5" y="0"/>
                </a:cubicBezTo>
                <a:cubicBezTo>
                  <a:pt x="9" y="0"/>
                  <a:pt x="21" y="3"/>
                  <a:pt x="14" y="28"/>
                </a:cubicBezTo>
                <a:cubicBezTo>
                  <a:pt x="13" y="33"/>
                  <a:pt x="12" y="52"/>
                  <a:pt x="12" y="8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9" name="Freeform 24"/>
          <p:cNvSpPr/>
          <p:nvPr/>
        </p:nvSpPr>
        <p:spPr bwMode="auto">
          <a:xfrm>
            <a:off x="6523307" y="3706969"/>
            <a:ext cx="214983" cy="2131659"/>
          </a:xfrm>
          <a:custGeom>
            <a:avLst/>
            <a:gdLst>
              <a:gd name="T0" fmla="*/ 21 w 30"/>
              <a:gd name="T1" fmla="*/ 297 h 297"/>
              <a:gd name="T2" fmla="*/ 29 w 30"/>
              <a:gd name="T3" fmla="*/ 290 h 297"/>
              <a:gd name="T4" fmla="*/ 29 w 30"/>
              <a:gd name="T5" fmla="*/ 13 h 297"/>
              <a:gd name="T6" fmla="*/ 21 w 30"/>
              <a:gd name="T7" fmla="*/ 2 h 297"/>
              <a:gd name="T8" fmla="*/ 22 w 30"/>
              <a:gd name="T9" fmla="*/ 7 h 297"/>
              <a:gd name="T10" fmla="*/ 14 w 30"/>
              <a:gd name="T11" fmla="*/ 290 h 297"/>
              <a:gd name="T12" fmla="*/ 21 w 30"/>
              <a:gd name="T13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" h="297">
                <a:moveTo>
                  <a:pt x="21" y="297"/>
                </a:moveTo>
                <a:cubicBezTo>
                  <a:pt x="25" y="297"/>
                  <a:pt x="29" y="294"/>
                  <a:pt x="29" y="290"/>
                </a:cubicBezTo>
                <a:cubicBezTo>
                  <a:pt x="29" y="13"/>
                  <a:pt x="29" y="13"/>
                  <a:pt x="29" y="13"/>
                </a:cubicBezTo>
                <a:cubicBezTo>
                  <a:pt x="29" y="9"/>
                  <a:pt x="25" y="2"/>
                  <a:pt x="21" y="2"/>
                </a:cubicBezTo>
                <a:cubicBezTo>
                  <a:pt x="17" y="2"/>
                  <a:pt x="0" y="0"/>
                  <a:pt x="22" y="7"/>
                </a:cubicBezTo>
                <a:cubicBezTo>
                  <a:pt x="30" y="9"/>
                  <a:pt x="14" y="290"/>
                  <a:pt x="14" y="290"/>
                </a:cubicBezTo>
                <a:cubicBezTo>
                  <a:pt x="14" y="294"/>
                  <a:pt x="17" y="297"/>
                  <a:pt x="21" y="297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0" name="Freeform 25"/>
          <p:cNvSpPr/>
          <p:nvPr/>
        </p:nvSpPr>
        <p:spPr bwMode="auto">
          <a:xfrm>
            <a:off x="8128107" y="4115737"/>
            <a:ext cx="184703" cy="1722891"/>
          </a:xfrm>
          <a:custGeom>
            <a:avLst/>
            <a:gdLst>
              <a:gd name="T0" fmla="*/ 8 w 26"/>
              <a:gd name="T1" fmla="*/ 240 h 240"/>
              <a:gd name="T2" fmla="*/ 16 w 26"/>
              <a:gd name="T3" fmla="*/ 233 h 240"/>
              <a:gd name="T4" fmla="*/ 17 w 26"/>
              <a:gd name="T5" fmla="*/ 34 h 240"/>
              <a:gd name="T6" fmla="*/ 12 w 26"/>
              <a:gd name="T7" fmla="*/ 33 h 240"/>
              <a:gd name="T8" fmla="*/ 1 w 26"/>
              <a:gd name="T9" fmla="*/ 233 h 240"/>
              <a:gd name="T10" fmla="*/ 8 w 26"/>
              <a:gd name="T11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0">
                <a:moveTo>
                  <a:pt x="8" y="240"/>
                </a:moveTo>
                <a:cubicBezTo>
                  <a:pt x="12" y="240"/>
                  <a:pt x="16" y="237"/>
                  <a:pt x="16" y="233"/>
                </a:cubicBezTo>
                <a:cubicBezTo>
                  <a:pt x="16" y="233"/>
                  <a:pt x="8" y="68"/>
                  <a:pt x="17" y="34"/>
                </a:cubicBezTo>
                <a:cubicBezTo>
                  <a:pt x="26" y="0"/>
                  <a:pt x="15" y="30"/>
                  <a:pt x="12" y="33"/>
                </a:cubicBezTo>
                <a:cubicBezTo>
                  <a:pt x="0" y="53"/>
                  <a:pt x="1" y="233"/>
                  <a:pt x="1" y="233"/>
                </a:cubicBezTo>
                <a:cubicBezTo>
                  <a:pt x="1" y="237"/>
                  <a:pt x="4" y="240"/>
                  <a:pt x="8" y="24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1" name="Freeform 26"/>
          <p:cNvSpPr/>
          <p:nvPr/>
        </p:nvSpPr>
        <p:spPr bwMode="auto">
          <a:xfrm>
            <a:off x="7773839" y="3634300"/>
            <a:ext cx="145340" cy="1886399"/>
          </a:xfrm>
          <a:custGeom>
            <a:avLst/>
            <a:gdLst>
              <a:gd name="T0" fmla="*/ 9 w 20"/>
              <a:gd name="T1" fmla="*/ 263 h 263"/>
              <a:gd name="T2" fmla="*/ 17 w 20"/>
              <a:gd name="T3" fmla="*/ 256 h 263"/>
              <a:gd name="T4" fmla="*/ 17 w 20"/>
              <a:gd name="T5" fmla="*/ 19 h 263"/>
              <a:gd name="T6" fmla="*/ 9 w 20"/>
              <a:gd name="T7" fmla="*/ 12 h 263"/>
              <a:gd name="T8" fmla="*/ 2 w 20"/>
              <a:gd name="T9" fmla="*/ 256 h 263"/>
              <a:gd name="T10" fmla="*/ 9 w 20"/>
              <a:gd name="T11" fmla="*/ 263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" h="263">
                <a:moveTo>
                  <a:pt x="9" y="263"/>
                </a:moveTo>
                <a:cubicBezTo>
                  <a:pt x="13" y="263"/>
                  <a:pt x="17" y="260"/>
                  <a:pt x="17" y="256"/>
                </a:cubicBezTo>
                <a:cubicBezTo>
                  <a:pt x="17" y="256"/>
                  <a:pt x="8" y="67"/>
                  <a:pt x="17" y="19"/>
                </a:cubicBezTo>
                <a:cubicBezTo>
                  <a:pt x="20" y="0"/>
                  <a:pt x="12" y="9"/>
                  <a:pt x="9" y="12"/>
                </a:cubicBezTo>
                <a:cubicBezTo>
                  <a:pt x="0" y="22"/>
                  <a:pt x="2" y="256"/>
                  <a:pt x="2" y="256"/>
                </a:cubicBezTo>
                <a:cubicBezTo>
                  <a:pt x="2" y="260"/>
                  <a:pt x="5" y="263"/>
                  <a:pt x="9" y="263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2" name="Freeform 27"/>
          <p:cNvSpPr>
            <a:spLocks noEditPoints="1"/>
          </p:cNvSpPr>
          <p:nvPr/>
        </p:nvSpPr>
        <p:spPr bwMode="auto">
          <a:xfrm>
            <a:off x="6617171" y="5369460"/>
            <a:ext cx="1625995" cy="1398901"/>
          </a:xfrm>
          <a:custGeom>
            <a:avLst/>
            <a:gdLst>
              <a:gd name="T0" fmla="*/ 2 w 226"/>
              <a:gd name="T1" fmla="*/ 61 h 195"/>
              <a:gd name="T2" fmla="*/ 56 w 226"/>
              <a:gd name="T3" fmla="*/ 128 h 195"/>
              <a:gd name="T4" fmla="*/ 56 w 226"/>
              <a:gd name="T5" fmla="*/ 128 h 195"/>
              <a:gd name="T6" fmla="*/ 108 w 226"/>
              <a:gd name="T7" fmla="*/ 192 h 195"/>
              <a:gd name="T8" fmla="*/ 113 w 226"/>
              <a:gd name="T9" fmla="*/ 195 h 195"/>
              <a:gd name="T10" fmla="*/ 119 w 226"/>
              <a:gd name="T11" fmla="*/ 192 h 195"/>
              <a:gd name="T12" fmla="*/ 171 w 226"/>
              <a:gd name="T13" fmla="*/ 128 h 195"/>
              <a:gd name="T14" fmla="*/ 171 w 226"/>
              <a:gd name="T15" fmla="*/ 128 h 195"/>
              <a:gd name="T16" fmla="*/ 224 w 226"/>
              <a:gd name="T17" fmla="*/ 61 h 195"/>
              <a:gd name="T18" fmla="*/ 225 w 226"/>
              <a:gd name="T19" fmla="*/ 54 h 195"/>
              <a:gd name="T20" fmla="*/ 219 w 226"/>
              <a:gd name="T21" fmla="*/ 49 h 195"/>
              <a:gd name="T22" fmla="*/ 178 w 226"/>
              <a:gd name="T23" fmla="*/ 7 h 195"/>
              <a:gd name="T24" fmla="*/ 177 w 226"/>
              <a:gd name="T25" fmla="*/ 5 h 195"/>
              <a:gd name="T26" fmla="*/ 169 w 226"/>
              <a:gd name="T27" fmla="*/ 1 h 195"/>
              <a:gd name="T28" fmla="*/ 166 w 226"/>
              <a:gd name="T29" fmla="*/ 2 h 195"/>
              <a:gd name="T30" fmla="*/ 163 w 226"/>
              <a:gd name="T31" fmla="*/ 7 h 195"/>
              <a:gd name="T32" fmla="*/ 113 w 226"/>
              <a:gd name="T33" fmla="*/ 50 h 195"/>
              <a:gd name="T34" fmla="*/ 64 w 226"/>
              <a:gd name="T35" fmla="*/ 7 h 195"/>
              <a:gd name="T36" fmla="*/ 56 w 226"/>
              <a:gd name="T37" fmla="*/ 1 h 195"/>
              <a:gd name="T38" fmla="*/ 56 w 226"/>
              <a:gd name="T39" fmla="*/ 1 h 195"/>
              <a:gd name="T40" fmla="*/ 53 w 226"/>
              <a:gd name="T41" fmla="*/ 2 h 195"/>
              <a:gd name="T42" fmla="*/ 50 w 226"/>
              <a:gd name="T43" fmla="*/ 5 h 195"/>
              <a:gd name="T44" fmla="*/ 49 w 226"/>
              <a:gd name="T45" fmla="*/ 7 h 195"/>
              <a:gd name="T46" fmla="*/ 7 w 226"/>
              <a:gd name="T47" fmla="*/ 49 h 195"/>
              <a:gd name="T48" fmla="*/ 1 w 226"/>
              <a:gd name="T49" fmla="*/ 54 h 195"/>
              <a:gd name="T50" fmla="*/ 2 w 226"/>
              <a:gd name="T51" fmla="*/ 61 h 195"/>
              <a:gd name="T52" fmla="*/ 75 w 226"/>
              <a:gd name="T53" fmla="*/ 128 h 195"/>
              <a:gd name="T54" fmla="*/ 152 w 226"/>
              <a:gd name="T55" fmla="*/ 128 h 195"/>
              <a:gd name="T56" fmla="*/ 113 w 226"/>
              <a:gd name="T57" fmla="*/ 175 h 195"/>
              <a:gd name="T58" fmla="*/ 75 w 226"/>
              <a:gd name="T59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6" h="195">
                <a:moveTo>
                  <a:pt x="2" y="61"/>
                </a:moveTo>
                <a:cubicBezTo>
                  <a:pt x="56" y="128"/>
                  <a:pt x="56" y="128"/>
                  <a:pt x="56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08" y="192"/>
                  <a:pt x="108" y="192"/>
                  <a:pt x="108" y="192"/>
                </a:cubicBezTo>
                <a:cubicBezTo>
                  <a:pt x="109" y="194"/>
                  <a:pt x="111" y="195"/>
                  <a:pt x="113" y="195"/>
                </a:cubicBezTo>
                <a:cubicBezTo>
                  <a:pt x="116" y="195"/>
                  <a:pt x="118" y="194"/>
                  <a:pt x="119" y="192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171" y="128"/>
                  <a:pt x="171" y="128"/>
                  <a:pt x="171" y="128"/>
                </a:cubicBezTo>
                <a:cubicBezTo>
                  <a:pt x="224" y="61"/>
                  <a:pt x="224" y="61"/>
                  <a:pt x="224" y="61"/>
                </a:cubicBezTo>
                <a:cubicBezTo>
                  <a:pt x="226" y="59"/>
                  <a:pt x="226" y="56"/>
                  <a:pt x="225" y="54"/>
                </a:cubicBezTo>
                <a:cubicBezTo>
                  <a:pt x="224" y="51"/>
                  <a:pt x="222" y="50"/>
                  <a:pt x="219" y="49"/>
                </a:cubicBezTo>
                <a:cubicBezTo>
                  <a:pt x="198" y="46"/>
                  <a:pt x="180" y="29"/>
                  <a:pt x="178" y="7"/>
                </a:cubicBezTo>
                <a:cubicBezTo>
                  <a:pt x="178" y="6"/>
                  <a:pt x="177" y="5"/>
                  <a:pt x="177" y="5"/>
                </a:cubicBezTo>
                <a:cubicBezTo>
                  <a:pt x="175" y="2"/>
                  <a:pt x="172" y="0"/>
                  <a:pt x="169" y="1"/>
                </a:cubicBezTo>
                <a:cubicBezTo>
                  <a:pt x="168" y="1"/>
                  <a:pt x="167" y="1"/>
                  <a:pt x="166" y="2"/>
                </a:cubicBezTo>
                <a:cubicBezTo>
                  <a:pt x="164" y="3"/>
                  <a:pt x="163" y="5"/>
                  <a:pt x="163" y="7"/>
                </a:cubicBezTo>
                <a:cubicBezTo>
                  <a:pt x="160" y="31"/>
                  <a:pt x="138" y="50"/>
                  <a:pt x="113" y="50"/>
                </a:cubicBezTo>
                <a:cubicBezTo>
                  <a:pt x="88" y="50"/>
                  <a:pt x="67" y="31"/>
                  <a:pt x="64" y="7"/>
                </a:cubicBezTo>
                <a:cubicBezTo>
                  <a:pt x="63" y="3"/>
                  <a:pt x="60" y="1"/>
                  <a:pt x="56" y="1"/>
                </a:cubicBezTo>
                <a:cubicBezTo>
                  <a:pt x="56" y="1"/>
                  <a:pt x="56" y="1"/>
                  <a:pt x="56" y="1"/>
                </a:cubicBezTo>
                <a:cubicBezTo>
                  <a:pt x="55" y="1"/>
                  <a:pt x="54" y="1"/>
                  <a:pt x="53" y="2"/>
                </a:cubicBezTo>
                <a:cubicBezTo>
                  <a:pt x="51" y="2"/>
                  <a:pt x="50" y="3"/>
                  <a:pt x="50" y="5"/>
                </a:cubicBezTo>
                <a:cubicBezTo>
                  <a:pt x="49" y="5"/>
                  <a:pt x="49" y="6"/>
                  <a:pt x="49" y="7"/>
                </a:cubicBezTo>
                <a:cubicBezTo>
                  <a:pt x="46" y="29"/>
                  <a:pt x="29" y="46"/>
                  <a:pt x="7" y="49"/>
                </a:cubicBezTo>
                <a:cubicBezTo>
                  <a:pt x="4" y="50"/>
                  <a:pt x="2" y="51"/>
                  <a:pt x="1" y="54"/>
                </a:cubicBezTo>
                <a:cubicBezTo>
                  <a:pt x="0" y="56"/>
                  <a:pt x="1" y="59"/>
                  <a:pt x="2" y="61"/>
                </a:cubicBezTo>
                <a:close/>
                <a:moveTo>
                  <a:pt x="75" y="128"/>
                </a:moveTo>
                <a:cubicBezTo>
                  <a:pt x="101" y="123"/>
                  <a:pt x="126" y="123"/>
                  <a:pt x="152" y="128"/>
                </a:cubicBezTo>
                <a:cubicBezTo>
                  <a:pt x="113" y="175"/>
                  <a:pt x="113" y="175"/>
                  <a:pt x="113" y="175"/>
                </a:cubicBezTo>
                <a:lnTo>
                  <a:pt x="75" y="12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3" name="Freeform 28"/>
          <p:cNvSpPr/>
          <p:nvPr/>
        </p:nvSpPr>
        <p:spPr bwMode="auto">
          <a:xfrm>
            <a:off x="5021552" y="2240497"/>
            <a:ext cx="1810603" cy="1666315"/>
          </a:xfrm>
          <a:custGeom>
            <a:avLst/>
            <a:gdLst>
              <a:gd name="T0" fmla="*/ 105 w 164"/>
              <a:gd name="T1" fmla="*/ 85 h 151"/>
              <a:gd name="T2" fmla="*/ 149 w 164"/>
              <a:gd name="T3" fmla="*/ 140 h 151"/>
              <a:gd name="T4" fmla="*/ 60 w 164"/>
              <a:gd name="T5" fmla="*/ 126 h 151"/>
              <a:gd name="T6" fmla="*/ 33 w 164"/>
              <a:gd name="T7" fmla="*/ 0 h 151"/>
              <a:gd name="T8" fmla="*/ 126 w 164"/>
              <a:gd name="T9" fmla="*/ 54 h 151"/>
              <a:gd name="T10" fmla="*/ 164 w 164"/>
              <a:gd name="T11" fmla="*/ 127 h 151"/>
              <a:gd name="T12" fmla="*/ 105 w 164"/>
              <a:gd name="T13" fmla="*/ 8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4" h="151">
                <a:moveTo>
                  <a:pt x="105" y="85"/>
                </a:moveTo>
                <a:cubicBezTo>
                  <a:pt x="105" y="85"/>
                  <a:pt x="156" y="110"/>
                  <a:pt x="149" y="140"/>
                </a:cubicBezTo>
                <a:cubicBezTo>
                  <a:pt x="134" y="131"/>
                  <a:pt x="88" y="151"/>
                  <a:pt x="60" y="126"/>
                </a:cubicBezTo>
                <a:cubicBezTo>
                  <a:pt x="0" y="69"/>
                  <a:pt x="33" y="0"/>
                  <a:pt x="33" y="0"/>
                </a:cubicBezTo>
                <a:cubicBezTo>
                  <a:pt x="39" y="49"/>
                  <a:pt x="90" y="22"/>
                  <a:pt x="126" y="54"/>
                </a:cubicBezTo>
                <a:cubicBezTo>
                  <a:pt x="159" y="83"/>
                  <a:pt x="162" y="111"/>
                  <a:pt x="164" y="127"/>
                </a:cubicBezTo>
                <a:cubicBezTo>
                  <a:pt x="162" y="121"/>
                  <a:pt x="142" y="91"/>
                  <a:pt x="105" y="85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4" name="Freeform 30"/>
          <p:cNvSpPr/>
          <p:nvPr/>
        </p:nvSpPr>
        <p:spPr bwMode="auto">
          <a:xfrm>
            <a:off x="8040295" y="2283844"/>
            <a:ext cx="1768308" cy="1329260"/>
          </a:xfrm>
          <a:custGeom>
            <a:avLst/>
            <a:gdLst>
              <a:gd name="T0" fmla="*/ 9 w 246"/>
              <a:gd name="T1" fmla="*/ 121 h 185"/>
              <a:gd name="T2" fmla="*/ 73 w 246"/>
              <a:gd name="T3" fmla="*/ 31 h 185"/>
              <a:gd name="T4" fmla="*/ 69 w 246"/>
              <a:gd name="T5" fmla="*/ 42 h 185"/>
              <a:gd name="T6" fmla="*/ 192 w 246"/>
              <a:gd name="T7" fmla="*/ 58 h 185"/>
              <a:gd name="T8" fmla="*/ 246 w 246"/>
              <a:gd name="T9" fmla="*/ 133 h 185"/>
              <a:gd name="T10" fmla="*/ 203 w 246"/>
              <a:gd name="T11" fmla="*/ 150 h 185"/>
              <a:gd name="T12" fmla="*/ 105 w 246"/>
              <a:gd name="T13" fmla="*/ 168 h 185"/>
              <a:gd name="T14" fmla="*/ 59 w 246"/>
              <a:gd name="T15" fmla="*/ 147 h 185"/>
              <a:gd name="T16" fmla="*/ 71 w 246"/>
              <a:gd name="T17" fmla="*/ 164 h 185"/>
              <a:gd name="T18" fmla="*/ 0 w 246"/>
              <a:gd name="T19" fmla="*/ 145 h 185"/>
              <a:gd name="T20" fmla="*/ 165 w 246"/>
              <a:gd name="T21" fmla="*/ 83 h 185"/>
              <a:gd name="T22" fmla="*/ 9 w 246"/>
              <a:gd name="T23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6" h="185">
                <a:moveTo>
                  <a:pt x="9" y="121"/>
                </a:moveTo>
                <a:cubicBezTo>
                  <a:pt x="9" y="121"/>
                  <a:pt x="14" y="59"/>
                  <a:pt x="73" y="31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42"/>
                  <a:pt x="124" y="0"/>
                  <a:pt x="192" y="58"/>
                </a:cubicBezTo>
                <a:cubicBezTo>
                  <a:pt x="241" y="99"/>
                  <a:pt x="246" y="133"/>
                  <a:pt x="246" y="133"/>
                </a:cubicBezTo>
                <a:cubicBezTo>
                  <a:pt x="246" y="133"/>
                  <a:pt x="230" y="116"/>
                  <a:pt x="203" y="150"/>
                </a:cubicBezTo>
                <a:cubicBezTo>
                  <a:pt x="187" y="169"/>
                  <a:pt x="142" y="185"/>
                  <a:pt x="105" y="168"/>
                </a:cubicBezTo>
                <a:cubicBezTo>
                  <a:pt x="68" y="151"/>
                  <a:pt x="59" y="147"/>
                  <a:pt x="59" y="147"/>
                </a:cubicBezTo>
                <a:cubicBezTo>
                  <a:pt x="71" y="164"/>
                  <a:pt x="71" y="164"/>
                  <a:pt x="71" y="164"/>
                </a:cubicBezTo>
                <a:cubicBezTo>
                  <a:pt x="71" y="164"/>
                  <a:pt x="17" y="124"/>
                  <a:pt x="0" y="145"/>
                </a:cubicBezTo>
                <a:cubicBezTo>
                  <a:pt x="0" y="145"/>
                  <a:pt x="79" y="49"/>
                  <a:pt x="165" y="83"/>
                </a:cubicBezTo>
                <a:cubicBezTo>
                  <a:pt x="165" y="83"/>
                  <a:pt x="91" y="41"/>
                  <a:pt x="9" y="121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5" name="Freeform 32"/>
          <p:cNvSpPr/>
          <p:nvPr/>
        </p:nvSpPr>
        <p:spPr bwMode="auto">
          <a:xfrm>
            <a:off x="6968410" y="3367839"/>
            <a:ext cx="109005" cy="2152856"/>
          </a:xfrm>
          <a:custGeom>
            <a:avLst/>
            <a:gdLst>
              <a:gd name="T0" fmla="*/ 13 w 15"/>
              <a:gd name="T1" fmla="*/ 4 h 300"/>
              <a:gd name="T2" fmla="*/ 15 w 15"/>
              <a:gd name="T3" fmla="*/ 293 h 300"/>
              <a:gd name="T4" fmla="*/ 7 w 15"/>
              <a:gd name="T5" fmla="*/ 300 h 300"/>
              <a:gd name="T6" fmla="*/ 0 w 15"/>
              <a:gd name="T7" fmla="*/ 293 h 300"/>
              <a:gd name="T8" fmla="*/ 4 w 15"/>
              <a:gd name="T9" fmla="*/ 0 h 300"/>
              <a:gd name="T10" fmla="*/ 13 w 15"/>
              <a:gd name="T11" fmla="*/ 4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" h="300">
                <a:moveTo>
                  <a:pt x="13" y="4"/>
                </a:moveTo>
                <a:cubicBezTo>
                  <a:pt x="13" y="137"/>
                  <a:pt x="15" y="293"/>
                  <a:pt x="15" y="293"/>
                </a:cubicBezTo>
                <a:cubicBezTo>
                  <a:pt x="15" y="297"/>
                  <a:pt x="11" y="300"/>
                  <a:pt x="7" y="300"/>
                </a:cubicBezTo>
                <a:cubicBezTo>
                  <a:pt x="3" y="300"/>
                  <a:pt x="0" y="297"/>
                  <a:pt x="0" y="293"/>
                </a:cubicBezTo>
                <a:cubicBezTo>
                  <a:pt x="0" y="293"/>
                  <a:pt x="3" y="134"/>
                  <a:pt x="4" y="0"/>
                </a:cubicBezTo>
                <a:cubicBezTo>
                  <a:pt x="7" y="2"/>
                  <a:pt x="10" y="3"/>
                  <a:pt x="13" y="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6" name="Freeform 33"/>
          <p:cNvSpPr/>
          <p:nvPr/>
        </p:nvSpPr>
        <p:spPr bwMode="auto">
          <a:xfrm>
            <a:off x="6931546" y="2737569"/>
            <a:ext cx="1087553" cy="902787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7" name="Freeform 34"/>
          <p:cNvSpPr/>
          <p:nvPr/>
        </p:nvSpPr>
        <p:spPr bwMode="auto">
          <a:xfrm>
            <a:off x="6128519" y="1942281"/>
            <a:ext cx="560165" cy="747899"/>
          </a:xfrm>
          <a:custGeom>
            <a:avLst/>
            <a:gdLst>
              <a:gd name="T0" fmla="*/ 23 w 78"/>
              <a:gd name="T1" fmla="*/ 85 h 104"/>
              <a:gd name="T2" fmla="*/ 18 w 78"/>
              <a:gd name="T3" fmla="*/ 31 h 104"/>
              <a:gd name="T4" fmla="*/ 45 w 78"/>
              <a:gd name="T5" fmla="*/ 0 h 104"/>
              <a:gd name="T6" fmla="*/ 57 w 78"/>
              <a:gd name="T7" fmla="*/ 17 h 104"/>
              <a:gd name="T8" fmla="*/ 75 w 78"/>
              <a:gd name="T9" fmla="*/ 57 h 104"/>
              <a:gd name="T10" fmla="*/ 70 w 78"/>
              <a:gd name="T11" fmla="*/ 79 h 104"/>
              <a:gd name="T12" fmla="*/ 76 w 78"/>
              <a:gd name="T13" fmla="*/ 72 h 104"/>
              <a:gd name="T14" fmla="*/ 73 w 78"/>
              <a:gd name="T15" fmla="*/ 104 h 104"/>
              <a:gd name="T16" fmla="*/ 62 w 78"/>
              <a:gd name="T17" fmla="*/ 95 h 104"/>
              <a:gd name="T18" fmla="*/ 33 w 78"/>
              <a:gd name="T19" fmla="*/ 30 h 104"/>
              <a:gd name="T20" fmla="*/ 57 w 78"/>
              <a:gd name="T21" fmla="*/ 104 h 104"/>
              <a:gd name="T22" fmla="*/ 19 w 78"/>
              <a:gd name="T23" fmla="*/ 85 h 104"/>
              <a:gd name="T24" fmla="*/ 23 w 78"/>
              <a:gd name="T25" fmla="*/ 8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8" h="104">
                <a:moveTo>
                  <a:pt x="23" y="85"/>
                </a:moveTo>
                <a:cubicBezTo>
                  <a:pt x="23" y="85"/>
                  <a:pt x="0" y="66"/>
                  <a:pt x="18" y="31"/>
                </a:cubicBezTo>
                <a:cubicBezTo>
                  <a:pt x="31" y="5"/>
                  <a:pt x="45" y="0"/>
                  <a:pt x="45" y="0"/>
                </a:cubicBezTo>
                <a:cubicBezTo>
                  <a:pt x="45" y="0"/>
                  <a:pt x="40" y="8"/>
                  <a:pt x="57" y="17"/>
                </a:cubicBezTo>
                <a:cubicBezTo>
                  <a:pt x="67" y="22"/>
                  <a:pt x="78" y="40"/>
                  <a:pt x="75" y="57"/>
                </a:cubicBezTo>
                <a:cubicBezTo>
                  <a:pt x="71" y="75"/>
                  <a:pt x="70" y="79"/>
                  <a:pt x="70" y="79"/>
                </a:cubicBezTo>
                <a:cubicBezTo>
                  <a:pt x="76" y="72"/>
                  <a:pt x="76" y="72"/>
                  <a:pt x="76" y="72"/>
                </a:cubicBezTo>
                <a:cubicBezTo>
                  <a:pt x="76" y="72"/>
                  <a:pt x="66" y="96"/>
                  <a:pt x="73" y="104"/>
                </a:cubicBezTo>
                <a:cubicBezTo>
                  <a:pt x="69" y="101"/>
                  <a:pt x="66" y="98"/>
                  <a:pt x="62" y="95"/>
                </a:cubicBezTo>
                <a:cubicBezTo>
                  <a:pt x="41" y="76"/>
                  <a:pt x="31" y="51"/>
                  <a:pt x="33" y="30"/>
                </a:cubicBezTo>
                <a:cubicBezTo>
                  <a:pt x="27" y="50"/>
                  <a:pt x="29" y="77"/>
                  <a:pt x="57" y="104"/>
                </a:cubicBezTo>
                <a:cubicBezTo>
                  <a:pt x="48" y="104"/>
                  <a:pt x="31" y="101"/>
                  <a:pt x="19" y="85"/>
                </a:cubicBezTo>
                <a:lnTo>
                  <a:pt x="23" y="85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8" name="Freeform 35"/>
          <p:cNvSpPr/>
          <p:nvPr/>
        </p:nvSpPr>
        <p:spPr bwMode="auto">
          <a:xfrm>
            <a:off x="8149300" y="3885616"/>
            <a:ext cx="669171" cy="638893"/>
          </a:xfrm>
          <a:custGeom>
            <a:avLst/>
            <a:gdLst>
              <a:gd name="T0" fmla="*/ 9 w 93"/>
              <a:gd name="T1" fmla="*/ 37 h 89"/>
              <a:gd name="T2" fmla="*/ 52 w 93"/>
              <a:gd name="T3" fmla="*/ 3 h 89"/>
              <a:gd name="T4" fmla="*/ 93 w 93"/>
              <a:gd name="T5" fmla="*/ 9 h 89"/>
              <a:gd name="T6" fmla="*/ 85 w 93"/>
              <a:gd name="T7" fmla="*/ 28 h 89"/>
              <a:gd name="T8" fmla="*/ 60 w 93"/>
              <a:gd name="T9" fmla="*/ 65 h 89"/>
              <a:gd name="T10" fmla="*/ 40 w 93"/>
              <a:gd name="T11" fmla="*/ 73 h 89"/>
              <a:gd name="T12" fmla="*/ 49 w 93"/>
              <a:gd name="T13" fmla="*/ 74 h 89"/>
              <a:gd name="T14" fmla="*/ 21 w 93"/>
              <a:gd name="T15" fmla="*/ 89 h 89"/>
              <a:gd name="T16" fmla="*/ 22 w 93"/>
              <a:gd name="T17" fmla="*/ 74 h 89"/>
              <a:gd name="T18" fmla="*/ 60 w 93"/>
              <a:gd name="T19" fmla="*/ 15 h 89"/>
              <a:gd name="T20" fmla="*/ 12 w 93"/>
              <a:gd name="T21" fmla="*/ 76 h 89"/>
              <a:gd name="T22" fmla="*/ 7 w 93"/>
              <a:gd name="T23" fmla="*/ 33 h 89"/>
              <a:gd name="T24" fmla="*/ 9 w 93"/>
              <a:gd name="T25" fmla="*/ 37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3" h="89">
                <a:moveTo>
                  <a:pt x="9" y="37"/>
                </a:moveTo>
                <a:cubicBezTo>
                  <a:pt x="9" y="37"/>
                  <a:pt x="13" y="7"/>
                  <a:pt x="52" y="3"/>
                </a:cubicBezTo>
                <a:cubicBezTo>
                  <a:pt x="80" y="0"/>
                  <a:pt x="93" y="9"/>
                  <a:pt x="93" y="9"/>
                </a:cubicBezTo>
                <a:cubicBezTo>
                  <a:pt x="93" y="9"/>
                  <a:pt x="83" y="9"/>
                  <a:pt x="85" y="28"/>
                </a:cubicBezTo>
                <a:cubicBezTo>
                  <a:pt x="86" y="39"/>
                  <a:pt x="77" y="58"/>
                  <a:pt x="60" y="65"/>
                </a:cubicBezTo>
                <a:cubicBezTo>
                  <a:pt x="44" y="71"/>
                  <a:pt x="40" y="73"/>
                  <a:pt x="40" y="73"/>
                </a:cubicBezTo>
                <a:cubicBezTo>
                  <a:pt x="49" y="74"/>
                  <a:pt x="49" y="74"/>
                  <a:pt x="49" y="74"/>
                </a:cubicBezTo>
                <a:cubicBezTo>
                  <a:pt x="49" y="74"/>
                  <a:pt x="23" y="78"/>
                  <a:pt x="21" y="89"/>
                </a:cubicBezTo>
                <a:cubicBezTo>
                  <a:pt x="21" y="84"/>
                  <a:pt x="21" y="79"/>
                  <a:pt x="22" y="74"/>
                </a:cubicBezTo>
                <a:cubicBezTo>
                  <a:pt x="27" y="47"/>
                  <a:pt x="42" y="25"/>
                  <a:pt x="60" y="15"/>
                </a:cubicBezTo>
                <a:cubicBezTo>
                  <a:pt x="41" y="21"/>
                  <a:pt x="19" y="37"/>
                  <a:pt x="12" y="76"/>
                </a:cubicBezTo>
                <a:cubicBezTo>
                  <a:pt x="7" y="68"/>
                  <a:pt x="0" y="52"/>
                  <a:pt x="7" y="33"/>
                </a:cubicBezTo>
                <a:lnTo>
                  <a:pt x="9" y="37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19" name="Freeform 36"/>
          <p:cNvSpPr/>
          <p:nvPr/>
        </p:nvSpPr>
        <p:spPr bwMode="auto">
          <a:xfrm>
            <a:off x="6703802" y="2216003"/>
            <a:ext cx="566221" cy="726703"/>
          </a:xfrm>
          <a:custGeom>
            <a:avLst/>
            <a:gdLst>
              <a:gd name="T0" fmla="*/ 4 w 79"/>
              <a:gd name="T1" fmla="*/ 55 h 101"/>
              <a:gd name="T2" fmla="*/ 37 w 79"/>
              <a:gd name="T3" fmla="*/ 10 h 101"/>
              <a:gd name="T4" fmla="*/ 77 w 79"/>
              <a:gd name="T5" fmla="*/ 5 h 101"/>
              <a:gd name="T6" fmla="*/ 75 w 79"/>
              <a:gd name="T7" fmla="*/ 25 h 101"/>
              <a:gd name="T8" fmla="*/ 61 w 79"/>
              <a:gd name="T9" fmla="*/ 67 h 101"/>
              <a:gd name="T10" fmla="*/ 43 w 79"/>
              <a:gd name="T11" fmla="*/ 81 h 101"/>
              <a:gd name="T12" fmla="*/ 52 w 79"/>
              <a:gd name="T13" fmla="*/ 80 h 101"/>
              <a:gd name="T14" fmla="*/ 30 w 79"/>
              <a:gd name="T15" fmla="*/ 101 h 101"/>
              <a:gd name="T16" fmla="*/ 27 w 79"/>
              <a:gd name="T17" fmla="*/ 87 h 101"/>
              <a:gd name="T18" fmla="*/ 48 w 79"/>
              <a:gd name="T19" fmla="*/ 20 h 101"/>
              <a:gd name="T20" fmla="*/ 18 w 79"/>
              <a:gd name="T21" fmla="*/ 91 h 101"/>
              <a:gd name="T22" fmla="*/ 1 w 79"/>
              <a:gd name="T23" fmla="*/ 51 h 101"/>
              <a:gd name="T24" fmla="*/ 4 w 79"/>
              <a:gd name="T25" fmla="*/ 55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9" h="101">
                <a:moveTo>
                  <a:pt x="4" y="55"/>
                </a:moveTo>
                <a:cubicBezTo>
                  <a:pt x="4" y="55"/>
                  <a:pt x="0" y="25"/>
                  <a:pt x="37" y="10"/>
                </a:cubicBezTo>
                <a:cubicBezTo>
                  <a:pt x="63" y="0"/>
                  <a:pt x="77" y="5"/>
                  <a:pt x="77" y="5"/>
                </a:cubicBezTo>
                <a:cubicBezTo>
                  <a:pt x="77" y="5"/>
                  <a:pt x="67" y="7"/>
                  <a:pt x="75" y="25"/>
                </a:cubicBezTo>
                <a:cubicBezTo>
                  <a:pt x="79" y="35"/>
                  <a:pt x="76" y="57"/>
                  <a:pt x="61" y="67"/>
                </a:cubicBezTo>
                <a:cubicBezTo>
                  <a:pt x="47" y="78"/>
                  <a:pt x="43" y="81"/>
                  <a:pt x="43" y="81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29" y="91"/>
                  <a:pt x="30" y="101"/>
                </a:cubicBezTo>
                <a:cubicBezTo>
                  <a:pt x="28" y="97"/>
                  <a:pt x="28" y="92"/>
                  <a:pt x="27" y="87"/>
                </a:cubicBezTo>
                <a:cubicBezTo>
                  <a:pt x="24" y="59"/>
                  <a:pt x="33" y="34"/>
                  <a:pt x="48" y="20"/>
                </a:cubicBezTo>
                <a:cubicBezTo>
                  <a:pt x="30" y="31"/>
                  <a:pt x="14" y="52"/>
                  <a:pt x="18" y="91"/>
                </a:cubicBezTo>
                <a:cubicBezTo>
                  <a:pt x="11" y="85"/>
                  <a:pt x="0" y="71"/>
                  <a:pt x="1" y="51"/>
                </a:cubicBezTo>
                <a:lnTo>
                  <a:pt x="4" y="5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20" name="Freeform 37"/>
          <p:cNvSpPr/>
          <p:nvPr/>
        </p:nvSpPr>
        <p:spPr bwMode="auto">
          <a:xfrm>
            <a:off x="6632314" y="1199848"/>
            <a:ext cx="796343" cy="1041607"/>
          </a:xfrm>
          <a:custGeom>
            <a:avLst/>
            <a:gdLst>
              <a:gd name="T0" fmla="*/ 15 w 111"/>
              <a:gd name="T1" fmla="*/ 90 h 145"/>
              <a:gd name="T2" fmla="*/ 45 w 111"/>
              <a:gd name="T3" fmla="*/ 21 h 145"/>
              <a:gd name="T4" fmla="*/ 98 w 111"/>
              <a:gd name="T5" fmla="*/ 2 h 145"/>
              <a:gd name="T6" fmla="*/ 101 w 111"/>
              <a:gd name="T7" fmla="*/ 31 h 145"/>
              <a:gd name="T8" fmla="*/ 94 w 111"/>
              <a:gd name="T9" fmla="*/ 91 h 145"/>
              <a:gd name="T10" fmla="*/ 74 w 111"/>
              <a:gd name="T11" fmla="*/ 114 h 145"/>
              <a:gd name="T12" fmla="*/ 86 w 111"/>
              <a:gd name="T13" fmla="*/ 110 h 145"/>
              <a:gd name="T14" fmla="*/ 61 w 111"/>
              <a:gd name="T15" fmla="*/ 145 h 145"/>
              <a:gd name="T16" fmla="*/ 54 w 111"/>
              <a:gd name="T17" fmla="*/ 126 h 145"/>
              <a:gd name="T18" fmla="*/ 63 w 111"/>
              <a:gd name="T19" fmla="*/ 30 h 145"/>
              <a:gd name="T20" fmla="*/ 42 w 111"/>
              <a:gd name="T21" fmla="*/ 134 h 145"/>
              <a:gd name="T22" fmla="*/ 9 w 111"/>
              <a:gd name="T23" fmla="*/ 86 h 145"/>
              <a:gd name="T24" fmla="*/ 15 w 111"/>
              <a:gd name="T25" fmla="*/ 9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145">
                <a:moveTo>
                  <a:pt x="15" y="90"/>
                </a:moveTo>
                <a:cubicBezTo>
                  <a:pt x="15" y="90"/>
                  <a:pt x="0" y="50"/>
                  <a:pt x="45" y="21"/>
                </a:cubicBezTo>
                <a:cubicBezTo>
                  <a:pt x="78" y="0"/>
                  <a:pt x="98" y="2"/>
                  <a:pt x="98" y="2"/>
                </a:cubicBezTo>
                <a:cubicBezTo>
                  <a:pt x="98" y="2"/>
                  <a:pt x="86" y="9"/>
                  <a:pt x="101" y="31"/>
                </a:cubicBezTo>
                <a:cubicBezTo>
                  <a:pt x="109" y="43"/>
                  <a:pt x="111" y="72"/>
                  <a:pt x="94" y="91"/>
                </a:cubicBezTo>
                <a:cubicBezTo>
                  <a:pt x="78" y="109"/>
                  <a:pt x="74" y="114"/>
                  <a:pt x="74" y="114"/>
                </a:cubicBezTo>
                <a:cubicBezTo>
                  <a:pt x="86" y="110"/>
                  <a:pt x="86" y="110"/>
                  <a:pt x="86" y="110"/>
                </a:cubicBezTo>
                <a:cubicBezTo>
                  <a:pt x="86" y="110"/>
                  <a:pt x="58" y="131"/>
                  <a:pt x="61" y="145"/>
                </a:cubicBezTo>
                <a:cubicBezTo>
                  <a:pt x="59" y="139"/>
                  <a:pt x="56" y="133"/>
                  <a:pt x="54" y="126"/>
                </a:cubicBezTo>
                <a:cubicBezTo>
                  <a:pt x="42" y="90"/>
                  <a:pt x="47" y="53"/>
                  <a:pt x="63" y="30"/>
                </a:cubicBezTo>
                <a:cubicBezTo>
                  <a:pt x="43" y="50"/>
                  <a:pt x="27" y="84"/>
                  <a:pt x="42" y="134"/>
                </a:cubicBezTo>
                <a:cubicBezTo>
                  <a:pt x="32" y="128"/>
                  <a:pt x="14" y="113"/>
                  <a:pt x="9" y="86"/>
                </a:cubicBezTo>
                <a:lnTo>
                  <a:pt x="15" y="90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21" name="Freeform 33"/>
          <p:cNvSpPr/>
          <p:nvPr/>
        </p:nvSpPr>
        <p:spPr bwMode="auto">
          <a:xfrm>
            <a:off x="5280212" y="1793686"/>
            <a:ext cx="801592" cy="665408"/>
          </a:xfrm>
          <a:custGeom>
            <a:avLst/>
            <a:gdLst>
              <a:gd name="T0" fmla="*/ 167 w 196"/>
              <a:gd name="T1" fmla="*/ 142 h 163"/>
              <a:gd name="T2" fmla="*/ 170 w 196"/>
              <a:gd name="T3" fmla="*/ 48 h 163"/>
              <a:gd name="T4" fmla="*/ 167 w 196"/>
              <a:gd name="T5" fmla="*/ 57 h 163"/>
              <a:gd name="T6" fmla="*/ 75 w 196"/>
              <a:gd name="T7" fmla="*/ 3 h 163"/>
              <a:gd name="T8" fmla="*/ 0 w 196"/>
              <a:gd name="T9" fmla="*/ 26 h 163"/>
              <a:gd name="T10" fmla="*/ 20 w 196"/>
              <a:gd name="T11" fmla="*/ 60 h 163"/>
              <a:gd name="T12" fmla="*/ 77 w 196"/>
              <a:gd name="T13" fmla="*/ 124 h 163"/>
              <a:gd name="T14" fmla="*/ 119 w 196"/>
              <a:gd name="T15" fmla="*/ 134 h 163"/>
              <a:gd name="T16" fmla="*/ 102 w 196"/>
              <a:gd name="T17" fmla="*/ 139 h 163"/>
              <a:gd name="T18" fmla="*/ 161 w 196"/>
              <a:gd name="T19" fmla="*/ 163 h 163"/>
              <a:gd name="T20" fmla="*/ 81 w 196"/>
              <a:gd name="T21" fmla="*/ 35 h 163"/>
              <a:gd name="T22" fmla="*/ 167 w 196"/>
              <a:gd name="T23" fmla="*/ 14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96" h="163">
                <a:moveTo>
                  <a:pt x="167" y="142"/>
                </a:moveTo>
                <a:cubicBezTo>
                  <a:pt x="167" y="142"/>
                  <a:pt x="196" y="98"/>
                  <a:pt x="170" y="48"/>
                </a:cubicBezTo>
                <a:cubicBezTo>
                  <a:pt x="167" y="57"/>
                  <a:pt x="167" y="57"/>
                  <a:pt x="167" y="57"/>
                </a:cubicBezTo>
                <a:cubicBezTo>
                  <a:pt x="167" y="57"/>
                  <a:pt x="152" y="0"/>
                  <a:pt x="75" y="3"/>
                </a:cubicBezTo>
                <a:cubicBezTo>
                  <a:pt x="21" y="6"/>
                  <a:pt x="0" y="26"/>
                  <a:pt x="0" y="26"/>
                </a:cubicBezTo>
                <a:cubicBezTo>
                  <a:pt x="0" y="26"/>
                  <a:pt x="19" y="23"/>
                  <a:pt x="20" y="60"/>
                </a:cubicBezTo>
                <a:cubicBezTo>
                  <a:pt x="21" y="81"/>
                  <a:pt x="43" y="116"/>
                  <a:pt x="77" y="124"/>
                </a:cubicBezTo>
                <a:cubicBezTo>
                  <a:pt x="111" y="131"/>
                  <a:pt x="119" y="134"/>
                  <a:pt x="119" y="134"/>
                </a:cubicBez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59" y="140"/>
                  <a:pt x="161" y="163"/>
                </a:cubicBezTo>
                <a:cubicBezTo>
                  <a:pt x="161" y="163"/>
                  <a:pt x="157" y="56"/>
                  <a:pt x="81" y="35"/>
                </a:cubicBezTo>
                <a:cubicBezTo>
                  <a:pt x="81" y="35"/>
                  <a:pt x="153" y="45"/>
                  <a:pt x="167" y="14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cxnSp>
        <p:nvCxnSpPr>
          <p:cNvPr id="27" name="Straight Connector 66"/>
          <p:cNvCxnSpPr/>
          <p:nvPr/>
        </p:nvCxnSpPr>
        <p:spPr>
          <a:xfrm>
            <a:off x="7919180" y="6229654"/>
            <a:ext cx="208280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67"/>
          <p:cNvCxnSpPr/>
          <p:nvPr/>
        </p:nvCxnSpPr>
        <p:spPr>
          <a:xfrm flipH="1">
            <a:off x="4358549" y="5317821"/>
            <a:ext cx="183401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70"/>
          <p:cNvCxnSpPr/>
          <p:nvPr/>
        </p:nvCxnSpPr>
        <p:spPr>
          <a:xfrm flipV="1">
            <a:off x="6192564" y="3781757"/>
            <a:ext cx="0" cy="1536064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73"/>
          <p:cNvCxnSpPr/>
          <p:nvPr/>
        </p:nvCxnSpPr>
        <p:spPr>
          <a:xfrm>
            <a:off x="9245787" y="3552477"/>
            <a:ext cx="205560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892286" y="3209545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92288" y="3671202"/>
            <a:ext cx="2933769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9" name="矩形 46"/>
          <p:cNvSpPr>
            <a:spLocks noChangeArrowheads="1"/>
          </p:cNvSpPr>
          <p:nvPr/>
        </p:nvSpPr>
        <p:spPr bwMode="auto">
          <a:xfrm>
            <a:off x="4067773" y="3623352"/>
            <a:ext cx="18752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添加主题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4128430" y="4079254"/>
            <a:ext cx="1912741" cy="90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在此录入上述图片的描述说明，在此录入上述图片的描述说明。</a:t>
            </a:r>
            <a:endParaRPr lang="zh-CN" altLang="en-US" sz="1465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1" name="矩形 46"/>
          <p:cNvSpPr>
            <a:spLocks noChangeArrowheads="1"/>
          </p:cNvSpPr>
          <p:nvPr/>
        </p:nvSpPr>
        <p:spPr bwMode="auto">
          <a:xfrm>
            <a:off x="8432320" y="4551878"/>
            <a:ext cx="25386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添加主题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8432323" y="4931961"/>
            <a:ext cx="1707191" cy="117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在此录入上述图片的描述说明，在此录入上述图片的描述说明。</a:t>
            </a:r>
            <a:endParaRPr lang="zh-CN" altLang="en-US" sz="1465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3" name="矩形 46"/>
          <p:cNvSpPr>
            <a:spLocks noChangeArrowheads="1"/>
          </p:cNvSpPr>
          <p:nvPr/>
        </p:nvSpPr>
        <p:spPr bwMode="auto">
          <a:xfrm>
            <a:off x="9857381" y="1938256"/>
            <a:ext cx="17071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添加主题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9857381" y="2318339"/>
            <a:ext cx="1707191" cy="117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在此录入上述图片的描述说明，在此录入上述图片的描述说明。</a:t>
            </a:r>
            <a:endParaRPr lang="zh-CN" altLang="en-US" sz="1465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7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4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900"/>
                            </p:stCondLst>
                            <p:childTnLst>
                              <p:par>
                                <p:cTn id="10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400"/>
                            </p:stCondLst>
                            <p:childTnLst>
                              <p:par>
                                <p:cTn id="1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Rectangle 2"/>
          <p:cNvSpPr/>
          <p:nvPr/>
        </p:nvSpPr>
        <p:spPr>
          <a:xfrm>
            <a:off x="1117600" y="2536754"/>
            <a:ext cx="4978400" cy="1930400"/>
          </a:xfrm>
          <a:prstGeom prst="rect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2" name="Rectangle 3"/>
          <p:cNvSpPr/>
          <p:nvPr/>
        </p:nvSpPr>
        <p:spPr>
          <a:xfrm>
            <a:off x="1117600" y="4467154"/>
            <a:ext cx="4978400" cy="1930400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3" name="Rectangle 4"/>
          <p:cNvSpPr/>
          <p:nvPr/>
        </p:nvSpPr>
        <p:spPr>
          <a:xfrm>
            <a:off x="6096000" y="2536754"/>
            <a:ext cx="4978400" cy="1930400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4" name="Rectangle 5"/>
          <p:cNvSpPr/>
          <p:nvPr/>
        </p:nvSpPr>
        <p:spPr>
          <a:xfrm>
            <a:off x="6096000" y="4467154"/>
            <a:ext cx="4978400" cy="1930400"/>
          </a:xfrm>
          <a:prstGeom prst="rect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5" name="Oval 6"/>
          <p:cNvSpPr/>
          <p:nvPr/>
        </p:nvSpPr>
        <p:spPr>
          <a:xfrm>
            <a:off x="5689600" y="4080854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0" name="Group 13"/>
          <p:cNvGrpSpPr/>
          <p:nvPr/>
        </p:nvGrpSpPr>
        <p:grpSpPr>
          <a:xfrm>
            <a:off x="10058400" y="3071616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41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2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3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44" name="Group 17"/>
          <p:cNvGrpSpPr/>
          <p:nvPr/>
        </p:nvGrpSpPr>
        <p:grpSpPr>
          <a:xfrm>
            <a:off x="10012061" y="5006623"/>
            <a:ext cx="786632" cy="851467"/>
            <a:chOff x="1847137" y="4256991"/>
            <a:chExt cx="454232" cy="49167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45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46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47" name="Freeform 103"/>
          <p:cNvSpPr>
            <a:spLocks noEditPoints="1"/>
          </p:cNvSpPr>
          <p:nvPr/>
        </p:nvSpPr>
        <p:spPr bwMode="auto">
          <a:xfrm>
            <a:off x="1412767" y="3113227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148" name="Group 21"/>
          <p:cNvGrpSpPr/>
          <p:nvPr/>
        </p:nvGrpSpPr>
        <p:grpSpPr>
          <a:xfrm>
            <a:off x="1422561" y="4983951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49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0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51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152" name="矩形 151"/>
          <p:cNvSpPr/>
          <p:nvPr/>
        </p:nvSpPr>
        <p:spPr>
          <a:xfrm>
            <a:off x="2485845" y="2858695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矩形 47"/>
          <p:cNvSpPr>
            <a:spLocks noChangeArrowheads="1"/>
          </p:cNvSpPr>
          <p:nvPr/>
        </p:nvSpPr>
        <p:spPr bwMode="auto">
          <a:xfrm>
            <a:off x="2485843" y="3361684"/>
            <a:ext cx="3334451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54" name="矩形 153"/>
          <p:cNvSpPr/>
          <p:nvPr/>
        </p:nvSpPr>
        <p:spPr>
          <a:xfrm>
            <a:off x="7378721" y="2858695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5" name="矩形 47"/>
          <p:cNvSpPr>
            <a:spLocks noChangeArrowheads="1"/>
          </p:cNvSpPr>
          <p:nvPr/>
        </p:nvSpPr>
        <p:spPr bwMode="auto">
          <a:xfrm>
            <a:off x="6510316" y="3361684"/>
            <a:ext cx="3280733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2485845" y="4777521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7" name="矩形 47"/>
          <p:cNvSpPr>
            <a:spLocks noChangeArrowheads="1"/>
          </p:cNvSpPr>
          <p:nvPr/>
        </p:nvSpPr>
        <p:spPr bwMode="auto">
          <a:xfrm>
            <a:off x="2485843" y="5280509"/>
            <a:ext cx="3334451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7378721" y="4777521"/>
            <a:ext cx="2408441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9" name="矩形 47"/>
          <p:cNvSpPr>
            <a:spLocks noChangeArrowheads="1"/>
          </p:cNvSpPr>
          <p:nvPr/>
        </p:nvSpPr>
        <p:spPr bwMode="auto">
          <a:xfrm>
            <a:off x="6510316" y="5280509"/>
            <a:ext cx="3280733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60" name="TextBox 107"/>
          <p:cNvSpPr txBox="1"/>
          <p:nvPr/>
        </p:nvSpPr>
        <p:spPr>
          <a:xfrm>
            <a:off x="1034785" y="1326075"/>
            <a:ext cx="10122441" cy="6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600" dirty="0"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 </a:t>
            </a:r>
            <a:endParaRPr lang="zh-CN" altLang="en-US" sz="1600" dirty="0">
              <a:sym typeface="微软雅黑" panose="020B050302020402020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2" grpId="0" animBg="1"/>
      <p:bldP spid="133" grpId="0" animBg="1"/>
      <p:bldP spid="134" grpId="0" animBg="1"/>
      <p:bldP spid="135" grpId="0" animBg="1"/>
      <p:bldP spid="147" grpId="0" animBg="1"/>
      <p:bldP spid="152" grpId="0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176329" y="1510554"/>
            <a:ext cx="1710344" cy="1710341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00" dirty="0">
              <a:ea typeface="微软雅黑" panose="020B0503020204020204" charset="-122"/>
            </a:endParaRPr>
          </a:p>
        </p:txBody>
      </p:sp>
      <p:sp>
        <p:nvSpPr>
          <p:cNvPr id="15" name="TextBox 38"/>
          <p:cNvSpPr txBox="1"/>
          <p:nvPr/>
        </p:nvSpPr>
        <p:spPr>
          <a:xfrm>
            <a:off x="2694481" y="1805747"/>
            <a:ext cx="7067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anose="020B0503020204020204" charset="-122"/>
              </a:rPr>
              <a:t>01</a:t>
            </a:r>
            <a:endParaRPr lang="en-US" altLang="zh-CN" sz="3200" dirty="0">
              <a:solidFill>
                <a:schemeClr val="bg1"/>
              </a:solidFill>
              <a:latin typeface="+mn-lt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72512" y="3511906"/>
            <a:ext cx="517976" cy="517976"/>
            <a:chOff x="598385" y="1247400"/>
            <a:chExt cx="517976" cy="517976"/>
          </a:xfrm>
        </p:grpSpPr>
        <p:sp>
          <p:nvSpPr>
            <p:cNvPr id="17" name="椭圆 16"/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292763" y="1510554"/>
            <a:ext cx="1710344" cy="1710341"/>
          </a:xfrm>
          <a:prstGeom prst="ellipse">
            <a:avLst/>
          </a:prstGeom>
          <a:solidFill>
            <a:srgbClr val="519315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4" name="TextBox 48"/>
          <p:cNvSpPr txBox="1"/>
          <p:nvPr/>
        </p:nvSpPr>
        <p:spPr>
          <a:xfrm>
            <a:off x="5794557" y="1805747"/>
            <a:ext cx="7067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>
            <a:off x="8378199" y="1510554"/>
            <a:ext cx="1710344" cy="1710341"/>
          </a:xfrm>
          <a:prstGeom prst="ellipse">
            <a:avLst/>
          </a:prstGeom>
          <a:solidFill>
            <a:srgbClr val="84B537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8879993" y="1805747"/>
            <a:ext cx="70675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anose="020B0503020204020204" charset="-122"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grpSp>
        <p:nvGrpSpPr>
          <p:cNvPr id="30" name="组合 29"/>
          <p:cNvGrpSpPr/>
          <p:nvPr/>
        </p:nvGrpSpPr>
        <p:grpSpPr>
          <a:xfrm>
            <a:off x="5888945" y="3511906"/>
            <a:ext cx="517976" cy="517976"/>
            <a:chOff x="5218110" y="2699335"/>
            <a:chExt cx="517976" cy="517976"/>
          </a:xfrm>
        </p:grpSpPr>
        <p:sp>
          <p:nvSpPr>
            <p:cNvPr id="31" name="椭圆 30"/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4" name="Freeform 14"/>
            <p:cNvSpPr/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5" name="Freeform 15"/>
            <p:cNvSpPr/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974381" y="3511906"/>
            <a:ext cx="517976" cy="517976"/>
            <a:chOff x="5227635" y="3563865"/>
            <a:chExt cx="517976" cy="517976"/>
          </a:xfrm>
        </p:grpSpPr>
        <p:sp>
          <p:nvSpPr>
            <p:cNvPr id="37" name="椭圆 36"/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323624" y="431731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901283" y="4801810"/>
            <a:ext cx="226043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40058" y="431731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5017716" y="4801810"/>
            <a:ext cx="226043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525494" y="431731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8103152" y="4801810"/>
            <a:ext cx="226043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22476" y="2371423"/>
            <a:ext cx="125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522552" y="2371423"/>
            <a:ext cx="125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607988" y="2371423"/>
            <a:ext cx="12507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0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2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4" dur="4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7" dur="4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1" dur="4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4" dur="4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5" grpId="0"/>
          <p:bldP spid="21" grpId="0" animBg="1"/>
          <p:bldP spid="24" grpId="0"/>
          <p:bldP spid="26" grpId="0" animBg="1"/>
          <p:bldP spid="29" grpId="0"/>
          <p:bldP spid="47" grpId="0"/>
          <p:bldP spid="48" grpId="0"/>
          <p:bldP spid="49" grpId="0"/>
          <p:bldP spid="50" grpId="0"/>
          <p:bldP spid="51" grpId="0"/>
          <p:bldP spid="52" grpId="0"/>
          <p:bldP spid="3" grpId="0"/>
          <p:bldP spid="42" grpId="0"/>
          <p:bldP spid="43" grpId="0"/>
          <p:bldP spid="41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5"/>
          <p:cNvGrpSpPr/>
          <p:nvPr/>
        </p:nvGrpSpPr>
        <p:grpSpPr bwMode="auto">
          <a:xfrm>
            <a:off x="1955981" y="3836557"/>
            <a:ext cx="1269412" cy="1271501"/>
            <a:chOff x="0" y="0"/>
            <a:chExt cx="1080120" cy="1080120"/>
          </a:xfrm>
        </p:grpSpPr>
        <p:grpSp>
          <p:nvGrpSpPr>
            <p:cNvPr id="4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4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4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84B537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44" name="文本框 10"/>
            <p:cNvSpPr>
              <a:spLocks noChangeArrowheads="1"/>
            </p:cNvSpPr>
            <p:nvPr/>
          </p:nvSpPr>
          <p:spPr bwMode="auto">
            <a:xfrm>
              <a:off x="153831" y="365759"/>
              <a:ext cx="766822" cy="32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charset="-122"/>
                </a:rPr>
                <a:t>关键词</a:t>
              </a:r>
              <a:endParaRPr lang="zh-CN" altLang="en-US" sz="1865" b="1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endParaRPr>
            </a:p>
          </p:txBody>
        </p:sp>
      </p:grpSp>
      <p:grpSp>
        <p:nvGrpSpPr>
          <p:cNvPr id="47" name="Group 10"/>
          <p:cNvGrpSpPr/>
          <p:nvPr/>
        </p:nvGrpSpPr>
        <p:grpSpPr bwMode="auto">
          <a:xfrm>
            <a:off x="3266465" y="2144957"/>
            <a:ext cx="1741708" cy="1742012"/>
            <a:chOff x="0" y="0"/>
            <a:chExt cx="1080120" cy="1080120"/>
          </a:xfrm>
        </p:grpSpPr>
        <p:grpSp>
          <p:nvGrpSpPr>
            <p:cNvPr id="4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5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9315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49" name="文本框 26"/>
            <p:cNvSpPr>
              <a:spLocks noChangeArrowheads="1"/>
            </p:cNvSpPr>
            <p:nvPr/>
          </p:nvSpPr>
          <p:spPr bwMode="auto">
            <a:xfrm>
              <a:off x="227817" y="400115"/>
              <a:ext cx="624495" cy="260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charset="-122"/>
                </a:rPr>
                <a:t>关键词</a:t>
              </a:r>
              <a:endParaRPr lang="zh-CN" altLang="en-US" sz="2135" b="1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endParaRPr>
            </a:p>
          </p:txBody>
        </p:sp>
      </p:grpSp>
      <p:grpSp>
        <p:nvGrpSpPr>
          <p:cNvPr id="52" name="Group 15"/>
          <p:cNvGrpSpPr/>
          <p:nvPr/>
        </p:nvGrpSpPr>
        <p:grpSpPr bwMode="auto">
          <a:xfrm>
            <a:off x="5571941" y="3836560"/>
            <a:ext cx="1560631" cy="1560903"/>
            <a:chOff x="0" y="0"/>
            <a:chExt cx="1080120" cy="1080120"/>
          </a:xfrm>
        </p:grpSpPr>
        <p:grpSp>
          <p:nvGrpSpPr>
            <p:cNvPr id="5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5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519315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54" name="文本框 31"/>
            <p:cNvSpPr>
              <a:spLocks noChangeArrowheads="1"/>
            </p:cNvSpPr>
            <p:nvPr/>
          </p:nvSpPr>
          <p:spPr bwMode="auto">
            <a:xfrm>
              <a:off x="191586" y="398075"/>
              <a:ext cx="696954" cy="291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135" b="1" dirty="0">
                  <a:solidFill>
                    <a:schemeClr val="bg1"/>
                  </a:solidFill>
                  <a:sym typeface="微软雅黑" panose="020B0503020204020204" charset="-122"/>
                </a:rPr>
                <a:t>关键词</a:t>
              </a:r>
              <a:endParaRPr lang="zh-CN" altLang="en-US" sz="2135" b="1" dirty="0">
                <a:solidFill>
                  <a:schemeClr val="bg1"/>
                </a:solidFill>
                <a:sym typeface="微软雅黑" panose="020B0503020204020204" charset="-122"/>
              </a:endParaRPr>
            </a:p>
          </p:txBody>
        </p:sp>
      </p:grpSp>
      <p:grpSp>
        <p:nvGrpSpPr>
          <p:cNvPr id="57" name="Group 20"/>
          <p:cNvGrpSpPr/>
          <p:nvPr/>
        </p:nvGrpSpPr>
        <p:grpSpPr bwMode="auto">
          <a:xfrm>
            <a:off x="7399517" y="1383173"/>
            <a:ext cx="2286808" cy="2287208"/>
            <a:chOff x="0" y="0"/>
            <a:chExt cx="1080120" cy="1080120"/>
          </a:xfrm>
        </p:grpSpPr>
        <p:grpSp>
          <p:nvGrpSpPr>
            <p:cNvPr id="5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6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  <p:sp>
            <p:nvSpPr>
              <p:cNvPr id="6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84B537"/>
              </a:solidFill>
              <a:ln w="19050">
                <a:solidFill>
                  <a:schemeClr val="tx1">
                    <a:lumMod val="65000"/>
                    <a:lumOff val="35000"/>
                  </a:schemeClr>
                </a:solidFill>
                <a:miter lim="800000"/>
              </a:ln>
            </p:spPr>
            <p:txBody>
              <a:bodyPr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微软雅黑" panose="020B0503020204020204" charset="-122"/>
                    <a:ea typeface="微软雅黑" panose="020B0503020204020204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2135">
                  <a:solidFill>
                    <a:srgbClr val="FFFFFF"/>
                  </a:solidFill>
                  <a:sym typeface="微软雅黑" panose="020B0503020204020204" charset="-122"/>
                </a:endParaRPr>
              </a:p>
            </p:txBody>
          </p:sp>
        </p:grpSp>
        <p:sp>
          <p:nvSpPr>
            <p:cNvPr id="59" name="文本框 37"/>
            <p:cNvSpPr>
              <a:spLocks noChangeArrowheads="1"/>
            </p:cNvSpPr>
            <p:nvPr/>
          </p:nvSpPr>
          <p:spPr bwMode="auto">
            <a:xfrm>
              <a:off x="254541" y="414093"/>
              <a:ext cx="571036" cy="23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665" b="1" dirty="0">
                  <a:solidFill>
                    <a:schemeClr val="bg1">
                      <a:lumMod val="95000"/>
                    </a:schemeClr>
                  </a:solidFill>
                  <a:sym typeface="微软雅黑" panose="020B0503020204020204" charset="-122"/>
                </a:rPr>
                <a:t>关键词</a:t>
              </a:r>
              <a:endParaRPr lang="zh-CN" altLang="en-US" sz="2665" b="1" dirty="0">
                <a:solidFill>
                  <a:schemeClr val="bg1">
                    <a:lumMod val="95000"/>
                  </a:schemeClr>
                </a:solidFill>
                <a:sym typeface="微软雅黑" panose="020B0503020204020204" charset="-122"/>
              </a:endParaRPr>
            </a:p>
          </p:txBody>
        </p:sp>
      </p:grpSp>
      <p:cxnSp>
        <p:nvCxnSpPr>
          <p:cNvPr id="62" name="直接连接符 13"/>
          <p:cNvCxnSpPr>
            <a:cxnSpLocks noChangeShapeType="1"/>
            <a:stCxn id="45" idx="7"/>
            <a:endCxn id="50" idx="3"/>
          </p:cNvCxnSpPr>
          <p:nvPr/>
        </p:nvCxnSpPr>
        <p:spPr bwMode="auto">
          <a:xfrm flipV="1">
            <a:off x="3039492" y="3631854"/>
            <a:ext cx="482037" cy="390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3" name="直接连接符 17"/>
          <p:cNvCxnSpPr>
            <a:cxnSpLocks noChangeShapeType="1"/>
            <a:endCxn id="55" idx="1"/>
          </p:cNvCxnSpPr>
          <p:nvPr/>
        </p:nvCxnSpPr>
        <p:spPr bwMode="auto">
          <a:xfrm>
            <a:off x="4892059" y="3410860"/>
            <a:ext cx="908431" cy="65428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4" name="直接连接符 20"/>
          <p:cNvCxnSpPr>
            <a:cxnSpLocks noChangeShapeType="1"/>
            <a:stCxn id="55" idx="7"/>
            <a:endCxn id="60" idx="3"/>
          </p:cNvCxnSpPr>
          <p:nvPr/>
        </p:nvCxnSpPr>
        <p:spPr bwMode="auto">
          <a:xfrm flipV="1">
            <a:off x="6902956" y="3334302"/>
            <a:ext cx="830717" cy="731907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5" name="直接连接符 23"/>
          <p:cNvCxnSpPr>
            <a:cxnSpLocks noChangeShapeType="1"/>
            <a:stCxn id="74" idx="5"/>
            <a:endCxn id="45" idx="1"/>
          </p:cNvCxnSpPr>
          <p:nvPr/>
        </p:nvCxnSpPr>
        <p:spPr bwMode="auto">
          <a:xfrm>
            <a:off x="1742461" y="3737986"/>
            <a:ext cx="399423" cy="284779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6" name="直接连接符 43"/>
          <p:cNvCxnSpPr>
            <a:cxnSpLocks noChangeShapeType="1"/>
            <a:stCxn id="75" idx="7"/>
            <a:endCxn id="55" idx="3"/>
          </p:cNvCxnSpPr>
          <p:nvPr/>
        </p:nvCxnSpPr>
        <p:spPr bwMode="auto">
          <a:xfrm flipV="1">
            <a:off x="5398461" y="5168873"/>
            <a:ext cx="402028" cy="370724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直接连接符 72"/>
          <p:cNvCxnSpPr>
            <a:cxnSpLocks noChangeShapeType="1"/>
            <a:stCxn id="60" idx="6"/>
            <a:endCxn id="76" idx="1"/>
          </p:cNvCxnSpPr>
          <p:nvPr/>
        </p:nvCxnSpPr>
        <p:spPr bwMode="auto">
          <a:xfrm>
            <a:off x="9686329" y="2526777"/>
            <a:ext cx="558375" cy="374768"/>
          </a:xfrm>
          <a:prstGeom prst="line">
            <a:avLst/>
          </a:prstGeom>
          <a:noFill/>
          <a:ln w="28575">
            <a:solidFill>
              <a:schemeClr val="bg1">
                <a:lumMod val="75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矩形 76"/>
          <p:cNvSpPr>
            <a:spLocks noChangeArrowheads="1"/>
          </p:cNvSpPr>
          <p:nvPr/>
        </p:nvSpPr>
        <p:spPr bwMode="auto">
          <a:xfrm>
            <a:off x="1628197" y="5119258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69" name="矩形 80"/>
          <p:cNvSpPr>
            <a:spLocks noChangeArrowheads="1"/>
          </p:cNvSpPr>
          <p:nvPr/>
        </p:nvSpPr>
        <p:spPr bwMode="auto">
          <a:xfrm>
            <a:off x="3209361" y="3922442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0" name="矩形 81"/>
          <p:cNvSpPr>
            <a:spLocks noChangeArrowheads="1"/>
          </p:cNvSpPr>
          <p:nvPr/>
        </p:nvSpPr>
        <p:spPr bwMode="auto">
          <a:xfrm>
            <a:off x="5481235" y="5444134"/>
            <a:ext cx="1918283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r>
              <a:rPr lang="en-US" altLang="zh-CN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1" name="矩形 82"/>
          <p:cNvSpPr>
            <a:spLocks noChangeArrowheads="1"/>
          </p:cNvSpPr>
          <p:nvPr/>
        </p:nvSpPr>
        <p:spPr bwMode="auto">
          <a:xfrm>
            <a:off x="7659769" y="3700257"/>
            <a:ext cx="1821980" cy="35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27" tIns="53764" rIns="107527" bIns="5376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ts val="1880"/>
              </a:lnSpc>
              <a:spcBef>
                <a:spcPct val="0"/>
              </a:spcBef>
              <a:buNone/>
            </a:pPr>
            <a:r>
              <a:rPr lang="zh-CN" altLang="en-US" sz="1465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charset="-122"/>
              </a:rPr>
              <a:t>点击添加描述总结</a:t>
            </a:r>
            <a:endParaRPr lang="zh-CN" altLang="en-US" sz="1465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2" name="矩形 85"/>
          <p:cNvSpPr>
            <a:spLocks noChangeArrowheads="1"/>
          </p:cNvSpPr>
          <p:nvPr/>
        </p:nvSpPr>
        <p:spPr bwMode="auto">
          <a:xfrm>
            <a:off x="7985012" y="4401113"/>
            <a:ext cx="3097721" cy="48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519315"/>
                </a:solidFill>
                <a:sym typeface="微软雅黑" panose="020B0503020204020204" charset="-122"/>
              </a:rPr>
              <a:t>添加主要观点</a:t>
            </a:r>
            <a:endParaRPr lang="zh-CN" altLang="en-US" sz="2400" dirty="0">
              <a:solidFill>
                <a:srgbClr val="519315"/>
              </a:solidFill>
              <a:latin typeface="Arial" panose="020B0604020202020204" pitchFamily="34" charset="0"/>
            </a:endParaRPr>
          </a:p>
        </p:txBody>
      </p:sp>
      <p:sp>
        <p:nvSpPr>
          <p:cNvPr id="73" name="文本框 13"/>
          <p:cNvSpPr txBox="1"/>
          <p:nvPr/>
        </p:nvSpPr>
        <p:spPr>
          <a:xfrm>
            <a:off x="8000033" y="4944828"/>
            <a:ext cx="3193835" cy="156965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4" name="椭圆 56"/>
          <p:cNvSpPr>
            <a:spLocks noChangeArrowheads="1"/>
          </p:cNvSpPr>
          <p:nvPr/>
        </p:nvSpPr>
        <p:spPr bwMode="auto">
          <a:xfrm rot="21019161">
            <a:off x="1278028" y="3334304"/>
            <a:ext cx="511499" cy="51158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sp>
        <p:nvSpPr>
          <p:cNvPr id="75" name="椭圆 58"/>
          <p:cNvSpPr>
            <a:spLocks noChangeArrowheads="1"/>
          </p:cNvSpPr>
          <p:nvPr/>
        </p:nvSpPr>
        <p:spPr bwMode="auto">
          <a:xfrm>
            <a:off x="4837585" y="5443074"/>
            <a:ext cx="657108" cy="65909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sp>
        <p:nvSpPr>
          <p:cNvPr id="76" name="椭圆 70"/>
          <p:cNvSpPr>
            <a:spLocks noChangeArrowheads="1"/>
          </p:cNvSpPr>
          <p:nvPr/>
        </p:nvSpPr>
        <p:spPr bwMode="auto">
          <a:xfrm>
            <a:off x="10133432" y="2790262"/>
            <a:ext cx="759781" cy="75991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07527" tIns="53764" rIns="107527" bIns="53764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2135">
              <a:solidFill>
                <a:srgbClr val="FFFFFF"/>
              </a:solidFill>
              <a:sym typeface="微软雅黑" panose="020B0503020204020204" charset="-122"/>
            </a:endParaRPr>
          </a:p>
        </p:txBody>
      </p:sp>
      <p:sp>
        <p:nvSpPr>
          <p:cNvPr id="3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3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4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  <p:bldP spid="74" grpId="0" animBg="1"/>
      <p:bldP spid="75" grpId="0" animBg="1"/>
      <p:bldP spid="76" grpId="0" animBg="1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396"/>
            <a:chOff x="1332621" y="1609202"/>
            <a:chExt cx="3260797" cy="190229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504"/>
              <a:chOff x="1548343" y="856308"/>
              <a:chExt cx="3098146" cy="77926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PART02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5" y="3460061"/>
            <a:ext cx="6738599" cy="367427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3"/>
          <p:cNvSpPr txBox="1"/>
          <p:nvPr/>
        </p:nvSpPr>
        <p:spPr>
          <a:xfrm>
            <a:off x="6225110" y="2081996"/>
            <a:ext cx="115863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Step</a:t>
            </a:r>
            <a:endParaRPr lang="en-US" altLang="zh-CN" sz="36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6000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619847" y="1514382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任意多边形 20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 flipV="1">
            <a:off x="3" y="4163473"/>
            <a:ext cx="4596196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16"/>
          <p:cNvSpPr txBox="1"/>
          <p:nvPr/>
        </p:nvSpPr>
        <p:spPr>
          <a:xfrm>
            <a:off x="4027950" y="4713948"/>
            <a:ext cx="115863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Step</a:t>
            </a:r>
            <a:endParaRPr lang="en-US" altLang="zh-CN" sz="36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6000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 flipV="1">
            <a:off x="3454769" y="416347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任意多边形 25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 flipV="1">
            <a:off x="6990445" y="4163473"/>
            <a:ext cx="5201555" cy="36960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24"/>
          <p:cNvSpPr txBox="1"/>
          <p:nvPr/>
        </p:nvSpPr>
        <p:spPr>
          <a:xfrm>
            <a:off x="6519446" y="4729991"/>
            <a:ext cx="1158632" cy="1421920"/>
          </a:xfrm>
          <a:prstGeom prst="rect">
            <a:avLst/>
          </a:prstGeom>
          <a:noFill/>
        </p:spPr>
        <p:txBody>
          <a:bodyPr wrap="none" lIns="91431" tIns="45716" rIns="91431" bIns="45716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3600" dirty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Step</a:t>
            </a:r>
            <a:endParaRPr lang="en-US" altLang="zh-CN" sz="36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90000"/>
              </a:lnSpc>
            </a:pPr>
            <a:r>
              <a:rPr lang="en-US" altLang="zh-CN" sz="6000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6000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 flipV="1">
            <a:off x="5899065" y="4163479"/>
            <a:ext cx="2313111" cy="2313111"/>
            <a:chOff x="6864437" y="1751529"/>
            <a:chExt cx="1970470" cy="197047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任意多边形 32"/>
            <p:cNvSpPr/>
            <p:nvPr/>
          </p:nvSpPr>
          <p:spPr>
            <a:xfrm>
              <a:off x="6864437" y="1751529"/>
              <a:ext cx="1970470" cy="1523844"/>
            </a:xfrm>
            <a:custGeom>
              <a:avLst/>
              <a:gdLst>
                <a:gd name="connsiteX0" fmla="*/ 985235 w 1970470"/>
                <a:gd name="connsiteY0" fmla="*/ 0 h 1523844"/>
                <a:gd name="connsiteX1" fmla="*/ 1970470 w 1970470"/>
                <a:gd name="connsiteY1" fmla="*/ 985235 h 1523844"/>
                <a:gd name="connsiteX2" fmla="*/ 1851557 w 1970470"/>
                <a:gd name="connsiteY2" fmla="*/ 1454856 h 1523844"/>
                <a:gd name="connsiteX3" fmla="*/ 1809646 w 1970470"/>
                <a:gd name="connsiteY3" fmla="*/ 1523844 h 1523844"/>
                <a:gd name="connsiteX4" fmla="*/ 1380307 w 1970470"/>
                <a:gd name="connsiteY4" fmla="*/ 1523844 h 1523844"/>
                <a:gd name="connsiteX5" fmla="*/ 1458954 w 1970470"/>
                <a:gd name="connsiteY5" fmla="*/ 1458954 h 1523844"/>
                <a:gd name="connsiteX6" fmla="*/ 1655175 w 1970470"/>
                <a:gd name="connsiteY6" fmla="*/ 985235 h 1523844"/>
                <a:gd name="connsiteX7" fmla="*/ 985235 w 1970470"/>
                <a:gd name="connsiteY7" fmla="*/ 315295 h 1523844"/>
                <a:gd name="connsiteX8" fmla="*/ 315295 w 1970470"/>
                <a:gd name="connsiteY8" fmla="*/ 985235 h 1523844"/>
                <a:gd name="connsiteX9" fmla="*/ 511516 w 1970470"/>
                <a:gd name="connsiteY9" fmla="*/ 1458954 h 1523844"/>
                <a:gd name="connsiteX10" fmla="*/ 590163 w 1970470"/>
                <a:gd name="connsiteY10" fmla="*/ 1523844 h 1523844"/>
                <a:gd name="connsiteX11" fmla="*/ 160824 w 1970470"/>
                <a:gd name="connsiteY11" fmla="*/ 1523844 h 1523844"/>
                <a:gd name="connsiteX12" fmla="*/ 118913 w 1970470"/>
                <a:gd name="connsiteY12" fmla="*/ 1454856 h 1523844"/>
                <a:gd name="connsiteX13" fmla="*/ 0 w 1970470"/>
                <a:gd name="connsiteY13" fmla="*/ 985235 h 1523844"/>
                <a:gd name="connsiteX14" fmla="*/ 985235 w 1970470"/>
                <a:gd name="connsiteY14" fmla="*/ 0 h 152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7025261" y="3275373"/>
              <a:ext cx="1648822" cy="446626"/>
            </a:xfrm>
            <a:custGeom>
              <a:avLst/>
              <a:gdLst>
                <a:gd name="connsiteX0" fmla="*/ 0 w 1648822"/>
                <a:gd name="connsiteY0" fmla="*/ 0 h 446626"/>
                <a:gd name="connsiteX1" fmla="*/ 429339 w 1648822"/>
                <a:gd name="connsiteY1" fmla="*/ 0 h 446626"/>
                <a:gd name="connsiteX2" fmla="*/ 449841 w 1648822"/>
                <a:gd name="connsiteY2" fmla="*/ 16916 h 446626"/>
                <a:gd name="connsiteX3" fmla="*/ 824411 w 1648822"/>
                <a:gd name="connsiteY3" fmla="*/ 131331 h 446626"/>
                <a:gd name="connsiteX4" fmla="*/ 1198981 w 1648822"/>
                <a:gd name="connsiteY4" fmla="*/ 16916 h 446626"/>
                <a:gd name="connsiteX5" fmla="*/ 1219483 w 1648822"/>
                <a:gd name="connsiteY5" fmla="*/ 0 h 446626"/>
                <a:gd name="connsiteX6" fmla="*/ 1648822 w 1648822"/>
                <a:gd name="connsiteY6" fmla="*/ 0 h 446626"/>
                <a:gd name="connsiteX7" fmla="*/ 1641383 w 1648822"/>
                <a:gd name="connsiteY7" fmla="*/ 12245 h 446626"/>
                <a:gd name="connsiteX8" fmla="*/ 824411 w 1648822"/>
                <a:gd name="connsiteY8" fmla="*/ 446626 h 446626"/>
                <a:gd name="connsiteX9" fmla="*/ 7439 w 1648822"/>
                <a:gd name="connsiteY9" fmla="*/ 12245 h 446626"/>
                <a:gd name="connsiteX10" fmla="*/ 0 w 1648822"/>
                <a:gd name="connsiteY10" fmla="*/ 0 h 446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2567502" y="1832221"/>
            <a:ext cx="2881797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点击此处输入内容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990702" y="2296030"/>
            <a:ext cx="4458597" cy="934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8" name="TextBox 59"/>
          <p:cNvSpPr txBox="1">
            <a:spLocks noChangeArrowheads="1"/>
          </p:cNvSpPr>
          <p:nvPr/>
        </p:nvSpPr>
        <p:spPr bwMode="auto">
          <a:xfrm flipH="1">
            <a:off x="8420539" y="4687766"/>
            <a:ext cx="2952599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点击此处输入内容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17"/>
          <p:cNvSpPr>
            <a:spLocks noChangeArrowheads="1"/>
          </p:cNvSpPr>
          <p:nvPr/>
        </p:nvSpPr>
        <p:spPr bwMode="auto">
          <a:xfrm>
            <a:off x="8438771" y="5183014"/>
            <a:ext cx="2916167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0" name="TextBox 59"/>
          <p:cNvSpPr txBox="1">
            <a:spLocks noChangeArrowheads="1"/>
          </p:cNvSpPr>
          <p:nvPr/>
        </p:nvSpPr>
        <p:spPr bwMode="auto">
          <a:xfrm flipH="1">
            <a:off x="644963" y="4657265"/>
            <a:ext cx="2588687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点击输入内容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17"/>
          <p:cNvSpPr>
            <a:spLocks noChangeArrowheads="1"/>
          </p:cNvSpPr>
          <p:nvPr/>
        </p:nvSpPr>
        <p:spPr bwMode="auto">
          <a:xfrm>
            <a:off x="990704" y="5152514"/>
            <a:ext cx="2221425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  <p:bldP spid="28" grpId="0" animBg="1"/>
      <p:bldP spid="31" grpId="0"/>
      <p:bldP spid="35" grpId="0"/>
      <p:bldP spid="37" grpId="0"/>
      <p:bldP spid="38" grpId="0"/>
      <p:bldP spid="39" grpId="0"/>
      <p:bldP spid="40" grpId="0"/>
      <p:bldP spid="41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reeform 29"/>
          <p:cNvSpPr/>
          <p:nvPr/>
        </p:nvSpPr>
        <p:spPr bwMode="auto">
          <a:xfrm>
            <a:off x="9133420" y="5271196"/>
            <a:ext cx="143933" cy="211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8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68">
                <a:moveTo>
                  <a:pt x="0" y="0"/>
                </a:moveTo>
                <a:lnTo>
                  <a:pt x="68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1" name="Group 134"/>
          <p:cNvGrpSpPr/>
          <p:nvPr/>
        </p:nvGrpSpPr>
        <p:grpSpPr>
          <a:xfrm>
            <a:off x="5051036" y="3315464"/>
            <a:ext cx="2089928" cy="3231617"/>
            <a:chOff x="3606801" y="1272140"/>
            <a:chExt cx="1920875" cy="2970213"/>
          </a:xfrm>
        </p:grpSpPr>
        <p:sp>
          <p:nvSpPr>
            <p:cNvPr id="70" name="Freeform 37"/>
            <p:cNvSpPr/>
            <p:nvPr/>
          </p:nvSpPr>
          <p:spPr bwMode="auto">
            <a:xfrm>
              <a:off x="4586288" y="1272140"/>
              <a:ext cx="885825" cy="628650"/>
            </a:xfrm>
            <a:custGeom>
              <a:avLst/>
              <a:gdLst/>
              <a:ahLst/>
              <a:cxnLst>
                <a:cxn ang="0">
                  <a:pos x="626" y="266"/>
                </a:cxn>
                <a:cxn ang="0">
                  <a:pos x="839" y="594"/>
                </a:cxn>
                <a:cxn ang="0">
                  <a:pos x="0" y="594"/>
                </a:cxn>
                <a:cxn ang="0">
                  <a:pos x="0" y="0"/>
                </a:cxn>
                <a:cxn ang="0">
                  <a:pos x="626" y="266"/>
                </a:cxn>
              </a:cxnLst>
              <a:rect l="0" t="0" r="r" b="b"/>
              <a:pathLst>
                <a:path w="839" h="594">
                  <a:moveTo>
                    <a:pt x="626" y="266"/>
                  </a:moveTo>
                  <a:cubicBezTo>
                    <a:pt x="724" y="364"/>
                    <a:pt x="795" y="473"/>
                    <a:pt x="839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44" y="4"/>
                    <a:pt x="452" y="92"/>
                    <a:pt x="626" y="266"/>
                  </a:cubicBezTo>
                  <a:close/>
                </a:path>
              </a:pathLst>
            </a:custGeom>
            <a:solidFill>
              <a:srgbClr val="84B537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1" name="Group 104"/>
            <p:cNvGrpSpPr/>
            <p:nvPr/>
          </p:nvGrpSpPr>
          <p:grpSpPr>
            <a:xfrm>
              <a:off x="4089401" y="3400978"/>
              <a:ext cx="963612" cy="841375"/>
              <a:chOff x="4089401" y="2825751"/>
              <a:chExt cx="963612" cy="841375"/>
            </a:xfrm>
            <a:solidFill>
              <a:schemeClr val="tx1">
                <a:lumMod val="65000"/>
                <a:lumOff val="35000"/>
              </a:schemeClr>
            </a:solidFill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</p:grpSpPr>
          <p:sp>
            <p:nvSpPr>
              <p:cNvPr id="88" name="Freeform 36"/>
              <p:cNvSpPr/>
              <p:nvPr/>
            </p:nvSpPr>
            <p:spPr bwMode="auto">
              <a:xfrm>
                <a:off x="4203701" y="3382963"/>
                <a:ext cx="736600" cy="284163"/>
              </a:xfrm>
              <a:custGeom>
                <a:avLst/>
                <a:gdLst/>
                <a:ahLst/>
                <a:cxnLst>
                  <a:cxn ang="0">
                    <a:pos x="682" y="13"/>
                  </a:cxn>
                  <a:cxn ang="0">
                    <a:pos x="696" y="47"/>
                  </a:cxn>
                  <a:cxn ang="0">
                    <a:pos x="682" y="80"/>
                  </a:cxn>
                  <a:cxn ang="0">
                    <a:pos x="649" y="94"/>
                  </a:cxn>
                  <a:cxn ang="0">
                    <a:pos x="596" y="94"/>
                  </a:cxn>
                  <a:cxn ang="0">
                    <a:pos x="446" y="194"/>
                  </a:cxn>
                  <a:cxn ang="0">
                    <a:pos x="410" y="213"/>
                  </a:cxn>
                  <a:cxn ang="0">
                    <a:pos x="411" y="221"/>
                  </a:cxn>
                  <a:cxn ang="0">
                    <a:pos x="411" y="249"/>
                  </a:cxn>
                  <a:cxn ang="0">
                    <a:pos x="349" y="268"/>
                  </a:cxn>
                  <a:cxn ang="0">
                    <a:pos x="285" y="249"/>
                  </a:cxn>
                  <a:cxn ang="0">
                    <a:pos x="285" y="221"/>
                  </a:cxn>
                  <a:cxn ang="0">
                    <a:pos x="286" y="212"/>
                  </a:cxn>
                  <a:cxn ang="0">
                    <a:pos x="245" y="194"/>
                  </a:cxn>
                  <a:cxn ang="0">
                    <a:pos x="89" y="94"/>
                  </a:cxn>
                  <a:cxn ang="0">
                    <a:pos x="47" y="94"/>
                  </a:cxn>
                  <a:cxn ang="0">
                    <a:pos x="14" y="80"/>
                  </a:cxn>
                  <a:cxn ang="0">
                    <a:pos x="0" y="47"/>
                  </a:cxn>
                  <a:cxn ang="0">
                    <a:pos x="14" y="13"/>
                  </a:cxn>
                  <a:cxn ang="0">
                    <a:pos x="47" y="0"/>
                  </a:cxn>
                  <a:cxn ang="0">
                    <a:pos x="649" y="0"/>
                  </a:cxn>
                  <a:cxn ang="0">
                    <a:pos x="682" y="13"/>
                  </a:cxn>
                </a:cxnLst>
                <a:rect l="0" t="0" r="r" b="b"/>
                <a:pathLst>
                  <a:path w="696" h="268">
                    <a:moveTo>
                      <a:pt x="682" y="13"/>
                    </a:moveTo>
                    <a:cubicBezTo>
                      <a:pt x="691" y="23"/>
                      <a:pt x="696" y="34"/>
                      <a:pt x="696" y="47"/>
                    </a:cubicBezTo>
                    <a:cubicBezTo>
                      <a:pt x="696" y="60"/>
                      <a:pt x="691" y="71"/>
                      <a:pt x="682" y="80"/>
                    </a:cubicBezTo>
                    <a:cubicBezTo>
                      <a:pt x="673" y="89"/>
                      <a:pt x="662" y="94"/>
                      <a:pt x="649" y="94"/>
                    </a:cubicBezTo>
                    <a:cubicBezTo>
                      <a:pt x="596" y="94"/>
                      <a:pt x="596" y="94"/>
                      <a:pt x="596" y="94"/>
                    </a:cubicBezTo>
                    <a:cubicBezTo>
                      <a:pt x="555" y="128"/>
                      <a:pt x="505" y="161"/>
                      <a:pt x="446" y="194"/>
                    </a:cubicBezTo>
                    <a:cubicBezTo>
                      <a:pt x="434" y="200"/>
                      <a:pt x="423" y="206"/>
                      <a:pt x="410" y="213"/>
                    </a:cubicBezTo>
                    <a:cubicBezTo>
                      <a:pt x="411" y="215"/>
                      <a:pt x="411" y="218"/>
                      <a:pt x="411" y="221"/>
                    </a:cubicBezTo>
                    <a:cubicBezTo>
                      <a:pt x="411" y="249"/>
                      <a:pt x="411" y="249"/>
                      <a:pt x="411" y="249"/>
                    </a:cubicBezTo>
                    <a:cubicBezTo>
                      <a:pt x="390" y="262"/>
                      <a:pt x="370" y="268"/>
                      <a:pt x="349" y="268"/>
                    </a:cubicBezTo>
                    <a:cubicBezTo>
                      <a:pt x="328" y="268"/>
                      <a:pt x="306" y="262"/>
                      <a:pt x="285" y="249"/>
                    </a:cubicBezTo>
                    <a:cubicBezTo>
                      <a:pt x="285" y="221"/>
                      <a:pt x="285" y="221"/>
                      <a:pt x="285" y="221"/>
                    </a:cubicBezTo>
                    <a:cubicBezTo>
                      <a:pt x="285" y="218"/>
                      <a:pt x="285" y="215"/>
                      <a:pt x="286" y="212"/>
                    </a:cubicBezTo>
                    <a:cubicBezTo>
                      <a:pt x="272" y="206"/>
                      <a:pt x="258" y="200"/>
                      <a:pt x="245" y="194"/>
                    </a:cubicBezTo>
                    <a:cubicBezTo>
                      <a:pt x="189" y="166"/>
                      <a:pt x="137" y="133"/>
                      <a:pt x="89" y="94"/>
                    </a:cubicBezTo>
                    <a:cubicBezTo>
                      <a:pt x="47" y="94"/>
                      <a:pt x="47" y="94"/>
                      <a:pt x="47" y="94"/>
                    </a:cubicBezTo>
                    <a:cubicBezTo>
                      <a:pt x="34" y="94"/>
                      <a:pt x="23" y="89"/>
                      <a:pt x="14" y="80"/>
                    </a:cubicBezTo>
                    <a:cubicBezTo>
                      <a:pt x="5" y="71"/>
                      <a:pt x="0" y="60"/>
                      <a:pt x="0" y="47"/>
                    </a:cubicBezTo>
                    <a:cubicBezTo>
                      <a:pt x="0" y="34"/>
                      <a:pt x="5" y="23"/>
                      <a:pt x="14" y="13"/>
                    </a:cubicBezTo>
                    <a:cubicBezTo>
                      <a:pt x="23" y="4"/>
                      <a:pt x="34" y="0"/>
                      <a:pt x="47" y="0"/>
                    </a:cubicBezTo>
                    <a:cubicBezTo>
                      <a:pt x="649" y="0"/>
                      <a:pt x="649" y="0"/>
                      <a:pt x="649" y="0"/>
                    </a:cubicBezTo>
                    <a:cubicBezTo>
                      <a:pt x="662" y="0"/>
                      <a:pt x="673" y="4"/>
                      <a:pt x="68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9" name="Freeform 38"/>
              <p:cNvSpPr>
                <a:spLocks noEditPoints="1"/>
              </p:cNvSpPr>
              <p:nvPr/>
            </p:nvSpPr>
            <p:spPr bwMode="auto">
              <a:xfrm>
                <a:off x="4089401" y="2825751"/>
                <a:ext cx="496888" cy="500063"/>
              </a:xfrm>
              <a:custGeom>
                <a:avLst/>
                <a:gdLst/>
                <a:ahLst/>
                <a:cxnLst>
                  <a:cxn ang="0">
                    <a:pos x="471" y="0"/>
                  </a:cxn>
                  <a:cxn ang="0">
                    <a:pos x="471" y="126"/>
                  </a:cxn>
                  <a:cxn ang="0">
                    <a:pos x="64" y="126"/>
                  </a:cxn>
                  <a:cxn ang="0">
                    <a:pos x="19" y="107"/>
                  </a:cxn>
                  <a:cxn ang="0">
                    <a:pos x="1" y="63"/>
                  </a:cxn>
                  <a:cxn ang="0">
                    <a:pos x="19" y="18"/>
                  </a:cxn>
                  <a:cxn ang="0">
                    <a:pos x="64" y="0"/>
                  </a:cxn>
                  <a:cxn ang="0">
                    <a:pos x="471" y="0"/>
                  </a:cxn>
                  <a:cxn ang="0">
                    <a:pos x="471" y="175"/>
                  </a:cxn>
                  <a:cxn ang="0">
                    <a:pos x="471" y="301"/>
                  </a:cxn>
                  <a:cxn ang="0">
                    <a:pos x="63" y="301"/>
                  </a:cxn>
                  <a:cxn ang="0">
                    <a:pos x="18" y="282"/>
                  </a:cxn>
                  <a:cxn ang="0">
                    <a:pos x="0" y="238"/>
                  </a:cxn>
                  <a:cxn ang="0">
                    <a:pos x="0" y="237"/>
                  </a:cxn>
                  <a:cxn ang="0">
                    <a:pos x="18" y="193"/>
                  </a:cxn>
                  <a:cxn ang="0">
                    <a:pos x="63" y="175"/>
                  </a:cxn>
                  <a:cxn ang="0">
                    <a:pos x="471" y="175"/>
                  </a:cxn>
                  <a:cxn ang="0">
                    <a:pos x="471" y="347"/>
                  </a:cxn>
                  <a:cxn ang="0">
                    <a:pos x="471" y="473"/>
                  </a:cxn>
                  <a:cxn ang="0">
                    <a:pos x="64" y="473"/>
                  </a:cxn>
                  <a:cxn ang="0">
                    <a:pos x="20" y="455"/>
                  </a:cxn>
                  <a:cxn ang="0">
                    <a:pos x="1" y="410"/>
                  </a:cxn>
                  <a:cxn ang="0">
                    <a:pos x="20" y="365"/>
                  </a:cxn>
                  <a:cxn ang="0">
                    <a:pos x="64" y="347"/>
                  </a:cxn>
                  <a:cxn ang="0">
                    <a:pos x="471" y="347"/>
                  </a:cxn>
                </a:cxnLst>
                <a:rect l="0" t="0" r="r" b="b"/>
                <a:pathLst>
                  <a:path w="471" h="473">
                    <a:moveTo>
                      <a:pt x="471" y="0"/>
                    </a:moveTo>
                    <a:cubicBezTo>
                      <a:pt x="471" y="126"/>
                      <a:pt x="471" y="126"/>
                      <a:pt x="471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46" y="126"/>
                      <a:pt x="32" y="120"/>
                      <a:pt x="19" y="107"/>
                    </a:cubicBezTo>
                    <a:cubicBezTo>
                      <a:pt x="7" y="95"/>
                      <a:pt x="1" y="80"/>
                      <a:pt x="1" y="63"/>
                    </a:cubicBezTo>
                    <a:cubicBezTo>
                      <a:pt x="1" y="45"/>
                      <a:pt x="7" y="30"/>
                      <a:pt x="19" y="18"/>
                    </a:cubicBezTo>
                    <a:cubicBezTo>
                      <a:pt x="32" y="6"/>
                      <a:pt x="46" y="0"/>
                      <a:pt x="64" y="0"/>
                    </a:cubicBezTo>
                    <a:lnTo>
                      <a:pt x="471" y="0"/>
                    </a:lnTo>
                    <a:close/>
                    <a:moveTo>
                      <a:pt x="471" y="175"/>
                    </a:moveTo>
                    <a:cubicBezTo>
                      <a:pt x="471" y="301"/>
                      <a:pt x="471" y="301"/>
                      <a:pt x="471" y="301"/>
                    </a:cubicBezTo>
                    <a:cubicBezTo>
                      <a:pt x="63" y="301"/>
                      <a:pt x="63" y="301"/>
                      <a:pt x="63" y="301"/>
                    </a:cubicBezTo>
                    <a:cubicBezTo>
                      <a:pt x="46" y="301"/>
                      <a:pt x="31" y="295"/>
                      <a:pt x="18" y="282"/>
                    </a:cubicBezTo>
                    <a:cubicBezTo>
                      <a:pt x="6" y="270"/>
                      <a:pt x="0" y="255"/>
                      <a:pt x="0" y="238"/>
                    </a:cubicBezTo>
                    <a:cubicBezTo>
                      <a:pt x="0" y="237"/>
                      <a:pt x="0" y="237"/>
                      <a:pt x="0" y="237"/>
                    </a:cubicBezTo>
                    <a:cubicBezTo>
                      <a:pt x="0" y="220"/>
                      <a:pt x="6" y="206"/>
                      <a:pt x="18" y="193"/>
                    </a:cubicBezTo>
                    <a:cubicBezTo>
                      <a:pt x="31" y="181"/>
                      <a:pt x="46" y="175"/>
                      <a:pt x="63" y="175"/>
                    </a:cubicBezTo>
                    <a:lnTo>
                      <a:pt x="471" y="175"/>
                    </a:lnTo>
                    <a:close/>
                    <a:moveTo>
                      <a:pt x="471" y="347"/>
                    </a:moveTo>
                    <a:cubicBezTo>
                      <a:pt x="471" y="473"/>
                      <a:pt x="471" y="473"/>
                      <a:pt x="471" y="473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47" y="473"/>
                      <a:pt x="32" y="467"/>
                      <a:pt x="20" y="455"/>
                    </a:cubicBezTo>
                    <a:cubicBezTo>
                      <a:pt x="7" y="442"/>
                      <a:pt x="1" y="428"/>
                      <a:pt x="1" y="410"/>
                    </a:cubicBezTo>
                    <a:cubicBezTo>
                      <a:pt x="1" y="393"/>
                      <a:pt x="7" y="378"/>
                      <a:pt x="20" y="365"/>
                    </a:cubicBezTo>
                    <a:cubicBezTo>
                      <a:pt x="32" y="353"/>
                      <a:pt x="47" y="347"/>
                      <a:pt x="64" y="347"/>
                    </a:cubicBezTo>
                    <a:lnTo>
                      <a:pt x="471" y="3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0" name="Freeform 39"/>
              <p:cNvSpPr>
                <a:spLocks noEditPoints="1"/>
              </p:cNvSpPr>
              <p:nvPr/>
            </p:nvSpPr>
            <p:spPr bwMode="auto">
              <a:xfrm>
                <a:off x="4586288" y="2825751"/>
                <a:ext cx="466725" cy="500063"/>
              </a:xfrm>
              <a:custGeom>
                <a:avLst/>
                <a:gdLst/>
                <a:ahLst/>
                <a:cxnLst>
                  <a:cxn ang="0">
                    <a:pos x="0" y="473"/>
                  </a:cxn>
                  <a:cxn ang="0">
                    <a:pos x="0" y="347"/>
                  </a:cxn>
                  <a:cxn ang="0">
                    <a:pos x="378" y="347"/>
                  </a:cxn>
                  <a:cxn ang="0">
                    <a:pos x="422" y="365"/>
                  </a:cxn>
                  <a:cxn ang="0">
                    <a:pos x="441" y="410"/>
                  </a:cxn>
                  <a:cxn ang="0">
                    <a:pos x="422" y="455"/>
                  </a:cxn>
                  <a:cxn ang="0">
                    <a:pos x="378" y="473"/>
                  </a:cxn>
                  <a:cxn ang="0">
                    <a:pos x="0" y="473"/>
                  </a:cxn>
                  <a:cxn ang="0">
                    <a:pos x="0" y="175"/>
                  </a:cxn>
                  <a:cxn ang="0">
                    <a:pos x="376" y="175"/>
                  </a:cxn>
                  <a:cxn ang="0">
                    <a:pos x="421" y="193"/>
                  </a:cxn>
                  <a:cxn ang="0">
                    <a:pos x="440" y="237"/>
                  </a:cxn>
                  <a:cxn ang="0">
                    <a:pos x="440" y="238"/>
                  </a:cxn>
                  <a:cxn ang="0">
                    <a:pos x="421" y="282"/>
                  </a:cxn>
                  <a:cxn ang="0">
                    <a:pos x="376" y="301"/>
                  </a:cxn>
                  <a:cxn ang="0">
                    <a:pos x="0" y="301"/>
                  </a:cxn>
                  <a:cxn ang="0">
                    <a:pos x="0" y="175"/>
                  </a:cxn>
                  <a:cxn ang="0">
                    <a:pos x="0" y="0"/>
                  </a:cxn>
                  <a:cxn ang="0">
                    <a:pos x="377" y="0"/>
                  </a:cxn>
                  <a:cxn ang="0">
                    <a:pos x="422" y="18"/>
                  </a:cxn>
                  <a:cxn ang="0">
                    <a:pos x="440" y="63"/>
                  </a:cxn>
                  <a:cxn ang="0">
                    <a:pos x="422" y="107"/>
                  </a:cxn>
                  <a:cxn ang="0">
                    <a:pos x="377" y="126"/>
                  </a:cxn>
                  <a:cxn ang="0">
                    <a:pos x="0" y="126"/>
                  </a:cxn>
                  <a:cxn ang="0">
                    <a:pos x="0" y="0"/>
                  </a:cxn>
                </a:cxnLst>
                <a:rect l="0" t="0" r="r" b="b"/>
                <a:pathLst>
                  <a:path w="441" h="473">
                    <a:moveTo>
                      <a:pt x="0" y="473"/>
                    </a:moveTo>
                    <a:cubicBezTo>
                      <a:pt x="0" y="347"/>
                      <a:pt x="0" y="347"/>
                      <a:pt x="0" y="347"/>
                    </a:cubicBezTo>
                    <a:cubicBezTo>
                      <a:pt x="378" y="347"/>
                      <a:pt x="378" y="347"/>
                      <a:pt x="378" y="347"/>
                    </a:cubicBezTo>
                    <a:cubicBezTo>
                      <a:pt x="395" y="347"/>
                      <a:pt x="410" y="353"/>
                      <a:pt x="422" y="365"/>
                    </a:cubicBezTo>
                    <a:cubicBezTo>
                      <a:pt x="434" y="378"/>
                      <a:pt x="441" y="393"/>
                      <a:pt x="441" y="410"/>
                    </a:cubicBezTo>
                    <a:cubicBezTo>
                      <a:pt x="441" y="428"/>
                      <a:pt x="434" y="442"/>
                      <a:pt x="422" y="455"/>
                    </a:cubicBezTo>
                    <a:cubicBezTo>
                      <a:pt x="410" y="467"/>
                      <a:pt x="395" y="473"/>
                      <a:pt x="378" y="473"/>
                    </a:cubicBezTo>
                    <a:lnTo>
                      <a:pt x="0" y="473"/>
                    </a:lnTo>
                    <a:close/>
                    <a:moveTo>
                      <a:pt x="0" y="175"/>
                    </a:move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94" y="175"/>
                      <a:pt x="409" y="181"/>
                      <a:pt x="421" y="193"/>
                    </a:cubicBezTo>
                    <a:cubicBezTo>
                      <a:pt x="433" y="206"/>
                      <a:pt x="440" y="220"/>
                      <a:pt x="440" y="237"/>
                    </a:cubicBezTo>
                    <a:cubicBezTo>
                      <a:pt x="440" y="238"/>
                      <a:pt x="440" y="238"/>
                      <a:pt x="440" y="238"/>
                    </a:cubicBezTo>
                    <a:cubicBezTo>
                      <a:pt x="440" y="255"/>
                      <a:pt x="433" y="270"/>
                      <a:pt x="421" y="282"/>
                    </a:cubicBezTo>
                    <a:cubicBezTo>
                      <a:pt x="409" y="295"/>
                      <a:pt x="394" y="301"/>
                      <a:pt x="376" y="301"/>
                    </a:cubicBezTo>
                    <a:cubicBezTo>
                      <a:pt x="0" y="301"/>
                      <a:pt x="0" y="301"/>
                      <a:pt x="0" y="301"/>
                    </a:cubicBezTo>
                    <a:lnTo>
                      <a:pt x="0" y="175"/>
                    </a:lnTo>
                    <a:close/>
                    <a:moveTo>
                      <a:pt x="0" y="0"/>
                    </a:moveTo>
                    <a:cubicBezTo>
                      <a:pt x="377" y="0"/>
                      <a:pt x="377" y="0"/>
                      <a:pt x="377" y="0"/>
                    </a:cubicBezTo>
                    <a:cubicBezTo>
                      <a:pt x="395" y="0"/>
                      <a:pt x="409" y="6"/>
                      <a:pt x="422" y="18"/>
                    </a:cubicBezTo>
                    <a:cubicBezTo>
                      <a:pt x="434" y="30"/>
                      <a:pt x="440" y="45"/>
                      <a:pt x="440" y="63"/>
                    </a:cubicBezTo>
                    <a:cubicBezTo>
                      <a:pt x="440" y="80"/>
                      <a:pt x="434" y="95"/>
                      <a:pt x="422" y="107"/>
                    </a:cubicBezTo>
                    <a:cubicBezTo>
                      <a:pt x="409" y="120"/>
                      <a:pt x="395" y="126"/>
                      <a:pt x="377" y="126"/>
                    </a:cubicBezTo>
                    <a:cubicBezTo>
                      <a:pt x="0" y="126"/>
                      <a:pt x="0" y="126"/>
                      <a:pt x="0" y="126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83" name="Freeform 40"/>
            <p:cNvSpPr/>
            <p:nvPr/>
          </p:nvSpPr>
          <p:spPr bwMode="auto">
            <a:xfrm>
              <a:off x="3662363" y="1272140"/>
              <a:ext cx="923925" cy="628650"/>
            </a:xfrm>
            <a:custGeom>
              <a:avLst/>
              <a:gdLst/>
              <a:ahLst/>
              <a:cxnLst>
                <a:cxn ang="0">
                  <a:pos x="856" y="0"/>
                </a:cxn>
                <a:cxn ang="0">
                  <a:pos x="873" y="0"/>
                </a:cxn>
                <a:cxn ang="0">
                  <a:pos x="873" y="594"/>
                </a:cxn>
                <a:cxn ang="0">
                  <a:pos x="0" y="594"/>
                </a:cxn>
                <a:cxn ang="0">
                  <a:pos x="213" y="266"/>
                </a:cxn>
                <a:cxn ang="0">
                  <a:pos x="856" y="0"/>
                </a:cxn>
              </a:cxnLst>
              <a:rect l="0" t="0" r="r" b="b"/>
              <a:pathLst>
                <a:path w="873" h="594">
                  <a:moveTo>
                    <a:pt x="856" y="0"/>
                  </a:moveTo>
                  <a:cubicBezTo>
                    <a:pt x="862" y="0"/>
                    <a:pt x="868" y="0"/>
                    <a:pt x="873" y="0"/>
                  </a:cubicBezTo>
                  <a:cubicBezTo>
                    <a:pt x="873" y="594"/>
                    <a:pt x="873" y="594"/>
                    <a:pt x="873" y="594"/>
                  </a:cubicBezTo>
                  <a:cubicBezTo>
                    <a:pt x="0" y="594"/>
                    <a:pt x="0" y="594"/>
                    <a:pt x="0" y="594"/>
                  </a:cubicBezTo>
                  <a:cubicBezTo>
                    <a:pt x="44" y="473"/>
                    <a:pt x="115" y="364"/>
                    <a:pt x="213" y="266"/>
                  </a:cubicBezTo>
                  <a:cubicBezTo>
                    <a:pt x="391" y="88"/>
                    <a:pt x="605" y="0"/>
                    <a:pt x="856" y="0"/>
                  </a:cubicBez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4586288" y="1984928"/>
              <a:ext cx="941388" cy="639763"/>
            </a:xfrm>
            <a:custGeom>
              <a:avLst/>
              <a:gdLst/>
              <a:ahLst/>
              <a:cxnLst>
                <a:cxn ang="0">
                  <a:pos x="0" y="606"/>
                </a:cxn>
                <a:cxn ang="0">
                  <a:pos x="0" y="0"/>
                </a:cxn>
                <a:cxn ang="0">
                  <a:pos x="864" y="0"/>
                </a:cxn>
                <a:cxn ang="0">
                  <a:pos x="892" y="235"/>
                </a:cxn>
                <a:cxn ang="0">
                  <a:pos x="816" y="606"/>
                </a:cxn>
                <a:cxn ang="0">
                  <a:pos x="0" y="606"/>
                </a:cxn>
              </a:cxnLst>
              <a:rect l="0" t="0" r="r" b="b"/>
              <a:pathLst>
                <a:path w="892" h="606">
                  <a:moveTo>
                    <a:pt x="0" y="60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64" y="0"/>
                    <a:pt x="864" y="0"/>
                    <a:pt x="864" y="0"/>
                  </a:cubicBezTo>
                  <a:cubicBezTo>
                    <a:pt x="883" y="74"/>
                    <a:pt x="892" y="153"/>
                    <a:pt x="892" y="235"/>
                  </a:cubicBezTo>
                  <a:cubicBezTo>
                    <a:pt x="892" y="369"/>
                    <a:pt x="867" y="493"/>
                    <a:pt x="816" y="606"/>
                  </a:cubicBezTo>
                  <a:lnTo>
                    <a:pt x="0" y="606"/>
                  </a:lnTo>
                  <a:close/>
                </a:path>
              </a:pathLst>
            </a:custGeom>
            <a:solidFill>
              <a:srgbClr val="84B537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5" name="Freeform 42"/>
            <p:cNvSpPr/>
            <p:nvPr/>
          </p:nvSpPr>
          <p:spPr bwMode="auto">
            <a:xfrm>
              <a:off x="3606801" y="1984928"/>
              <a:ext cx="979488" cy="639763"/>
            </a:xfrm>
            <a:custGeom>
              <a:avLst/>
              <a:gdLst/>
              <a:ahLst/>
              <a:cxnLst>
                <a:cxn ang="0">
                  <a:pos x="926" y="606"/>
                </a:cxn>
                <a:cxn ang="0">
                  <a:pos x="76" y="606"/>
                </a:cxn>
                <a:cxn ang="0">
                  <a:pos x="0" y="235"/>
                </a:cxn>
                <a:cxn ang="0">
                  <a:pos x="29" y="0"/>
                </a:cxn>
                <a:cxn ang="0">
                  <a:pos x="926" y="0"/>
                </a:cxn>
                <a:cxn ang="0">
                  <a:pos x="926" y="606"/>
                </a:cxn>
              </a:cxnLst>
              <a:rect l="0" t="0" r="r" b="b"/>
              <a:pathLst>
                <a:path w="926" h="606">
                  <a:moveTo>
                    <a:pt x="926" y="606"/>
                  </a:moveTo>
                  <a:cubicBezTo>
                    <a:pt x="76" y="606"/>
                    <a:pt x="76" y="606"/>
                    <a:pt x="76" y="606"/>
                  </a:cubicBezTo>
                  <a:cubicBezTo>
                    <a:pt x="25" y="493"/>
                    <a:pt x="0" y="369"/>
                    <a:pt x="0" y="235"/>
                  </a:cubicBezTo>
                  <a:cubicBezTo>
                    <a:pt x="0" y="153"/>
                    <a:pt x="10" y="74"/>
                    <a:pt x="29" y="0"/>
                  </a:cubicBezTo>
                  <a:cubicBezTo>
                    <a:pt x="926" y="0"/>
                    <a:pt x="926" y="0"/>
                    <a:pt x="926" y="0"/>
                  </a:cubicBezTo>
                  <a:lnTo>
                    <a:pt x="926" y="606"/>
                  </a:ln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6" name="Freeform 43"/>
            <p:cNvSpPr/>
            <p:nvPr/>
          </p:nvSpPr>
          <p:spPr bwMode="auto">
            <a:xfrm>
              <a:off x="3730626" y="2710415"/>
              <a:ext cx="855663" cy="641350"/>
            </a:xfrm>
            <a:custGeom>
              <a:avLst/>
              <a:gdLst/>
              <a:ahLst/>
              <a:cxnLst>
                <a:cxn ang="0">
                  <a:pos x="809" y="0"/>
                </a:cxn>
                <a:cxn ang="0">
                  <a:pos x="809" y="607"/>
                </a:cxn>
                <a:cxn ang="0">
                  <a:pos x="339" y="607"/>
                </a:cxn>
                <a:cxn ang="0">
                  <a:pos x="339" y="607"/>
                </a:cxn>
                <a:cxn ang="0">
                  <a:pos x="91" y="129"/>
                </a:cxn>
                <a:cxn ang="0">
                  <a:pos x="84" y="120"/>
                </a:cxn>
                <a:cxn ang="0">
                  <a:pos x="0" y="0"/>
                </a:cxn>
                <a:cxn ang="0">
                  <a:pos x="809" y="0"/>
                </a:cxn>
              </a:cxnLst>
              <a:rect l="0" t="0" r="r" b="b"/>
              <a:pathLst>
                <a:path w="809" h="607">
                  <a:moveTo>
                    <a:pt x="809" y="0"/>
                  </a:moveTo>
                  <a:cubicBezTo>
                    <a:pt x="809" y="607"/>
                    <a:pt x="809" y="607"/>
                    <a:pt x="80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9" y="607"/>
                    <a:pt x="339" y="607"/>
                    <a:pt x="339" y="607"/>
                  </a:cubicBezTo>
                  <a:cubicBezTo>
                    <a:pt x="336" y="488"/>
                    <a:pt x="253" y="329"/>
                    <a:pt x="91" y="129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52" y="82"/>
                    <a:pt x="24" y="42"/>
                    <a:pt x="0" y="0"/>
                  </a:cubicBezTo>
                  <a:lnTo>
                    <a:pt x="809" y="0"/>
                  </a:lnTo>
                  <a:close/>
                </a:path>
              </a:pathLst>
            </a:custGeom>
            <a:solidFill>
              <a:srgbClr val="519315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Freeform 44"/>
            <p:cNvSpPr/>
            <p:nvPr/>
          </p:nvSpPr>
          <p:spPr bwMode="auto">
            <a:xfrm>
              <a:off x="4586288" y="2710415"/>
              <a:ext cx="819150" cy="641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75" y="0"/>
                </a:cxn>
                <a:cxn ang="0">
                  <a:pos x="683" y="130"/>
                </a:cxn>
                <a:cxn ang="0">
                  <a:pos x="677" y="136"/>
                </a:cxn>
                <a:cxn ang="0">
                  <a:pos x="545" y="319"/>
                </a:cxn>
                <a:cxn ang="0">
                  <a:pos x="435" y="607"/>
                </a:cxn>
                <a:cxn ang="0">
                  <a:pos x="435" y="607"/>
                </a:cxn>
                <a:cxn ang="0">
                  <a:pos x="0" y="607"/>
                </a:cxn>
                <a:cxn ang="0">
                  <a:pos x="0" y="0"/>
                </a:cxn>
              </a:cxnLst>
              <a:rect l="0" t="0" r="r" b="b"/>
              <a:pathLst>
                <a:path w="775" h="607">
                  <a:moveTo>
                    <a:pt x="0" y="0"/>
                  </a:moveTo>
                  <a:cubicBezTo>
                    <a:pt x="775" y="0"/>
                    <a:pt x="775" y="0"/>
                    <a:pt x="775" y="0"/>
                  </a:cubicBezTo>
                  <a:cubicBezTo>
                    <a:pt x="748" y="45"/>
                    <a:pt x="718" y="88"/>
                    <a:pt x="683" y="130"/>
                  </a:cubicBezTo>
                  <a:cubicBezTo>
                    <a:pt x="681" y="132"/>
                    <a:pt x="679" y="134"/>
                    <a:pt x="677" y="136"/>
                  </a:cubicBezTo>
                  <a:cubicBezTo>
                    <a:pt x="624" y="202"/>
                    <a:pt x="580" y="263"/>
                    <a:pt x="545" y="319"/>
                  </a:cubicBezTo>
                  <a:cubicBezTo>
                    <a:pt x="473" y="433"/>
                    <a:pt x="437" y="529"/>
                    <a:pt x="435" y="607"/>
                  </a:cubicBezTo>
                  <a:cubicBezTo>
                    <a:pt x="435" y="607"/>
                    <a:pt x="435" y="607"/>
                    <a:pt x="435" y="607"/>
                  </a:cubicBezTo>
                  <a:cubicBezTo>
                    <a:pt x="0" y="607"/>
                    <a:pt x="0" y="607"/>
                    <a:pt x="0" y="60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4B537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1" name="Oval 108"/>
          <p:cNvSpPr/>
          <p:nvPr/>
        </p:nvSpPr>
        <p:spPr>
          <a:xfrm>
            <a:off x="4163095" y="4337167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Oval 121"/>
          <p:cNvSpPr/>
          <p:nvPr/>
        </p:nvSpPr>
        <p:spPr>
          <a:xfrm>
            <a:off x="7308907" y="4337167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Oval 48"/>
          <p:cNvSpPr/>
          <p:nvPr/>
        </p:nvSpPr>
        <p:spPr>
          <a:xfrm>
            <a:off x="4858391" y="2731341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Oval 50"/>
          <p:cNvSpPr/>
          <p:nvPr/>
        </p:nvSpPr>
        <p:spPr>
          <a:xfrm>
            <a:off x="6613612" y="2731341"/>
            <a:ext cx="720000" cy="720000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767087" y="2470557"/>
            <a:ext cx="720000" cy="720000"/>
            <a:chOff x="5767086" y="2245467"/>
            <a:chExt cx="720000" cy="720000"/>
          </a:xfrm>
        </p:grpSpPr>
        <p:sp>
          <p:nvSpPr>
            <p:cNvPr id="106" name="Oval 49"/>
            <p:cNvSpPr/>
            <p:nvPr/>
          </p:nvSpPr>
          <p:spPr>
            <a:xfrm>
              <a:off x="5767086" y="2245467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14" name="组合 113"/>
            <p:cNvGrpSpPr>
              <a:grpSpLocks noChangeAspect="1"/>
            </p:cNvGrpSpPr>
            <p:nvPr/>
          </p:nvGrpSpPr>
          <p:grpSpPr>
            <a:xfrm>
              <a:off x="5947523" y="2389675"/>
              <a:ext cx="359127" cy="431584"/>
              <a:chOff x="5072479" y="2378340"/>
              <a:chExt cx="239649" cy="288000"/>
            </a:xfrm>
            <a:solidFill>
              <a:schemeClr val="bg1">
                <a:lumMod val="95000"/>
              </a:schemeClr>
            </a:solidFill>
          </p:grpSpPr>
          <p:sp>
            <p:nvSpPr>
              <p:cNvPr id="115" name="Freeform 846"/>
              <p:cNvSpPr/>
              <p:nvPr/>
            </p:nvSpPr>
            <p:spPr bwMode="auto">
              <a:xfrm>
                <a:off x="5072479" y="2432997"/>
                <a:ext cx="239649" cy="233343"/>
              </a:xfrm>
              <a:custGeom>
                <a:avLst/>
                <a:gdLst>
                  <a:gd name="T0" fmla="*/ 29 w 48"/>
                  <a:gd name="T1" fmla="*/ 0 h 47"/>
                  <a:gd name="T2" fmla="*/ 29 w 48"/>
                  <a:gd name="T3" fmla="*/ 7 h 47"/>
                  <a:gd name="T4" fmla="*/ 41 w 48"/>
                  <a:gd name="T5" fmla="*/ 23 h 47"/>
                  <a:gd name="T6" fmla="*/ 24 w 48"/>
                  <a:gd name="T7" fmla="*/ 41 h 47"/>
                  <a:gd name="T8" fmla="*/ 6 w 48"/>
                  <a:gd name="T9" fmla="*/ 23 h 47"/>
                  <a:gd name="T10" fmla="*/ 18 w 48"/>
                  <a:gd name="T11" fmla="*/ 7 h 47"/>
                  <a:gd name="T12" fmla="*/ 18 w 48"/>
                  <a:gd name="T13" fmla="*/ 0 h 47"/>
                  <a:gd name="T14" fmla="*/ 0 w 48"/>
                  <a:gd name="T15" fmla="*/ 23 h 47"/>
                  <a:gd name="T16" fmla="*/ 24 w 48"/>
                  <a:gd name="T17" fmla="*/ 47 h 47"/>
                  <a:gd name="T18" fmla="*/ 48 w 48"/>
                  <a:gd name="T19" fmla="*/ 23 h 47"/>
                  <a:gd name="T20" fmla="*/ 29 w 48"/>
                  <a:gd name="T2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47">
                    <a:moveTo>
                      <a:pt x="29" y="0"/>
                    </a:moveTo>
                    <a:cubicBezTo>
                      <a:pt x="29" y="7"/>
                      <a:pt x="29" y="7"/>
                      <a:pt x="29" y="7"/>
                    </a:cubicBezTo>
                    <a:cubicBezTo>
                      <a:pt x="36" y="9"/>
                      <a:pt x="41" y="16"/>
                      <a:pt x="41" y="23"/>
                    </a:cubicBezTo>
                    <a:cubicBezTo>
                      <a:pt x="41" y="33"/>
                      <a:pt x="33" y="41"/>
                      <a:pt x="24" y="41"/>
                    </a:cubicBezTo>
                    <a:cubicBezTo>
                      <a:pt x="14" y="41"/>
                      <a:pt x="6" y="33"/>
                      <a:pt x="6" y="23"/>
                    </a:cubicBezTo>
                    <a:cubicBezTo>
                      <a:pt x="6" y="16"/>
                      <a:pt x="11" y="9"/>
                      <a:pt x="18" y="7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7" y="2"/>
                      <a:pt x="0" y="12"/>
                      <a:pt x="0" y="23"/>
                    </a:cubicBezTo>
                    <a:cubicBezTo>
                      <a:pt x="0" y="37"/>
                      <a:pt x="10" y="47"/>
                      <a:pt x="24" y="47"/>
                    </a:cubicBezTo>
                    <a:cubicBezTo>
                      <a:pt x="37" y="47"/>
                      <a:pt x="48" y="37"/>
                      <a:pt x="48" y="23"/>
                    </a:cubicBezTo>
                    <a:cubicBezTo>
                      <a:pt x="48" y="12"/>
                      <a:pt x="40" y="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16" name="Freeform 847"/>
              <p:cNvSpPr/>
              <p:nvPr/>
            </p:nvSpPr>
            <p:spPr bwMode="auto">
              <a:xfrm>
                <a:off x="5167078" y="2378340"/>
                <a:ext cx="44147" cy="138744"/>
              </a:xfrm>
              <a:custGeom>
                <a:avLst/>
                <a:gdLst>
                  <a:gd name="T0" fmla="*/ 7 w 9"/>
                  <a:gd name="T1" fmla="*/ 0 h 28"/>
                  <a:gd name="T2" fmla="*/ 2 w 9"/>
                  <a:gd name="T3" fmla="*/ 0 h 28"/>
                  <a:gd name="T4" fmla="*/ 0 w 9"/>
                  <a:gd name="T5" fmla="*/ 2 h 28"/>
                  <a:gd name="T6" fmla="*/ 0 w 9"/>
                  <a:gd name="T7" fmla="*/ 10 h 28"/>
                  <a:gd name="T8" fmla="*/ 0 w 9"/>
                  <a:gd name="T9" fmla="*/ 16 h 28"/>
                  <a:gd name="T10" fmla="*/ 0 w 9"/>
                  <a:gd name="T11" fmla="*/ 26 h 28"/>
                  <a:gd name="T12" fmla="*/ 2 w 9"/>
                  <a:gd name="T13" fmla="*/ 28 h 28"/>
                  <a:gd name="T14" fmla="*/ 7 w 9"/>
                  <a:gd name="T15" fmla="*/ 28 h 28"/>
                  <a:gd name="T16" fmla="*/ 9 w 9"/>
                  <a:gd name="T17" fmla="*/ 26 h 28"/>
                  <a:gd name="T18" fmla="*/ 9 w 9"/>
                  <a:gd name="T19" fmla="*/ 16 h 28"/>
                  <a:gd name="T20" fmla="*/ 9 w 9"/>
                  <a:gd name="T21" fmla="*/ 10 h 28"/>
                  <a:gd name="T22" fmla="*/ 9 w 9"/>
                  <a:gd name="T23" fmla="*/ 2 h 28"/>
                  <a:gd name="T24" fmla="*/ 7 w 9"/>
                  <a:gd name="T25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" h="28">
                    <a:moveTo>
                      <a:pt x="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7"/>
                      <a:pt x="1" y="28"/>
                      <a:pt x="2" y="2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8" y="28"/>
                      <a:pt x="9" y="27"/>
                      <a:pt x="9" y="2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8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485089" y="5194711"/>
            <a:ext cx="720000" cy="720000"/>
            <a:chOff x="4485089" y="4969620"/>
            <a:chExt cx="720000" cy="720000"/>
          </a:xfrm>
        </p:grpSpPr>
        <p:sp>
          <p:nvSpPr>
            <p:cNvPr id="95" name="Oval 113"/>
            <p:cNvSpPr/>
            <p:nvPr/>
          </p:nvSpPr>
          <p:spPr>
            <a:xfrm>
              <a:off x="4485089" y="496962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0" name="Freeform 110"/>
            <p:cNvSpPr>
              <a:spLocks noChangeAspect="1" noEditPoints="1"/>
            </p:cNvSpPr>
            <p:nvPr/>
          </p:nvSpPr>
          <p:spPr bwMode="auto">
            <a:xfrm>
              <a:off x="4657978" y="5126442"/>
              <a:ext cx="392872" cy="347925"/>
            </a:xfrm>
            <a:custGeom>
              <a:avLst/>
              <a:gdLst>
                <a:gd name="T0" fmla="*/ 55 w 100"/>
                <a:gd name="T1" fmla="*/ 4 h 88"/>
                <a:gd name="T2" fmla="*/ 76 w 100"/>
                <a:gd name="T3" fmla="*/ 41 h 88"/>
                <a:gd name="T4" fmla="*/ 76 w 100"/>
                <a:gd name="T5" fmla="*/ 41 h 88"/>
                <a:gd name="T6" fmla="*/ 98 w 100"/>
                <a:gd name="T7" fmla="*/ 79 h 88"/>
                <a:gd name="T8" fmla="*/ 96 w 100"/>
                <a:gd name="T9" fmla="*/ 87 h 88"/>
                <a:gd name="T10" fmla="*/ 92 w 100"/>
                <a:gd name="T11" fmla="*/ 88 h 88"/>
                <a:gd name="T12" fmla="*/ 92 w 100"/>
                <a:gd name="T13" fmla="*/ 88 h 88"/>
                <a:gd name="T14" fmla="*/ 49 w 100"/>
                <a:gd name="T15" fmla="*/ 88 h 88"/>
                <a:gd name="T16" fmla="*/ 7 w 100"/>
                <a:gd name="T17" fmla="*/ 88 h 88"/>
                <a:gd name="T18" fmla="*/ 0 w 100"/>
                <a:gd name="T19" fmla="*/ 82 h 88"/>
                <a:gd name="T20" fmla="*/ 1 w 100"/>
                <a:gd name="T21" fmla="*/ 78 h 88"/>
                <a:gd name="T22" fmla="*/ 23 w 100"/>
                <a:gd name="T23" fmla="*/ 41 h 88"/>
                <a:gd name="T24" fmla="*/ 23 w 100"/>
                <a:gd name="T25" fmla="*/ 41 h 88"/>
                <a:gd name="T26" fmla="*/ 44 w 100"/>
                <a:gd name="T27" fmla="*/ 4 h 88"/>
                <a:gd name="T28" fmla="*/ 53 w 100"/>
                <a:gd name="T29" fmla="*/ 2 h 88"/>
                <a:gd name="T30" fmla="*/ 55 w 100"/>
                <a:gd name="T31" fmla="*/ 4 h 88"/>
                <a:gd name="T32" fmla="*/ 44 w 100"/>
                <a:gd name="T33" fmla="*/ 34 h 88"/>
                <a:gd name="T34" fmla="*/ 44 w 100"/>
                <a:gd name="T35" fmla="*/ 37 h 88"/>
                <a:gd name="T36" fmla="*/ 46 w 100"/>
                <a:gd name="T37" fmla="*/ 62 h 88"/>
                <a:gd name="T38" fmla="*/ 52 w 100"/>
                <a:gd name="T39" fmla="*/ 62 h 88"/>
                <a:gd name="T40" fmla="*/ 54 w 100"/>
                <a:gd name="T41" fmla="*/ 37 h 88"/>
                <a:gd name="T42" fmla="*/ 54 w 100"/>
                <a:gd name="T43" fmla="*/ 34 h 88"/>
                <a:gd name="T44" fmla="*/ 44 w 100"/>
                <a:gd name="T45" fmla="*/ 34 h 88"/>
                <a:gd name="T46" fmla="*/ 49 w 100"/>
                <a:gd name="T47" fmla="*/ 72 h 88"/>
                <a:gd name="T48" fmla="*/ 53 w 100"/>
                <a:gd name="T49" fmla="*/ 69 h 88"/>
                <a:gd name="T50" fmla="*/ 49 w 100"/>
                <a:gd name="T51" fmla="*/ 65 h 88"/>
                <a:gd name="T52" fmla="*/ 45 w 100"/>
                <a:gd name="T53" fmla="*/ 69 h 88"/>
                <a:gd name="T54" fmla="*/ 49 w 100"/>
                <a:gd name="T55" fmla="*/ 72 h 88"/>
                <a:gd name="T56" fmla="*/ 65 w 100"/>
                <a:gd name="T57" fmla="*/ 48 h 88"/>
                <a:gd name="T58" fmla="*/ 49 w 100"/>
                <a:gd name="T59" fmla="*/ 20 h 88"/>
                <a:gd name="T60" fmla="*/ 34 w 100"/>
                <a:gd name="T61" fmla="*/ 47 h 88"/>
                <a:gd name="T62" fmla="*/ 33 w 100"/>
                <a:gd name="T63" fmla="*/ 48 h 88"/>
                <a:gd name="T64" fmla="*/ 17 w 100"/>
                <a:gd name="T65" fmla="*/ 75 h 88"/>
                <a:gd name="T66" fmla="*/ 49 w 100"/>
                <a:gd name="T67" fmla="*/ 75 h 88"/>
                <a:gd name="T68" fmla="*/ 81 w 100"/>
                <a:gd name="T69" fmla="*/ 75 h 88"/>
                <a:gd name="T70" fmla="*/ 65 w 100"/>
                <a:gd name="T71" fmla="*/ 48 h 88"/>
                <a:gd name="T72" fmla="*/ 65 w 100"/>
                <a:gd name="T73" fmla="*/ 4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88">
                  <a:moveTo>
                    <a:pt x="55" y="4"/>
                  </a:moveTo>
                  <a:cubicBezTo>
                    <a:pt x="76" y="41"/>
                    <a:pt x="76" y="41"/>
                    <a:pt x="76" y="41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100" y="82"/>
                    <a:pt x="99" y="85"/>
                    <a:pt x="96" y="87"/>
                  </a:cubicBezTo>
                  <a:cubicBezTo>
                    <a:pt x="95" y="88"/>
                    <a:pt x="93" y="88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3" y="88"/>
                    <a:pt x="0" y="85"/>
                    <a:pt x="0" y="82"/>
                  </a:cubicBezTo>
                  <a:cubicBezTo>
                    <a:pt x="0" y="80"/>
                    <a:pt x="1" y="79"/>
                    <a:pt x="1" y="78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6" y="1"/>
                    <a:pt x="50" y="0"/>
                    <a:pt x="53" y="2"/>
                  </a:cubicBezTo>
                  <a:cubicBezTo>
                    <a:pt x="54" y="3"/>
                    <a:pt x="54" y="3"/>
                    <a:pt x="55" y="4"/>
                  </a:cubicBezTo>
                  <a:close/>
                  <a:moveTo>
                    <a:pt x="44" y="34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46" y="62"/>
                    <a:pt x="46" y="62"/>
                    <a:pt x="46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44" y="34"/>
                    <a:pt x="44" y="34"/>
                    <a:pt x="44" y="34"/>
                  </a:cubicBezTo>
                  <a:close/>
                  <a:moveTo>
                    <a:pt x="49" y="72"/>
                  </a:moveTo>
                  <a:cubicBezTo>
                    <a:pt x="52" y="72"/>
                    <a:pt x="53" y="71"/>
                    <a:pt x="53" y="69"/>
                  </a:cubicBezTo>
                  <a:cubicBezTo>
                    <a:pt x="53" y="66"/>
                    <a:pt x="51" y="65"/>
                    <a:pt x="49" y="65"/>
                  </a:cubicBezTo>
                  <a:cubicBezTo>
                    <a:pt x="47" y="65"/>
                    <a:pt x="45" y="66"/>
                    <a:pt x="45" y="69"/>
                  </a:cubicBezTo>
                  <a:cubicBezTo>
                    <a:pt x="45" y="71"/>
                    <a:pt x="47" y="72"/>
                    <a:pt x="49" y="72"/>
                  </a:cubicBezTo>
                  <a:close/>
                  <a:moveTo>
                    <a:pt x="65" y="48"/>
                  </a:moveTo>
                  <a:cubicBezTo>
                    <a:pt x="49" y="20"/>
                    <a:pt x="49" y="20"/>
                    <a:pt x="49" y="20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8"/>
                    <a:pt x="34" y="48"/>
                    <a:pt x="33" y="48"/>
                  </a:cubicBezTo>
                  <a:cubicBezTo>
                    <a:pt x="17" y="75"/>
                    <a:pt x="17" y="75"/>
                    <a:pt x="17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81" y="75"/>
                    <a:pt x="81" y="75"/>
                    <a:pt x="81" y="75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986912" y="5194711"/>
            <a:ext cx="720000" cy="720000"/>
            <a:chOff x="6986912" y="4969620"/>
            <a:chExt cx="720000" cy="720000"/>
          </a:xfrm>
        </p:grpSpPr>
        <p:sp>
          <p:nvSpPr>
            <p:cNvPr id="104" name="Oval 131"/>
            <p:cNvSpPr/>
            <p:nvPr/>
          </p:nvSpPr>
          <p:spPr>
            <a:xfrm>
              <a:off x="6986912" y="496962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Freeform 168"/>
            <p:cNvSpPr>
              <a:spLocks noChangeAspect="1" noEditPoints="1"/>
            </p:cNvSpPr>
            <p:nvPr/>
          </p:nvSpPr>
          <p:spPr bwMode="auto">
            <a:xfrm>
              <a:off x="7168555" y="5174825"/>
              <a:ext cx="368170" cy="315339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23863" y="3446391"/>
            <a:ext cx="720000" cy="720000"/>
            <a:chOff x="4223862" y="3221300"/>
            <a:chExt cx="720000" cy="720000"/>
          </a:xfrm>
        </p:grpSpPr>
        <p:sp>
          <p:nvSpPr>
            <p:cNvPr id="49" name="Oval 98"/>
            <p:cNvSpPr/>
            <p:nvPr/>
          </p:nvSpPr>
          <p:spPr>
            <a:xfrm>
              <a:off x="4223862" y="322130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8" name="Freeform 203"/>
            <p:cNvSpPr>
              <a:spLocks noChangeAspect="1" noEditPoints="1"/>
            </p:cNvSpPr>
            <p:nvPr/>
          </p:nvSpPr>
          <p:spPr bwMode="auto">
            <a:xfrm>
              <a:off x="4417145" y="3385867"/>
              <a:ext cx="362620" cy="347650"/>
            </a:xfrm>
            <a:custGeom>
              <a:avLst/>
              <a:gdLst>
                <a:gd name="T0" fmla="*/ 88 w 218"/>
                <a:gd name="T1" fmla="*/ 43 h 209"/>
                <a:gd name="T2" fmla="*/ 36 w 218"/>
                <a:gd name="T3" fmla="*/ 43 h 209"/>
                <a:gd name="T4" fmla="*/ 26 w 218"/>
                <a:gd name="T5" fmla="*/ 57 h 209"/>
                <a:gd name="T6" fmla="*/ 36 w 218"/>
                <a:gd name="T7" fmla="*/ 71 h 209"/>
                <a:gd name="T8" fmla="*/ 88 w 218"/>
                <a:gd name="T9" fmla="*/ 71 h 209"/>
                <a:gd name="T10" fmla="*/ 88 w 218"/>
                <a:gd name="T11" fmla="*/ 43 h 209"/>
                <a:gd name="T12" fmla="*/ 88 w 218"/>
                <a:gd name="T13" fmla="*/ 43 h 209"/>
                <a:gd name="T14" fmla="*/ 126 w 218"/>
                <a:gd name="T15" fmla="*/ 71 h 209"/>
                <a:gd name="T16" fmla="*/ 187 w 218"/>
                <a:gd name="T17" fmla="*/ 71 h 209"/>
                <a:gd name="T18" fmla="*/ 194 w 218"/>
                <a:gd name="T19" fmla="*/ 71 h 209"/>
                <a:gd name="T20" fmla="*/ 197 w 218"/>
                <a:gd name="T21" fmla="*/ 76 h 209"/>
                <a:gd name="T22" fmla="*/ 213 w 218"/>
                <a:gd name="T23" fmla="*/ 102 h 209"/>
                <a:gd name="T24" fmla="*/ 218 w 218"/>
                <a:gd name="T25" fmla="*/ 109 h 209"/>
                <a:gd name="T26" fmla="*/ 213 w 218"/>
                <a:gd name="T27" fmla="*/ 114 h 209"/>
                <a:gd name="T28" fmla="*/ 197 w 218"/>
                <a:gd name="T29" fmla="*/ 140 h 209"/>
                <a:gd name="T30" fmla="*/ 194 w 218"/>
                <a:gd name="T31" fmla="*/ 147 h 209"/>
                <a:gd name="T32" fmla="*/ 187 w 218"/>
                <a:gd name="T33" fmla="*/ 147 h 209"/>
                <a:gd name="T34" fmla="*/ 126 w 218"/>
                <a:gd name="T35" fmla="*/ 147 h 209"/>
                <a:gd name="T36" fmla="*/ 126 w 218"/>
                <a:gd name="T37" fmla="*/ 180 h 209"/>
                <a:gd name="T38" fmla="*/ 180 w 218"/>
                <a:gd name="T39" fmla="*/ 180 h 209"/>
                <a:gd name="T40" fmla="*/ 180 w 218"/>
                <a:gd name="T41" fmla="*/ 209 h 209"/>
                <a:gd name="T42" fmla="*/ 40 w 218"/>
                <a:gd name="T43" fmla="*/ 209 h 209"/>
                <a:gd name="T44" fmla="*/ 40 w 218"/>
                <a:gd name="T45" fmla="*/ 180 h 209"/>
                <a:gd name="T46" fmla="*/ 90 w 218"/>
                <a:gd name="T47" fmla="*/ 180 h 209"/>
                <a:gd name="T48" fmla="*/ 90 w 218"/>
                <a:gd name="T49" fmla="*/ 95 h 209"/>
                <a:gd name="T50" fmla="*/ 29 w 218"/>
                <a:gd name="T51" fmla="*/ 95 h 209"/>
                <a:gd name="T52" fmla="*/ 22 w 218"/>
                <a:gd name="T53" fmla="*/ 95 h 209"/>
                <a:gd name="T54" fmla="*/ 19 w 218"/>
                <a:gd name="T55" fmla="*/ 88 h 209"/>
                <a:gd name="T56" fmla="*/ 3 w 218"/>
                <a:gd name="T57" fmla="*/ 62 h 209"/>
                <a:gd name="T58" fmla="*/ 0 w 218"/>
                <a:gd name="T59" fmla="*/ 57 h 209"/>
                <a:gd name="T60" fmla="*/ 3 w 218"/>
                <a:gd name="T61" fmla="*/ 50 h 209"/>
                <a:gd name="T62" fmla="*/ 19 w 218"/>
                <a:gd name="T63" fmla="*/ 24 h 209"/>
                <a:gd name="T64" fmla="*/ 22 w 218"/>
                <a:gd name="T65" fmla="*/ 19 h 209"/>
                <a:gd name="T66" fmla="*/ 29 w 218"/>
                <a:gd name="T67" fmla="*/ 19 h 209"/>
                <a:gd name="T68" fmla="*/ 90 w 218"/>
                <a:gd name="T69" fmla="*/ 19 h 209"/>
                <a:gd name="T70" fmla="*/ 90 w 218"/>
                <a:gd name="T71" fmla="*/ 15 h 209"/>
                <a:gd name="T72" fmla="*/ 109 w 218"/>
                <a:gd name="T73" fmla="*/ 0 h 209"/>
                <a:gd name="T74" fmla="*/ 126 w 218"/>
                <a:gd name="T75" fmla="*/ 15 h 209"/>
                <a:gd name="T76" fmla="*/ 126 w 218"/>
                <a:gd name="T77" fmla="*/ 71 h 209"/>
                <a:gd name="T78" fmla="*/ 126 w 218"/>
                <a:gd name="T79" fmla="*/ 71 h 209"/>
                <a:gd name="T80" fmla="*/ 182 w 218"/>
                <a:gd name="T81" fmla="*/ 93 h 209"/>
                <a:gd name="T82" fmla="*/ 128 w 218"/>
                <a:gd name="T83" fmla="*/ 93 h 209"/>
                <a:gd name="T84" fmla="*/ 128 w 218"/>
                <a:gd name="T85" fmla="*/ 123 h 209"/>
                <a:gd name="T86" fmla="*/ 182 w 218"/>
                <a:gd name="T87" fmla="*/ 123 h 209"/>
                <a:gd name="T88" fmla="*/ 192 w 218"/>
                <a:gd name="T89" fmla="*/ 109 h 209"/>
                <a:gd name="T90" fmla="*/ 182 w 218"/>
                <a:gd name="T91" fmla="*/ 93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8" h="209">
                  <a:moveTo>
                    <a:pt x="88" y="43"/>
                  </a:moveTo>
                  <a:lnTo>
                    <a:pt x="36" y="43"/>
                  </a:lnTo>
                  <a:lnTo>
                    <a:pt x="26" y="57"/>
                  </a:lnTo>
                  <a:lnTo>
                    <a:pt x="36" y="71"/>
                  </a:lnTo>
                  <a:lnTo>
                    <a:pt x="88" y="71"/>
                  </a:lnTo>
                  <a:lnTo>
                    <a:pt x="88" y="43"/>
                  </a:lnTo>
                  <a:lnTo>
                    <a:pt x="88" y="43"/>
                  </a:lnTo>
                  <a:close/>
                  <a:moveTo>
                    <a:pt x="126" y="71"/>
                  </a:moveTo>
                  <a:lnTo>
                    <a:pt x="187" y="71"/>
                  </a:lnTo>
                  <a:lnTo>
                    <a:pt x="194" y="71"/>
                  </a:lnTo>
                  <a:lnTo>
                    <a:pt x="197" y="76"/>
                  </a:lnTo>
                  <a:lnTo>
                    <a:pt x="213" y="102"/>
                  </a:lnTo>
                  <a:lnTo>
                    <a:pt x="218" y="109"/>
                  </a:lnTo>
                  <a:lnTo>
                    <a:pt x="213" y="114"/>
                  </a:lnTo>
                  <a:lnTo>
                    <a:pt x="197" y="140"/>
                  </a:lnTo>
                  <a:lnTo>
                    <a:pt x="194" y="147"/>
                  </a:lnTo>
                  <a:lnTo>
                    <a:pt x="187" y="147"/>
                  </a:lnTo>
                  <a:lnTo>
                    <a:pt x="126" y="147"/>
                  </a:lnTo>
                  <a:lnTo>
                    <a:pt x="126" y="180"/>
                  </a:lnTo>
                  <a:lnTo>
                    <a:pt x="180" y="180"/>
                  </a:lnTo>
                  <a:lnTo>
                    <a:pt x="180" y="209"/>
                  </a:lnTo>
                  <a:lnTo>
                    <a:pt x="40" y="209"/>
                  </a:lnTo>
                  <a:lnTo>
                    <a:pt x="40" y="180"/>
                  </a:lnTo>
                  <a:lnTo>
                    <a:pt x="90" y="180"/>
                  </a:lnTo>
                  <a:lnTo>
                    <a:pt x="90" y="95"/>
                  </a:lnTo>
                  <a:lnTo>
                    <a:pt x="29" y="95"/>
                  </a:lnTo>
                  <a:lnTo>
                    <a:pt x="22" y="95"/>
                  </a:lnTo>
                  <a:lnTo>
                    <a:pt x="19" y="88"/>
                  </a:lnTo>
                  <a:lnTo>
                    <a:pt x="3" y="62"/>
                  </a:lnTo>
                  <a:lnTo>
                    <a:pt x="0" y="57"/>
                  </a:lnTo>
                  <a:lnTo>
                    <a:pt x="3" y="50"/>
                  </a:lnTo>
                  <a:lnTo>
                    <a:pt x="19" y="24"/>
                  </a:lnTo>
                  <a:lnTo>
                    <a:pt x="22" y="19"/>
                  </a:lnTo>
                  <a:lnTo>
                    <a:pt x="29" y="19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109" y="0"/>
                  </a:lnTo>
                  <a:lnTo>
                    <a:pt x="126" y="15"/>
                  </a:lnTo>
                  <a:lnTo>
                    <a:pt x="126" y="71"/>
                  </a:lnTo>
                  <a:lnTo>
                    <a:pt x="126" y="71"/>
                  </a:lnTo>
                  <a:close/>
                  <a:moveTo>
                    <a:pt x="182" y="93"/>
                  </a:moveTo>
                  <a:lnTo>
                    <a:pt x="128" y="93"/>
                  </a:lnTo>
                  <a:lnTo>
                    <a:pt x="128" y="123"/>
                  </a:lnTo>
                  <a:lnTo>
                    <a:pt x="182" y="123"/>
                  </a:lnTo>
                  <a:lnTo>
                    <a:pt x="192" y="109"/>
                  </a:lnTo>
                  <a:lnTo>
                    <a:pt x="182" y="9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48140" y="3446391"/>
            <a:ext cx="720000" cy="720000"/>
            <a:chOff x="7248140" y="3221300"/>
            <a:chExt cx="720000" cy="720000"/>
          </a:xfrm>
        </p:grpSpPr>
        <p:sp>
          <p:nvSpPr>
            <p:cNvPr id="99" name="Oval 117"/>
            <p:cNvSpPr/>
            <p:nvPr/>
          </p:nvSpPr>
          <p:spPr>
            <a:xfrm>
              <a:off x="7248140" y="3221300"/>
              <a:ext cx="720000" cy="72000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31" name="Group 92"/>
            <p:cNvGrpSpPr/>
            <p:nvPr/>
          </p:nvGrpSpPr>
          <p:grpSpPr>
            <a:xfrm>
              <a:off x="7402081" y="3457484"/>
              <a:ext cx="436183" cy="271696"/>
              <a:chOff x="5172076" y="1938338"/>
              <a:chExt cx="471488" cy="293688"/>
            </a:xfrm>
            <a:solidFill>
              <a:schemeClr val="bg1">
                <a:lumMod val="95000"/>
              </a:schemeClr>
            </a:solidFill>
          </p:grpSpPr>
          <p:sp>
            <p:nvSpPr>
              <p:cNvPr id="132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3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4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535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35" name="矩形 134"/>
          <p:cNvSpPr/>
          <p:nvPr/>
        </p:nvSpPr>
        <p:spPr>
          <a:xfrm>
            <a:off x="8178986" y="3191749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8178989" y="3613781"/>
            <a:ext cx="3043119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在此录入图表的综合描述说明，在此录入图表的描述说明，在此录入上述图表的描述说明。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2287390" y="5080721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8" name="矩形 47"/>
          <p:cNvSpPr>
            <a:spLocks noChangeArrowheads="1"/>
          </p:cNvSpPr>
          <p:nvPr/>
        </p:nvSpPr>
        <p:spPr bwMode="auto">
          <a:xfrm>
            <a:off x="1275581" y="5502753"/>
            <a:ext cx="3043119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39" name="矩形 138"/>
          <p:cNvSpPr/>
          <p:nvPr/>
        </p:nvSpPr>
        <p:spPr>
          <a:xfrm>
            <a:off x="7900571" y="5080721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0" name="矩形 47"/>
          <p:cNvSpPr>
            <a:spLocks noChangeArrowheads="1"/>
          </p:cNvSpPr>
          <p:nvPr/>
        </p:nvSpPr>
        <p:spPr bwMode="auto">
          <a:xfrm>
            <a:off x="7903375" y="5502752"/>
            <a:ext cx="3069428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在此录入图表的综合描述说明，在此录入图表的综合描述说明。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2041861" y="3271960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2" name="矩形 47"/>
          <p:cNvSpPr>
            <a:spLocks noChangeArrowheads="1"/>
          </p:cNvSpPr>
          <p:nvPr/>
        </p:nvSpPr>
        <p:spPr bwMode="auto">
          <a:xfrm>
            <a:off x="946485" y="3693990"/>
            <a:ext cx="3126683" cy="904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43" name="矩形 142"/>
          <p:cNvSpPr/>
          <p:nvPr/>
        </p:nvSpPr>
        <p:spPr>
          <a:xfrm>
            <a:off x="5080347" y="1280595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4" name="矩形 47"/>
          <p:cNvSpPr>
            <a:spLocks noChangeArrowheads="1"/>
          </p:cNvSpPr>
          <p:nvPr/>
        </p:nvSpPr>
        <p:spPr bwMode="auto">
          <a:xfrm>
            <a:off x="4399156" y="1702625"/>
            <a:ext cx="3393697" cy="360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1" presetID="1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350"/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4" dur="35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8" dur="350"/>
                                            <p:tgtEl>
                                              <p:spTgt spid="1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60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350"/>
                                            <p:tgtEl>
                                              <p:spTgt spid="1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3" dur="350"/>
                                            <p:tgtEl>
                                              <p:spTgt spid="1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350"/>
                                            <p:tgtEl>
                                              <p:spTgt spid="1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7" dur="350"/>
                                            <p:tgtEl>
                                              <p:spTgt spid="1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9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350"/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2" dur="35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350"/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76" dur="35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1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1" dur="350"/>
                                            <p:tgtEl>
                                              <p:spTgt spid="1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1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5" dur="350"/>
                                            <p:tgtEl>
                                              <p:spTgt spid="1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8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350"/>
                                            <p:tgtEl>
                                              <p:spTgt spid="1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1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350"/>
                                            <p:tgtEl>
                                              <p:spTgt spid="1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 animBg="1"/>
          <p:bldP spid="100" grpId="0" animBg="1"/>
          <p:bldP spid="105" grpId="0" animBg="1"/>
          <p:bldP spid="107" grpId="0" animBg="1"/>
          <p:bldP spid="135" grpId="0"/>
          <p:bldP spid="136" grpId="0"/>
          <p:bldP spid="137" grpId="0"/>
          <p:bldP spid="138" grpId="0"/>
          <p:bldP spid="139" grpId="0"/>
          <p:bldP spid="140" grpId="0"/>
          <p:bldP spid="141" grpId="0"/>
          <p:bldP spid="142" grpId="0"/>
          <p:bldP spid="143" grpId="0"/>
          <p:bldP spid="144" grpId="0"/>
          <p:bldP spid="54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287062" y="2122619"/>
          <a:ext cx="9617878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667"/>
                <a:gridCol w="3000535"/>
                <a:gridCol w="1835892"/>
                <a:gridCol w="1835892"/>
                <a:gridCol w="18358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时间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smtClean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标题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9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9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9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537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1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2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3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 Unicode MS" panose="020B0604020202020204" charset="-122"/>
                        </a:rPr>
                        <a:t>5</a:t>
                      </a:r>
                      <a:endParaRPr lang="zh-CN" altLang="en-US" sz="16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在此录入上述图表的描述说明</a:t>
                      </a:r>
                      <a:endParaRPr lang="en-US" altLang="zh-CN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Arial" panose="020B0604020202020204" pitchFamily="34" charset="0"/>
                        </a:rPr>
                        <a:t>文字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105"/>
          <p:cNvGrpSpPr/>
          <p:nvPr/>
        </p:nvGrpSpPr>
        <p:grpSpPr>
          <a:xfrm>
            <a:off x="9902481" y="1829423"/>
            <a:ext cx="1589617" cy="2786879"/>
            <a:chOff x="346652" y="843540"/>
            <a:chExt cx="1192213" cy="2090159"/>
          </a:xfrm>
        </p:grpSpPr>
        <p:cxnSp>
          <p:nvCxnSpPr>
            <p:cNvPr id="78" name="Straight Connector 107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108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2" name="Group 74"/>
          <p:cNvGrpSpPr/>
          <p:nvPr/>
        </p:nvGrpSpPr>
        <p:grpSpPr>
          <a:xfrm>
            <a:off x="5151670" y="1138141"/>
            <a:ext cx="1589617" cy="2786879"/>
            <a:chOff x="346652" y="843540"/>
            <a:chExt cx="1192213" cy="2090159"/>
          </a:xfrm>
        </p:grpSpPr>
        <p:cxnSp>
          <p:nvCxnSpPr>
            <p:cNvPr id="83" name="Straight Connector 80"/>
            <p:cNvCxnSpPr/>
            <p:nvPr/>
          </p:nvCxnSpPr>
          <p:spPr>
            <a:xfrm>
              <a:off x="942759" y="843540"/>
              <a:ext cx="0" cy="153382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1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8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8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87" name="Group 90"/>
          <p:cNvGrpSpPr/>
          <p:nvPr/>
        </p:nvGrpSpPr>
        <p:grpSpPr>
          <a:xfrm>
            <a:off x="7441141" y="1214950"/>
            <a:ext cx="1589617" cy="4040348"/>
            <a:chOff x="346652" y="-96562"/>
            <a:chExt cx="1192213" cy="3030261"/>
          </a:xfrm>
        </p:grpSpPr>
        <p:cxnSp>
          <p:nvCxnSpPr>
            <p:cNvPr id="88" name="Straight Connector 92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Group 93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2" name="Group 58"/>
          <p:cNvGrpSpPr/>
          <p:nvPr/>
        </p:nvGrpSpPr>
        <p:grpSpPr>
          <a:xfrm>
            <a:off x="915789" y="427683"/>
            <a:ext cx="1589617" cy="3574143"/>
            <a:chOff x="346652" y="253092"/>
            <a:chExt cx="1192213" cy="2680607"/>
          </a:xfrm>
        </p:grpSpPr>
        <p:cxnSp>
          <p:nvCxnSpPr>
            <p:cNvPr id="93" name="Straight Connector 38"/>
            <p:cNvCxnSpPr/>
            <p:nvPr/>
          </p:nvCxnSpPr>
          <p:spPr>
            <a:xfrm>
              <a:off x="942759" y="253092"/>
              <a:ext cx="0" cy="21242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56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95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96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grpSp>
        <p:nvGrpSpPr>
          <p:cNvPr id="97" name="Group 66"/>
          <p:cNvGrpSpPr/>
          <p:nvPr/>
        </p:nvGrpSpPr>
        <p:grpSpPr>
          <a:xfrm>
            <a:off x="3151878" y="1214949"/>
            <a:ext cx="1589617" cy="4040348"/>
            <a:chOff x="346652" y="-96562"/>
            <a:chExt cx="1192213" cy="3030261"/>
          </a:xfrm>
        </p:grpSpPr>
        <p:cxnSp>
          <p:nvCxnSpPr>
            <p:cNvPr id="98" name="Straight Connector 68"/>
            <p:cNvCxnSpPr/>
            <p:nvPr/>
          </p:nvCxnSpPr>
          <p:spPr>
            <a:xfrm flipH="1">
              <a:off x="942759" y="-96562"/>
              <a:ext cx="13493" cy="247392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9" name="Group 69"/>
            <p:cNvGrpSpPr/>
            <p:nvPr/>
          </p:nvGrpSpPr>
          <p:grpSpPr>
            <a:xfrm>
              <a:off x="346652" y="2184398"/>
              <a:ext cx="1192213" cy="749301"/>
              <a:chOff x="2563018" y="2933699"/>
              <a:chExt cx="1192213" cy="749301"/>
            </a:xfrm>
          </p:grpSpPr>
          <p:sp>
            <p:nvSpPr>
              <p:cNvPr id="100" name="Freeform 7"/>
              <p:cNvSpPr>
                <a:spLocks noEditPoints="1"/>
              </p:cNvSpPr>
              <p:nvPr/>
            </p:nvSpPr>
            <p:spPr bwMode="auto">
              <a:xfrm>
                <a:off x="2563018" y="2947987"/>
                <a:ext cx="609600" cy="7350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94" y="16"/>
                  </a:cxn>
                  <a:cxn ang="0">
                    <a:pos x="39" y="70"/>
                  </a:cxn>
                  <a:cxn ang="0">
                    <a:pos x="40" y="80"/>
                  </a:cxn>
                  <a:cxn ang="0">
                    <a:pos x="0" y="136"/>
                  </a:cxn>
                  <a:cxn ang="0">
                    <a:pos x="59" y="195"/>
                  </a:cxn>
                  <a:cxn ang="0">
                    <a:pos x="67" y="194"/>
                  </a:cxn>
                  <a:cxn ang="0">
                    <a:pos x="162" y="194"/>
                  </a:cxn>
                  <a:cxn ang="0">
                    <a:pos x="162" y="0"/>
                  </a:cxn>
                  <a:cxn ang="0">
                    <a:pos x="128" y="28"/>
                  </a:cxn>
                  <a:cxn ang="0">
                    <a:pos x="134" y="107"/>
                  </a:cxn>
                  <a:cxn ang="0">
                    <a:pos x="134" y="106"/>
                  </a:cxn>
                  <a:cxn ang="0">
                    <a:pos x="134" y="107"/>
                  </a:cxn>
                </a:cxnLst>
                <a:rect l="0" t="0" r="r" b="b"/>
                <a:pathLst>
                  <a:path w="162" h="195">
                    <a:moveTo>
                      <a:pt x="128" y="28"/>
                    </a:moveTo>
                    <a:cubicBezTo>
                      <a:pt x="119" y="20"/>
                      <a:pt x="107" y="16"/>
                      <a:pt x="94" y="16"/>
                    </a:cubicBezTo>
                    <a:cubicBezTo>
                      <a:pt x="64" y="16"/>
                      <a:pt x="39" y="40"/>
                      <a:pt x="39" y="70"/>
                    </a:cubicBezTo>
                    <a:cubicBezTo>
                      <a:pt x="39" y="73"/>
                      <a:pt x="40" y="77"/>
                      <a:pt x="40" y="80"/>
                    </a:cubicBezTo>
                    <a:cubicBezTo>
                      <a:pt x="17" y="88"/>
                      <a:pt x="0" y="110"/>
                      <a:pt x="0" y="136"/>
                    </a:cubicBezTo>
                    <a:cubicBezTo>
                      <a:pt x="0" y="169"/>
                      <a:pt x="26" y="195"/>
                      <a:pt x="59" y="195"/>
                    </a:cubicBezTo>
                    <a:cubicBezTo>
                      <a:pt x="61" y="195"/>
                      <a:pt x="64" y="195"/>
                      <a:pt x="67" y="194"/>
                    </a:cubicBezTo>
                    <a:cubicBezTo>
                      <a:pt x="162" y="194"/>
                      <a:pt x="162" y="194"/>
                      <a:pt x="162" y="19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48" y="5"/>
                      <a:pt x="136" y="15"/>
                      <a:pt x="128" y="28"/>
                    </a:cubicBezTo>
                    <a:close/>
                    <a:moveTo>
                      <a:pt x="134" y="107"/>
                    </a:moveTo>
                    <a:cubicBezTo>
                      <a:pt x="134" y="107"/>
                      <a:pt x="134" y="107"/>
                      <a:pt x="134" y="106"/>
                    </a:cubicBezTo>
                    <a:cubicBezTo>
                      <a:pt x="134" y="107"/>
                      <a:pt x="134" y="107"/>
                      <a:pt x="134" y="107"/>
                    </a:cubicBezTo>
                    <a:close/>
                  </a:path>
                </a:pathLst>
              </a:custGeom>
              <a:solidFill>
                <a:srgbClr val="519315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  <p:sp>
            <p:nvSpPr>
              <p:cNvPr id="101" name="Freeform 8"/>
              <p:cNvSpPr/>
              <p:nvPr/>
            </p:nvSpPr>
            <p:spPr bwMode="auto">
              <a:xfrm>
                <a:off x="3172618" y="2933699"/>
                <a:ext cx="582613" cy="749300"/>
              </a:xfrm>
              <a:custGeom>
                <a:avLst/>
                <a:gdLst/>
                <a:ahLst/>
                <a:cxnLst>
                  <a:cxn ang="0">
                    <a:pos x="90" y="65"/>
                  </a:cxn>
                  <a:cxn ang="0">
                    <a:pos x="23" y="0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0" y="198"/>
                  </a:cxn>
                  <a:cxn ang="0">
                    <a:pos x="1" y="198"/>
                  </a:cxn>
                  <a:cxn ang="0">
                    <a:pos x="81" y="198"/>
                  </a:cxn>
                  <a:cxn ang="0">
                    <a:pos x="88" y="199"/>
                  </a:cxn>
                  <a:cxn ang="0">
                    <a:pos x="155" y="132"/>
                  </a:cxn>
                  <a:cxn ang="0">
                    <a:pos x="90" y="65"/>
                  </a:cxn>
                </a:cxnLst>
                <a:rect l="0" t="0" r="r" b="b"/>
                <a:pathLst>
                  <a:path w="155" h="199">
                    <a:moveTo>
                      <a:pt x="90" y="65"/>
                    </a:moveTo>
                    <a:cubicBezTo>
                      <a:pt x="89" y="29"/>
                      <a:pt x="60" y="0"/>
                      <a:pt x="23" y="0"/>
                    </a:cubicBezTo>
                    <a:cubicBezTo>
                      <a:pt x="15" y="0"/>
                      <a:pt x="8" y="1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98"/>
                      <a:pt x="0" y="198"/>
                      <a:pt x="0" y="198"/>
                    </a:cubicBezTo>
                    <a:cubicBezTo>
                      <a:pt x="1" y="198"/>
                      <a:pt x="1" y="198"/>
                      <a:pt x="1" y="198"/>
                    </a:cubicBezTo>
                    <a:cubicBezTo>
                      <a:pt x="81" y="198"/>
                      <a:pt x="81" y="198"/>
                      <a:pt x="81" y="198"/>
                    </a:cubicBezTo>
                    <a:cubicBezTo>
                      <a:pt x="83" y="199"/>
                      <a:pt x="85" y="199"/>
                      <a:pt x="88" y="199"/>
                    </a:cubicBezTo>
                    <a:cubicBezTo>
                      <a:pt x="125" y="199"/>
                      <a:pt x="155" y="169"/>
                      <a:pt x="155" y="132"/>
                    </a:cubicBezTo>
                    <a:cubicBezTo>
                      <a:pt x="155" y="95"/>
                      <a:pt x="126" y="66"/>
                      <a:pt x="90" y="65"/>
                    </a:cubicBezTo>
                    <a:close/>
                  </a:path>
                </a:pathLst>
              </a:custGeom>
              <a:solidFill>
                <a:srgbClr val="84B53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555">
                  <a:solidFill>
                    <a:schemeClr val="bg1">
                      <a:lumMod val="90000"/>
                      <a:lumOff val="10000"/>
                    </a:schemeClr>
                  </a:solidFill>
                </a:endParaRPr>
              </a:p>
            </p:txBody>
          </p:sp>
        </p:grpSp>
      </p:grpSp>
      <p:sp>
        <p:nvSpPr>
          <p:cNvPr id="102" name="Freeform 22"/>
          <p:cNvSpPr/>
          <p:nvPr/>
        </p:nvSpPr>
        <p:spPr bwMode="auto">
          <a:xfrm rot="10800000">
            <a:off x="2122" y="-195747"/>
            <a:ext cx="12187767" cy="3177117"/>
          </a:xfrm>
          <a:custGeom>
            <a:avLst/>
            <a:gdLst/>
            <a:ahLst/>
            <a:cxnLst>
              <a:cxn ang="0">
                <a:pos x="7259" y="1534"/>
              </a:cxn>
              <a:cxn ang="0">
                <a:pos x="7363" y="1497"/>
              </a:cxn>
              <a:cxn ang="0">
                <a:pos x="7491" y="1557"/>
              </a:cxn>
              <a:cxn ang="0">
                <a:pos x="7536" y="1640"/>
              </a:cxn>
              <a:cxn ang="0">
                <a:pos x="7553" y="1617"/>
              </a:cxn>
              <a:cxn ang="0">
                <a:pos x="7578" y="1594"/>
              </a:cxn>
              <a:cxn ang="0">
                <a:pos x="7680" y="1557"/>
              </a:cxn>
              <a:cxn ang="0">
                <a:pos x="7680" y="2002"/>
              </a:cxn>
              <a:cxn ang="0">
                <a:pos x="0" y="2002"/>
              </a:cxn>
              <a:cxn ang="0">
                <a:pos x="0" y="317"/>
              </a:cxn>
              <a:cxn ang="0">
                <a:pos x="164" y="291"/>
              </a:cxn>
              <a:cxn ang="0">
                <a:pos x="501" y="421"/>
              </a:cxn>
              <a:cxn ang="0">
                <a:pos x="601" y="555"/>
              </a:cxn>
              <a:cxn ang="0">
                <a:pos x="642" y="491"/>
              </a:cxn>
              <a:cxn ang="0">
                <a:pos x="789" y="422"/>
              </a:cxn>
              <a:cxn ang="0">
                <a:pos x="896" y="455"/>
              </a:cxn>
              <a:cxn ang="0">
                <a:pos x="1029" y="273"/>
              </a:cxn>
              <a:cxn ang="0">
                <a:pos x="1480" y="93"/>
              </a:cxn>
              <a:cxn ang="0">
                <a:pos x="1932" y="270"/>
              </a:cxn>
              <a:cxn ang="0">
                <a:pos x="2086" y="500"/>
              </a:cxn>
              <a:cxn ang="0">
                <a:pos x="2254" y="259"/>
              </a:cxn>
              <a:cxn ang="0">
                <a:pos x="2858" y="0"/>
              </a:cxn>
              <a:cxn ang="0">
                <a:pos x="3463" y="259"/>
              </a:cxn>
              <a:cxn ang="0">
                <a:pos x="3683" y="644"/>
              </a:cxn>
              <a:cxn ang="0">
                <a:pos x="3834" y="618"/>
              </a:cxn>
              <a:cxn ang="0">
                <a:pos x="4165" y="773"/>
              </a:cxn>
              <a:cxn ang="0">
                <a:pos x="4258" y="919"/>
              </a:cxn>
              <a:cxn ang="0">
                <a:pos x="4839" y="704"/>
              </a:cxn>
              <a:cxn ang="0">
                <a:pos x="5442" y="938"/>
              </a:cxn>
              <a:cxn ang="0">
                <a:pos x="5673" y="1326"/>
              </a:cxn>
              <a:cxn ang="0">
                <a:pos x="6073" y="1168"/>
              </a:cxn>
              <a:cxn ang="0">
                <a:pos x="6495" y="1348"/>
              </a:cxn>
              <a:cxn ang="0">
                <a:pos x="6548" y="1410"/>
              </a:cxn>
              <a:cxn ang="0">
                <a:pos x="6587" y="1363"/>
              </a:cxn>
              <a:cxn ang="0">
                <a:pos x="6873" y="1242"/>
              </a:cxn>
              <a:cxn ang="0">
                <a:pos x="7158" y="1363"/>
              </a:cxn>
              <a:cxn ang="0">
                <a:pos x="7259" y="1534"/>
              </a:cxn>
            </a:cxnLst>
            <a:rect l="0" t="0" r="r" b="b"/>
            <a:pathLst>
              <a:path w="7680" h="2002">
                <a:moveTo>
                  <a:pt x="7259" y="1534"/>
                </a:moveTo>
                <a:cubicBezTo>
                  <a:pt x="7289" y="1509"/>
                  <a:pt x="7324" y="1497"/>
                  <a:pt x="7363" y="1497"/>
                </a:cubicBezTo>
                <a:cubicBezTo>
                  <a:pt x="7413" y="1497"/>
                  <a:pt x="7455" y="1517"/>
                  <a:pt x="7491" y="1557"/>
                </a:cubicBezTo>
                <a:cubicBezTo>
                  <a:pt x="7512" y="1582"/>
                  <a:pt x="7527" y="1609"/>
                  <a:pt x="7536" y="1640"/>
                </a:cubicBezTo>
                <a:cubicBezTo>
                  <a:pt x="7541" y="1632"/>
                  <a:pt x="7547" y="1625"/>
                  <a:pt x="7553" y="1617"/>
                </a:cubicBezTo>
                <a:cubicBezTo>
                  <a:pt x="7561" y="1609"/>
                  <a:pt x="7569" y="1601"/>
                  <a:pt x="7578" y="1594"/>
                </a:cubicBezTo>
                <a:cubicBezTo>
                  <a:pt x="7607" y="1570"/>
                  <a:pt x="7641" y="1557"/>
                  <a:pt x="7680" y="1557"/>
                </a:cubicBezTo>
                <a:cubicBezTo>
                  <a:pt x="7680" y="2002"/>
                  <a:pt x="7680" y="2002"/>
                  <a:pt x="7680" y="2002"/>
                </a:cubicBezTo>
                <a:cubicBezTo>
                  <a:pt x="0" y="2002"/>
                  <a:pt x="0" y="2002"/>
                  <a:pt x="0" y="2002"/>
                </a:cubicBezTo>
                <a:cubicBezTo>
                  <a:pt x="0" y="317"/>
                  <a:pt x="0" y="317"/>
                  <a:pt x="0" y="317"/>
                </a:cubicBezTo>
                <a:cubicBezTo>
                  <a:pt x="51" y="300"/>
                  <a:pt x="106" y="291"/>
                  <a:pt x="164" y="291"/>
                </a:cubicBezTo>
                <a:cubicBezTo>
                  <a:pt x="296" y="291"/>
                  <a:pt x="408" y="334"/>
                  <a:pt x="501" y="421"/>
                </a:cubicBezTo>
                <a:cubicBezTo>
                  <a:pt x="545" y="462"/>
                  <a:pt x="578" y="507"/>
                  <a:pt x="601" y="555"/>
                </a:cubicBezTo>
                <a:cubicBezTo>
                  <a:pt x="611" y="532"/>
                  <a:pt x="625" y="511"/>
                  <a:pt x="642" y="491"/>
                </a:cubicBezTo>
                <a:cubicBezTo>
                  <a:pt x="682" y="445"/>
                  <a:pt x="732" y="422"/>
                  <a:pt x="789" y="422"/>
                </a:cubicBezTo>
                <a:cubicBezTo>
                  <a:pt x="829" y="422"/>
                  <a:pt x="864" y="433"/>
                  <a:pt x="896" y="455"/>
                </a:cubicBezTo>
                <a:cubicBezTo>
                  <a:pt x="927" y="389"/>
                  <a:pt x="971" y="328"/>
                  <a:pt x="1029" y="273"/>
                </a:cubicBezTo>
                <a:cubicBezTo>
                  <a:pt x="1153" y="154"/>
                  <a:pt x="1304" y="94"/>
                  <a:pt x="1480" y="93"/>
                </a:cubicBezTo>
                <a:cubicBezTo>
                  <a:pt x="1657" y="92"/>
                  <a:pt x="1807" y="151"/>
                  <a:pt x="1932" y="270"/>
                </a:cubicBezTo>
                <a:cubicBezTo>
                  <a:pt x="2004" y="338"/>
                  <a:pt x="2055" y="415"/>
                  <a:pt x="2086" y="500"/>
                </a:cubicBezTo>
                <a:cubicBezTo>
                  <a:pt x="2127" y="413"/>
                  <a:pt x="2183" y="333"/>
                  <a:pt x="2254" y="259"/>
                </a:cubicBezTo>
                <a:cubicBezTo>
                  <a:pt x="2421" y="86"/>
                  <a:pt x="2622" y="0"/>
                  <a:pt x="2858" y="0"/>
                </a:cubicBezTo>
                <a:cubicBezTo>
                  <a:pt x="3095" y="0"/>
                  <a:pt x="3296" y="86"/>
                  <a:pt x="3463" y="259"/>
                </a:cubicBezTo>
                <a:cubicBezTo>
                  <a:pt x="3572" y="372"/>
                  <a:pt x="3646" y="501"/>
                  <a:pt x="3683" y="644"/>
                </a:cubicBezTo>
                <a:cubicBezTo>
                  <a:pt x="3730" y="626"/>
                  <a:pt x="3780" y="618"/>
                  <a:pt x="3834" y="618"/>
                </a:cubicBezTo>
                <a:cubicBezTo>
                  <a:pt x="3963" y="618"/>
                  <a:pt x="4074" y="670"/>
                  <a:pt x="4165" y="773"/>
                </a:cubicBezTo>
                <a:cubicBezTo>
                  <a:pt x="4204" y="818"/>
                  <a:pt x="4235" y="866"/>
                  <a:pt x="4258" y="919"/>
                </a:cubicBezTo>
                <a:cubicBezTo>
                  <a:pt x="4420" y="776"/>
                  <a:pt x="4614" y="704"/>
                  <a:pt x="4839" y="704"/>
                </a:cubicBezTo>
                <a:cubicBezTo>
                  <a:pt x="5075" y="704"/>
                  <a:pt x="5276" y="782"/>
                  <a:pt x="5442" y="938"/>
                </a:cubicBezTo>
                <a:cubicBezTo>
                  <a:pt x="5562" y="1051"/>
                  <a:pt x="5639" y="1180"/>
                  <a:pt x="5673" y="1326"/>
                </a:cubicBezTo>
                <a:cubicBezTo>
                  <a:pt x="5785" y="1221"/>
                  <a:pt x="5918" y="1168"/>
                  <a:pt x="6073" y="1168"/>
                </a:cubicBezTo>
                <a:cubicBezTo>
                  <a:pt x="6238" y="1168"/>
                  <a:pt x="6378" y="1228"/>
                  <a:pt x="6495" y="1348"/>
                </a:cubicBezTo>
                <a:cubicBezTo>
                  <a:pt x="6514" y="1368"/>
                  <a:pt x="6532" y="1388"/>
                  <a:pt x="6548" y="1410"/>
                </a:cubicBezTo>
                <a:cubicBezTo>
                  <a:pt x="6560" y="1393"/>
                  <a:pt x="6573" y="1378"/>
                  <a:pt x="6587" y="1363"/>
                </a:cubicBezTo>
                <a:cubicBezTo>
                  <a:pt x="6666" y="1282"/>
                  <a:pt x="6761" y="1242"/>
                  <a:pt x="6873" y="1242"/>
                </a:cubicBezTo>
                <a:cubicBezTo>
                  <a:pt x="6984" y="1242"/>
                  <a:pt x="7079" y="1282"/>
                  <a:pt x="7158" y="1363"/>
                </a:cubicBezTo>
                <a:cubicBezTo>
                  <a:pt x="7207" y="1414"/>
                  <a:pt x="7240" y="1470"/>
                  <a:pt x="7259" y="1534"/>
                </a:cubicBezTo>
                <a:close/>
              </a:path>
            </a:pathLst>
          </a:custGeom>
          <a:solidFill>
            <a:srgbClr val="51931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106" name="TextBox 59"/>
          <p:cNvSpPr txBox="1">
            <a:spLocks noChangeArrowheads="1"/>
          </p:cNvSpPr>
          <p:nvPr/>
        </p:nvSpPr>
        <p:spPr bwMode="auto">
          <a:xfrm flipH="1">
            <a:off x="3070261" y="5423001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7" name="矩形 106"/>
          <p:cNvSpPr>
            <a:spLocks noChangeArrowheads="1"/>
          </p:cNvSpPr>
          <p:nvPr/>
        </p:nvSpPr>
        <p:spPr bwMode="auto">
          <a:xfrm>
            <a:off x="2753096" y="5896493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08" name="TextBox 59"/>
          <p:cNvSpPr txBox="1">
            <a:spLocks noChangeArrowheads="1"/>
          </p:cNvSpPr>
          <p:nvPr/>
        </p:nvSpPr>
        <p:spPr bwMode="auto">
          <a:xfrm flipH="1">
            <a:off x="7359525" y="5423001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矩形 108"/>
          <p:cNvSpPr>
            <a:spLocks noChangeArrowheads="1"/>
          </p:cNvSpPr>
          <p:nvPr/>
        </p:nvSpPr>
        <p:spPr bwMode="auto">
          <a:xfrm>
            <a:off x="7042359" y="5913910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10" name="TextBox 59"/>
          <p:cNvSpPr txBox="1">
            <a:spLocks noChangeArrowheads="1"/>
          </p:cNvSpPr>
          <p:nvPr/>
        </p:nvSpPr>
        <p:spPr bwMode="auto">
          <a:xfrm flipH="1">
            <a:off x="851009" y="4191142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1" name="矩形 110"/>
          <p:cNvSpPr>
            <a:spLocks noChangeArrowheads="1"/>
          </p:cNvSpPr>
          <p:nvPr/>
        </p:nvSpPr>
        <p:spPr bwMode="auto">
          <a:xfrm>
            <a:off x="533842" y="4682053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12" name="TextBox 59"/>
          <p:cNvSpPr txBox="1">
            <a:spLocks noChangeArrowheads="1"/>
          </p:cNvSpPr>
          <p:nvPr/>
        </p:nvSpPr>
        <p:spPr bwMode="auto">
          <a:xfrm flipH="1">
            <a:off x="5098049" y="4092721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3" name="矩形 112"/>
          <p:cNvSpPr>
            <a:spLocks noChangeArrowheads="1"/>
          </p:cNvSpPr>
          <p:nvPr/>
        </p:nvSpPr>
        <p:spPr bwMode="auto">
          <a:xfrm>
            <a:off x="4780884" y="4583630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114" name="TextBox 59"/>
          <p:cNvSpPr txBox="1">
            <a:spLocks noChangeArrowheads="1"/>
          </p:cNvSpPr>
          <p:nvPr/>
        </p:nvSpPr>
        <p:spPr bwMode="auto">
          <a:xfrm flipH="1">
            <a:off x="9863861" y="4799917"/>
            <a:ext cx="1752843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添加关键字</a:t>
            </a:r>
            <a:endParaRPr lang="en-US" altLang="ko-KR" sz="24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5" name="矩形 114"/>
          <p:cNvSpPr>
            <a:spLocks noChangeArrowheads="1"/>
          </p:cNvSpPr>
          <p:nvPr/>
        </p:nvSpPr>
        <p:spPr bwMode="auto">
          <a:xfrm>
            <a:off x="9546696" y="5290826"/>
            <a:ext cx="2387181" cy="121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0" y="-1139393"/>
            <a:ext cx="12192000" cy="3072463"/>
          </a:xfrm>
          <a:custGeom>
            <a:avLst/>
            <a:gdLst>
              <a:gd name="connsiteX0" fmla="*/ 0 w 9144000"/>
              <a:gd name="connsiteY0" fmla="*/ 0 h 2448389"/>
              <a:gd name="connsiteX1" fmla="*/ 9144000 w 9144000"/>
              <a:gd name="connsiteY1" fmla="*/ 0 h 2448389"/>
              <a:gd name="connsiteX2" fmla="*/ 9144000 w 9144000"/>
              <a:gd name="connsiteY2" fmla="*/ 800273 h 2448389"/>
              <a:gd name="connsiteX3" fmla="*/ 9142415 w 9144000"/>
              <a:gd name="connsiteY3" fmla="*/ 800273 h 2448389"/>
              <a:gd name="connsiteX4" fmla="*/ 9142415 w 9144000"/>
              <a:gd name="connsiteY4" fmla="*/ 853304 h 2448389"/>
              <a:gd name="connsiteX5" fmla="*/ 9142415 w 9144000"/>
              <a:gd name="connsiteY5" fmla="*/ 1761551 h 2448389"/>
              <a:gd name="connsiteX6" fmla="*/ 9104328 w 9144000"/>
              <a:gd name="connsiteY6" fmla="*/ 1762741 h 2448389"/>
              <a:gd name="connsiteX7" fmla="*/ 8741314 w 9144000"/>
              <a:gd name="connsiteY7" fmla="*/ 1672273 h 2448389"/>
              <a:gd name="connsiteX8" fmla="*/ 8653238 w 9144000"/>
              <a:gd name="connsiteY8" fmla="*/ 1767502 h 2448389"/>
              <a:gd name="connsiteX9" fmla="*/ 8231903 w 9144000"/>
              <a:gd name="connsiteY9" fmla="*/ 1918678 h 2448389"/>
              <a:gd name="connsiteX10" fmla="*/ 8080746 w 9144000"/>
              <a:gd name="connsiteY10" fmla="*/ 1903204 h 2448389"/>
              <a:gd name="connsiteX11" fmla="*/ 8083127 w 9144000"/>
              <a:gd name="connsiteY11" fmla="*/ 1955580 h 2448389"/>
              <a:gd name="connsiteX12" fmla="*/ 7916497 w 9144000"/>
              <a:gd name="connsiteY12" fmla="*/ 2304355 h 2448389"/>
              <a:gd name="connsiteX13" fmla="*/ 7511825 w 9144000"/>
              <a:gd name="connsiteY13" fmla="*/ 2448389 h 2448389"/>
              <a:gd name="connsiteX14" fmla="*/ 7107153 w 9144000"/>
              <a:gd name="connsiteY14" fmla="*/ 2304355 h 2448389"/>
              <a:gd name="connsiteX15" fmla="*/ 6979801 w 9144000"/>
              <a:gd name="connsiteY15" fmla="*/ 2141276 h 2448389"/>
              <a:gd name="connsiteX16" fmla="*/ 6920290 w 9144000"/>
              <a:gd name="connsiteY16" fmla="*/ 2197223 h 2448389"/>
              <a:gd name="connsiteX17" fmla="*/ 6310902 w 9144000"/>
              <a:gd name="connsiteY17" fmla="*/ 2415059 h 2448389"/>
              <a:gd name="connsiteX18" fmla="*/ 5701513 w 9144000"/>
              <a:gd name="connsiteY18" fmla="*/ 2197223 h 2448389"/>
              <a:gd name="connsiteX19" fmla="*/ 5528933 w 9144000"/>
              <a:gd name="connsiteY19" fmla="*/ 1991290 h 2448389"/>
              <a:gd name="connsiteX20" fmla="*/ 5346830 w 9144000"/>
              <a:gd name="connsiteY20" fmla="*/ 2009146 h 2448389"/>
              <a:gd name="connsiteX21" fmla="*/ 4811235 w 9144000"/>
              <a:gd name="connsiteY21" fmla="*/ 1817498 h 2448389"/>
              <a:gd name="connsiteX22" fmla="*/ 4636274 w 9144000"/>
              <a:gd name="connsiteY22" fmla="*/ 1587758 h 2448389"/>
              <a:gd name="connsiteX23" fmla="*/ 4238744 w 9144000"/>
              <a:gd name="connsiteY23" fmla="*/ 1659180 h 2448389"/>
              <a:gd name="connsiteX24" fmla="*/ 3630545 w 9144000"/>
              <a:gd name="connsiteY24" fmla="*/ 1467531 h 2448389"/>
              <a:gd name="connsiteX25" fmla="*/ 3547231 w 9144000"/>
              <a:gd name="connsiteY25" fmla="*/ 1394919 h 2448389"/>
              <a:gd name="connsiteX26" fmla="*/ 3378221 w 9144000"/>
              <a:gd name="connsiteY26" fmla="*/ 1421107 h 2448389"/>
              <a:gd name="connsiteX27" fmla="*/ 3041391 w 9144000"/>
              <a:gd name="connsiteY27" fmla="*/ 1300881 h 2448389"/>
              <a:gd name="connsiteX28" fmla="*/ 2983070 w 9144000"/>
              <a:gd name="connsiteY28" fmla="*/ 1241363 h 2448389"/>
              <a:gd name="connsiteX29" fmla="*/ 2886663 w 9144000"/>
              <a:gd name="connsiteY29" fmla="*/ 1248505 h 2448389"/>
              <a:gd name="connsiteX30" fmla="*/ 2559355 w 9144000"/>
              <a:gd name="connsiteY30" fmla="*/ 1155657 h 2448389"/>
              <a:gd name="connsiteX31" fmla="*/ 2477230 w 9144000"/>
              <a:gd name="connsiteY31" fmla="*/ 1081854 h 2448389"/>
              <a:gd name="connsiteX32" fmla="*/ 2302269 w 9144000"/>
              <a:gd name="connsiteY32" fmla="*/ 1121136 h 2448389"/>
              <a:gd name="connsiteX33" fmla="*/ 2060656 w 9144000"/>
              <a:gd name="connsiteY33" fmla="*/ 1036621 h 2448389"/>
              <a:gd name="connsiteX34" fmla="*/ 2057086 w 9144000"/>
              <a:gd name="connsiteY34" fmla="*/ 1039001 h 2448389"/>
              <a:gd name="connsiteX35" fmla="*/ 1688120 w 9144000"/>
              <a:gd name="connsiteY35" fmla="*/ 1128278 h 2448389"/>
              <a:gd name="connsiteX36" fmla="*/ 1527442 w 9144000"/>
              <a:gd name="connsiteY36" fmla="*/ 1115184 h 2448389"/>
              <a:gd name="connsiteX37" fmla="*/ 1431034 w 9144000"/>
              <a:gd name="connsiteY37" fmla="*/ 1222317 h 2448389"/>
              <a:gd name="connsiteX38" fmla="*/ 1022792 w 9144000"/>
              <a:gd name="connsiteY38" fmla="*/ 1367541 h 2448389"/>
              <a:gd name="connsiteX39" fmla="*/ 614549 w 9144000"/>
              <a:gd name="connsiteY39" fmla="*/ 1222317 h 2448389"/>
              <a:gd name="connsiteX40" fmla="*/ 466963 w 9144000"/>
              <a:gd name="connsiteY40" fmla="*/ 1008052 h 2448389"/>
              <a:gd name="connsiteX41" fmla="*/ 350322 w 9144000"/>
              <a:gd name="connsiteY41" fmla="*/ 1030669 h 2448389"/>
              <a:gd name="connsiteX42" fmla="*/ 171790 w 9144000"/>
              <a:gd name="connsiteY42" fmla="*/ 971151 h 2448389"/>
              <a:gd name="connsiteX43" fmla="*/ 86095 w 9144000"/>
              <a:gd name="connsiteY43" fmla="*/ 1098519 h 2448389"/>
              <a:gd name="connsiteX44" fmla="*/ 1590 w 9144000"/>
              <a:gd name="connsiteY44" fmla="*/ 1152086 h 2448389"/>
              <a:gd name="connsiteX45" fmla="*/ 1590 w 9144000"/>
              <a:gd name="connsiteY45" fmla="*/ 819415 h 2448389"/>
              <a:gd name="connsiteX46" fmla="*/ 1590 w 9144000"/>
              <a:gd name="connsiteY46" fmla="*/ 800273 h 2448389"/>
              <a:gd name="connsiteX47" fmla="*/ 0 w 9144000"/>
              <a:gd name="connsiteY47" fmla="*/ 800273 h 2448389"/>
              <a:gd name="connsiteX48" fmla="*/ 0 w 9144000"/>
              <a:gd name="connsiteY48" fmla="*/ 0 h 2448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9144000" h="2448389">
                <a:moveTo>
                  <a:pt x="0" y="0"/>
                </a:moveTo>
                <a:lnTo>
                  <a:pt x="9144000" y="0"/>
                </a:lnTo>
                <a:lnTo>
                  <a:pt x="9144000" y="800273"/>
                </a:lnTo>
                <a:lnTo>
                  <a:pt x="9142415" y="800273"/>
                </a:lnTo>
                <a:lnTo>
                  <a:pt x="9142415" y="853304"/>
                </a:lnTo>
                <a:cubicBezTo>
                  <a:pt x="9142415" y="1761551"/>
                  <a:pt x="9142415" y="1761551"/>
                  <a:pt x="9142415" y="1761551"/>
                </a:cubicBezTo>
                <a:cubicBezTo>
                  <a:pt x="9129323" y="1761551"/>
                  <a:pt x="9117421" y="1762741"/>
                  <a:pt x="9104328" y="1762741"/>
                </a:cubicBezTo>
                <a:cubicBezTo>
                  <a:pt x="8968644" y="1762741"/>
                  <a:pt x="8848433" y="1731792"/>
                  <a:pt x="8741314" y="1672273"/>
                </a:cubicBezTo>
                <a:cubicBezTo>
                  <a:pt x="8717509" y="1705604"/>
                  <a:pt x="8687754" y="1737743"/>
                  <a:pt x="8653238" y="1767502"/>
                </a:cubicBezTo>
                <a:cubicBezTo>
                  <a:pt x="8536597" y="1868683"/>
                  <a:pt x="8396152" y="1918678"/>
                  <a:pt x="8231903" y="1918678"/>
                </a:cubicBezTo>
                <a:cubicBezTo>
                  <a:pt x="8178344" y="1918678"/>
                  <a:pt x="8128355" y="1912727"/>
                  <a:pt x="8080746" y="1903204"/>
                </a:cubicBezTo>
                <a:cubicBezTo>
                  <a:pt x="8083127" y="1919869"/>
                  <a:pt x="8083127" y="1937724"/>
                  <a:pt x="8083127" y="1955580"/>
                </a:cubicBezTo>
                <a:cubicBezTo>
                  <a:pt x="8083127" y="2091281"/>
                  <a:pt x="8027187" y="2207936"/>
                  <a:pt x="7916497" y="2304355"/>
                </a:cubicBezTo>
                <a:cubicBezTo>
                  <a:pt x="7804617" y="2400775"/>
                  <a:pt x="7668933" y="2448389"/>
                  <a:pt x="7511825" y="2448389"/>
                </a:cubicBezTo>
                <a:cubicBezTo>
                  <a:pt x="7353527" y="2448389"/>
                  <a:pt x="7219033" y="2400775"/>
                  <a:pt x="7107153" y="2304355"/>
                </a:cubicBezTo>
                <a:cubicBezTo>
                  <a:pt x="7050023" y="2255551"/>
                  <a:pt x="7007176" y="2200794"/>
                  <a:pt x="6979801" y="2141276"/>
                </a:cubicBezTo>
                <a:cubicBezTo>
                  <a:pt x="6960757" y="2160322"/>
                  <a:pt x="6941714" y="2179367"/>
                  <a:pt x="6920290" y="2197223"/>
                </a:cubicBezTo>
                <a:cubicBezTo>
                  <a:pt x="6751280" y="2342447"/>
                  <a:pt x="6548944" y="2415059"/>
                  <a:pt x="6310902" y="2415059"/>
                </a:cubicBezTo>
                <a:cubicBezTo>
                  <a:pt x="6072859" y="2415059"/>
                  <a:pt x="5869333" y="2342447"/>
                  <a:pt x="5701513" y="2197223"/>
                </a:cubicBezTo>
                <a:cubicBezTo>
                  <a:pt x="5627720" y="2134134"/>
                  <a:pt x="5570590" y="2066283"/>
                  <a:pt x="5528933" y="1991290"/>
                </a:cubicBezTo>
                <a:cubicBezTo>
                  <a:pt x="5471803" y="2003194"/>
                  <a:pt x="5411102" y="2009146"/>
                  <a:pt x="5346830" y="2009146"/>
                </a:cubicBezTo>
                <a:cubicBezTo>
                  <a:pt x="5137353" y="2009146"/>
                  <a:pt x="4958821" y="1944866"/>
                  <a:pt x="4811235" y="1817498"/>
                </a:cubicBezTo>
                <a:cubicBezTo>
                  <a:pt x="4731491" y="1748457"/>
                  <a:pt x="4673171" y="1672274"/>
                  <a:pt x="4636274" y="1587758"/>
                </a:cubicBezTo>
                <a:cubicBezTo>
                  <a:pt x="4516063" y="1635372"/>
                  <a:pt x="4383949" y="1659180"/>
                  <a:pt x="4238744" y="1659180"/>
                </a:cubicBezTo>
                <a:cubicBezTo>
                  <a:pt x="4000701" y="1659180"/>
                  <a:pt x="3798365" y="1594900"/>
                  <a:pt x="3630545" y="1467531"/>
                </a:cubicBezTo>
                <a:cubicBezTo>
                  <a:pt x="3599600" y="1443724"/>
                  <a:pt x="3572225" y="1419917"/>
                  <a:pt x="3547231" y="1394919"/>
                </a:cubicBezTo>
                <a:cubicBezTo>
                  <a:pt x="3494861" y="1412775"/>
                  <a:pt x="3438921" y="1421107"/>
                  <a:pt x="3378221" y="1421107"/>
                </a:cubicBezTo>
                <a:cubicBezTo>
                  <a:pt x="3246107" y="1421107"/>
                  <a:pt x="3134227" y="1380635"/>
                  <a:pt x="3041391" y="1300881"/>
                </a:cubicBezTo>
                <a:cubicBezTo>
                  <a:pt x="3019967" y="1281835"/>
                  <a:pt x="2999733" y="1261599"/>
                  <a:pt x="2983070" y="1241363"/>
                </a:cubicBezTo>
                <a:cubicBezTo>
                  <a:pt x="2952125" y="1246124"/>
                  <a:pt x="2919989" y="1248505"/>
                  <a:pt x="2886663" y="1248505"/>
                </a:cubicBezTo>
                <a:cubicBezTo>
                  <a:pt x="2759311" y="1248505"/>
                  <a:pt x="2649811" y="1217556"/>
                  <a:pt x="2559355" y="1155657"/>
                </a:cubicBezTo>
                <a:cubicBezTo>
                  <a:pt x="2526029" y="1133040"/>
                  <a:pt x="2498654" y="1108042"/>
                  <a:pt x="2477230" y="1081854"/>
                </a:cubicBezTo>
                <a:cubicBezTo>
                  <a:pt x="2424861" y="1108042"/>
                  <a:pt x="2367731" y="1121136"/>
                  <a:pt x="2302269" y="1121136"/>
                </a:cubicBezTo>
                <a:cubicBezTo>
                  <a:pt x="2208243" y="1121136"/>
                  <a:pt x="2127308" y="1092568"/>
                  <a:pt x="2060656" y="1036621"/>
                </a:cubicBezTo>
                <a:cubicBezTo>
                  <a:pt x="2059466" y="1037811"/>
                  <a:pt x="2058276" y="1037811"/>
                  <a:pt x="2057086" y="1039001"/>
                </a:cubicBezTo>
                <a:cubicBezTo>
                  <a:pt x="1954727" y="1098519"/>
                  <a:pt x="1832136" y="1128278"/>
                  <a:pt x="1688120" y="1128278"/>
                </a:cubicBezTo>
                <a:cubicBezTo>
                  <a:pt x="1630990" y="1128278"/>
                  <a:pt x="1577430" y="1123517"/>
                  <a:pt x="1527442" y="1115184"/>
                </a:cubicBezTo>
                <a:cubicBezTo>
                  <a:pt x="1501257" y="1153276"/>
                  <a:pt x="1469121" y="1188987"/>
                  <a:pt x="1431034" y="1222317"/>
                </a:cubicBezTo>
                <a:cubicBezTo>
                  <a:pt x="1317964" y="1318736"/>
                  <a:pt x="1182280" y="1367541"/>
                  <a:pt x="1022792" y="1367541"/>
                </a:cubicBezTo>
                <a:cubicBezTo>
                  <a:pt x="863303" y="1367541"/>
                  <a:pt x="727619" y="1318736"/>
                  <a:pt x="614549" y="1222317"/>
                </a:cubicBezTo>
                <a:cubicBezTo>
                  <a:pt x="541946" y="1159228"/>
                  <a:pt x="493147" y="1087806"/>
                  <a:pt x="466963" y="1008052"/>
                </a:cubicBezTo>
                <a:cubicBezTo>
                  <a:pt x="431256" y="1023527"/>
                  <a:pt x="393170" y="1030669"/>
                  <a:pt x="350322" y="1030669"/>
                </a:cubicBezTo>
                <a:cubicBezTo>
                  <a:pt x="281290" y="1030669"/>
                  <a:pt x="221779" y="1010433"/>
                  <a:pt x="171790" y="971151"/>
                </a:cubicBezTo>
                <a:cubicBezTo>
                  <a:pt x="157508" y="1018765"/>
                  <a:pt x="128943" y="1061618"/>
                  <a:pt x="86095" y="1098519"/>
                </a:cubicBezTo>
                <a:cubicBezTo>
                  <a:pt x="59910" y="1121136"/>
                  <a:pt x="31345" y="1138992"/>
                  <a:pt x="1590" y="1152086"/>
                </a:cubicBezTo>
                <a:cubicBezTo>
                  <a:pt x="1590" y="998083"/>
                  <a:pt x="1590" y="892206"/>
                  <a:pt x="1590" y="819415"/>
                </a:cubicBezTo>
                <a:lnTo>
                  <a:pt x="1590" y="800273"/>
                </a:lnTo>
                <a:lnTo>
                  <a:pt x="0" y="80027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>
            <a:noAutofit/>
          </a:bodyPr>
          <a:lstStyle/>
          <a:p>
            <a:endParaRPr lang="zh-CN" altLang="en-US" sz="3555"/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7502143" y="-213101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4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300" fill="hold"/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3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3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300" fill="hold"/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4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4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4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400" fill="hold"/>
                                            <p:tgtEl>
                                              <p:spTgt spid="1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71" presetID="2" presetClass="entr" presetSubtype="4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400" fill="hold"/>
                                            <p:tgtEl>
                                              <p:spTgt spid="1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4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4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2" grpId="0" animBg="1"/>
          <p:bldP spid="106" grpId="0"/>
          <p:bldP spid="107" grpId="0"/>
          <p:bldP spid="108" grpId="0"/>
          <p:bldP spid="109" grpId="0"/>
          <p:bldP spid="110" grpId="0"/>
          <p:bldP spid="111" grpId="0"/>
          <p:bldP spid="112" grpId="0"/>
          <p:bldP spid="113" grpId="0"/>
          <p:bldP spid="114" grpId="0"/>
          <p:bldP spid="115" grpId="0"/>
          <p:bldP spid="4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6"/>
          <p:cNvSpPr/>
          <p:nvPr/>
        </p:nvSpPr>
        <p:spPr bwMode="auto">
          <a:xfrm>
            <a:off x="8682585" y="3029595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3" name="Freeform 7"/>
          <p:cNvSpPr/>
          <p:nvPr/>
        </p:nvSpPr>
        <p:spPr bwMode="auto">
          <a:xfrm>
            <a:off x="6109825" y="4044759"/>
            <a:ext cx="1015167" cy="693459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1" name="Oval 8"/>
          <p:cNvSpPr>
            <a:spLocks noChangeArrowheads="1"/>
          </p:cNvSpPr>
          <p:nvPr/>
        </p:nvSpPr>
        <p:spPr bwMode="auto">
          <a:xfrm>
            <a:off x="1723301" y="2421490"/>
            <a:ext cx="1840883" cy="1833732"/>
          </a:xfrm>
          <a:prstGeom prst="ellipse">
            <a:avLst/>
          </a:prstGeom>
          <a:solidFill>
            <a:srgbClr val="B9EA6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r>
              <a:rPr lang="zh-CN" altLang="en-US" sz="18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186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Oval 9"/>
          <p:cNvSpPr>
            <a:spLocks noChangeArrowheads="1"/>
          </p:cNvSpPr>
          <p:nvPr/>
        </p:nvSpPr>
        <p:spPr bwMode="auto">
          <a:xfrm>
            <a:off x="3092348" y="2328550"/>
            <a:ext cx="2287699" cy="2280548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Oval 10"/>
          <p:cNvSpPr>
            <a:spLocks noChangeArrowheads="1"/>
          </p:cNvSpPr>
          <p:nvPr/>
        </p:nvSpPr>
        <p:spPr bwMode="auto">
          <a:xfrm>
            <a:off x="2298801" y="3547466"/>
            <a:ext cx="1915947" cy="1923095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15"/>
          <p:cNvSpPr/>
          <p:nvPr/>
        </p:nvSpPr>
        <p:spPr bwMode="auto">
          <a:xfrm>
            <a:off x="7389925" y="3644138"/>
            <a:ext cx="1015167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B9EA60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5" name="TextBox 14"/>
          <p:cNvSpPr txBox="1"/>
          <p:nvPr/>
        </p:nvSpPr>
        <p:spPr>
          <a:xfrm>
            <a:off x="6302946" y="3557983"/>
            <a:ext cx="5854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6" name="TextBox 18"/>
          <p:cNvSpPr txBox="1"/>
          <p:nvPr/>
        </p:nvSpPr>
        <p:spPr>
          <a:xfrm>
            <a:off x="7604800" y="3062315"/>
            <a:ext cx="5854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8895677" y="2469946"/>
            <a:ext cx="585417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 sz="1865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3328495" y="3720921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5729230" y="4738217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29"/>
          <p:cNvSpPr txBox="1"/>
          <p:nvPr/>
        </p:nvSpPr>
        <p:spPr>
          <a:xfrm flipH="1">
            <a:off x="5729228" y="5100260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 defTabSz="913765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Box 30"/>
          <p:cNvSpPr txBox="1"/>
          <p:nvPr/>
        </p:nvSpPr>
        <p:spPr>
          <a:xfrm>
            <a:off x="5729229" y="5514278"/>
            <a:ext cx="46021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40" grpId="0"/>
      <p:bldP spid="41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" y="5538876"/>
            <a:ext cx="1120347" cy="1206528"/>
          </a:xfrm>
          <a:prstGeom prst="rect">
            <a:avLst/>
          </a:pr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04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" y="4332351"/>
            <a:ext cx="1120347" cy="1206528"/>
          </a:xfrm>
          <a:prstGeom prst="rect">
            <a:avLst/>
          </a:pr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03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" y="3125558"/>
            <a:ext cx="1120347" cy="1218639"/>
          </a:xfrm>
          <a:prstGeom prst="rect">
            <a:avLst/>
          </a:pr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02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" y="1936270"/>
            <a:ext cx="1120347" cy="1201397"/>
          </a:xfrm>
          <a:prstGeom prst="rect">
            <a:avLst/>
          </a:pr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 01</a:t>
            </a:r>
            <a:endParaRPr lang="zh-CN" altLang="en-US" sz="2800" dirty="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4" name="矩形 28"/>
          <p:cNvSpPr/>
          <p:nvPr/>
        </p:nvSpPr>
        <p:spPr>
          <a:xfrm>
            <a:off x="1120351" y="1936269"/>
            <a:ext cx="2186244" cy="1532639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5" name="矩形 28"/>
          <p:cNvSpPr/>
          <p:nvPr/>
        </p:nvSpPr>
        <p:spPr>
          <a:xfrm>
            <a:off x="1120351" y="3139945"/>
            <a:ext cx="2190043" cy="120584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33980"/>
              <a:gd name="connsiteY0-72" fmla="*/ 0 h 1007543"/>
              <a:gd name="connsiteX1-73" fmla="*/ 1829887 w 1833980"/>
              <a:gd name="connsiteY1-74" fmla="*/ 273050 h 1007543"/>
              <a:gd name="connsiteX2-75" fmla="*/ 1833856 w 1833980"/>
              <a:gd name="connsiteY2-76" fmla="*/ 1001193 h 1007543"/>
              <a:gd name="connsiteX3-77" fmla="*/ 0 w 1833980"/>
              <a:gd name="connsiteY3-78" fmla="*/ 1007543 h 1007543"/>
              <a:gd name="connsiteX4-79" fmla="*/ 0 w 1833980"/>
              <a:gd name="connsiteY4-80" fmla="*/ 0 h 1007543"/>
              <a:gd name="connsiteX0-81" fmla="*/ 0 w 1829887"/>
              <a:gd name="connsiteY0-82" fmla="*/ 0 h 1007543"/>
              <a:gd name="connsiteX1-83" fmla="*/ 1829887 w 1829887"/>
              <a:gd name="connsiteY1-84" fmla="*/ 273050 h 1007543"/>
              <a:gd name="connsiteX2-85" fmla="*/ 1829093 w 1829887"/>
              <a:gd name="connsiteY2-86" fmla="*/ 1003575 h 1007543"/>
              <a:gd name="connsiteX3-87" fmla="*/ 0 w 1829887"/>
              <a:gd name="connsiteY3-88" fmla="*/ 1007543 h 1007543"/>
              <a:gd name="connsiteX4-89" fmla="*/ 0 w 1829887"/>
              <a:gd name="connsiteY4-90" fmla="*/ 0 h 10075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6" name="矩形 28"/>
          <p:cNvSpPr/>
          <p:nvPr/>
        </p:nvSpPr>
        <p:spPr>
          <a:xfrm>
            <a:off x="1120351" y="4337543"/>
            <a:ext cx="2195021" cy="1201096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048"/>
              <a:gd name="connsiteY0-102" fmla="*/ 5556 h 1003574"/>
              <a:gd name="connsiteX1-103" fmla="*/ 1832268 w 1834048"/>
              <a:gd name="connsiteY1-104" fmla="*/ 0 h 1003574"/>
              <a:gd name="connsiteX2-105" fmla="*/ 1833856 w 1834048"/>
              <a:gd name="connsiteY2-106" fmla="*/ 720999 h 1003574"/>
              <a:gd name="connsiteX3-107" fmla="*/ 0 w 1834048"/>
              <a:gd name="connsiteY3-108" fmla="*/ 1003574 h 1003574"/>
              <a:gd name="connsiteX4-109" fmla="*/ 0 w 1834048"/>
              <a:gd name="connsiteY4-110" fmla="*/ 5556 h 10035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rgbClr val="84B537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7" name="矩形 28"/>
          <p:cNvSpPr/>
          <p:nvPr/>
        </p:nvSpPr>
        <p:spPr>
          <a:xfrm>
            <a:off x="1114527" y="5193799"/>
            <a:ext cx="2198717" cy="155163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-1" fmla="*/ 0 w 1826712"/>
              <a:gd name="connsiteY0-2" fmla="*/ 0 h 1280593"/>
              <a:gd name="connsiteX1-3" fmla="*/ 1826712 w 1826712"/>
              <a:gd name="connsiteY1-4" fmla="*/ 0 h 1280593"/>
              <a:gd name="connsiteX2-5" fmla="*/ 1826712 w 1826712"/>
              <a:gd name="connsiteY2-6" fmla="*/ 1280593 h 1280593"/>
              <a:gd name="connsiteX3-7" fmla="*/ 0 w 1826712"/>
              <a:gd name="connsiteY3-8" fmla="*/ 1007543 h 1280593"/>
              <a:gd name="connsiteX4-9" fmla="*/ 0 w 1826712"/>
              <a:gd name="connsiteY4-10" fmla="*/ 0 h 1280593"/>
              <a:gd name="connsiteX0-11" fmla="*/ 0 w 1826712"/>
              <a:gd name="connsiteY0-12" fmla="*/ 0 h 1280593"/>
              <a:gd name="connsiteX1-13" fmla="*/ 1826712 w 1826712"/>
              <a:gd name="connsiteY1-14" fmla="*/ 555625 h 1280593"/>
              <a:gd name="connsiteX2-15" fmla="*/ 1826712 w 1826712"/>
              <a:gd name="connsiteY2-16" fmla="*/ 1280593 h 1280593"/>
              <a:gd name="connsiteX3-17" fmla="*/ 0 w 1826712"/>
              <a:gd name="connsiteY3-18" fmla="*/ 1007543 h 1280593"/>
              <a:gd name="connsiteX4-19" fmla="*/ 0 w 1826712"/>
              <a:gd name="connsiteY4-20" fmla="*/ 0 h 1280593"/>
              <a:gd name="connsiteX0-21" fmla="*/ 0 w 1829887"/>
              <a:gd name="connsiteY0-22" fmla="*/ 0 h 1280593"/>
              <a:gd name="connsiteX1-23" fmla="*/ 1829887 w 1829887"/>
              <a:gd name="connsiteY1-24" fmla="*/ 273050 h 1280593"/>
              <a:gd name="connsiteX2-25" fmla="*/ 1826712 w 1829887"/>
              <a:gd name="connsiteY2-26" fmla="*/ 1280593 h 1280593"/>
              <a:gd name="connsiteX3-27" fmla="*/ 0 w 1829887"/>
              <a:gd name="connsiteY3-28" fmla="*/ 1007543 h 1280593"/>
              <a:gd name="connsiteX4-29" fmla="*/ 0 w 1829887"/>
              <a:gd name="connsiteY4-30" fmla="*/ 0 h 1280593"/>
              <a:gd name="connsiteX0-31" fmla="*/ 0 w 1830192"/>
              <a:gd name="connsiteY0-32" fmla="*/ 0 h 1007543"/>
              <a:gd name="connsiteX1-33" fmla="*/ 1829887 w 1830192"/>
              <a:gd name="connsiteY1-34" fmla="*/ 273050 h 1007543"/>
              <a:gd name="connsiteX2-35" fmla="*/ 1829887 w 1830192"/>
              <a:gd name="connsiteY2-36" fmla="*/ 998018 h 1007543"/>
              <a:gd name="connsiteX3-37" fmla="*/ 0 w 1830192"/>
              <a:gd name="connsiteY3-38" fmla="*/ 1007543 h 1007543"/>
              <a:gd name="connsiteX4-39" fmla="*/ 0 w 1830192"/>
              <a:gd name="connsiteY4-40" fmla="*/ 0 h 1007543"/>
              <a:gd name="connsiteX0-41" fmla="*/ 0 w 1829887"/>
              <a:gd name="connsiteY0-42" fmla="*/ 0 h 1007543"/>
              <a:gd name="connsiteX1-43" fmla="*/ 1829887 w 1829887"/>
              <a:gd name="connsiteY1-44" fmla="*/ 273050 h 1007543"/>
              <a:gd name="connsiteX2-45" fmla="*/ 1823537 w 1829887"/>
              <a:gd name="connsiteY2-46" fmla="*/ 1001193 h 1007543"/>
              <a:gd name="connsiteX3-47" fmla="*/ 0 w 1829887"/>
              <a:gd name="connsiteY3-48" fmla="*/ 1007543 h 1007543"/>
              <a:gd name="connsiteX4-49" fmla="*/ 0 w 1829887"/>
              <a:gd name="connsiteY4-50" fmla="*/ 0 h 1007543"/>
              <a:gd name="connsiteX0-51" fmla="*/ 0 w 1830192"/>
              <a:gd name="connsiteY0-52" fmla="*/ 0 h 1007543"/>
              <a:gd name="connsiteX1-53" fmla="*/ 1829887 w 1830192"/>
              <a:gd name="connsiteY1-54" fmla="*/ 273050 h 1007543"/>
              <a:gd name="connsiteX2-55" fmla="*/ 1829887 w 1830192"/>
              <a:gd name="connsiteY2-56" fmla="*/ 1001193 h 1007543"/>
              <a:gd name="connsiteX3-57" fmla="*/ 0 w 1830192"/>
              <a:gd name="connsiteY3-58" fmla="*/ 1007543 h 1007543"/>
              <a:gd name="connsiteX4-59" fmla="*/ 0 w 1830192"/>
              <a:gd name="connsiteY4-60" fmla="*/ 0 h 1007543"/>
              <a:gd name="connsiteX0-61" fmla="*/ 0 w 1829887"/>
              <a:gd name="connsiteY0-62" fmla="*/ 0 h 1007543"/>
              <a:gd name="connsiteX1-63" fmla="*/ 1829887 w 1829887"/>
              <a:gd name="connsiteY1-64" fmla="*/ 273050 h 1007543"/>
              <a:gd name="connsiteX2-65" fmla="*/ 1826712 w 1829887"/>
              <a:gd name="connsiteY2-66" fmla="*/ 1001193 h 1007543"/>
              <a:gd name="connsiteX3-67" fmla="*/ 0 w 1829887"/>
              <a:gd name="connsiteY3-68" fmla="*/ 1007543 h 1007543"/>
              <a:gd name="connsiteX4-69" fmla="*/ 0 w 1829887"/>
              <a:gd name="connsiteY4-70" fmla="*/ 0 h 1007543"/>
              <a:gd name="connsiteX0-71" fmla="*/ 0 w 1829887"/>
              <a:gd name="connsiteY0-72" fmla="*/ 0 h 1001193"/>
              <a:gd name="connsiteX1-73" fmla="*/ 1829887 w 1829887"/>
              <a:gd name="connsiteY1-74" fmla="*/ 273050 h 1001193"/>
              <a:gd name="connsiteX2-75" fmla="*/ 1826712 w 1829887"/>
              <a:gd name="connsiteY2-76" fmla="*/ 1001193 h 1001193"/>
              <a:gd name="connsiteX3-77" fmla="*/ 0 w 1829887"/>
              <a:gd name="connsiteY3-78" fmla="*/ 998018 h 1001193"/>
              <a:gd name="connsiteX4-79" fmla="*/ 0 w 1829887"/>
              <a:gd name="connsiteY4-80" fmla="*/ 0 h 1001193"/>
              <a:gd name="connsiteX0-81" fmla="*/ 0 w 1832268"/>
              <a:gd name="connsiteY0-82" fmla="*/ 5556 h 1006749"/>
              <a:gd name="connsiteX1-83" fmla="*/ 1832268 w 1832268"/>
              <a:gd name="connsiteY1-84" fmla="*/ 0 h 1006749"/>
              <a:gd name="connsiteX2-85" fmla="*/ 1826712 w 1832268"/>
              <a:gd name="connsiteY2-86" fmla="*/ 1006749 h 1006749"/>
              <a:gd name="connsiteX3-87" fmla="*/ 0 w 1832268"/>
              <a:gd name="connsiteY3-88" fmla="*/ 1003574 h 1006749"/>
              <a:gd name="connsiteX4-89" fmla="*/ 0 w 1832268"/>
              <a:gd name="connsiteY4-90" fmla="*/ 5556 h 1006749"/>
              <a:gd name="connsiteX0-91" fmla="*/ 0 w 1832268"/>
              <a:gd name="connsiteY0-92" fmla="*/ 5556 h 1003574"/>
              <a:gd name="connsiteX1-93" fmla="*/ 1832268 w 1832268"/>
              <a:gd name="connsiteY1-94" fmla="*/ 0 h 1003574"/>
              <a:gd name="connsiteX2-95" fmla="*/ 1829093 w 1832268"/>
              <a:gd name="connsiteY2-96" fmla="*/ 720999 h 1003574"/>
              <a:gd name="connsiteX3-97" fmla="*/ 0 w 1832268"/>
              <a:gd name="connsiteY3-98" fmla="*/ 1003574 h 1003574"/>
              <a:gd name="connsiteX4-99" fmla="*/ 0 w 1832268"/>
              <a:gd name="connsiteY4-100" fmla="*/ 5556 h 1003574"/>
              <a:gd name="connsiteX0-101" fmla="*/ 0 w 1834649"/>
              <a:gd name="connsiteY0-102" fmla="*/ 793 h 1003574"/>
              <a:gd name="connsiteX1-103" fmla="*/ 1834649 w 1834649"/>
              <a:gd name="connsiteY1-104" fmla="*/ 0 h 1003574"/>
              <a:gd name="connsiteX2-105" fmla="*/ 1831474 w 1834649"/>
              <a:gd name="connsiteY2-106" fmla="*/ 720999 h 1003574"/>
              <a:gd name="connsiteX3-107" fmla="*/ 2381 w 1834649"/>
              <a:gd name="connsiteY3-108" fmla="*/ 1003574 h 1003574"/>
              <a:gd name="connsiteX4-109" fmla="*/ 0 w 1834649"/>
              <a:gd name="connsiteY4-110" fmla="*/ 793 h 1003574"/>
              <a:gd name="connsiteX0-111" fmla="*/ 0 w 1834649"/>
              <a:gd name="connsiteY0-112" fmla="*/ 284162 h 1286943"/>
              <a:gd name="connsiteX1-113" fmla="*/ 1834649 w 1834649"/>
              <a:gd name="connsiteY1-114" fmla="*/ 0 h 1286943"/>
              <a:gd name="connsiteX2-115" fmla="*/ 1831474 w 1834649"/>
              <a:gd name="connsiteY2-116" fmla="*/ 1004368 h 1286943"/>
              <a:gd name="connsiteX3-117" fmla="*/ 2381 w 1834649"/>
              <a:gd name="connsiteY3-118" fmla="*/ 1286943 h 1286943"/>
              <a:gd name="connsiteX4-119" fmla="*/ 0 w 1834649"/>
              <a:gd name="connsiteY4-120" fmla="*/ 284162 h 1286943"/>
              <a:gd name="connsiteX0-121" fmla="*/ 0 w 1834649"/>
              <a:gd name="connsiteY0-122" fmla="*/ 284162 h 1286943"/>
              <a:gd name="connsiteX1-123" fmla="*/ 1834649 w 1834649"/>
              <a:gd name="connsiteY1-124" fmla="*/ 0 h 1286943"/>
              <a:gd name="connsiteX2-125" fmla="*/ 1829093 w 1834649"/>
              <a:gd name="connsiteY2-126" fmla="*/ 721000 h 1286943"/>
              <a:gd name="connsiteX3-127" fmla="*/ 2381 w 1834649"/>
              <a:gd name="connsiteY3-128" fmla="*/ 1286943 h 1286943"/>
              <a:gd name="connsiteX4-129" fmla="*/ 0 w 1834649"/>
              <a:gd name="connsiteY4-130" fmla="*/ 284162 h 1286943"/>
              <a:gd name="connsiteX0-131" fmla="*/ 229 w 1834878"/>
              <a:gd name="connsiteY0-132" fmla="*/ 284162 h 1289324"/>
              <a:gd name="connsiteX1-133" fmla="*/ 1834878 w 1834878"/>
              <a:gd name="connsiteY1-134" fmla="*/ 0 h 1289324"/>
              <a:gd name="connsiteX2-135" fmla="*/ 1829322 w 1834878"/>
              <a:gd name="connsiteY2-136" fmla="*/ 721000 h 1289324"/>
              <a:gd name="connsiteX3-137" fmla="*/ 229 w 1834878"/>
              <a:gd name="connsiteY3-138" fmla="*/ 1289324 h 1289324"/>
              <a:gd name="connsiteX4-139" fmla="*/ 229 w 1834878"/>
              <a:gd name="connsiteY4-140" fmla="*/ 284162 h 1289324"/>
              <a:gd name="connsiteX0-141" fmla="*/ 2486 w 1837135"/>
              <a:gd name="connsiteY0-142" fmla="*/ 284162 h 1296468"/>
              <a:gd name="connsiteX1-143" fmla="*/ 1837135 w 1837135"/>
              <a:gd name="connsiteY1-144" fmla="*/ 0 h 1296468"/>
              <a:gd name="connsiteX2-145" fmla="*/ 1831579 w 1837135"/>
              <a:gd name="connsiteY2-146" fmla="*/ 721000 h 1296468"/>
              <a:gd name="connsiteX3-147" fmla="*/ 105 w 1837135"/>
              <a:gd name="connsiteY3-148" fmla="*/ 1296468 h 1296468"/>
              <a:gd name="connsiteX4-149" fmla="*/ 2486 w 1837135"/>
              <a:gd name="connsiteY4-150" fmla="*/ 284162 h 1296468"/>
              <a:gd name="connsiteX0-151" fmla="*/ 2486 w 1837135"/>
              <a:gd name="connsiteY0-152" fmla="*/ 284162 h 1296468"/>
              <a:gd name="connsiteX1-153" fmla="*/ 1837135 w 1837135"/>
              <a:gd name="connsiteY1-154" fmla="*/ 0 h 1296468"/>
              <a:gd name="connsiteX2-155" fmla="*/ 1836342 w 1837135"/>
              <a:gd name="connsiteY2-156" fmla="*/ 728144 h 1296468"/>
              <a:gd name="connsiteX3-157" fmla="*/ 105 w 1837135"/>
              <a:gd name="connsiteY3-158" fmla="*/ 1296468 h 1296468"/>
              <a:gd name="connsiteX4-159" fmla="*/ 2486 w 1837135"/>
              <a:gd name="connsiteY4-160" fmla="*/ 284162 h 12964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38" name="Freeform 144"/>
          <p:cNvSpPr>
            <a:spLocks noEditPoints="1"/>
          </p:cNvSpPr>
          <p:nvPr/>
        </p:nvSpPr>
        <p:spPr bwMode="black">
          <a:xfrm>
            <a:off x="1963745" y="3502490"/>
            <a:ext cx="410496" cy="724519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en-US" sz="1400"/>
          </a:p>
        </p:txBody>
      </p:sp>
      <p:pic>
        <p:nvPicPr>
          <p:cNvPr id="39" name="Picture 34" descr="Efficiency.png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24283" y="4455191"/>
            <a:ext cx="889408" cy="8254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" name="Group 173"/>
          <p:cNvGrpSpPr>
            <a:grpSpLocks noChangeAspect="1"/>
          </p:cNvGrpSpPr>
          <p:nvPr/>
        </p:nvGrpSpPr>
        <p:grpSpPr>
          <a:xfrm>
            <a:off x="1866299" y="5469725"/>
            <a:ext cx="605387" cy="779196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41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2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3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4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5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6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/>
            </a:p>
          </p:txBody>
        </p:sp>
      </p:grpSp>
      <p:sp>
        <p:nvSpPr>
          <p:cNvPr id="48" name="Freeform 89"/>
          <p:cNvSpPr>
            <a:spLocks noEditPoints="1"/>
          </p:cNvSpPr>
          <p:nvPr/>
        </p:nvSpPr>
        <p:spPr bwMode="black">
          <a:xfrm>
            <a:off x="1757134" y="2599344"/>
            <a:ext cx="751609" cy="483704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1735" tIns="30867" rIns="61735" bIns="30867" numCol="1" anchor="t" anchorCtr="0" compatLnSpc="1"/>
          <a:lstStyle/>
          <a:p>
            <a:endParaRPr lang="en-US" sz="1200"/>
          </a:p>
        </p:txBody>
      </p:sp>
      <p:sp>
        <p:nvSpPr>
          <p:cNvPr id="49" name="等腰三角形 66"/>
          <p:cNvSpPr/>
          <p:nvPr/>
        </p:nvSpPr>
        <p:spPr>
          <a:xfrm rot="5400000">
            <a:off x="4514284" y="1391655"/>
            <a:ext cx="869560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等腰三角形 67"/>
          <p:cNvSpPr/>
          <p:nvPr/>
        </p:nvSpPr>
        <p:spPr>
          <a:xfrm rot="5400000">
            <a:off x="4514284" y="2260910"/>
            <a:ext cx="869560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zh-CN" altLang="en-US" sz="24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等腰三角形 68"/>
          <p:cNvSpPr/>
          <p:nvPr/>
        </p:nvSpPr>
        <p:spPr>
          <a:xfrm rot="5400000">
            <a:off x="4519942" y="3124506"/>
            <a:ext cx="858247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84B537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zh-CN" altLang="en-US" sz="24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等腰三角形 69"/>
          <p:cNvSpPr/>
          <p:nvPr/>
        </p:nvSpPr>
        <p:spPr>
          <a:xfrm rot="5400000">
            <a:off x="4514284" y="3988102"/>
            <a:ext cx="869560" cy="328494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rgbClr val="519315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zh-CN" alt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zh-CN" altLang="en-US" sz="24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TextBox 85"/>
          <p:cNvSpPr txBox="1"/>
          <p:nvPr/>
        </p:nvSpPr>
        <p:spPr>
          <a:xfrm>
            <a:off x="6668712" y="2652482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TextBox 86"/>
          <p:cNvSpPr txBox="1"/>
          <p:nvPr/>
        </p:nvSpPr>
        <p:spPr>
          <a:xfrm>
            <a:off x="6668712" y="3521736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TextBox 87"/>
          <p:cNvSpPr txBox="1"/>
          <p:nvPr/>
        </p:nvSpPr>
        <p:spPr>
          <a:xfrm>
            <a:off x="6668712" y="4385332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TextBox 88"/>
          <p:cNvSpPr txBox="1"/>
          <p:nvPr/>
        </p:nvSpPr>
        <p:spPr>
          <a:xfrm>
            <a:off x="6668712" y="5248928"/>
            <a:ext cx="3888432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16200000">
            <a:off x="10816945" y="3400349"/>
            <a:ext cx="1065700" cy="1780672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ea typeface="微软雅黑" panose="020B0503020204020204" charset="-122"/>
            </a:endParaRPr>
          </a:p>
        </p:txBody>
      </p:sp>
      <p:sp>
        <p:nvSpPr>
          <p:cNvPr id="58" name="TextBox 89"/>
          <p:cNvSpPr txBox="1"/>
          <p:nvPr/>
        </p:nvSpPr>
        <p:spPr>
          <a:xfrm>
            <a:off x="10773451" y="3817201"/>
            <a:ext cx="1261867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</a:t>
            </a:r>
            <a:endParaRPr lang="zh-CN" altLang="en-US" sz="2400" b="1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889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7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67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 animBg="1"/>
      <p:bldP spid="58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438749" y="3565205"/>
            <a:ext cx="9405532" cy="22860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4779536" y="3596243"/>
            <a:ext cx="166533" cy="166533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7274948" y="3596243"/>
            <a:ext cx="166533" cy="166533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9755312" y="3596243"/>
            <a:ext cx="166533" cy="166533"/>
          </a:xfrm>
          <a:prstGeom prst="ellipse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299176" y="3596243"/>
            <a:ext cx="166533" cy="166533"/>
          </a:xfrm>
          <a:prstGeom prst="ellipse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00"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194977" y="2356617"/>
            <a:ext cx="1330403" cy="962023"/>
            <a:chOff x="4157177" y="2343128"/>
            <a:chExt cx="1330402" cy="962021"/>
          </a:xfrm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157177" y="2624084"/>
              <a:ext cx="1330402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文字</a:t>
              </a:r>
              <a:endParaRPr lang="zh-CN" altLang="en-US" sz="2400" baseline="-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897496" y="2356611"/>
            <a:ext cx="962021" cy="962021"/>
            <a:chOff x="1784435" y="2343128"/>
            <a:chExt cx="962021" cy="962021"/>
          </a:xfrm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rPr>
                <a:t>文字</a:t>
              </a:r>
              <a:endParaRPr lang="zh-CN" altLang="en-US" sz="2400" baseline="-3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316869" y="2356615"/>
            <a:ext cx="1043408" cy="962023"/>
            <a:chOff x="9414541" y="2343128"/>
            <a:chExt cx="1043408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414541" y="2652355"/>
              <a:ext cx="1043408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2400" dirty="0"/>
                <a:t>文字</a:t>
              </a:r>
              <a:endParaRPr lang="zh-CN" altLang="en-US" sz="2400" dirty="0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875892" y="2356612"/>
            <a:ext cx="962021" cy="962022"/>
            <a:chOff x="6898301" y="2343128"/>
            <a:chExt cx="962021" cy="962021"/>
          </a:xfrm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4"/>
              <a:ext cx="853730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2400" dirty="0"/>
                <a:t>文字</a:t>
              </a:r>
              <a:endParaRPr lang="zh-CN" altLang="en-US" sz="2400" dirty="0"/>
            </a:p>
          </p:txBody>
        </p:sp>
      </p:grpSp>
      <p:sp>
        <p:nvSpPr>
          <p:cNvPr id="57" name="矩形 56"/>
          <p:cNvSpPr/>
          <p:nvPr/>
        </p:nvSpPr>
        <p:spPr>
          <a:xfrm>
            <a:off x="1680860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308715" y="4606921"/>
            <a:ext cx="2160045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4146827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56470" y="4606921"/>
            <a:ext cx="2196469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653606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261353" y="4606921"/>
            <a:ext cx="2200259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9120224" y="409124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8811922" y="4606921"/>
            <a:ext cx="2032357" cy="169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531877" y="2915257"/>
            <a:ext cx="5164640" cy="5203576"/>
            <a:chOff x="3513680" y="1931126"/>
            <a:chExt cx="5164640" cy="5203576"/>
          </a:xfrm>
        </p:grpSpPr>
        <p:pic>
          <p:nvPicPr>
            <p:cNvPr id="2" name="Picture 2" descr="E:\lizzy\PPT-by lizzy\自制PNG\iphone5-b.png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43299"/>
            <a:stretch>
              <a:fillRect/>
            </a:stretch>
          </p:blipFill>
          <p:spPr bwMode="auto">
            <a:xfrm>
              <a:off x="3513680" y="1931126"/>
              <a:ext cx="5164640" cy="51858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4405360" y="3112169"/>
              <a:ext cx="3276704" cy="4022533"/>
            </a:xfrm>
            <a:prstGeom prst="rect">
              <a:avLst/>
            </a:prstGeom>
            <a:blipFill>
              <a:blip r:embed="rId2"/>
              <a:srcRect/>
              <a:stretch>
                <a:fillRect t="-7369" b="-736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95187" y="4363731"/>
            <a:ext cx="1484148" cy="1484148"/>
            <a:chOff x="3427660" y="3452388"/>
            <a:chExt cx="1484148" cy="1484148"/>
          </a:xfrm>
        </p:grpSpPr>
        <p:sp>
          <p:nvSpPr>
            <p:cNvPr id="3" name="椭圆 2"/>
            <p:cNvSpPr/>
            <p:nvPr/>
          </p:nvSpPr>
          <p:spPr>
            <a:xfrm>
              <a:off x="3427660" y="3452388"/>
              <a:ext cx="1484148" cy="1484148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grpSp>
          <p:nvGrpSpPr>
            <p:cNvPr id="4" name="组合 3"/>
            <p:cNvGrpSpPr>
              <a:grpSpLocks noChangeAspect="1"/>
            </p:cNvGrpSpPr>
            <p:nvPr/>
          </p:nvGrpSpPr>
          <p:grpSpPr>
            <a:xfrm>
              <a:off x="3809886" y="3874477"/>
              <a:ext cx="719696" cy="551771"/>
              <a:chOff x="5611813" y="1835150"/>
              <a:chExt cx="285750" cy="219076"/>
            </a:xfrm>
            <a:solidFill>
              <a:schemeClr val="bg1"/>
            </a:solidFill>
          </p:grpSpPr>
          <p:sp>
            <p:nvSpPr>
              <p:cNvPr id="5" name="Freeform 57"/>
              <p:cNvSpPr/>
              <p:nvPr/>
            </p:nvSpPr>
            <p:spPr bwMode="auto">
              <a:xfrm>
                <a:off x="5611813" y="2046288"/>
                <a:ext cx="285750" cy="7938"/>
              </a:xfrm>
              <a:custGeom>
                <a:avLst/>
                <a:gdLst>
                  <a:gd name="T0" fmla="*/ 2 w 76"/>
                  <a:gd name="T1" fmla="*/ 2 h 2"/>
                  <a:gd name="T2" fmla="*/ 0 w 76"/>
                  <a:gd name="T3" fmla="*/ 1 h 2"/>
                  <a:gd name="T4" fmla="*/ 2 w 76"/>
                  <a:gd name="T5" fmla="*/ 0 h 2"/>
                  <a:gd name="T6" fmla="*/ 75 w 76"/>
                  <a:gd name="T7" fmla="*/ 0 h 2"/>
                  <a:gd name="T8" fmla="*/ 76 w 76"/>
                  <a:gd name="T9" fmla="*/ 1 h 2"/>
                  <a:gd name="T10" fmla="*/ 75 w 76"/>
                  <a:gd name="T11" fmla="*/ 2 h 2"/>
                  <a:gd name="T12" fmla="*/ 2 w 76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2">
                    <a:moveTo>
                      <a:pt x="2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6" y="2"/>
                      <a:pt x="75" y="2"/>
                      <a:pt x="75" y="2"/>
                    </a:cubicBez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6" name="Rectangle 58"/>
              <p:cNvSpPr>
                <a:spLocks noChangeArrowheads="1"/>
              </p:cNvSpPr>
              <p:nvPr/>
            </p:nvSpPr>
            <p:spPr bwMode="auto">
              <a:xfrm>
                <a:off x="5648326" y="1884363"/>
                <a:ext cx="41275" cy="139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7" name="Rectangle 59"/>
              <p:cNvSpPr>
                <a:spLocks noChangeArrowheads="1"/>
              </p:cNvSpPr>
              <p:nvPr/>
            </p:nvSpPr>
            <p:spPr bwMode="auto">
              <a:xfrm>
                <a:off x="5708651" y="1835150"/>
                <a:ext cx="41275" cy="1889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8" name="Rectangle 60"/>
              <p:cNvSpPr>
                <a:spLocks noChangeArrowheads="1"/>
              </p:cNvSpPr>
              <p:nvPr/>
            </p:nvSpPr>
            <p:spPr bwMode="auto">
              <a:xfrm>
                <a:off x="5768976" y="1895475"/>
                <a:ext cx="41275" cy="128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9" name="Rectangle 61"/>
              <p:cNvSpPr>
                <a:spLocks noChangeArrowheads="1"/>
              </p:cNvSpPr>
              <p:nvPr/>
            </p:nvSpPr>
            <p:spPr bwMode="auto">
              <a:xfrm>
                <a:off x="5829301" y="1936750"/>
                <a:ext cx="41275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251955" y="5516245"/>
            <a:ext cx="1484148" cy="1484148"/>
            <a:chOff x="7270150" y="4604902"/>
            <a:chExt cx="1484148" cy="1484148"/>
          </a:xfrm>
        </p:grpSpPr>
        <p:sp>
          <p:nvSpPr>
            <p:cNvPr id="11" name="椭圆 10"/>
            <p:cNvSpPr/>
            <p:nvPr/>
          </p:nvSpPr>
          <p:spPr>
            <a:xfrm>
              <a:off x="7270150" y="4604902"/>
              <a:ext cx="1484148" cy="1484148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2" name="椭圆形标注 11"/>
            <p:cNvSpPr/>
            <p:nvPr/>
          </p:nvSpPr>
          <p:spPr>
            <a:xfrm>
              <a:off x="7640426" y="5076976"/>
              <a:ext cx="743596" cy="540000"/>
            </a:xfrm>
            <a:prstGeom prst="wedgeEllipseCallout">
              <a:avLst>
                <a:gd name="adj1" fmla="val -38188"/>
                <a:gd name="adj2" fmla="val 6182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955015" y="1220256"/>
            <a:ext cx="1415762" cy="461663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6955016" y="1671697"/>
            <a:ext cx="3995449" cy="97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在此录入本图表的综合描述说明，在此录入本图表的综合描述说明，在此录入本图表的综合描述说明。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977982" y="2699502"/>
            <a:ext cx="1484148" cy="1484148"/>
            <a:chOff x="7270150" y="1939337"/>
            <a:chExt cx="1484148" cy="1484148"/>
          </a:xfrm>
        </p:grpSpPr>
        <p:sp>
          <p:nvSpPr>
            <p:cNvPr id="10" name="椭圆 9"/>
            <p:cNvSpPr/>
            <p:nvPr/>
          </p:nvSpPr>
          <p:spPr>
            <a:xfrm>
              <a:off x="7270150" y="1939337"/>
              <a:ext cx="1484148" cy="1484148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628394" y="2388545"/>
              <a:ext cx="767661" cy="585733"/>
              <a:chOff x="12227116" y="4392007"/>
              <a:chExt cx="627436" cy="478740"/>
            </a:xfrm>
          </p:grpSpPr>
          <p:sp>
            <p:nvSpPr>
              <p:cNvPr id="16" name="Freeform 112"/>
              <p:cNvSpPr>
                <a:spLocks noEditPoints="1"/>
              </p:cNvSpPr>
              <p:nvPr/>
            </p:nvSpPr>
            <p:spPr bwMode="auto">
              <a:xfrm>
                <a:off x="12303279" y="4392007"/>
                <a:ext cx="482364" cy="301026"/>
              </a:xfrm>
              <a:custGeom>
                <a:avLst/>
                <a:gdLst>
                  <a:gd name="T0" fmla="*/ 52 w 56"/>
                  <a:gd name="T1" fmla="*/ 0 h 35"/>
                  <a:gd name="T2" fmla="*/ 4 w 56"/>
                  <a:gd name="T3" fmla="*/ 0 h 35"/>
                  <a:gd name="T4" fmla="*/ 0 w 56"/>
                  <a:gd name="T5" fmla="*/ 4 h 35"/>
                  <a:gd name="T6" fmla="*/ 0 w 56"/>
                  <a:gd name="T7" fmla="*/ 31 h 35"/>
                  <a:gd name="T8" fmla="*/ 4 w 56"/>
                  <a:gd name="T9" fmla="*/ 35 h 35"/>
                  <a:gd name="T10" fmla="*/ 52 w 56"/>
                  <a:gd name="T11" fmla="*/ 35 h 35"/>
                  <a:gd name="T12" fmla="*/ 56 w 56"/>
                  <a:gd name="T13" fmla="*/ 31 h 35"/>
                  <a:gd name="T14" fmla="*/ 56 w 56"/>
                  <a:gd name="T15" fmla="*/ 4 h 35"/>
                  <a:gd name="T16" fmla="*/ 52 w 56"/>
                  <a:gd name="T17" fmla="*/ 0 h 35"/>
                  <a:gd name="T18" fmla="*/ 49 w 56"/>
                  <a:gd name="T19" fmla="*/ 27 h 35"/>
                  <a:gd name="T20" fmla="*/ 46 w 56"/>
                  <a:gd name="T21" fmla="*/ 30 h 35"/>
                  <a:gd name="T22" fmla="*/ 9 w 56"/>
                  <a:gd name="T23" fmla="*/ 30 h 35"/>
                  <a:gd name="T24" fmla="*/ 6 w 56"/>
                  <a:gd name="T25" fmla="*/ 27 h 35"/>
                  <a:gd name="T26" fmla="*/ 6 w 56"/>
                  <a:gd name="T27" fmla="*/ 8 h 35"/>
                  <a:gd name="T28" fmla="*/ 9 w 56"/>
                  <a:gd name="T29" fmla="*/ 5 h 35"/>
                  <a:gd name="T30" fmla="*/ 46 w 56"/>
                  <a:gd name="T31" fmla="*/ 5 h 35"/>
                  <a:gd name="T32" fmla="*/ 49 w 56"/>
                  <a:gd name="T33" fmla="*/ 8 h 35"/>
                  <a:gd name="T34" fmla="*/ 49 w 56"/>
                  <a:gd name="T35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6" h="35">
                    <a:moveTo>
                      <a:pt x="5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3"/>
                      <a:pt x="2" y="35"/>
                      <a:pt x="4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5"/>
                      <a:pt x="56" y="33"/>
                      <a:pt x="56" y="3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2"/>
                      <a:pt x="54" y="0"/>
                      <a:pt x="52" y="0"/>
                    </a:cubicBezTo>
                    <a:close/>
                    <a:moveTo>
                      <a:pt x="49" y="27"/>
                    </a:moveTo>
                    <a:cubicBezTo>
                      <a:pt x="49" y="29"/>
                      <a:pt x="48" y="30"/>
                      <a:pt x="46" y="30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7" y="30"/>
                      <a:pt x="6" y="29"/>
                      <a:pt x="6" y="2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5"/>
                      <a:pt x="49" y="6"/>
                      <a:pt x="49" y="8"/>
                    </a:cubicBezTo>
                    <a:lnTo>
                      <a:pt x="49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17" name="Freeform 113"/>
              <p:cNvSpPr>
                <a:spLocks noEditPoints="1"/>
              </p:cNvSpPr>
              <p:nvPr/>
            </p:nvSpPr>
            <p:spPr bwMode="auto">
              <a:xfrm>
                <a:off x="12227116" y="4707540"/>
                <a:ext cx="627436" cy="163207"/>
              </a:xfrm>
              <a:custGeom>
                <a:avLst/>
                <a:gdLst>
                  <a:gd name="T0" fmla="*/ 67 w 73"/>
                  <a:gd name="T1" fmla="*/ 3 h 19"/>
                  <a:gd name="T2" fmla="*/ 63 w 73"/>
                  <a:gd name="T3" fmla="*/ 0 h 19"/>
                  <a:gd name="T4" fmla="*/ 10 w 73"/>
                  <a:gd name="T5" fmla="*/ 0 h 19"/>
                  <a:gd name="T6" fmla="*/ 7 w 73"/>
                  <a:gd name="T7" fmla="*/ 3 h 19"/>
                  <a:gd name="T8" fmla="*/ 1 w 73"/>
                  <a:gd name="T9" fmla="*/ 13 h 19"/>
                  <a:gd name="T10" fmla="*/ 73 w 73"/>
                  <a:gd name="T11" fmla="*/ 13 h 19"/>
                  <a:gd name="T12" fmla="*/ 67 w 73"/>
                  <a:gd name="T13" fmla="*/ 3 h 19"/>
                  <a:gd name="T14" fmla="*/ 25 w 73"/>
                  <a:gd name="T15" fmla="*/ 12 h 19"/>
                  <a:gd name="T16" fmla="*/ 27 w 73"/>
                  <a:gd name="T17" fmla="*/ 9 h 19"/>
                  <a:gd name="T18" fmla="*/ 47 w 73"/>
                  <a:gd name="T19" fmla="*/ 9 h 19"/>
                  <a:gd name="T20" fmla="*/ 48 w 73"/>
                  <a:gd name="T21" fmla="*/ 12 h 19"/>
                  <a:gd name="T22" fmla="*/ 25 w 73"/>
                  <a:gd name="T23" fmla="*/ 12 h 19"/>
                  <a:gd name="T24" fmla="*/ 62 w 73"/>
                  <a:gd name="T25" fmla="*/ 7 h 19"/>
                  <a:gd name="T26" fmla="*/ 12 w 73"/>
                  <a:gd name="T27" fmla="*/ 7 h 19"/>
                  <a:gd name="T28" fmla="*/ 9 w 73"/>
                  <a:gd name="T29" fmla="*/ 6 h 19"/>
                  <a:gd name="T30" fmla="*/ 10 w 73"/>
                  <a:gd name="T31" fmla="*/ 3 h 19"/>
                  <a:gd name="T32" fmla="*/ 13 w 73"/>
                  <a:gd name="T33" fmla="*/ 2 h 19"/>
                  <a:gd name="T34" fmla="*/ 61 w 73"/>
                  <a:gd name="T35" fmla="*/ 2 h 19"/>
                  <a:gd name="T36" fmla="*/ 63 w 73"/>
                  <a:gd name="T37" fmla="*/ 3 h 19"/>
                  <a:gd name="T38" fmla="*/ 65 w 73"/>
                  <a:gd name="T39" fmla="*/ 6 h 19"/>
                  <a:gd name="T40" fmla="*/ 62 w 73"/>
                  <a:gd name="T41" fmla="*/ 7 h 19"/>
                  <a:gd name="T42" fmla="*/ 0 w 73"/>
                  <a:gd name="T43" fmla="*/ 15 h 19"/>
                  <a:gd name="T44" fmla="*/ 3 w 73"/>
                  <a:gd name="T45" fmla="*/ 19 h 19"/>
                  <a:gd name="T46" fmla="*/ 70 w 73"/>
                  <a:gd name="T47" fmla="*/ 19 h 19"/>
                  <a:gd name="T48" fmla="*/ 73 w 73"/>
                  <a:gd name="T49" fmla="*/ 15 h 19"/>
                  <a:gd name="T50" fmla="*/ 0 w 73"/>
                  <a:gd name="T51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3" h="19">
                    <a:moveTo>
                      <a:pt x="67" y="3"/>
                    </a:moveTo>
                    <a:cubicBezTo>
                      <a:pt x="66" y="1"/>
                      <a:pt x="65" y="0"/>
                      <a:pt x="6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73" y="13"/>
                      <a:pt x="73" y="13"/>
                      <a:pt x="73" y="13"/>
                    </a:cubicBezTo>
                    <a:lnTo>
                      <a:pt x="67" y="3"/>
                    </a:lnTo>
                    <a:close/>
                    <a:moveTo>
                      <a:pt x="25" y="12"/>
                    </a:moveTo>
                    <a:cubicBezTo>
                      <a:pt x="27" y="9"/>
                      <a:pt x="27" y="9"/>
                      <a:pt x="27" y="9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8" y="12"/>
                      <a:pt x="48" y="12"/>
                      <a:pt x="48" y="12"/>
                    </a:cubicBezTo>
                    <a:lnTo>
                      <a:pt x="25" y="12"/>
                    </a:lnTo>
                    <a:close/>
                    <a:moveTo>
                      <a:pt x="62" y="7"/>
                    </a:moveTo>
                    <a:cubicBezTo>
                      <a:pt x="12" y="7"/>
                      <a:pt x="12" y="7"/>
                      <a:pt x="12" y="7"/>
                    </a:cubicBezTo>
                    <a:cubicBezTo>
                      <a:pt x="9" y="7"/>
                      <a:pt x="9" y="6"/>
                      <a:pt x="9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2" y="2"/>
                      <a:pt x="63" y="3"/>
                      <a:pt x="63" y="3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5" y="6"/>
                      <a:pt x="65" y="7"/>
                      <a:pt x="62" y="7"/>
                    </a:cubicBezTo>
                    <a:close/>
                    <a:moveTo>
                      <a:pt x="0" y="15"/>
                    </a:moveTo>
                    <a:cubicBezTo>
                      <a:pt x="0" y="16"/>
                      <a:pt x="2" y="17"/>
                      <a:pt x="3" y="19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2" y="17"/>
                      <a:pt x="73" y="16"/>
                      <a:pt x="73" y="15"/>
                    </a:cubicBez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8" name="矩形 17"/>
          <p:cNvSpPr/>
          <p:nvPr/>
        </p:nvSpPr>
        <p:spPr>
          <a:xfrm>
            <a:off x="8916347" y="5329412"/>
            <a:ext cx="1415762" cy="461663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916344" y="5780854"/>
            <a:ext cx="2583691" cy="127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在此录入本图表的综合描述说明，在此录入本图表的综合描述说明，在此录入本图表的描述说明。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41005" y="4355451"/>
            <a:ext cx="1415762" cy="461663"/>
          </a:xfrm>
          <a:prstGeom prst="rect">
            <a:avLst/>
          </a:prstGeom>
        </p:spPr>
        <p:txBody>
          <a:bodyPr wrap="none" lIns="91435" tIns="45719" rIns="91435" bIns="45719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32388" y="4806891"/>
            <a:ext cx="2624376" cy="127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9" rIns="91435" bIns="45719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在此录入本图表的综合描述说明，在此录入本图表的综合描述说明，在此录入本图表的综合描述说明。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0" grpId="0"/>
      <p:bldP spid="21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744"/>
            <a:chOff x="1332621" y="1609202"/>
            <a:chExt cx="3260797" cy="190255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764"/>
              <a:chOff x="1548343" y="856308"/>
              <a:chExt cx="3098146" cy="77952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6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 </a:t>
                </a:r>
                <a:endParaRPr lang="en-US" altLang="zh-CN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PART03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5" y="4828139"/>
            <a:ext cx="12204196" cy="81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3" name="Rectangle 11"/>
          <p:cNvSpPr/>
          <p:nvPr/>
        </p:nvSpPr>
        <p:spPr>
          <a:xfrm>
            <a:off x="-12196" y="4828135"/>
            <a:ext cx="12226779" cy="684000"/>
          </a:xfrm>
          <a:prstGeom prst="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grpSp>
        <p:nvGrpSpPr>
          <p:cNvPr id="4" name="组合 3"/>
          <p:cNvGrpSpPr/>
          <p:nvPr/>
        </p:nvGrpSpPr>
        <p:grpSpPr>
          <a:xfrm>
            <a:off x="4327745" y="2538343"/>
            <a:ext cx="3536515" cy="21336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2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73960" y="2538343"/>
            <a:ext cx="3536515" cy="21336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3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781529" y="2538343"/>
            <a:ext cx="3536515" cy="21336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315458" y="1704693"/>
            <a:ext cx="9593177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点击在此录入上述图表的综合描述说明，在此录入上述图表的综合描述说明。在此录入上述图表的综合描述说明，在此录入上述图表的综合描述说明，在此录入上述图表的综合描述说明。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26563" y="4939308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477903" y="5631361"/>
            <a:ext cx="232863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在此录入上述图表的综合描述说明，请认准绝对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，因为专注，所以专业。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80347" y="4939308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4931689" y="5631361"/>
            <a:ext cx="232863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在此录入上述图表的综合描述说明，请认准绝对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，因为专注，所以专业。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4131" y="4939308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385473" y="5631361"/>
            <a:ext cx="2328631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在此录入上述图表的综合描述说明，请认准绝对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，因为专注，所以专业。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67"/>
          <p:cNvSpPr/>
          <p:nvPr/>
        </p:nvSpPr>
        <p:spPr>
          <a:xfrm>
            <a:off x="0" y="5935201"/>
            <a:ext cx="12192000" cy="2065801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cxnSp>
        <p:nvCxnSpPr>
          <p:cNvPr id="30" name="Straight Connector 85"/>
          <p:cNvCxnSpPr>
            <a:stCxn id="41" idx="4"/>
            <a:endCxn id="75" idx="0"/>
          </p:cNvCxnSpPr>
          <p:nvPr/>
        </p:nvCxnSpPr>
        <p:spPr>
          <a:xfrm>
            <a:off x="1890811" y="4460527"/>
            <a:ext cx="3" cy="134498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88"/>
          <p:cNvCxnSpPr>
            <a:stCxn id="46" idx="4"/>
            <a:endCxn id="76" idx="0"/>
          </p:cNvCxnSpPr>
          <p:nvPr/>
        </p:nvCxnSpPr>
        <p:spPr>
          <a:xfrm>
            <a:off x="3993077" y="3979495"/>
            <a:ext cx="3" cy="182602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90"/>
          <p:cNvCxnSpPr>
            <a:stCxn id="49" idx="4"/>
            <a:endCxn id="77" idx="0"/>
          </p:cNvCxnSpPr>
          <p:nvPr/>
        </p:nvCxnSpPr>
        <p:spPr>
          <a:xfrm>
            <a:off x="6095344" y="3648196"/>
            <a:ext cx="3" cy="2157320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92"/>
          <p:cNvCxnSpPr>
            <a:stCxn id="67" idx="4"/>
            <a:endCxn id="78" idx="0"/>
          </p:cNvCxnSpPr>
          <p:nvPr/>
        </p:nvCxnSpPr>
        <p:spPr>
          <a:xfrm>
            <a:off x="10299879" y="4460527"/>
            <a:ext cx="3" cy="134498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93"/>
          <p:cNvCxnSpPr>
            <a:stCxn id="58" idx="4"/>
            <a:endCxn id="79" idx="0"/>
          </p:cNvCxnSpPr>
          <p:nvPr/>
        </p:nvCxnSpPr>
        <p:spPr>
          <a:xfrm>
            <a:off x="8197613" y="3979495"/>
            <a:ext cx="4" cy="1826021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 Same Side Corner Rectangle 153"/>
          <p:cNvSpPr/>
          <p:nvPr/>
        </p:nvSpPr>
        <p:spPr>
          <a:xfrm>
            <a:off x="944288" y="4923676"/>
            <a:ext cx="1893053" cy="438997"/>
          </a:xfrm>
          <a:prstGeom prst="round2Same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ound Same Side Corner Rectangle 154"/>
          <p:cNvSpPr/>
          <p:nvPr/>
        </p:nvSpPr>
        <p:spPr>
          <a:xfrm>
            <a:off x="3046554" y="4693248"/>
            <a:ext cx="1893053" cy="438997"/>
          </a:xfrm>
          <a:prstGeom prst="round2Same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Round Same Side Corner Rectangle 155"/>
          <p:cNvSpPr/>
          <p:nvPr/>
        </p:nvSpPr>
        <p:spPr>
          <a:xfrm>
            <a:off x="5148820" y="4339211"/>
            <a:ext cx="1893053" cy="438997"/>
          </a:xfrm>
          <a:prstGeom prst="round2Same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ound Same Side Corner Rectangle 156"/>
          <p:cNvSpPr/>
          <p:nvPr/>
        </p:nvSpPr>
        <p:spPr>
          <a:xfrm>
            <a:off x="7251088" y="4693248"/>
            <a:ext cx="1893053" cy="438997"/>
          </a:xfrm>
          <a:prstGeom prst="round2Same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ound Same Side Corner Rectangle 157"/>
          <p:cNvSpPr/>
          <p:nvPr/>
        </p:nvSpPr>
        <p:spPr>
          <a:xfrm>
            <a:off x="9353355" y="4923676"/>
            <a:ext cx="1893053" cy="438997"/>
          </a:xfrm>
          <a:prstGeom prst="round2Same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输入关键字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350811" y="3380527"/>
            <a:ext cx="1080000" cy="1080000"/>
            <a:chOff x="2860786" y="2746714"/>
            <a:chExt cx="1248842" cy="1248840"/>
          </a:xfrm>
        </p:grpSpPr>
        <p:sp>
          <p:nvSpPr>
            <p:cNvPr id="41" name="椭圆 40"/>
            <p:cNvSpPr>
              <a:spLocks noChangeAspect="1"/>
            </p:cNvSpPr>
            <p:nvPr/>
          </p:nvSpPr>
          <p:spPr>
            <a:xfrm>
              <a:off x="2860786" y="2746714"/>
              <a:ext cx="1248842" cy="124884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42" name="组合 41"/>
            <p:cNvGrpSpPr>
              <a:grpSpLocks noChangeAspect="1"/>
            </p:cNvGrpSpPr>
            <p:nvPr/>
          </p:nvGrpSpPr>
          <p:grpSpPr>
            <a:xfrm>
              <a:off x="3195238" y="3129706"/>
              <a:ext cx="579938" cy="482856"/>
              <a:chOff x="521255" y="5321301"/>
              <a:chExt cx="360363" cy="300038"/>
            </a:xfrm>
            <a:solidFill>
              <a:srgbClr val="9DA8B1"/>
            </a:solidFill>
          </p:grpSpPr>
          <p:sp>
            <p:nvSpPr>
              <p:cNvPr id="43" name="Freeform 342"/>
              <p:cNvSpPr/>
              <p:nvPr/>
            </p:nvSpPr>
            <p:spPr bwMode="auto">
              <a:xfrm>
                <a:off x="575230" y="5373689"/>
                <a:ext cx="252413" cy="195263"/>
              </a:xfrm>
              <a:custGeom>
                <a:avLst/>
                <a:gdLst>
                  <a:gd name="T0" fmla="*/ 12 w 159"/>
                  <a:gd name="T1" fmla="*/ 75 h 123"/>
                  <a:gd name="T2" fmla="*/ 28 w 159"/>
                  <a:gd name="T3" fmla="*/ 64 h 123"/>
                  <a:gd name="T4" fmla="*/ 52 w 159"/>
                  <a:gd name="T5" fmla="*/ 92 h 123"/>
                  <a:gd name="T6" fmla="*/ 80 w 159"/>
                  <a:gd name="T7" fmla="*/ 32 h 123"/>
                  <a:gd name="T8" fmla="*/ 110 w 159"/>
                  <a:gd name="T9" fmla="*/ 123 h 123"/>
                  <a:gd name="T10" fmla="*/ 136 w 159"/>
                  <a:gd name="T11" fmla="*/ 59 h 123"/>
                  <a:gd name="T12" fmla="*/ 147 w 159"/>
                  <a:gd name="T13" fmla="*/ 85 h 123"/>
                  <a:gd name="T14" fmla="*/ 159 w 159"/>
                  <a:gd name="T15" fmla="*/ 83 h 123"/>
                  <a:gd name="T16" fmla="*/ 136 w 159"/>
                  <a:gd name="T17" fmla="*/ 29 h 123"/>
                  <a:gd name="T18" fmla="*/ 111 w 159"/>
                  <a:gd name="T19" fmla="*/ 89 h 123"/>
                  <a:gd name="T20" fmla="*/ 81 w 159"/>
                  <a:gd name="T21" fmla="*/ 0 h 123"/>
                  <a:gd name="T22" fmla="*/ 49 w 159"/>
                  <a:gd name="T23" fmla="*/ 72 h 123"/>
                  <a:gd name="T24" fmla="*/ 31 w 159"/>
                  <a:gd name="T25" fmla="*/ 50 h 123"/>
                  <a:gd name="T26" fmla="*/ 0 w 159"/>
                  <a:gd name="T27" fmla="*/ 72 h 123"/>
                  <a:gd name="T28" fmla="*/ 8 w 159"/>
                  <a:gd name="T29" fmla="*/ 78 h 123"/>
                  <a:gd name="T30" fmla="*/ 12 w 159"/>
                  <a:gd name="T31" fmla="*/ 7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9" h="123">
                    <a:moveTo>
                      <a:pt x="12" y="75"/>
                    </a:moveTo>
                    <a:lnTo>
                      <a:pt x="28" y="64"/>
                    </a:lnTo>
                    <a:lnTo>
                      <a:pt x="52" y="92"/>
                    </a:lnTo>
                    <a:lnTo>
                      <a:pt x="80" y="32"/>
                    </a:lnTo>
                    <a:lnTo>
                      <a:pt x="110" y="123"/>
                    </a:lnTo>
                    <a:lnTo>
                      <a:pt x="136" y="59"/>
                    </a:lnTo>
                    <a:lnTo>
                      <a:pt x="147" y="85"/>
                    </a:lnTo>
                    <a:lnTo>
                      <a:pt x="159" y="83"/>
                    </a:lnTo>
                    <a:lnTo>
                      <a:pt x="136" y="29"/>
                    </a:lnTo>
                    <a:lnTo>
                      <a:pt x="111" y="89"/>
                    </a:lnTo>
                    <a:lnTo>
                      <a:pt x="81" y="0"/>
                    </a:lnTo>
                    <a:lnTo>
                      <a:pt x="49" y="72"/>
                    </a:lnTo>
                    <a:lnTo>
                      <a:pt x="31" y="50"/>
                    </a:lnTo>
                    <a:lnTo>
                      <a:pt x="0" y="72"/>
                    </a:lnTo>
                    <a:lnTo>
                      <a:pt x="8" y="78"/>
                    </a:lnTo>
                    <a:lnTo>
                      <a:pt x="12" y="7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4" name="Freeform 343"/>
              <p:cNvSpPr>
                <a:spLocks noEditPoints="1"/>
              </p:cNvSpPr>
              <p:nvPr/>
            </p:nvSpPr>
            <p:spPr bwMode="auto">
              <a:xfrm>
                <a:off x="521255" y="5321301"/>
                <a:ext cx="360363" cy="300038"/>
              </a:xfrm>
              <a:custGeom>
                <a:avLst/>
                <a:gdLst>
                  <a:gd name="T0" fmla="*/ 0 w 227"/>
                  <a:gd name="T1" fmla="*/ 0 h 189"/>
                  <a:gd name="T2" fmla="*/ 0 w 227"/>
                  <a:gd name="T3" fmla="*/ 189 h 189"/>
                  <a:gd name="T4" fmla="*/ 227 w 227"/>
                  <a:gd name="T5" fmla="*/ 189 h 189"/>
                  <a:gd name="T6" fmla="*/ 227 w 227"/>
                  <a:gd name="T7" fmla="*/ 0 h 189"/>
                  <a:gd name="T8" fmla="*/ 0 w 227"/>
                  <a:gd name="T9" fmla="*/ 0 h 189"/>
                  <a:gd name="T10" fmla="*/ 205 w 227"/>
                  <a:gd name="T11" fmla="*/ 167 h 189"/>
                  <a:gd name="T12" fmla="*/ 22 w 227"/>
                  <a:gd name="T13" fmla="*/ 167 h 189"/>
                  <a:gd name="T14" fmla="*/ 22 w 227"/>
                  <a:gd name="T15" fmla="*/ 22 h 189"/>
                  <a:gd name="T16" fmla="*/ 205 w 227"/>
                  <a:gd name="T17" fmla="*/ 22 h 189"/>
                  <a:gd name="T18" fmla="*/ 205 w 227"/>
                  <a:gd name="T19" fmla="*/ 16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7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27" y="189"/>
                    </a:lnTo>
                    <a:lnTo>
                      <a:pt x="227" y="0"/>
                    </a:lnTo>
                    <a:lnTo>
                      <a:pt x="0" y="0"/>
                    </a:lnTo>
                    <a:close/>
                    <a:moveTo>
                      <a:pt x="205" y="167"/>
                    </a:moveTo>
                    <a:lnTo>
                      <a:pt x="22" y="167"/>
                    </a:lnTo>
                    <a:lnTo>
                      <a:pt x="22" y="22"/>
                    </a:lnTo>
                    <a:lnTo>
                      <a:pt x="205" y="22"/>
                    </a:lnTo>
                    <a:lnTo>
                      <a:pt x="205" y="1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3453077" y="2899495"/>
            <a:ext cx="1080000" cy="1080000"/>
            <a:chOff x="4587607" y="2746710"/>
            <a:chExt cx="1248842" cy="124884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587607" y="2746710"/>
              <a:ext cx="1248842" cy="1248840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7" name="Freeform 195"/>
            <p:cNvSpPr>
              <a:spLocks noChangeAspect="1" noEditPoints="1"/>
            </p:cNvSpPr>
            <p:nvPr/>
          </p:nvSpPr>
          <p:spPr bwMode="auto">
            <a:xfrm>
              <a:off x="4892490" y="3112457"/>
              <a:ext cx="639076" cy="517346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555344" y="2568196"/>
            <a:ext cx="1080000" cy="1080000"/>
            <a:chOff x="6385868" y="2746710"/>
            <a:chExt cx="1248842" cy="1248840"/>
          </a:xfrm>
        </p:grpSpPr>
        <p:sp>
          <p:nvSpPr>
            <p:cNvPr id="49" name="椭圆 48"/>
            <p:cNvSpPr>
              <a:spLocks noChangeAspect="1"/>
            </p:cNvSpPr>
            <p:nvPr/>
          </p:nvSpPr>
          <p:spPr>
            <a:xfrm>
              <a:off x="6385868" y="2746710"/>
              <a:ext cx="1248842" cy="124884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>
              <a:grpSpLocks noChangeAspect="1"/>
            </p:cNvGrpSpPr>
            <p:nvPr/>
          </p:nvGrpSpPr>
          <p:grpSpPr>
            <a:xfrm>
              <a:off x="6688386" y="3129702"/>
              <a:ext cx="643807" cy="482856"/>
              <a:chOff x="17463" y="6819899"/>
              <a:chExt cx="400050" cy="300038"/>
            </a:xfrm>
            <a:solidFill>
              <a:srgbClr val="9DA8B1"/>
            </a:solidFill>
          </p:grpSpPr>
          <p:sp>
            <p:nvSpPr>
              <p:cNvPr id="51" name="Rectangle 426"/>
              <p:cNvSpPr>
                <a:spLocks noChangeArrowheads="1"/>
              </p:cNvSpPr>
              <p:nvPr/>
            </p:nvSpPr>
            <p:spPr bwMode="auto">
              <a:xfrm>
                <a:off x="88900" y="6991349"/>
                <a:ext cx="31750" cy="6985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2" name="Rectangle 427"/>
              <p:cNvSpPr>
                <a:spLocks noChangeArrowheads="1"/>
              </p:cNvSpPr>
              <p:nvPr/>
            </p:nvSpPr>
            <p:spPr bwMode="auto">
              <a:xfrm>
                <a:off x="144463" y="6911974"/>
                <a:ext cx="33338" cy="14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428"/>
              <p:cNvSpPr>
                <a:spLocks noChangeArrowheads="1"/>
              </p:cNvSpPr>
              <p:nvPr/>
            </p:nvSpPr>
            <p:spPr bwMode="auto">
              <a:xfrm>
                <a:off x="200025" y="6946899"/>
                <a:ext cx="33338" cy="1143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4" name="Rectangle 429"/>
              <p:cNvSpPr>
                <a:spLocks noChangeArrowheads="1"/>
              </p:cNvSpPr>
              <p:nvPr/>
            </p:nvSpPr>
            <p:spPr bwMode="auto">
              <a:xfrm>
                <a:off x="257175" y="7024687"/>
                <a:ext cx="31750" cy="3651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Rectangle 430"/>
              <p:cNvSpPr>
                <a:spLocks noChangeArrowheads="1"/>
              </p:cNvSpPr>
              <p:nvPr/>
            </p:nvSpPr>
            <p:spPr bwMode="auto">
              <a:xfrm>
                <a:off x="312738" y="6883399"/>
                <a:ext cx="3333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 431"/>
              <p:cNvSpPr>
                <a:spLocks noEditPoints="1"/>
              </p:cNvSpPr>
              <p:nvPr/>
            </p:nvSpPr>
            <p:spPr bwMode="auto">
              <a:xfrm>
                <a:off x="17463" y="6819899"/>
                <a:ext cx="400050" cy="300038"/>
              </a:xfrm>
              <a:custGeom>
                <a:avLst/>
                <a:gdLst>
                  <a:gd name="T0" fmla="*/ 0 w 252"/>
                  <a:gd name="T1" fmla="*/ 0 h 189"/>
                  <a:gd name="T2" fmla="*/ 0 w 252"/>
                  <a:gd name="T3" fmla="*/ 189 h 189"/>
                  <a:gd name="T4" fmla="*/ 252 w 252"/>
                  <a:gd name="T5" fmla="*/ 189 h 189"/>
                  <a:gd name="T6" fmla="*/ 252 w 252"/>
                  <a:gd name="T7" fmla="*/ 0 h 189"/>
                  <a:gd name="T8" fmla="*/ 0 w 252"/>
                  <a:gd name="T9" fmla="*/ 0 h 189"/>
                  <a:gd name="T10" fmla="*/ 231 w 252"/>
                  <a:gd name="T11" fmla="*/ 168 h 189"/>
                  <a:gd name="T12" fmla="*/ 21 w 252"/>
                  <a:gd name="T13" fmla="*/ 168 h 189"/>
                  <a:gd name="T14" fmla="*/ 21 w 252"/>
                  <a:gd name="T15" fmla="*/ 21 h 189"/>
                  <a:gd name="T16" fmla="*/ 231 w 252"/>
                  <a:gd name="T17" fmla="*/ 21 h 189"/>
                  <a:gd name="T18" fmla="*/ 231 w 252"/>
                  <a:gd name="T19" fmla="*/ 16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189">
                    <a:moveTo>
                      <a:pt x="0" y="0"/>
                    </a:moveTo>
                    <a:lnTo>
                      <a:pt x="0" y="189"/>
                    </a:lnTo>
                    <a:lnTo>
                      <a:pt x="252" y="189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68"/>
                    </a:moveTo>
                    <a:lnTo>
                      <a:pt x="21" y="168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6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7657611" y="2899495"/>
            <a:ext cx="1080000" cy="1080000"/>
            <a:chOff x="8141267" y="2746712"/>
            <a:chExt cx="1248840" cy="1248840"/>
          </a:xfrm>
        </p:grpSpPr>
        <p:sp>
          <p:nvSpPr>
            <p:cNvPr id="58" name="椭圆 57"/>
            <p:cNvSpPr>
              <a:spLocks noChangeAspect="1"/>
            </p:cNvSpPr>
            <p:nvPr/>
          </p:nvSpPr>
          <p:spPr>
            <a:xfrm flipH="1">
              <a:off x="8141267" y="2746712"/>
              <a:ext cx="1248840" cy="1248840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59" name="组合 58"/>
            <p:cNvGrpSpPr>
              <a:grpSpLocks noChangeAspect="1"/>
            </p:cNvGrpSpPr>
            <p:nvPr/>
          </p:nvGrpSpPr>
          <p:grpSpPr>
            <a:xfrm>
              <a:off x="8467452" y="3129704"/>
              <a:ext cx="596471" cy="482856"/>
              <a:chOff x="12042775" y="6005512"/>
              <a:chExt cx="400050" cy="323850"/>
            </a:xfrm>
            <a:solidFill>
              <a:srgbClr val="E9E9E9"/>
            </a:solidFill>
          </p:grpSpPr>
          <p:sp>
            <p:nvSpPr>
              <p:cNvPr id="60" name="Freeform 367"/>
              <p:cNvSpPr>
                <a:spLocks noEditPoints="1"/>
              </p:cNvSpPr>
              <p:nvPr/>
            </p:nvSpPr>
            <p:spPr bwMode="auto">
              <a:xfrm>
                <a:off x="12042775" y="6005512"/>
                <a:ext cx="400050" cy="323850"/>
              </a:xfrm>
              <a:custGeom>
                <a:avLst/>
                <a:gdLst>
                  <a:gd name="T0" fmla="*/ 0 w 252"/>
                  <a:gd name="T1" fmla="*/ 0 h 204"/>
                  <a:gd name="T2" fmla="*/ 0 w 252"/>
                  <a:gd name="T3" fmla="*/ 204 h 204"/>
                  <a:gd name="T4" fmla="*/ 252 w 252"/>
                  <a:gd name="T5" fmla="*/ 204 h 204"/>
                  <a:gd name="T6" fmla="*/ 252 w 252"/>
                  <a:gd name="T7" fmla="*/ 0 h 204"/>
                  <a:gd name="T8" fmla="*/ 0 w 252"/>
                  <a:gd name="T9" fmla="*/ 0 h 204"/>
                  <a:gd name="T10" fmla="*/ 231 w 252"/>
                  <a:gd name="T11" fmla="*/ 183 h 204"/>
                  <a:gd name="T12" fmla="*/ 21 w 252"/>
                  <a:gd name="T13" fmla="*/ 183 h 204"/>
                  <a:gd name="T14" fmla="*/ 21 w 252"/>
                  <a:gd name="T15" fmla="*/ 21 h 204"/>
                  <a:gd name="T16" fmla="*/ 231 w 252"/>
                  <a:gd name="T17" fmla="*/ 21 h 204"/>
                  <a:gd name="T18" fmla="*/ 231 w 252"/>
                  <a:gd name="T19" fmla="*/ 183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2" h="204">
                    <a:moveTo>
                      <a:pt x="0" y="0"/>
                    </a:moveTo>
                    <a:lnTo>
                      <a:pt x="0" y="204"/>
                    </a:lnTo>
                    <a:lnTo>
                      <a:pt x="252" y="204"/>
                    </a:lnTo>
                    <a:lnTo>
                      <a:pt x="252" y="0"/>
                    </a:lnTo>
                    <a:lnTo>
                      <a:pt x="0" y="0"/>
                    </a:lnTo>
                    <a:close/>
                    <a:moveTo>
                      <a:pt x="231" y="183"/>
                    </a:moveTo>
                    <a:lnTo>
                      <a:pt x="21" y="183"/>
                    </a:lnTo>
                    <a:lnTo>
                      <a:pt x="21" y="21"/>
                    </a:lnTo>
                    <a:lnTo>
                      <a:pt x="231" y="21"/>
                    </a:lnTo>
                    <a:lnTo>
                      <a:pt x="231" y="1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368"/>
              <p:cNvSpPr>
                <a:spLocks noChangeArrowheads="1"/>
              </p:cNvSpPr>
              <p:nvPr/>
            </p:nvSpPr>
            <p:spPr bwMode="auto">
              <a:xfrm>
                <a:off x="12099925" y="6059487"/>
                <a:ext cx="42863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2" name="Oval 369"/>
              <p:cNvSpPr>
                <a:spLocks noChangeArrowheads="1"/>
              </p:cNvSpPr>
              <p:nvPr/>
            </p:nvSpPr>
            <p:spPr bwMode="auto">
              <a:xfrm>
                <a:off x="12344400" y="6059487"/>
                <a:ext cx="39688" cy="42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Oval 370"/>
              <p:cNvSpPr>
                <a:spLocks noChangeArrowheads="1"/>
              </p:cNvSpPr>
              <p:nvPr/>
            </p:nvSpPr>
            <p:spPr bwMode="auto">
              <a:xfrm>
                <a:off x="12099925" y="6232524"/>
                <a:ext cx="42863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Oval 371"/>
              <p:cNvSpPr>
                <a:spLocks noChangeArrowheads="1"/>
              </p:cNvSpPr>
              <p:nvPr/>
            </p:nvSpPr>
            <p:spPr bwMode="auto">
              <a:xfrm>
                <a:off x="12344400" y="6232524"/>
                <a:ext cx="39688" cy="41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5" name="Freeform 372"/>
              <p:cNvSpPr>
                <a:spLocks noEditPoints="1"/>
              </p:cNvSpPr>
              <p:nvPr/>
            </p:nvSpPr>
            <p:spPr bwMode="auto">
              <a:xfrm>
                <a:off x="12188825" y="6089649"/>
                <a:ext cx="109538" cy="155575"/>
              </a:xfrm>
              <a:custGeom>
                <a:avLst/>
                <a:gdLst>
                  <a:gd name="T0" fmla="*/ 69 w 69"/>
                  <a:gd name="T1" fmla="*/ 0 h 98"/>
                  <a:gd name="T2" fmla="*/ 0 w 69"/>
                  <a:gd name="T3" fmla="*/ 0 h 98"/>
                  <a:gd name="T4" fmla="*/ 0 w 69"/>
                  <a:gd name="T5" fmla="*/ 98 h 98"/>
                  <a:gd name="T6" fmla="*/ 69 w 69"/>
                  <a:gd name="T7" fmla="*/ 98 h 98"/>
                  <a:gd name="T8" fmla="*/ 69 w 69"/>
                  <a:gd name="T9" fmla="*/ 0 h 98"/>
                  <a:gd name="T10" fmla="*/ 50 w 69"/>
                  <a:gd name="T11" fmla="*/ 83 h 98"/>
                  <a:gd name="T12" fmla="*/ 18 w 69"/>
                  <a:gd name="T13" fmla="*/ 83 h 98"/>
                  <a:gd name="T14" fmla="*/ 18 w 69"/>
                  <a:gd name="T15" fmla="*/ 48 h 98"/>
                  <a:gd name="T16" fmla="*/ 50 w 69"/>
                  <a:gd name="T17" fmla="*/ 48 h 98"/>
                  <a:gd name="T18" fmla="*/ 50 w 69"/>
                  <a:gd name="T19" fmla="*/ 83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98">
                    <a:moveTo>
                      <a:pt x="69" y="0"/>
                    </a:moveTo>
                    <a:lnTo>
                      <a:pt x="0" y="0"/>
                    </a:lnTo>
                    <a:lnTo>
                      <a:pt x="0" y="98"/>
                    </a:lnTo>
                    <a:lnTo>
                      <a:pt x="69" y="98"/>
                    </a:lnTo>
                    <a:lnTo>
                      <a:pt x="69" y="0"/>
                    </a:lnTo>
                    <a:close/>
                    <a:moveTo>
                      <a:pt x="50" y="83"/>
                    </a:moveTo>
                    <a:lnTo>
                      <a:pt x="18" y="83"/>
                    </a:lnTo>
                    <a:lnTo>
                      <a:pt x="18" y="48"/>
                    </a:lnTo>
                    <a:lnTo>
                      <a:pt x="50" y="48"/>
                    </a:lnTo>
                    <a:lnTo>
                      <a:pt x="50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759879" y="3380527"/>
            <a:ext cx="1080000" cy="1080000"/>
            <a:chOff x="9695723" y="2746710"/>
            <a:chExt cx="1250915" cy="1248840"/>
          </a:xfrm>
        </p:grpSpPr>
        <p:sp>
          <p:nvSpPr>
            <p:cNvPr id="67" name="Oval 25"/>
            <p:cNvSpPr/>
            <p:nvPr/>
          </p:nvSpPr>
          <p:spPr>
            <a:xfrm>
              <a:off x="9695723" y="2746710"/>
              <a:ext cx="1250915" cy="1248840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5">
                <a:solidFill>
                  <a:schemeClr val="bg1"/>
                </a:solidFill>
              </a:endParaRPr>
            </a:p>
          </p:txBody>
        </p:sp>
        <p:grpSp>
          <p:nvGrpSpPr>
            <p:cNvPr id="68" name="Group 121"/>
            <p:cNvGrpSpPr/>
            <p:nvPr/>
          </p:nvGrpSpPr>
          <p:grpSpPr>
            <a:xfrm>
              <a:off x="10036918" y="3112457"/>
              <a:ext cx="655200" cy="517346"/>
              <a:chOff x="2950272" y="1314466"/>
              <a:chExt cx="496661" cy="421788"/>
            </a:xfrm>
            <a:solidFill>
              <a:schemeClr val="bg1">
                <a:lumMod val="95000"/>
              </a:schemeClr>
            </a:solidFill>
          </p:grpSpPr>
          <p:sp>
            <p:nvSpPr>
              <p:cNvPr id="69" name="Freeform 12"/>
              <p:cNvSpPr/>
              <p:nvPr/>
            </p:nvSpPr>
            <p:spPr bwMode="auto">
              <a:xfrm>
                <a:off x="3107507" y="1559052"/>
                <a:ext cx="89848" cy="89848"/>
              </a:xfrm>
              <a:custGeom>
                <a:avLst/>
                <a:gdLst>
                  <a:gd name="T0" fmla="*/ 36 w 36"/>
                  <a:gd name="T1" fmla="*/ 20 h 36"/>
                  <a:gd name="T2" fmla="*/ 16 w 36"/>
                  <a:gd name="T3" fmla="*/ 0 h 36"/>
                  <a:gd name="T4" fmla="*/ 16 w 36"/>
                  <a:gd name="T5" fmla="*/ 0 h 36"/>
                  <a:gd name="T6" fmla="*/ 0 w 36"/>
                  <a:gd name="T7" fmla="*/ 36 h 36"/>
                  <a:gd name="T8" fmla="*/ 36 w 36"/>
                  <a:gd name="T9" fmla="*/ 2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6" y="2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0" y="36"/>
                    </a:lnTo>
                    <a:lnTo>
                      <a:pt x="36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0" name="Rectangle 13"/>
              <p:cNvSpPr>
                <a:spLocks noChangeArrowheads="1"/>
              </p:cNvSpPr>
              <p:nvPr/>
            </p:nvSpPr>
            <p:spPr bwMode="auto">
              <a:xfrm>
                <a:off x="3197355" y="1608968"/>
                <a:ext cx="2497" cy="249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1" name="Freeform 14"/>
              <p:cNvSpPr/>
              <p:nvPr/>
            </p:nvSpPr>
            <p:spPr bwMode="auto">
              <a:xfrm>
                <a:off x="3159917" y="1344415"/>
                <a:ext cx="227117" cy="222125"/>
              </a:xfrm>
              <a:custGeom>
                <a:avLst/>
                <a:gdLst>
                  <a:gd name="T0" fmla="*/ 81 w 91"/>
                  <a:gd name="T1" fmla="*/ 0 h 89"/>
                  <a:gd name="T2" fmla="*/ 0 w 91"/>
                  <a:gd name="T3" fmla="*/ 81 h 89"/>
                  <a:gd name="T4" fmla="*/ 8 w 91"/>
                  <a:gd name="T5" fmla="*/ 89 h 89"/>
                  <a:gd name="T6" fmla="*/ 91 w 91"/>
                  <a:gd name="T7" fmla="*/ 8 h 89"/>
                  <a:gd name="T8" fmla="*/ 81 w 91"/>
                  <a:gd name="T9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89">
                    <a:moveTo>
                      <a:pt x="81" y="0"/>
                    </a:moveTo>
                    <a:lnTo>
                      <a:pt x="0" y="81"/>
                    </a:lnTo>
                    <a:lnTo>
                      <a:pt x="8" y="89"/>
                    </a:lnTo>
                    <a:lnTo>
                      <a:pt x="91" y="8"/>
                    </a:lnTo>
                    <a:lnTo>
                      <a:pt x="8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2" name="Freeform 15"/>
              <p:cNvSpPr/>
              <p:nvPr/>
            </p:nvSpPr>
            <p:spPr bwMode="auto">
              <a:xfrm>
                <a:off x="3189867" y="1374365"/>
                <a:ext cx="227117" cy="224620"/>
              </a:xfrm>
              <a:custGeom>
                <a:avLst/>
                <a:gdLst>
                  <a:gd name="T0" fmla="*/ 0 w 91"/>
                  <a:gd name="T1" fmla="*/ 82 h 90"/>
                  <a:gd name="T2" fmla="*/ 8 w 91"/>
                  <a:gd name="T3" fmla="*/ 90 h 90"/>
                  <a:gd name="T4" fmla="*/ 91 w 91"/>
                  <a:gd name="T5" fmla="*/ 8 h 90"/>
                  <a:gd name="T6" fmla="*/ 83 w 91"/>
                  <a:gd name="T7" fmla="*/ 0 h 90"/>
                  <a:gd name="T8" fmla="*/ 0 w 91"/>
                  <a:gd name="T9" fmla="*/ 82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0">
                    <a:moveTo>
                      <a:pt x="0" y="82"/>
                    </a:moveTo>
                    <a:lnTo>
                      <a:pt x="8" y="90"/>
                    </a:lnTo>
                    <a:lnTo>
                      <a:pt x="91" y="8"/>
                    </a:lnTo>
                    <a:lnTo>
                      <a:pt x="83" y="0"/>
                    </a:lnTo>
                    <a:lnTo>
                      <a:pt x="0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3" name="Freeform 16"/>
              <p:cNvSpPr/>
              <p:nvPr/>
            </p:nvSpPr>
            <p:spPr bwMode="auto">
              <a:xfrm>
                <a:off x="3377051" y="1314466"/>
                <a:ext cx="69882" cy="64890"/>
              </a:xfrm>
              <a:custGeom>
                <a:avLst/>
                <a:gdLst>
                  <a:gd name="T0" fmla="*/ 14 w 21"/>
                  <a:gd name="T1" fmla="*/ 6 h 20"/>
                  <a:gd name="T2" fmla="*/ 0 w 21"/>
                  <a:gd name="T3" fmla="*/ 6 h 20"/>
                  <a:gd name="T4" fmla="*/ 15 w 21"/>
                  <a:gd name="T5" fmla="*/ 20 h 20"/>
                  <a:gd name="T6" fmla="*/ 14 w 21"/>
                  <a:gd name="T7" fmla="*/ 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">
                    <a:moveTo>
                      <a:pt x="14" y="6"/>
                    </a:moveTo>
                    <a:cubicBezTo>
                      <a:pt x="8" y="0"/>
                      <a:pt x="0" y="6"/>
                      <a:pt x="0" y="6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21" y="13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74" name="Freeform 17"/>
              <p:cNvSpPr/>
              <p:nvPr/>
            </p:nvSpPr>
            <p:spPr bwMode="auto">
              <a:xfrm>
                <a:off x="2950272" y="1324449"/>
                <a:ext cx="416796" cy="411805"/>
              </a:xfrm>
              <a:custGeom>
                <a:avLst/>
                <a:gdLst>
                  <a:gd name="T0" fmla="*/ 147 w 167"/>
                  <a:gd name="T1" fmla="*/ 145 h 165"/>
                  <a:gd name="T2" fmla="*/ 20 w 167"/>
                  <a:gd name="T3" fmla="*/ 145 h 165"/>
                  <a:gd name="T4" fmla="*/ 20 w 167"/>
                  <a:gd name="T5" fmla="*/ 20 h 165"/>
                  <a:gd name="T6" fmla="*/ 139 w 167"/>
                  <a:gd name="T7" fmla="*/ 20 h 165"/>
                  <a:gd name="T8" fmla="*/ 160 w 167"/>
                  <a:gd name="T9" fmla="*/ 0 h 165"/>
                  <a:gd name="T10" fmla="*/ 0 w 167"/>
                  <a:gd name="T11" fmla="*/ 0 h 165"/>
                  <a:gd name="T12" fmla="*/ 0 w 167"/>
                  <a:gd name="T13" fmla="*/ 165 h 165"/>
                  <a:gd name="T14" fmla="*/ 167 w 167"/>
                  <a:gd name="T15" fmla="*/ 165 h 165"/>
                  <a:gd name="T16" fmla="*/ 167 w 167"/>
                  <a:gd name="T17" fmla="*/ 61 h 165"/>
                  <a:gd name="T18" fmla="*/ 147 w 167"/>
                  <a:gd name="T19" fmla="*/ 81 h 165"/>
                  <a:gd name="T20" fmla="*/ 147 w 167"/>
                  <a:gd name="T21" fmla="*/ 1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7" h="165">
                    <a:moveTo>
                      <a:pt x="147" y="145"/>
                    </a:moveTo>
                    <a:lnTo>
                      <a:pt x="20" y="145"/>
                    </a:lnTo>
                    <a:lnTo>
                      <a:pt x="20" y="20"/>
                    </a:lnTo>
                    <a:lnTo>
                      <a:pt x="139" y="20"/>
                    </a:lnTo>
                    <a:lnTo>
                      <a:pt x="160" y="0"/>
                    </a:lnTo>
                    <a:lnTo>
                      <a:pt x="0" y="0"/>
                    </a:lnTo>
                    <a:lnTo>
                      <a:pt x="0" y="165"/>
                    </a:lnTo>
                    <a:lnTo>
                      <a:pt x="167" y="165"/>
                    </a:lnTo>
                    <a:lnTo>
                      <a:pt x="167" y="61"/>
                    </a:lnTo>
                    <a:lnTo>
                      <a:pt x="147" y="81"/>
                    </a:lnTo>
                    <a:lnTo>
                      <a:pt x="147" y="1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75" name="Oval 37"/>
          <p:cNvSpPr>
            <a:spLocks noChangeAspect="1"/>
          </p:cNvSpPr>
          <p:nvPr/>
        </p:nvSpPr>
        <p:spPr>
          <a:xfrm>
            <a:off x="1764587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6" name="Oval 39"/>
          <p:cNvSpPr>
            <a:spLocks noChangeAspect="1"/>
          </p:cNvSpPr>
          <p:nvPr/>
        </p:nvSpPr>
        <p:spPr>
          <a:xfrm>
            <a:off x="3866854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92D050"/>
              </a:solidFill>
            </a:endParaRPr>
          </a:p>
        </p:txBody>
      </p:sp>
      <p:sp>
        <p:nvSpPr>
          <p:cNvPr id="77" name="Oval 40"/>
          <p:cNvSpPr>
            <a:spLocks noChangeAspect="1"/>
          </p:cNvSpPr>
          <p:nvPr/>
        </p:nvSpPr>
        <p:spPr>
          <a:xfrm>
            <a:off x="5969121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FF3F3F"/>
              </a:solidFill>
            </a:endParaRPr>
          </a:p>
        </p:txBody>
      </p:sp>
      <p:sp>
        <p:nvSpPr>
          <p:cNvPr id="78" name="Oval 74"/>
          <p:cNvSpPr>
            <a:spLocks noChangeAspect="1"/>
          </p:cNvSpPr>
          <p:nvPr/>
        </p:nvSpPr>
        <p:spPr>
          <a:xfrm>
            <a:off x="10173655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70C0"/>
              </a:solidFill>
            </a:endParaRPr>
          </a:p>
        </p:txBody>
      </p:sp>
      <p:sp>
        <p:nvSpPr>
          <p:cNvPr id="79" name="Oval 53"/>
          <p:cNvSpPr>
            <a:spLocks noChangeAspect="1"/>
          </p:cNvSpPr>
          <p:nvPr/>
        </p:nvSpPr>
        <p:spPr>
          <a:xfrm>
            <a:off x="8071389" y="5805518"/>
            <a:ext cx="252455" cy="252452"/>
          </a:xfrm>
          <a:prstGeom prst="ellipse">
            <a:avLst/>
          </a:prstGeom>
          <a:solidFill>
            <a:srgbClr val="B9EA6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rgbClr val="00B0F0"/>
              </a:solidFill>
            </a:endParaRPr>
          </a:p>
        </p:txBody>
      </p:sp>
      <p:sp>
        <p:nvSpPr>
          <p:cNvPr id="85" name="矩形 84"/>
          <p:cNvSpPr>
            <a:spLocks noChangeArrowheads="1"/>
          </p:cNvSpPr>
          <p:nvPr/>
        </p:nvSpPr>
        <p:spPr bwMode="auto">
          <a:xfrm>
            <a:off x="1257137" y="1488442"/>
            <a:ext cx="9870788" cy="6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在此录入上述图表的综合描述说明，在此录入上述图表的描述说明，在此录入上述图表的综合描述说明，在此录入上述图表的综合描述说明，在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9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9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1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4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5" grpId="0"/>
          <p:bldP spid="8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1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4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4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3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0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2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35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7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9" dur="4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81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4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86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8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3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94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96" dur="4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5" grpId="0"/>
          <p:bldP spid="86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74"/>
          <p:cNvGrpSpPr/>
          <p:nvPr/>
        </p:nvGrpSpPr>
        <p:grpSpPr>
          <a:xfrm>
            <a:off x="1868976" y="2286863"/>
            <a:ext cx="1411715" cy="3970453"/>
            <a:chOff x="1634044" y="1304396"/>
            <a:chExt cx="921712" cy="2592315"/>
          </a:xfrm>
        </p:grpSpPr>
        <p:sp>
          <p:nvSpPr>
            <p:cNvPr id="2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2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tx2">
                      <a:lumMod val="7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6" name="Group 61"/>
            <p:cNvGrpSpPr/>
            <p:nvPr/>
          </p:nvGrpSpPr>
          <p:grpSpPr>
            <a:xfrm>
              <a:off x="1744706" y="1477217"/>
              <a:ext cx="700388" cy="2107569"/>
              <a:chOff x="1744706" y="1477217"/>
              <a:chExt cx="700388" cy="2107569"/>
            </a:xfrm>
          </p:grpSpPr>
          <p:sp>
            <p:nvSpPr>
              <p:cNvPr id="27" name="Text Placeholder 3"/>
              <p:cNvSpPr txBox="1"/>
              <p:nvPr/>
            </p:nvSpPr>
            <p:spPr>
              <a:xfrm>
                <a:off x="1907297" y="3263269"/>
                <a:ext cx="375205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8" name="Rectangle 60"/>
              <p:cNvSpPr/>
              <p:nvPr/>
            </p:nvSpPr>
            <p:spPr>
              <a:xfrm>
                <a:off x="1744706" y="1477217"/>
                <a:ext cx="700388" cy="38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90%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32" name="Group 75"/>
          <p:cNvGrpSpPr/>
          <p:nvPr/>
        </p:nvGrpSpPr>
        <p:grpSpPr>
          <a:xfrm>
            <a:off x="3584623" y="2904489"/>
            <a:ext cx="1411715" cy="3352827"/>
            <a:chOff x="2872594" y="1707645"/>
            <a:chExt cx="921712" cy="2189066"/>
          </a:xfrm>
        </p:grpSpPr>
        <p:sp>
          <p:nvSpPr>
            <p:cNvPr id="39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0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45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6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bg2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1" name="Group 62"/>
            <p:cNvGrpSpPr/>
            <p:nvPr/>
          </p:nvGrpSpPr>
          <p:grpSpPr>
            <a:xfrm>
              <a:off x="2977971" y="1825998"/>
              <a:ext cx="700388" cy="1758787"/>
              <a:chOff x="1744706" y="1750267"/>
              <a:chExt cx="700388" cy="1758787"/>
            </a:xfrm>
          </p:grpSpPr>
          <p:sp>
            <p:nvSpPr>
              <p:cNvPr id="43" name="Text Placeholder 3"/>
              <p:cNvSpPr txBox="1"/>
              <p:nvPr/>
            </p:nvSpPr>
            <p:spPr>
              <a:xfrm>
                <a:off x="1911900" y="3187537"/>
                <a:ext cx="381193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4" name="Rectangle 64"/>
              <p:cNvSpPr/>
              <p:nvPr/>
            </p:nvSpPr>
            <p:spPr>
              <a:xfrm>
                <a:off x="1744706" y="1750267"/>
                <a:ext cx="700388" cy="38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80%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7" name="Group 76"/>
          <p:cNvGrpSpPr/>
          <p:nvPr/>
        </p:nvGrpSpPr>
        <p:grpSpPr>
          <a:xfrm>
            <a:off x="5388157" y="1404540"/>
            <a:ext cx="1411716" cy="4852776"/>
            <a:chOff x="4106521" y="728326"/>
            <a:chExt cx="921712" cy="3168385"/>
          </a:xfrm>
        </p:grpSpPr>
        <p:sp>
          <p:nvSpPr>
            <p:cNvPr id="48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9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53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4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FF3F3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0" name="Group 65"/>
            <p:cNvGrpSpPr/>
            <p:nvPr/>
          </p:nvGrpSpPr>
          <p:grpSpPr>
            <a:xfrm>
              <a:off x="4135798" y="958754"/>
              <a:ext cx="865751" cy="2626028"/>
              <a:chOff x="1667561" y="1174197"/>
              <a:chExt cx="865751" cy="2626028"/>
            </a:xfrm>
          </p:grpSpPr>
          <p:sp>
            <p:nvSpPr>
              <p:cNvPr id="51" name="Text Placeholder 3"/>
              <p:cNvSpPr txBox="1"/>
              <p:nvPr/>
            </p:nvSpPr>
            <p:spPr>
              <a:xfrm>
                <a:off x="1924450" y="3478708"/>
                <a:ext cx="349379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" name="Rectangle 67"/>
              <p:cNvSpPr/>
              <p:nvPr/>
            </p:nvSpPr>
            <p:spPr>
              <a:xfrm>
                <a:off x="1667561" y="1174197"/>
                <a:ext cx="865751" cy="3818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100%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5" name="Group 79"/>
          <p:cNvGrpSpPr/>
          <p:nvPr/>
        </p:nvGrpSpPr>
        <p:grpSpPr>
          <a:xfrm>
            <a:off x="8911312" y="2286863"/>
            <a:ext cx="1411715" cy="3970453"/>
            <a:chOff x="6588245" y="1304396"/>
            <a:chExt cx="921712" cy="2592315"/>
          </a:xfrm>
        </p:grpSpPr>
        <p:sp>
          <p:nvSpPr>
            <p:cNvPr id="56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7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61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2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solidFill>
                    <a:srgbClr val="00B0F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58" name="Group 68"/>
            <p:cNvGrpSpPr/>
            <p:nvPr/>
          </p:nvGrpSpPr>
          <p:grpSpPr>
            <a:xfrm>
              <a:off x="6693622" y="1477217"/>
              <a:ext cx="700388" cy="2107565"/>
              <a:chOff x="1744706" y="1477217"/>
              <a:chExt cx="700388" cy="2107565"/>
            </a:xfrm>
          </p:grpSpPr>
          <p:sp>
            <p:nvSpPr>
              <p:cNvPr id="59" name="Text Placeholder 3"/>
              <p:cNvSpPr txBox="1"/>
              <p:nvPr/>
            </p:nvSpPr>
            <p:spPr>
              <a:xfrm>
                <a:off x="1950645" y="3263265"/>
                <a:ext cx="299080" cy="321517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8565">
                  <a:spcBef>
                    <a:spcPct val="20000"/>
                  </a:spcBef>
                  <a:defRPr/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输入标签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0" name="Rectangle 70"/>
              <p:cNvSpPr/>
              <p:nvPr/>
            </p:nvSpPr>
            <p:spPr>
              <a:xfrm>
                <a:off x="1744706" y="1477217"/>
                <a:ext cx="700388" cy="381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8565">
                  <a:spcBef>
                    <a:spcPct val="20000"/>
                  </a:spcBef>
                  <a:defRPr/>
                </a:pPr>
                <a:r>
                  <a: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90%</a:t>
                </a:r>
                <a:endParaRPr lang="en-US" sz="32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63" name="Group 78"/>
          <p:cNvGrpSpPr/>
          <p:nvPr/>
        </p:nvGrpSpPr>
        <p:grpSpPr>
          <a:xfrm>
            <a:off x="7195659" y="3198185"/>
            <a:ext cx="1411714" cy="3059131"/>
            <a:chOff x="5349694" y="1880466"/>
            <a:chExt cx="921712" cy="1997312"/>
          </a:xfrm>
        </p:grpSpPr>
        <p:sp>
          <p:nvSpPr>
            <p:cNvPr id="64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5" name="Group 77"/>
            <p:cNvGrpSpPr/>
            <p:nvPr/>
          </p:nvGrpSpPr>
          <p:grpSpPr>
            <a:xfrm>
              <a:off x="5419130" y="1960262"/>
              <a:ext cx="782840" cy="1840285"/>
              <a:chOff x="5419130" y="1960262"/>
              <a:chExt cx="782840" cy="1840285"/>
            </a:xfrm>
          </p:grpSpPr>
          <p:grpSp>
            <p:nvGrpSpPr>
              <p:cNvPr id="66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70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71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5" dirty="0">
                    <a:solidFill>
                      <a:srgbClr val="FFC000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grpSp>
            <p:nvGrpSpPr>
              <p:cNvPr id="67" name="Group 71"/>
              <p:cNvGrpSpPr/>
              <p:nvPr/>
            </p:nvGrpSpPr>
            <p:grpSpPr>
              <a:xfrm>
                <a:off x="5458191" y="1960262"/>
                <a:ext cx="700388" cy="1609627"/>
                <a:chOff x="1744705" y="1865481"/>
                <a:chExt cx="700388" cy="1609627"/>
              </a:xfrm>
            </p:grpSpPr>
            <p:sp>
              <p:nvSpPr>
                <p:cNvPr id="68" name="Text Placeholder 3"/>
                <p:cNvSpPr txBox="1"/>
                <p:nvPr/>
              </p:nvSpPr>
              <p:spPr>
                <a:xfrm>
                  <a:off x="1953286" y="3153591"/>
                  <a:ext cx="283226" cy="321517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8565">
                    <a:spcBef>
                      <a:spcPct val="20000"/>
                    </a:spcBef>
                    <a:defRPr/>
                  </a:pPr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输入标签</a:t>
                  </a:r>
                  <a:endPara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69" name="Rectangle 73"/>
                <p:cNvSpPr/>
                <p:nvPr/>
              </p:nvSpPr>
              <p:spPr>
                <a:xfrm>
                  <a:off x="1744705" y="1865481"/>
                  <a:ext cx="700388" cy="38180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8565">
                    <a:spcBef>
                      <a:spcPct val="20000"/>
                    </a:spcBef>
                    <a:defRPr/>
                  </a:pPr>
                  <a:r>
                    <a:rPr lang="en-US" sz="3200" b="1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</a:rPr>
                    <a:t>70%</a:t>
                  </a:r>
                  <a:endParaRPr lang="en-US" sz="3200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73" name="文本框 13"/>
          <p:cNvSpPr txBox="1"/>
          <p:nvPr/>
        </p:nvSpPr>
        <p:spPr>
          <a:xfrm>
            <a:off x="1958735" y="3451702"/>
            <a:ext cx="1232197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4" name="文本框 13"/>
          <p:cNvSpPr txBox="1"/>
          <p:nvPr/>
        </p:nvSpPr>
        <p:spPr>
          <a:xfrm>
            <a:off x="3682676" y="3849880"/>
            <a:ext cx="1215608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5" name="文本框 13"/>
          <p:cNvSpPr txBox="1"/>
          <p:nvPr/>
        </p:nvSpPr>
        <p:spPr>
          <a:xfrm>
            <a:off x="9001070" y="3451702"/>
            <a:ext cx="1232197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6" name="文本框 13"/>
          <p:cNvSpPr txBox="1"/>
          <p:nvPr/>
        </p:nvSpPr>
        <p:spPr>
          <a:xfrm>
            <a:off x="7293716" y="3904472"/>
            <a:ext cx="1215608" cy="9344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7" name="文本框 13"/>
          <p:cNvSpPr txBox="1"/>
          <p:nvPr/>
        </p:nvSpPr>
        <p:spPr>
          <a:xfrm>
            <a:off x="5488196" y="2627530"/>
            <a:ext cx="1215608" cy="177663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14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5" grpId="0"/>
      <p:bldP spid="76" grpId="0"/>
      <p:bldP spid="77" grpId="0"/>
      <p:bldP spid="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10889" y="5032657"/>
            <a:ext cx="607235" cy="597495"/>
            <a:chOff x="1622288" y="2631136"/>
            <a:chExt cx="607234" cy="597494"/>
          </a:xfrm>
        </p:grpSpPr>
        <p:sp>
          <p:nvSpPr>
            <p:cNvPr id="21" name="泪滴形 20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rgbClr val="B9E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1632621" y="2719391"/>
              <a:ext cx="385763" cy="292100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1843759" y="2871791"/>
              <a:ext cx="385763" cy="293688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96305" y="5032657"/>
            <a:ext cx="597495" cy="597495"/>
            <a:chOff x="1622288" y="1296650"/>
            <a:chExt cx="597494" cy="597494"/>
          </a:xfrm>
        </p:grpSpPr>
        <p:sp>
          <p:nvSpPr>
            <p:cNvPr id="25" name="泪滴形 24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rgbClr val="B9E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6" name="Freeform 13"/>
            <p:cNvSpPr>
              <a:spLocks noEditPoints="1"/>
            </p:cNvSpPr>
            <p:nvPr/>
          </p:nvSpPr>
          <p:spPr bwMode="auto">
            <a:xfrm>
              <a:off x="1865908" y="1478148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7" name="Freeform 14"/>
            <p:cNvSpPr>
              <a:spLocks noEditPoints="1"/>
            </p:cNvSpPr>
            <p:nvPr/>
          </p:nvSpPr>
          <p:spPr bwMode="auto">
            <a:xfrm>
              <a:off x="1701333" y="1380690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71979" y="5032657"/>
            <a:ext cx="597495" cy="597495"/>
            <a:chOff x="1622288" y="3942436"/>
            <a:chExt cx="597494" cy="597494"/>
          </a:xfrm>
        </p:grpSpPr>
        <p:sp>
          <p:nvSpPr>
            <p:cNvPr id="29" name="泪滴形 28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rgbClr val="B9EA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1741647" y="4091456"/>
              <a:ext cx="366713" cy="279400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835310" y="4085111"/>
              <a:ext cx="180975" cy="303213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506431" y="1452615"/>
            <a:ext cx="2603872" cy="3214160"/>
            <a:chOff x="1790707" y="1556140"/>
            <a:chExt cx="2603872" cy="3214160"/>
          </a:xfrm>
        </p:grpSpPr>
        <p:sp>
          <p:nvSpPr>
            <p:cNvPr id="40" name="任意多边形 39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1"/>
              <a:srcRect/>
              <a:stretch>
                <a:fillRect l="-13314" r="-5103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94064" y="1452615"/>
            <a:ext cx="2603872" cy="3214160"/>
            <a:chOff x="1790707" y="1556140"/>
            <a:chExt cx="2603872" cy="3214160"/>
          </a:xfrm>
        </p:grpSpPr>
        <p:sp>
          <p:nvSpPr>
            <p:cNvPr id="42" name="任意多边形 4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2"/>
              <a:srcRect/>
              <a:stretch>
                <a:fillRect l="-30746" r="-3354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081697" y="1452615"/>
            <a:ext cx="2603872" cy="3214160"/>
            <a:chOff x="1790707" y="1556140"/>
            <a:chExt cx="2603872" cy="3214160"/>
          </a:xfrm>
        </p:grpSpPr>
        <p:sp>
          <p:nvSpPr>
            <p:cNvPr id="45" name="任意多边形 4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/>
              <a:srcRect/>
              <a:stretch>
                <a:fillRect t="-10377" b="-1037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2086677" y="496322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2086677" y="5378818"/>
            <a:ext cx="214849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378767" y="496322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5378767" y="5378818"/>
            <a:ext cx="215118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76067" y="496322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8676063" y="5378818"/>
            <a:ext cx="2310384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2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5"/>
          <p:cNvSpPr/>
          <p:nvPr/>
        </p:nvSpPr>
        <p:spPr bwMode="auto">
          <a:xfrm>
            <a:off x="5129507" y="1667084"/>
            <a:ext cx="3024571" cy="3208687"/>
          </a:xfrm>
          <a:custGeom>
            <a:avLst/>
            <a:gdLst>
              <a:gd name="T0" fmla="*/ 453 w 958"/>
              <a:gd name="T1" fmla="*/ 0 h 1016"/>
              <a:gd name="T2" fmla="*/ 215 w 958"/>
              <a:gd name="T3" fmla="*/ 59 h 1016"/>
              <a:gd name="T4" fmla="*/ 304 w 958"/>
              <a:gd name="T5" fmla="*/ 119 h 1016"/>
              <a:gd name="T6" fmla="*/ 486 w 958"/>
              <a:gd name="T7" fmla="*/ 514 h 1016"/>
              <a:gd name="T8" fmla="*/ 410 w 958"/>
              <a:gd name="T9" fmla="*/ 778 h 1016"/>
              <a:gd name="T10" fmla="*/ 0 w 958"/>
              <a:gd name="T11" fmla="*/ 732 h 1016"/>
              <a:gd name="T12" fmla="*/ 209 w 958"/>
              <a:gd name="T13" fmla="*/ 960 h 1016"/>
              <a:gd name="T14" fmla="*/ 454 w 958"/>
              <a:gd name="T15" fmla="*/ 1016 h 1016"/>
              <a:gd name="T16" fmla="*/ 722 w 958"/>
              <a:gd name="T17" fmla="*/ 933 h 1016"/>
              <a:gd name="T18" fmla="*/ 958 w 958"/>
              <a:gd name="T19" fmla="*/ 505 h 1016"/>
              <a:gd name="T20" fmla="*/ 453 w 958"/>
              <a:gd name="T21" fmla="*/ 0 h 1016"/>
              <a:gd name="connsiteX0" fmla="*/ 4729 w 10000"/>
              <a:gd name="connsiteY0" fmla="*/ 0 h 10000"/>
              <a:gd name="connsiteX1" fmla="*/ 2244 w 10000"/>
              <a:gd name="connsiteY1" fmla="*/ 581 h 10000"/>
              <a:gd name="connsiteX2" fmla="*/ 3173 w 10000"/>
              <a:gd name="connsiteY2" fmla="*/ 1171 h 10000"/>
              <a:gd name="connsiteX3" fmla="*/ 5073 w 10000"/>
              <a:gd name="connsiteY3" fmla="*/ 5059 h 10000"/>
              <a:gd name="connsiteX4" fmla="*/ 4280 w 10000"/>
              <a:gd name="connsiteY4" fmla="*/ 7657 h 10000"/>
              <a:gd name="connsiteX5" fmla="*/ 0 w 10000"/>
              <a:gd name="connsiteY5" fmla="*/ 7205 h 10000"/>
              <a:gd name="connsiteX6" fmla="*/ 2182 w 10000"/>
              <a:gd name="connsiteY6" fmla="*/ 9449 h 10000"/>
              <a:gd name="connsiteX7" fmla="*/ 4739 w 10000"/>
              <a:gd name="connsiteY7" fmla="*/ 10000 h 10000"/>
              <a:gd name="connsiteX8" fmla="*/ 7537 w 10000"/>
              <a:gd name="connsiteY8" fmla="*/ 9183 h 10000"/>
              <a:gd name="connsiteX9" fmla="*/ 10000 w 10000"/>
              <a:gd name="connsiteY9" fmla="*/ 4970 h 10000"/>
              <a:gd name="connsiteX10" fmla="*/ 4729 w 10000"/>
              <a:gd name="connsiteY10" fmla="*/ 0 h 10000"/>
              <a:gd name="connsiteX0-1" fmla="*/ 4729 w 10000"/>
              <a:gd name="connsiteY0-2" fmla="*/ 0 h 10000"/>
              <a:gd name="connsiteX1-3" fmla="*/ 2244 w 10000"/>
              <a:gd name="connsiteY1-4" fmla="*/ 581 h 10000"/>
              <a:gd name="connsiteX2-5" fmla="*/ 3173 w 10000"/>
              <a:gd name="connsiteY2-6" fmla="*/ 1171 h 10000"/>
              <a:gd name="connsiteX3-7" fmla="*/ 5073 w 10000"/>
              <a:gd name="connsiteY3-8" fmla="*/ 5059 h 10000"/>
              <a:gd name="connsiteX4-9" fmla="*/ 4280 w 10000"/>
              <a:gd name="connsiteY4-10" fmla="*/ 7657 h 10000"/>
              <a:gd name="connsiteX5-11" fmla="*/ 0 w 10000"/>
              <a:gd name="connsiteY5-12" fmla="*/ 7205 h 10000"/>
              <a:gd name="connsiteX6-13" fmla="*/ 2182 w 10000"/>
              <a:gd name="connsiteY6-14" fmla="*/ 9449 h 10000"/>
              <a:gd name="connsiteX7-15" fmla="*/ 4739 w 10000"/>
              <a:gd name="connsiteY7-16" fmla="*/ 10000 h 10000"/>
              <a:gd name="connsiteX8-17" fmla="*/ 7537 w 10000"/>
              <a:gd name="connsiteY8-18" fmla="*/ 9183 h 10000"/>
              <a:gd name="connsiteX9-19" fmla="*/ 10000 w 10000"/>
              <a:gd name="connsiteY9-20" fmla="*/ 4970 h 10000"/>
              <a:gd name="connsiteX10-21" fmla="*/ 4729 w 10000"/>
              <a:gd name="connsiteY10-22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</a:cxnLst>
            <a:rect l="l" t="t" r="r" b="b"/>
            <a:pathLst>
              <a:path w="10000" h="10000">
                <a:moveTo>
                  <a:pt x="4729" y="0"/>
                </a:moveTo>
                <a:cubicBezTo>
                  <a:pt x="3831" y="0"/>
                  <a:pt x="2985" y="217"/>
                  <a:pt x="2244" y="581"/>
                </a:cubicBezTo>
                <a:cubicBezTo>
                  <a:pt x="2578" y="748"/>
                  <a:pt x="2881" y="945"/>
                  <a:pt x="3173" y="1171"/>
                </a:cubicBezTo>
                <a:cubicBezTo>
                  <a:pt x="4342" y="2087"/>
                  <a:pt x="5188" y="3524"/>
                  <a:pt x="5073" y="5059"/>
                </a:cubicBezTo>
                <a:cubicBezTo>
                  <a:pt x="5010" y="5925"/>
                  <a:pt x="5021" y="6663"/>
                  <a:pt x="4280" y="7657"/>
                </a:cubicBezTo>
                <a:cubicBezTo>
                  <a:pt x="1655" y="9788"/>
                  <a:pt x="0" y="7205"/>
                  <a:pt x="0" y="7205"/>
                </a:cubicBezTo>
                <a:cubicBezTo>
                  <a:pt x="282" y="8632"/>
                  <a:pt x="2182" y="9449"/>
                  <a:pt x="2182" y="9449"/>
                </a:cubicBezTo>
                <a:cubicBezTo>
                  <a:pt x="2902" y="9803"/>
                  <a:pt x="3862" y="10000"/>
                  <a:pt x="4739" y="10000"/>
                </a:cubicBezTo>
                <a:cubicBezTo>
                  <a:pt x="5772" y="10000"/>
                  <a:pt x="6722" y="9665"/>
                  <a:pt x="7537" y="9183"/>
                </a:cubicBezTo>
                <a:cubicBezTo>
                  <a:pt x="9019" y="8297"/>
                  <a:pt x="10000" y="6742"/>
                  <a:pt x="10000" y="4970"/>
                </a:cubicBezTo>
                <a:cubicBezTo>
                  <a:pt x="10000" y="2224"/>
                  <a:pt x="7641" y="0"/>
                  <a:pt x="4729" y="0"/>
                </a:cubicBezTo>
                <a:close/>
              </a:path>
            </a:pathLst>
          </a:custGeom>
          <a:solidFill>
            <a:srgbClr val="B9EA60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3" name="Freeform 26"/>
          <p:cNvSpPr>
            <a:spLocks noEditPoints="1"/>
          </p:cNvSpPr>
          <p:nvPr/>
        </p:nvSpPr>
        <p:spPr bwMode="auto">
          <a:xfrm>
            <a:off x="3483138" y="1680424"/>
            <a:ext cx="3215357" cy="2977875"/>
          </a:xfrm>
          <a:custGeom>
            <a:avLst/>
            <a:gdLst>
              <a:gd name="T0" fmla="*/ 692 w 1018"/>
              <a:gd name="T1" fmla="*/ 395 h 943"/>
              <a:gd name="T2" fmla="*/ 694 w 1018"/>
              <a:gd name="T3" fmla="*/ 397 h 943"/>
              <a:gd name="T4" fmla="*/ 694 w 1018"/>
              <a:gd name="T5" fmla="*/ 397 h 943"/>
              <a:gd name="T6" fmla="*/ 739 w 1018"/>
              <a:gd name="T7" fmla="*/ 393 h 943"/>
              <a:gd name="T8" fmla="*/ 972 w 1018"/>
              <a:gd name="T9" fmla="*/ 627 h 943"/>
              <a:gd name="T10" fmla="*/ 872 w 1018"/>
              <a:gd name="T11" fmla="*/ 818 h 943"/>
              <a:gd name="T12" fmla="*/ 872 w 1018"/>
              <a:gd name="T13" fmla="*/ 818 h 943"/>
              <a:gd name="T14" fmla="*/ 931 w 1018"/>
              <a:gd name="T15" fmla="*/ 774 h 943"/>
              <a:gd name="T16" fmla="*/ 1007 w 1018"/>
              <a:gd name="T17" fmla="*/ 510 h 943"/>
              <a:gd name="T18" fmla="*/ 825 w 1018"/>
              <a:gd name="T19" fmla="*/ 115 h 943"/>
              <a:gd name="T20" fmla="*/ 736 w 1018"/>
              <a:gd name="T21" fmla="*/ 55 h 943"/>
              <a:gd name="T22" fmla="*/ 735 w 1018"/>
              <a:gd name="T23" fmla="*/ 56 h 943"/>
              <a:gd name="T24" fmla="*/ 504 w 1018"/>
              <a:gd name="T25" fmla="*/ 0 h 943"/>
              <a:gd name="T26" fmla="*/ 0 w 1018"/>
              <a:gd name="T27" fmla="*/ 504 h 943"/>
              <a:gd name="T28" fmla="*/ 237 w 1018"/>
              <a:gd name="T29" fmla="*/ 932 h 943"/>
              <a:gd name="T30" fmla="*/ 257 w 1018"/>
              <a:gd name="T31" fmla="*/ 943 h 943"/>
              <a:gd name="T32" fmla="*/ 255 w 1018"/>
              <a:gd name="T33" fmla="*/ 898 h 943"/>
              <a:gd name="T34" fmla="*/ 692 w 1018"/>
              <a:gd name="T35" fmla="*/ 395 h 943"/>
              <a:gd name="T36" fmla="*/ 963 w 1018"/>
              <a:gd name="T37" fmla="*/ 713 h 943"/>
              <a:gd name="T38" fmla="*/ 963 w 1018"/>
              <a:gd name="T39" fmla="*/ 714 h 943"/>
              <a:gd name="T40" fmla="*/ 963 w 1018"/>
              <a:gd name="T41" fmla="*/ 713 h 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18" h="943">
                <a:moveTo>
                  <a:pt x="692" y="395"/>
                </a:moveTo>
                <a:cubicBezTo>
                  <a:pt x="692" y="395"/>
                  <a:pt x="694" y="397"/>
                  <a:pt x="694" y="397"/>
                </a:cubicBezTo>
                <a:cubicBezTo>
                  <a:pt x="694" y="397"/>
                  <a:pt x="694" y="397"/>
                  <a:pt x="694" y="397"/>
                </a:cubicBezTo>
                <a:cubicBezTo>
                  <a:pt x="708" y="394"/>
                  <a:pt x="723" y="393"/>
                  <a:pt x="739" y="393"/>
                </a:cubicBezTo>
                <a:cubicBezTo>
                  <a:pt x="868" y="393"/>
                  <a:pt x="972" y="498"/>
                  <a:pt x="972" y="627"/>
                </a:cubicBezTo>
                <a:cubicBezTo>
                  <a:pt x="972" y="706"/>
                  <a:pt x="933" y="776"/>
                  <a:pt x="872" y="818"/>
                </a:cubicBezTo>
                <a:cubicBezTo>
                  <a:pt x="872" y="818"/>
                  <a:pt x="872" y="818"/>
                  <a:pt x="872" y="818"/>
                </a:cubicBezTo>
                <a:cubicBezTo>
                  <a:pt x="891" y="806"/>
                  <a:pt x="911" y="792"/>
                  <a:pt x="931" y="774"/>
                </a:cubicBezTo>
                <a:cubicBezTo>
                  <a:pt x="1002" y="673"/>
                  <a:pt x="1001" y="598"/>
                  <a:pt x="1007" y="510"/>
                </a:cubicBezTo>
                <a:cubicBezTo>
                  <a:pt x="1018" y="354"/>
                  <a:pt x="937" y="208"/>
                  <a:pt x="825" y="115"/>
                </a:cubicBezTo>
                <a:cubicBezTo>
                  <a:pt x="797" y="92"/>
                  <a:pt x="768" y="72"/>
                  <a:pt x="736" y="55"/>
                </a:cubicBezTo>
                <a:cubicBezTo>
                  <a:pt x="735" y="56"/>
                  <a:pt x="735" y="56"/>
                  <a:pt x="735" y="56"/>
                </a:cubicBezTo>
                <a:cubicBezTo>
                  <a:pt x="666" y="20"/>
                  <a:pt x="588" y="0"/>
                  <a:pt x="504" y="0"/>
                </a:cubicBezTo>
                <a:cubicBezTo>
                  <a:pt x="226" y="0"/>
                  <a:pt x="0" y="226"/>
                  <a:pt x="0" y="504"/>
                </a:cubicBezTo>
                <a:cubicBezTo>
                  <a:pt x="0" y="685"/>
                  <a:pt x="95" y="843"/>
                  <a:pt x="237" y="932"/>
                </a:cubicBezTo>
                <a:cubicBezTo>
                  <a:pt x="244" y="936"/>
                  <a:pt x="250" y="940"/>
                  <a:pt x="257" y="943"/>
                </a:cubicBezTo>
                <a:cubicBezTo>
                  <a:pt x="256" y="928"/>
                  <a:pt x="255" y="913"/>
                  <a:pt x="255" y="898"/>
                </a:cubicBezTo>
                <a:cubicBezTo>
                  <a:pt x="255" y="643"/>
                  <a:pt x="449" y="433"/>
                  <a:pt x="692" y="395"/>
                </a:cubicBezTo>
                <a:close/>
                <a:moveTo>
                  <a:pt x="963" y="713"/>
                </a:moveTo>
                <a:cubicBezTo>
                  <a:pt x="963" y="714"/>
                  <a:pt x="963" y="714"/>
                  <a:pt x="963" y="714"/>
                </a:cubicBezTo>
                <a:cubicBezTo>
                  <a:pt x="963" y="714"/>
                  <a:pt x="963" y="713"/>
                  <a:pt x="963" y="713"/>
                </a:cubicBezTo>
                <a:close/>
              </a:path>
            </a:pathLst>
          </a:custGeom>
          <a:solidFill>
            <a:srgbClr val="84B537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4" name="Freeform 27"/>
          <p:cNvSpPr/>
          <p:nvPr/>
        </p:nvSpPr>
        <p:spPr bwMode="auto">
          <a:xfrm>
            <a:off x="4288978" y="2927876"/>
            <a:ext cx="3231693" cy="3199347"/>
          </a:xfrm>
          <a:custGeom>
            <a:avLst/>
            <a:gdLst>
              <a:gd name="T0" fmla="*/ 325 w 1020"/>
              <a:gd name="T1" fmla="*/ 421 h 1013"/>
              <a:gd name="T2" fmla="*/ 249 w 1020"/>
              <a:gd name="T3" fmla="*/ 230 h 1013"/>
              <a:gd name="T4" fmla="*/ 439 w 1020"/>
              <a:gd name="T5" fmla="*/ 2 h 1013"/>
              <a:gd name="T6" fmla="*/ 437 w 1020"/>
              <a:gd name="T7" fmla="*/ 0 h 1013"/>
              <a:gd name="T8" fmla="*/ 0 w 1020"/>
              <a:gd name="T9" fmla="*/ 503 h 1013"/>
              <a:gd name="T10" fmla="*/ 510 w 1020"/>
              <a:gd name="T11" fmla="*/ 1013 h 1013"/>
              <a:gd name="T12" fmla="*/ 1020 w 1020"/>
              <a:gd name="T13" fmla="*/ 503 h 1013"/>
              <a:gd name="T14" fmla="*/ 325 w 1020"/>
              <a:gd name="T15" fmla="*/ 421 h 1013"/>
              <a:gd name="connsiteX0" fmla="*/ 3025 w 10000"/>
              <a:gd name="connsiteY0" fmla="*/ 4286 h 10000"/>
              <a:gd name="connsiteX1" fmla="*/ 2441 w 10000"/>
              <a:gd name="connsiteY1" fmla="*/ 2270 h 10000"/>
              <a:gd name="connsiteX2" fmla="*/ 4304 w 10000"/>
              <a:gd name="connsiteY2" fmla="*/ 20 h 10000"/>
              <a:gd name="connsiteX3" fmla="*/ 4284 w 10000"/>
              <a:gd name="connsiteY3" fmla="*/ 0 h 10000"/>
              <a:gd name="connsiteX4" fmla="*/ 0 w 10000"/>
              <a:gd name="connsiteY4" fmla="*/ 4965 h 10000"/>
              <a:gd name="connsiteX5" fmla="*/ 5000 w 10000"/>
              <a:gd name="connsiteY5" fmla="*/ 10000 h 10000"/>
              <a:gd name="connsiteX6" fmla="*/ 10000 w 10000"/>
              <a:gd name="connsiteY6" fmla="*/ 4965 h 10000"/>
              <a:gd name="connsiteX7" fmla="*/ 3025 w 10000"/>
              <a:gd name="connsiteY7" fmla="*/ 4286 h 10000"/>
              <a:gd name="connsiteX0-1" fmla="*/ 3025 w 10000"/>
              <a:gd name="connsiteY0-2" fmla="*/ 4286 h 10000"/>
              <a:gd name="connsiteX1-3" fmla="*/ 2441 w 10000"/>
              <a:gd name="connsiteY1-4" fmla="*/ 2270 h 10000"/>
              <a:gd name="connsiteX2-5" fmla="*/ 4304 w 10000"/>
              <a:gd name="connsiteY2-6" fmla="*/ 20 h 10000"/>
              <a:gd name="connsiteX3-7" fmla="*/ 4284 w 10000"/>
              <a:gd name="connsiteY3-8" fmla="*/ 0 h 10000"/>
              <a:gd name="connsiteX4-9" fmla="*/ 0 w 10000"/>
              <a:gd name="connsiteY4-10" fmla="*/ 4965 h 10000"/>
              <a:gd name="connsiteX5-11" fmla="*/ 5000 w 10000"/>
              <a:gd name="connsiteY5-12" fmla="*/ 10000 h 10000"/>
              <a:gd name="connsiteX6-13" fmla="*/ 10000 w 10000"/>
              <a:gd name="connsiteY6-14" fmla="*/ 4965 h 10000"/>
              <a:gd name="connsiteX7-15" fmla="*/ 3025 w 10000"/>
              <a:gd name="connsiteY7-16" fmla="*/ 4286 h 10000"/>
              <a:gd name="connsiteX0-17" fmla="*/ 3025 w 10000"/>
              <a:gd name="connsiteY0-18" fmla="*/ 4286 h 10000"/>
              <a:gd name="connsiteX1-19" fmla="*/ 2572 w 10000"/>
              <a:gd name="connsiteY1-20" fmla="*/ 3409 h 10000"/>
              <a:gd name="connsiteX2-21" fmla="*/ 2441 w 10000"/>
              <a:gd name="connsiteY2-22" fmla="*/ 2270 h 10000"/>
              <a:gd name="connsiteX3-23" fmla="*/ 4304 w 10000"/>
              <a:gd name="connsiteY3-24" fmla="*/ 20 h 10000"/>
              <a:gd name="connsiteX4-25" fmla="*/ 4284 w 10000"/>
              <a:gd name="connsiteY4-26" fmla="*/ 0 h 10000"/>
              <a:gd name="connsiteX5-27" fmla="*/ 0 w 10000"/>
              <a:gd name="connsiteY5-28" fmla="*/ 4965 h 10000"/>
              <a:gd name="connsiteX6-29" fmla="*/ 5000 w 10000"/>
              <a:gd name="connsiteY6-30" fmla="*/ 10000 h 10000"/>
              <a:gd name="connsiteX7-31" fmla="*/ 10000 w 10000"/>
              <a:gd name="connsiteY7-32" fmla="*/ 4965 h 10000"/>
              <a:gd name="connsiteX8" fmla="*/ 3025 w 10000"/>
              <a:gd name="connsiteY8" fmla="*/ 4286 h 10000"/>
              <a:gd name="connsiteX0-33" fmla="*/ 5718 w 10000"/>
              <a:gd name="connsiteY0-34" fmla="*/ 5877 h 10000"/>
              <a:gd name="connsiteX1-35" fmla="*/ 2572 w 10000"/>
              <a:gd name="connsiteY1-36" fmla="*/ 3409 h 10000"/>
              <a:gd name="connsiteX2-37" fmla="*/ 2441 w 10000"/>
              <a:gd name="connsiteY2-38" fmla="*/ 2270 h 10000"/>
              <a:gd name="connsiteX3-39" fmla="*/ 4304 w 10000"/>
              <a:gd name="connsiteY3-40" fmla="*/ 20 h 10000"/>
              <a:gd name="connsiteX4-41" fmla="*/ 4284 w 10000"/>
              <a:gd name="connsiteY4-42" fmla="*/ 0 h 10000"/>
              <a:gd name="connsiteX5-43" fmla="*/ 0 w 10000"/>
              <a:gd name="connsiteY5-44" fmla="*/ 4965 h 10000"/>
              <a:gd name="connsiteX6-45" fmla="*/ 5000 w 10000"/>
              <a:gd name="connsiteY6-46" fmla="*/ 10000 h 10000"/>
              <a:gd name="connsiteX7-47" fmla="*/ 10000 w 10000"/>
              <a:gd name="connsiteY7-48" fmla="*/ 4965 h 10000"/>
              <a:gd name="connsiteX8-49" fmla="*/ 5718 w 10000"/>
              <a:gd name="connsiteY8-50" fmla="*/ 5877 h 10000"/>
              <a:gd name="connsiteX0-51" fmla="*/ 5718 w 10000"/>
              <a:gd name="connsiteY0-52" fmla="*/ 5877 h 10000"/>
              <a:gd name="connsiteX1-53" fmla="*/ 2572 w 10000"/>
              <a:gd name="connsiteY1-54" fmla="*/ 3409 h 10000"/>
              <a:gd name="connsiteX2-55" fmla="*/ 2441 w 10000"/>
              <a:gd name="connsiteY2-56" fmla="*/ 2270 h 10000"/>
              <a:gd name="connsiteX3-57" fmla="*/ 4304 w 10000"/>
              <a:gd name="connsiteY3-58" fmla="*/ 20 h 10000"/>
              <a:gd name="connsiteX4-59" fmla="*/ 4284 w 10000"/>
              <a:gd name="connsiteY4-60" fmla="*/ 0 h 10000"/>
              <a:gd name="connsiteX5-61" fmla="*/ 0 w 10000"/>
              <a:gd name="connsiteY5-62" fmla="*/ 4965 h 10000"/>
              <a:gd name="connsiteX6-63" fmla="*/ 5000 w 10000"/>
              <a:gd name="connsiteY6-64" fmla="*/ 10000 h 10000"/>
              <a:gd name="connsiteX7-65" fmla="*/ 10000 w 10000"/>
              <a:gd name="connsiteY7-66" fmla="*/ 4965 h 10000"/>
              <a:gd name="connsiteX8-67" fmla="*/ 5718 w 10000"/>
              <a:gd name="connsiteY8-68" fmla="*/ 5877 h 10000"/>
              <a:gd name="connsiteX0-69" fmla="*/ 5718 w 10000"/>
              <a:gd name="connsiteY0-70" fmla="*/ 5877 h 10000"/>
              <a:gd name="connsiteX1-71" fmla="*/ 2572 w 10000"/>
              <a:gd name="connsiteY1-72" fmla="*/ 3409 h 10000"/>
              <a:gd name="connsiteX2-73" fmla="*/ 2441 w 10000"/>
              <a:gd name="connsiteY2-74" fmla="*/ 2270 h 10000"/>
              <a:gd name="connsiteX3-75" fmla="*/ 4304 w 10000"/>
              <a:gd name="connsiteY3-76" fmla="*/ 20 h 10000"/>
              <a:gd name="connsiteX4-77" fmla="*/ 4284 w 10000"/>
              <a:gd name="connsiteY4-78" fmla="*/ 0 h 10000"/>
              <a:gd name="connsiteX5-79" fmla="*/ 0 w 10000"/>
              <a:gd name="connsiteY5-80" fmla="*/ 4965 h 10000"/>
              <a:gd name="connsiteX6-81" fmla="*/ 5000 w 10000"/>
              <a:gd name="connsiteY6-82" fmla="*/ 10000 h 10000"/>
              <a:gd name="connsiteX7-83" fmla="*/ 10000 w 10000"/>
              <a:gd name="connsiteY7-84" fmla="*/ 4965 h 10000"/>
              <a:gd name="connsiteX8-85" fmla="*/ 5718 w 10000"/>
              <a:gd name="connsiteY8-86" fmla="*/ 5877 h 10000"/>
              <a:gd name="connsiteX0-87" fmla="*/ 5718 w 10030"/>
              <a:gd name="connsiteY0-88" fmla="*/ 5877 h 10000"/>
              <a:gd name="connsiteX1-89" fmla="*/ 2572 w 10030"/>
              <a:gd name="connsiteY1-90" fmla="*/ 3409 h 10000"/>
              <a:gd name="connsiteX2-91" fmla="*/ 2441 w 10030"/>
              <a:gd name="connsiteY2-92" fmla="*/ 2270 h 10000"/>
              <a:gd name="connsiteX3-93" fmla="*/ 4304 w 10030"/>
              <a:gd name="connsiteY3-94" fmla="*/ 20 h 10000"/>
              <a:gd name="connsiteX4-95" fmla="*/ 4284 w 10030"/>
              <a:gd name="connsiteY4-96" fmla="*/ 0 h 10000"/>
              <a:gd name="connsiteX5-97" fmla="*/ 0 w 10030"/>
              <a:gd name="connsiteY5-98" fmla="*/ 4965 h 10000"/>
              <a:gd name="connsiteX6-99" fmla="*/ 5000 w 10030"/>
              <a:gd name="connsiteY6-100" fmla="*/ 10000 h 10000"/>
              <a:gd name="connsiteX7-101" fmla="*/ 10030 w 10030"/>
              <a:gd name="connsiteY7-102" fmla="*/ 5010 h 10000"/>
              <a:gd name="connsiteX8-103" fmla="*/ 5718 w 10030"/>
              <a:gd name="connsiteY8-104" fmla="*/ 5877 h 10000"/>
              <a:gd name="connsiteX0-105" fmla="*/ 5718 w 10030"/>
              <a:gd name="connsiteY0-106" fmla="*/ 5877 h 10000"/>
              <a:gd name="connsiteX1-107" fmla="*/ 2572 w 10030"/>
              <a:gd name="connsiteY1-108" fmla="*/ 3409 h 10000"/>
              <a:gd name="connsiteX2-109" fmla="*/ 2441 w 10030"/>
              <a:gd name="connsiteY2-110" fmla="*/ 2270 h 10000"/>
              <a:gd name="connsiteX3-111" fmla="*/ 4304 w 10030"/>
              <a:gd name="connsiteY3-112" fmla="*/ 20 h 10000"/>
              <a:gd name="connsiteX4-113" fmla="*/ 4284 w 10030"/>
              <a:gd name="connsiteY4-114" fmla="*/ 0 h 10000"/>
              <a:gd name="connsiteX5-115" fmla="*/ 0 w 10030"/>
              <a:gd name="connsiteY5-116" fmla="*/ 4965 h 10000"/>
              <a:gd name="connsiteX6-117" fmla="*/ 5000 w 10030"/>
              <a:gd name="connsiteY6-118" fmla="*/ 10000 h 10000"/>
              <a:gd name="connsiteX7-119" fmla="*/ 10030 w 10030"/>
              <a:gd name="connsiteY7-120" fmla="*/ 5010 h 10000"/>
              <a:gd name="connsiteX8-121" fmla="*/ 5718 w 10030"/>
              <a:gd name="connsiteY8-122" fmla="*/ 5877 h 10000"/>
              <a:gd name="connsiteX0-123" fmla="*/ 5718 w 10030"/>
              <a:gd name="connsiteY0-124" fmla="*/ 5877 h 10000"/>
              <a:gd name="connsiteX1-125" fmla="*/ 2572 w 10030"/>
              <a:gd name="connsiteY1-126" fmla="*/ 3409 h 10000"/>
              <a:gd name="connsiteX2-127" fmla="*/ 2441 w 10030"/>
              <a:gd name="connsiteY2-128" fmla="*/ 2270 h 10000"/>
              <a:gd name="connsiteX3-129" fmla="*/ 4304 w 10030"/>
              <a:gd name="connsiteY3-130" fmla="*/ 20 h 10000"/>
              <a:gd name="connsiteX4-131" fmla="*/ 4284 w 10030"/>
              <a:gd name="connsiteY4-132" fmla="*/ 0 h 10000"/>
              <a:gd name="connsiteX5-133" fmla="*/ 0 w 10030"/>
              <a:gd name="connsiteY5-134" fmla="*/ 4965 h 10000"/>
              <a:gd name="connsiteX6-135" fmla="*/ 5000 w 10030"/>
              <a:gd name="connsiteY6-136" fmla="*/ 10000 h 10000"/>
              <a:gd name="connsiteX7-137" fmla="*/ 10030 w 10030"/>
              <a:gd name="connsiteY7-138" fmla="*/ 5010 h 10000"/>
              <a:gd name="connsiteX8-139" fmla="*/ 5718 w 10030"/>
              <a:gd name="connsiteY8-140" fmla="*/ 5877 h 10000"/>
              <a:gd name="connsiteX0-141" fmla="*/ 5718 w 10030"/>
              <a:gd name="connsiteY0-142" fmla="*/ 5877 h 10000"/>
              <a:gd name="connsiteX1-143" fmla="*/ 2808 w 10030"/>
              <a:gd name="connsiteY1-144" fmla="*/ 3930 h 10000"/>
              <a:gd name="connsiteX2-145" fmla="*/ 2441 w 10030"/>
              <a:gd name="connsiteY2-146" fmla="*/ 2270 h 10000"/>
              <a:gd name="connsiteX3-147" fmla="*/ 4304 w 10030"/>
              <a:gd name="connsiteY3-148" fmla="*/ 20 h 10000"/>
              <a:gd name="connsiteX4-149" fmla="*/ 4284 w 10030"/>
              <a:gd name="connsiteY4-150" fmla="*/ 0 h 10000"/>
              <a:gd name="connsiteX5-151" fmla="*/ 0 w 10030"/>
              <a:gd name="connsiteY5-152" fmla="*/ 4965 h 10000"/>
              <a:gd name="connsiteX6-153" fmla="*/ 5000 w 10030"/>
              <a:gd name="connsiteY6-154" fmla="*/ 10000 h 10000"/>
              <a:gd name="connsiteX7-155" fmla="*/ 10030 w 10030"/>
              <a:gd name="connsiteY7-156" fmla="*/ 5010 h 10000"/>
              <a:gd name="connsiteX8-157" fmla="*/ 5718 w 10030"/>
              <a:gd name="connsiteY8-158" fmla="*/ 5877 h 10000"/>
              <a:gd name="connsiteX0-159" fmla="*/ 5718 w 10030"/>
              <a:gd name="connsiteY0-160" fmla="*/ 5877 h 10000"/>
              <a:gd name="connsiteX1-161" fmla="*/ 2808 w 10030"/>
              <a:gd name="connsiteY1-162" fmla="*/ 3930 h 10000"/>
              <a:gd name="connsiteX2-163" fmla="*/ 2441 w 10030"/>
              <a:gd name="connsiteY2-164" fmla="*/ 2270 h 10000"/>
              <a:gd name="connsiteX3-165" fmla="*/ 4304 w 10030"/>
              <a:gd name="connsiteY3-166" fmla="*/ 20 h 10000"/>
              <a:gd name="connsiteX4-167" fmla="*/ 4284 w 10030"/>
              <a:gd name="connsiteY4-168" fmla="*/ 0 h 10000"/>
              <a:gd name="connsiteX5-169" fmla="*/ 0 w 10030"/>
              <a:gd name="connsiteY5-170" fmla="*/ 4965 h 10000"/>
              <a:gd name="connsiteX6-171" fmla="*/ 5000 w 10030"/>
              <a:gd name="connsiteY6-172" fmla="*/ 10000 h 10000"/>
              <a:gd name="connsiteX7-173" fmla="*/ 10030 w 10030"/>
              <a:gd name="connsiteY7-174" fmla="*/ 5010 h 10000"/>
              <a:gd name="connsiteX8-175" fmla="*/ 5718 w 10030"/>
              <a:gd name="connsiteY8-176" fmla="*/ 5877 h 10000"/>
              <a:gd name="connsiteX0-177" fmla="*/ 5718 w 10030"/>
              <a:gd name="connsiteY0-178" fmla="*/ 5877 h 10000"/>
              <a:gd name="connsiteX1-179" fmla="*/ 2808 w 10030"/>
              <a:gd name="connsiteY1-180" fmla="*/ 3930 h 10000"/>
              <a:gd name="connsiteX2-181" fmla="*/ 2441 w 10030"/>
              <a:gd name="connsiteY2-182" fmla="*/ 2270 h 10000"/>
              <a:gd name="connsiteX3-183" fmla="*/ 4304 w 10030"/>
              <a:gd name="connsiteY3-184" fmla="*/ 20 h 10000"/>
              <a:gd name="connsiteX4-185" fmla="*/ 4284 w 10030"/>
              <a:gd name="connsiteY4-186" fmla="*/ 0 h 10000"/>
              <a:gd name="connsiteX5-187" fmla="*/ 0 w 10030"/>
              <a:gd name="connsiteY5-188" fmla="*/ 4965 h 10000"/>
              <a:gd name="connsiteX6-189" fmla="*/ 5000 w 10030"/>
              <a:gd name="connsiteY6-190" fmla="*/ 10000 h 10000"/>
              <a:gd name="connsiteX7-191" fmla="*/ 10030 w 10030"/>
              <a:gd name="connsiteY7-192" fmla="*/ 5010 h 10000"/>
              <a:gd name="connsiteX8-193" fmla="*/ 5718 w 10030"/>
              <a:gd name="connsiteY8-194" fmla="*/ 5877 h 10000"/>
              <a:gd name="connsiteX0-195" fmla="*/ 5718 w 10030"/>
              <a:gd name="connsiteY0-196" fmla="*/ 5877 h 10000"/>
              <a:gd name="connsiteX1-197" fmla="*/ 2808 w 10030"/>
              <a:gd name="connsiteY1-198" fmla="*/ 3930 h 10000"/>
              <a:gd name="connsiteX2-199" fmla="*/ 2441 w 10030"/>
              <a:gd name="connsiteY2-200" fmla="*/ 2270 h 10000"/>
              <a:gd name="connsiteX3-201" fmla="*/ 4304 w 10030"/>
              <a:gd name="connsiteY3-202" fmla="*/ 20 h 10000"/>
              <a:gd name="connsiteX4-203" fmla="*/ 4284 w 10030"/>
              <a:gd name="connsiteY4-204" fmla="*/ 0 h 10000"/>
              <a:gd name="connsiteX5-205" fmla="*/ 0 w 10030"/>
              <a:gd name="connsiteY5-206" fmla="*/ 4965 h 10000"/>
              <a:gd name="connsiteX6-207" fmla="*/ 5000 w 10030"/>
              <a:gd name="connsiteY6-208" fmla="*/ 10000 h 10000"/>
              <a:gd name="connsiteX7-209" fmla="*/ 10030 w 10030"/>
              <a:gd name="connsiteY7-210" fmla="*/ 5010 h 10000"/>
              <a:gd name="connsiteX8-211" fmla="*/ 5718 w 10030"/>
              <a:gd name="connsiteY8-212" fmla="*/ 5877 h 10000"/>
              <a:gd name="connsiteX0-213" fmla="*/ 5718 w 10030"/>
              <a:gd name="connsiteY0-214" fmla="*/ 5907 h 10000"/>
              <a:gd name="connsiteX1-215" fmla="*/ 2808 w 10030"/>
              <a:gd name="connsiteY1-216" fmla="*/ 3930 h 10000"/>
              <a:gd name="connsiteX2-217" fmla="*/ 2441 w 10030"/>
              <a:gd name="connsiteY2-218" fmla="*/ 2270 h 10000"/>
              <a:gd name="connsiteX3-219" fmla="*/ 4304 w 10030"/>
              <a:gd name="connsiteY3-220" fmla="*/ 20 h 10000"/>
              <a:gd name="connsiteX4-221" fmla="*/ 4284 w 10030"/>
              <a:gd name="connsiteY4-222" fmla="*/ 0 h 10000"/>
              <a:gd name="connsiteX5-223" fmla="*/ 0 w 10030"/>
              <a:gd name="connsiteY5-224" fmla="*/ 4965 h 10000"/>
              <a:gd name="connsiteX6-225" fmla="*/ 5000 w 10030"/>
              <a:gd name="connsiteY6-226" fmla="*/ 10000 h 10000"/>
              <a:gd name="connsiteX7-227" fmla="*/ 10030 w 10030"/>
              <a:gd name="connsiteY7-228" fmla="*/ 5010 h 10000"/>
              <a:gd name="connsiteX8-229" fmla="*/ 5718 w 10030"/>
              <a:gd name="connsiteY8-230" fmla="*/ 5907 h 10000"/>
              <a:gd name="connsiteX0-231" fmla="*/ 5718 w 10030"/>
              <a:gd name="connsiteY0-232" fmla="*/ 5907 h 10000"/>
              <a:gd name="connsiteX1-233" fmla="*/ 2808 w 10030"/>
              <a:gd name="connsiteY1-234" fmla="*/ 3930 h 10000"/>
              <a:gd name="connsiteX2-235" fmla="*/ 2441 w 10030"/>
              <a:gd name="connsiteY2-236" fmla="*/ 2270 h 10000"/>
              <a:gd name="connsiteX3-237" fmla="*/ 4304 w 10030"/>
              <a:gd name="connsiteY3-238" fmla="*/ 20 h 10000"/>
              <a:gd name="connsiteX4-239" fmla="*/ 4284 w 10030"/>
              <a:gd name="connsiteY4-240" fmla="*/ 0 h 10000"/>
              <a:gd name="connsiteX5-241" fmla="*/ 0 w 10030"/>
              <a:gd name="connsiteY5-242" fmla="*/ 4965 h 10000"/>
              <a:gd name="connsiteX6-243" fmla="*/ 5000 w 10030"/>
              <a:gd name="connsiteY6-244" fmla="*/ 10000 h 10000"/>
              <a:gd name="connsiteX7-245" fmla="*/ 10030 w 10030"/>
              <a:gd name="connsiteY7-246" fmla="*/ 5010 h 10000"/>
              <a:gd name="connsiteX8-247" fmla="*/ 5718 w 10030"/>
              <a:gd name="connsiteY8-248" fmla="*/ 5907 h 10000"/>
              <a:gd name="connsiteX0-249" fmla="*/ 5718 w 10030"/>
              <a:gd name="connsiteY0-250" fmla="*/ 5907 h 10000"/>
              <a:gd name="connsiteX1-251" fmla="*/ 2808 w 10030"/>
              <a:gd name="connsiteY1-252" fmla="*/ 3930 h 10000"/>
              <a:gd name="connsiteX2-253" fmla="*/ 2441 w 10030"/>
              <a:gd name="connsiteY2-254" fmla="*/ 2270 h 10000"/>
              <a:gd name="connsiteX3-255" fmla="*/ 4304 w 10030"/>
              <a:gd name="connsiteY3-256" fmla="*/ 20 h 10000"/>
              <a:gd name="connsiteX4-257" fmla="*/ 4284 w 10030"/>
              <a:gd name="connsiteY4-258" fmla="*/ 0 h 10000"/>
              <a:gd name="connsiteX5-259" fmla="*/ 0 w 10030"/>
              <a:gd name="connsiteY5-260" fmla="*/ 4965 h 10000"/>
              <a:gd name="connsiteX6-261" fmla="*/ 5000 w 10030"/>
              <a:gd name="connsiteY6-262" fmla="*/ 10000 h 10000"/>
              <a:gd name="connsiteX7-263" fmla="*/ 10030 w 10030"/>
              <a:gd name="connsiteY7-264" fmla="*/ 5010 h 10000"/>
              <a:gd name="connsiteX8-265" fmla="*/ 5718 w 10030"/>
              <a:gd name="connsiteY8-266" fmla="*/ 5907 h 10000"/>
              <a:gd name="connsiteX0-267" fmla="*/ 5718 w 10030"/>
              <a:gd name="connsiteY0-268" fmla="*/ 5907 h 10000"/>
              <a:gd name="connsiteX1-269" fmla="*/ 2808 w 10030"/>
              <a:gd name="connsiteY1-270" fmla="*/ 3930 h 10000"/>
              <a:gd name="connsiteX2-271" fmla="*/ 2441 w 10030"/>
              <a:gd name="connsiteY2-272" fmla="*/ 2270 h 10000"/>
              <a:gd name="connsiteX3-273" fmla="*/ 4304 w 10030"/>
              <a:gd name="connsiteY3-274" fmla="*/ 20 h 10000"/>
              <a:gd name="connsiteX4-275" fmla="*/ 4284 w 10030"/>
              <a:gd name="connsiteY4-276" fmla="*/ 0 h 10000"/>
              <a:gd name="connsiteX5-277" fmla="*/ 0 w 10030"/>
              <a:gd name="connsiteY5-278" fmla="*/ 4965 h 10000"/>
              <a:gd name="connsiteX6-279" fmla="*/ 5000 w 10030"/>
              <a:gd name="connsiteY6-280" fmla="*/ 10000 h 10000"/>
              <a:gd name="connsiteX7-281" fmla="*/ 10030 w 10030"/>
              <a:gd name="connsiteY7-282" fmla="*/ 5010 h 10000"/>
              <a:gd name="connsiteX8-283" fmla="*/ 5718 w 10030"/>
              <a:gd name="connsiteY8-284" fmla="*/ 5907 h 10000"/>
              <a:gd name="connsiteX0-285" fmla="*/ 5718 w 10030"/>
              <a:gd name="connsiteY0-286" fmla="*/ 5907 h 10000"/>
              <a:gd name="connsiteX1-287" fmla="*/ 2808 w 10030"/>
              <a:gd name="connsiteY1-288" fmla="*/ 3930 h 10000"/>
              <a:gd name="connsiteX2-289" fmla="*/ 2441 w 10030"/>
              <a:gd name="connsiteY2-290" fmla="*/ 2270 h 10000"/>
              <a:gd name="connsiteX3-291" fmla="*/ 4304 w 10030"/>
              <a:gd name="connsiteY3-292" fmla="*/ 20 h 10000"/>
              <a:gd name="connsiteX4-293" fmla="*/ 4284 w 10030"/>
              <a:gd name="connsiteY4-294" fmla="*/ 0 h 10000"/>
              <a:gd name="connsiteX5-295" fmla="*/ 0 w 10030"/>
              <a:gd name="connsiteY5-296" fmla="*/ 4965 h 10000"/>
              <a:gd name="connsiteX6-297" fmla="*/ 5000 w 10030"/>
              <a:gd name="connsiteY6-298" fmla="*/ 10000 h 10000"/>
              <a:gd name="connsiteX7-299" fmla="*/ 10030 w 10030"/>
              <a:gd name="connsiteY7-300" fmla="*/ 5010 h 10000"/>
              <a:gd name="connsiteX8-301" fmla="*/ 5718 w 10030"/>
              <a:gd name="connsiteY8-302" fmla="*/ 5907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49" y="connsiteY8-50"/>
              </a:cxn>
            </a:cxnLst>
            <a:rect l="l" t="t" r="r" b="b"/>
            <a:pathLst>
              <a:path w="10030" h="10000">
                <a:moveTo>
                  <a:pt x="5718" y="5907"/>
                </a:moveTo>
                <a:cubicBezTo>
                  <a:pt x="3955" y="5310"/>
                  <a:pt x="3378" y="4697"/>
                  <a:pt x="2808" y="3930"/>
                </a:cubicBezTo>
                <a:cubicBezTo>
                  <a:pt x="2711" y="3594"/>
                  <a:pt x="2468" y="3264"/>
                  <a:pt x="2441" y="2270"/>
                </a:cubicBezTo>
                <a:cubicBezTo>
                  <a:pt x="2414" y="1289"/>
                  <a:pt x="3157" y="336"/>
                  <a:pt x="4304" y="20"/>
                </a:cubicBezTo>
                <a:lnTo>
                  <a:pt x="4284" y="0"/>
                </a:lnTo>
                <a:cubicBezTo>
                  <a:pt x="1902" y="375"/>
                  <a:pt x="0" y="2448"/>
                  <a:pt x="0" y="4965"/>
                </a:cubicBezTo>
                <a:cubicBezTo>
                  <a:pt x="0" y="7749"/>
                  <a:pt x="2235" y="10000"/>
                  <a:pt x="5000" y="10000"/>
                </a:cubicBezTo>
                <a:cubicBezTo>
                  <a:pt x="7765" y="10000"/>
                  <a:pt x="10030" y="7794"/>
                  <a:pt x="10030" y="5010"/>
                </a:cubicBezTo>
                <a:cubicBezTo>
                  <a:pt x="10030" y="5010"/>
                  <a:pt x="8299" y="6643"/>
                  <a:pt x="5718" y="5907"/>
                </a:cubicBezTo>
                <a:close/>
              </a:path>
            </a:pathLst>
          </a:custGeom>
          <a:solidFill>
            <a:srgbClr val="519315"/>
          </a:solidFill>
          <a:ln w="19050"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5" name="Freeform 50"/>
          <p:cNvSpPr>
            <a:spLocks noEditPoints="1"/>
          </p:cNvSpPr>
          <p:nvPr/>
        </p:nvSpPr>
        <p:spPr bwMode="auto">
          <a:xfrm>
            <a:off x="7052621" y="3008452"/>
            <a:ext cx="747328" cy="525951"/>
          </a:xfrm>
          <a:custGeom>
            <a:avLst/>
            <a:gdLst>
              <a:gd name="T0" fmla="*/ 0 w 530"/>
              <a:gd name="T1" fmla="*/ 373 h 373"/>
              <a:gd name="T2" fmla="*/ 530 w 530"/>
              <a:gd name="T3" fmla="*/ 373 h 373"/>
              <a:gd name="T4" fmla="*/ 530 w 530"/>
              <a:gd name="T5" fmla="*/ 0 h 373"/>
              <a:gd name="T6" fmla="*/ 0 w 530"/>
              <a:gd name="T7" fmla="*/ 0 h 373"/>
              <a:gd name="T8" fmla="*/ 0 w 530"/>
              <a:gd name="T9" fmla="*/ 373 h 373"/>
              <a:gd name="T10" fmla="*/ 510 w 530"/>
              <a:gd name="T11" fmla="*/ 36 h 373"/>
              <a:gd name="T12" fmla="*/ 343 w 530"/>
              <a:gd name="T13" fmla="*/ 183 h 373"/>
              <a:gd name="T14" fmla="*/ 510 w 530"/>
              <a:gd name="T15" fmla="*/ 337 h 373"/>
              <a:gd name="T16" fmla="*/ 510 w 530"/>
              <a:gd name="T17" fmla="*/ 354 h 373"/>
              <a:gd name="T18" fmla="*/ 321 w 530"/>
              <a:gd name="T19" fmla="*/ 200 h 373"/>
              <a:gd name="T20" fmla="*/ 264 w 530"/>
              <a:gd name="T21" fmla="*/ 248 h 373"/>
              <a:gd name="T22" fmla="*/ 206 w 530"/>
              <a:gd name="T23" fmla="*/ 200 h 373"/>
              <a:gd name="T24" fmla="*/ 17 w 530"/>
              <a:gd name="T25" fmla="*/ 354 h 373"/>
              <a:gd name="T26" fmla="*/ 17 w 530"/>
              <a:gd name="T27" fmla="*/ 337 h 373"/>
              <a:gd name="T28" fmla="*/ 187 w 530"/>
              <a:gd name="T29" fmla="*/ 183 h 373"/>
              <a:gd name="T30" fmla="*/ 17 w 530"/>
              <a:gd name="T31" fmla="*/ 36 h 373"/>
              <a:gd name="T32" fmla="*/ 17 w 530"/>
              <a:gd name="T33" fmla="*/ 19 h 373"/>
              <a:gd name="T34" fmla="*/ 264 w 530"/>
              <a:gd name="T35" fmla="*/ 195 h 373"/>
              <a:gd name="T36" fmla="*/ 510 w 530"/>
              <a:gd name="T37" fmla="*/ 19 h 373"/>
              <a:gd name="T38" fmla="*/ 510 w 530"/>
              <a:gd name="T39" fmla="*/ 36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30" h="373">
                <a:moveTo>
                  <a:pt x="0" y="373"/>
                </a:moveTo>
                <a:lnTo>
                  <a:pt x="530" y="373"/>
                </a:lnTo>
                <a:lnTo>
                  <a:pt x="530" y="0"/>
                </a:lnTo>
                <a:lnTo>
                  <a:pt x="0" y="0"/>
                </a:lnTo>
                <a:lnTo>
                  <a:pt x="0" y="373"/>
                </a:lnTo>
                <a:close/>
                <a:moveTo>
                  <a:pt x="510" y="36"/>
                </a:moveTo>
                <a:lnTo>
                  <a:pt x="343" y="183"/>
                </a:lnTo>
                <a:lnTo>
                  <a:pt x="510" y="337"/>
                </a:lnTo>
                <a:lnTo>
                  <a:pt x="510" y="354"/>
                </a:lnTo>
                <a:lnTo>
                  <a:pt x="321" y="200"/>
                </a:lnTo>
                <a:lnTo>
                  <a:pt x="264" y="248"/>
                </a:lnTo>
                <a:lnTo>
                  <a:pt x="206" y="200"/>
                </a:lnTo>
                <a:lnTo>
                  <a:pt x="17" y="354"/>
                </a:lnTo>
                <a:lnTo>
                  <a:pt x="17" y="337"/>
                </a:lnTo>
                <a:lnTo>
                  <a:pt x="187" y="183"/>
                </a:lnTo>
                <a:lnTo>
                  <a:pt x="17" y="36"/>
                </a:lnTo>
                <a:lnTo>
                  <a:pt x="17" y="19"/>
                </a:lnTo>
                <a:lnTo>
                  <a:pt x="264" y="195"/>
                </a:lnTo>
                <a:lnTo>
                  <a:pt x="510" y="19"/>
                </a:lnTo>
                <a:lnTo>
                  <a:pt x="51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sp>
        <p:nvSpPr>
          <p:cNvPr id="6" name="Freeform 51"/>
          <p:cNvSpPr>
            <a:spLocks noEditPoints="1"/>
          </p:cNvSpPr>
          <p:nvPr/>
        </p:nvSpPr>
        <p:spPr bwMode="auto">
          <a:xfrm>
            <a:off x="4288982" y="2182740"/>
            <a:ext cx="708543" cy="707220"/>
          </a:xfrm>
          <a:custGeom>
            <a:avLst/>
            <a:gdLst>
              <a:gd name="T0" fmla="*/ 120 w 223"/>
              <a:gd name="T1" fmla="*/ 86 h 223"/>
              <a:gd name="T2" fmla="*/ 120 w 223"/>
              <a:gd name="T3" fmla="*/ 69 h 223"/>
              <a:gd name="T4" fmla="*/ 163 w 223"/>
              <a:gd name="T5" fmla="*/ 69 h 223"/>
              <a:gd name="T6" fmla="*/ 163 w 223"/>
              <a:gd name="T7" fmla="*/ 0 h 223"/>
              <a:gd name="T8" fmla="*/ 60 w 223"/>
              <a:gd name="T9" fmla="*/ 0 h 223"/>
              <a:gd name="T10" fmla="*/ 60 w 223"/>
              <a:gd name="T11" fmla="*/ 69 h 223"/>
              <a:gd name="T12" fmla="*/ 103 w 223"/>
              <a:gd name="T13" fmla="*/ 69 h 223"/>
              <a:gd name="T14" fmla="*/ 103 w 223"/>
              <a:gd name="T15" fmla="*/ 86 h 223"/>
              <a:gd name="T16" fmla="*/ 43 w 223"/>
              <a:gd name="T17" fmla="*/ 86 h 223"/>
              <a:gd name="T18" fmla="*/ 43 w 223"/>
              <a:gd name="T19" fmla="*/ 78 h 223"/>
              <a:gd name="T20" fmla="*/ 18 w 223"/>
              <a:gd name="T21" fmla="*/ 78 h 223"/>
              <a:gd name="T22" fmla="*/ 18 w 223"/>
              <a:gd name="T23" fmla="*/ 86 h 223"/>
              <a:gd name="T24" fmla="*/ 0 w 223"/>
              <a:gd name="T25" fmla="*/ 86 h 223"/>
              <a:gd name="T26" fmla="*/ 0 w 223"/>
              <a:gd name="T27" fmla="*/ 223 h 223"/>
              <a:gd name="T28" fmla="*/ 223 w 223"/>
              <a:gd name="T29" fmla="*/ 223 h 223"/>
              <a:gd name="T30" fmla="*/ 223 w 223"/>
              <a:gd name="T31" fmla="*/ 86 h 223"/>
              <a:gd name="T32" fmla="*/ 120 w 223"/>
              <a:gd name="T33" fmla="*/ 86 h 223"/>
              <a:gd name="T34" fmla="*/ 69 w 223"/>
              <a:gd name="T35" fmla="*/ 9 h 223"/>
              <a:gd name="T36" fmla="*/ 155 w 223"/>
              <a:gd name="T37" fmla="*/ 9 h 223"/>
              <a:gd name="T38" fmla="*/ 155 w 223"/>
              <a:gd name="T39" fmla="*/ 60 h 223"/>
              <a:gd name="T40" fmla="*/ 69 w 223"/>
              <a:gd name="T41" fmla="*/ 60 h 223"/>
              <a:gd name="T42" fmla="*/ 69 w 223"/>
              <a:gd name="T43" fmla="*/ 9 h 223"/>
              <a:gd name="T44" fmla="*/ 112 w 223"/>
              <a:gd name="T45" fmla="*/ 198 h 223"/>
              <a:gd name="T46" fmla="*/ 69 w 223"/>
              <a:gd name="T47" fmla="*/ 155 h 223"/>
              <a:gd name="T48" fmla="*/ 112 w 223"/>
              <a:gd name="T49" fmla="*/ 112 h 223"/>
              <a:gd name="T50" fmla="*/ 155 w 223"/>
              <a:gd name="T51" fmla="*/ 155 h 223"/>
              <a:gd name="T52" fmla="*/ 112 w 223"/>
              <a:gd name="T53" fmla="*/ 198 h 223"/>
              <a:gd name="T54" fmla="*/ 206 w 223"/>
              <a:gd name="T55" fmla="*/ 112 h 223"/>
              <a:gd name="T56" fmla="*/ 180 w 223"/>
              <a:gd name="T57" fmla="*/ 112 h 223"/>
              <a:gd name="T58" fmla="*/ 180 w 223"/>
              <a:gd name="T59" fmla="*/ 103 h 223"/>
              <a:gd name="T60" fmla="*/ 206 w 223"/>
              <a:gd name="T61" fmla="*/ 103 h 223"/>
              <a:gd name="T62" fmla="*/ 206 w 223"/>
              <a:gd name="T63" fmla="*/ 11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3" h="223">
                <a:moveTo>
                  <a:pt x="120" y="86"/>
                </a:moveTo>
                <a:cubicBezTo>
                  <a:pt x="120" y="69"/>
                  <a:pt x="120" y="69"/>
                  <a:pt x="120" y="69"/>
                </a:cubicBezTo>
                <a:cubicBezTo>
                  <a:pt x="163" y="69"/>
                  <a:pt x="163" y="69"/>
                  <a:pt x="163" y="69"/>
                </a:cubicBezTo>
                <a:cubicBezTo>
                  <a:pt x="163" y="0"/>
                  <a:pt x="163" y="0"/>
                  <a:pt x="163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69"/>
                  <a:pt x="60" y="69"/>
                  <a:pt x="60" y="6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3" y="86"/>
                  <a:pt x="103" y="86"/>
                  <a:pt x="103" y="86"/>
                </a:cubicBezTo>
                <a:cubicBezTo>
                  <a:pt x="43" y="86"/>
                  <a:pt x="43" y="86"/>
                  <a:pt x="43" y="86"/>
                </a:cubicBezTo>
                <a:cubicBezTo>
                  <a:pt x="43" y="78"/>
                  <a:pt x="43" y="78"/>
                  <a:pt x="43" y="78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86"/>
                  <a:pt x="18" y="86"/>
                  <a:pt x="18" y="86"/>
                </a:cubicBezTo>
                <a:cubicBezTo>
                  <a:pt x="0" y="86"/>
                  <a:pt x="0" y="86"/>
                  <a:pt x="0" y="86"/>
                </a:cubicBezTo>
                <a:cubicBezTo>
                  <a:pt x="0" y="223"/>
                  <a:pt x="0" y="223"/>
                  <a:pt x="0" y="223"/>
                </a:cubicBezTo>
                <a:cubicBezTo>
                  <a:pt x="223" y="223"/>
                  <a:pt x="223" y="223"/>
                  <a:pt x="223" y="223"/>
                </a:cubicBezTo>
                <a:cubicBezTo>
                  <a:pt x="223" y="86"/>
                  <a:pt x="223" y="86"/>
                  <a:pt x="223" y="86"/>
                </a:cubicBezTo>
                <a:cubicBezTo>
                  <a:pt x="120" y="86"/>
                  <a:pt x="120" y="86"/>
                  <a:pt x="120" y="86"/>
                </a:cubicBezTo>
                <a:moveTo>
                  <a:pt x="69" y="9"/>
                </a:moveTo>
                <a:cubicBezTo>
                  <a:pt x="155" y="9"/>
                  <a:pt x="155" y="9"/>
                  <a:pt x="155" y="9"/>
                </a:cubicBezTo>
                <a:cubicBezTo>
                  <a:pt x="155" y="60"/>
                  <a:pt x="155" y="60"/>
                  <a:pt x="155" y="60"/>
                </a:cubicBezTo>
                <a:cubicBezTo>
                  <a:pt x="69" y="60"/>
                  <a:pt x="69" y="60"/>
                  <a:pt x="69" y="60"/>
                </a:cubicBezTo>
                <a:lnTo>
                  <a:pt x="69" y="9"/>
                </a:lnTo>
                <a:close/>
                <a:moveTo>
                  <a:pt x="112" y="198"/>
                </a:moveTo>
                <a:cubicBezTo>
                  <a:pt x="88" y="198"/>
                  <a:pt x="69" y="178"/>
                  <a:pt x="69" y="155"/>
                </a:cubicBezTo>
                <a:cubicBezTo>
                  <a:pt x="69" y="131"/>
                  <a:pt x="88" y="112"/>
                  <a:pt x="112" y="112"/>
                </a:cubicBezTo>
                <a:cubicBezTo>
                  <a:pt x="136" y="112"/>
                  <a:pt x="155" y="131"/>
                  <a:pt x="155" y="155"/>
                </a:cubicBezTo>
                <a:cubicBezTo>
                  <a:pt x="155" y="178"/>
                  <a:pt x="136" y="198"/>
                  <a:pt x="112" y="198"/>
                </a:cubicBezTo>
                <a:moveTo>
                  <a:pt x="206" y="112"/>
                </a:moveTo>
                <a:cubicBezTo>
                  <a:pt x="180" y="112"/>
                  <a:pt x="180" y="112"/>
                  <a:pt x="180" y="112"/>
                </a:cubicBezTo>
                <a:cubicBezTo>
                  <a:pt x="180" y="103"/>
                  <a:pt x="180" y="103"/>
                  <a:pt x="180" y="103"/>
                </a:cubicBezTo>
                <a:cubicBezTo>
                  <a:pt x="206" y="103"/>
                  <a:pt x="206" y="103"/>
                  <a:pt x="206" y="103"/>
                </a:cubicBezTo>
                <a:lnTo>
                  <a:pt x="20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sz="1865"/>
          </a:p>
        </p:txBody>
      </p:sp>
      <p:grpSp>
        <p:nvGrpSpPr>
          <p:cNvPr id="7" name="Group 52"/>
          <p:cNvGrpSpPr/>
          <p:nvPr/>
        </p:nvGrpSpPr>
        <p:grpSpPr>
          <a:xfrm flipH="1">
            <a:off x="5141105" y="4875768"/>
            <a:ext cx="898644" cy="911405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8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  <p:sp>
          <p:nvSpPr>
            <p:cNvPr id="9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</p:grpSp>
      <p:sp>
        <p:nvSpPr>
          <p:cNvPr id="10" name="肘形接點 23"/>
          <p:cNvSpPr>
            <a:spLocks noChangeShapeType="1"/>
          </p:cNvSpPr>
          <p:nvPr/>
        </p:nvSpPr>
        <p:spPr bwMode="auto">
          <a:xfrm rot="16200000" flipV="1">
            <a:off x="2362826" y="1111937"/>
            <a:ext cx="626447" cy="2732563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69089" y="161249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8487284" y="2055380"/>
            <a:ext cx="245415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0" name="肘形接點 23"/>
          <p:cNvSpPr>
            <a:spLocks noChangeShapeType="1"/>
          </p:cNvSpPr>
          <p:nvPr/>
        </p:nvSpPr>
        <p:spPr bwMode="auto">
          <a:xfrm rot="5400000" flipH="1" flipV="1">
            <a:off x="8525620" y="418952"/>
            <a:ext cx="1018064" cy="3216732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8992"/>
              <a:gd name="connsiteY0-8" fmla="*/ 0 h 2732562"/>
              <a:gd name="connsiteX1-9" fmla="*/ 628992 w 628992"/>
              <a:gd name="connsiteY1-10" fmla="*/ 842968 h 2732562"/>
              <a:gd name="connsiteX2-11" fmla="*/ 626447 w 628992"/>
              <a:gd name="connsiteY2-12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8992" h="2732562" fill="none">
                <a:moveTo>
                  <a:pt x="0" y="0"/>
                </a:moveTo>
                <a:lnTo>
                  <a:pt x="628992" y="842968"/>
                </a:lnTo>
                <a:cubicBezTo>
                  <a:pt x="628992" y="1599147"/>
                  <a:pt x="626447" y="1976383"/>
                  <a:pt x="626447" y="2732562"/>
                </a:cubicBez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01099" y="5354090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7201095" y="5796980"/>
            <a:ext cx="3696211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3" name="肘形接點 23"/>
          <p:cNvSpPr>
            <a:spLocks noChangeShapeType="1"/>
          </p:cNvSpPr>
          <p:nvPr/>
        </p:nvSpPr>
        <p:spPr bwMode="auto">
          <a:xfrm rot="16200000" flipH="1">
            <a:off x="8075597" y="4005611"/>
            <a:ext cx="785863" cy="4348989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732562" fill="none">
                <a:moveTo>
                  <a:pt x="0" y="0"/>
                </a:moveTo>
                <a:lnTo>
                  <a:pt x="626447" y="464024"/>
                </a:lnTo>
                <a:lnTo>
                  <a:pt x="626447" y="2732562"/>
                </a:lnTo>
              </a:path>
            </a:pathLst>
          </a:custGeom>
          <a:noFill/>
          <a:ln w="19050" cap="flat" cmpd="sng">
            <a:solidFill>
              <a:schemeClr val="tx1">
                <a:lumMod val="50000"/>
                <a:lumOff val="50000"/>
              </a:schemeClr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38058" y="2303585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917855" y="2746473"/>
            <a:ext cx="245415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1367600" y="1924866"/>
            <a:ext cx="3755477" cy="3755477"/>
            <a:chOff x="5258944" y="977070"/>
            <a:chExt cx="5044439" cy="5044439"/>
          </a:xfrm>
          <a:noFill/>
        </p:grpSpPr>
        <p:sp>
          <p:nvSpPr>
            <p:cNvPr id="17" name="正五边形 16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8" name="正五边形 17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9" name="正五边形 18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51931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42348" y="1924866"/>
            <a:ext cx="3755477" cy="3755477"/>
            <a:chOff x="5258944" y="977070"/>
            <a:chExt cx="5044439" cy="5044439"/>
          </a:xfrm>
          <a:noFill/>
        </p:grpSpPr>
        <p:sp>
          <p:nvSpPr>
            <p:cNvPr id="34" name="正五边形 33"/>
            <p:cNvSpPr/>
            <p:nvPr/>
          </p:nvSpPr>
          <p:spPr>
            <a:xfrm rot="288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5" name="正五边形 34"/>
            <p:cNvSpPr/>
            <p:nvPr/>
          </p:nvSpPr>
          <p:spPr>
            <a:xfrm rot="1440000"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6" name="正五边形 35"/>
            <p:cNvSpPr/>
            <p:nvPr/>
          </p:nvSpPr>
          <p:spPr>
            <a:xfrm>
              <a:off x="5258944" y="1097176"/>
              <a:ext cx="5044439" cy="4804228"/>
            </a:xfrm>
            <a:prstGeom prst="pentagon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5639163" y="1617404"/>
              <a:ext cx="4284000" cy="4284000"/>
            </a:xfrm>
            <a:prstGeom prst="ellipse">
              <a:avLst/>
            </a:prstGeom>
            <a:grpFill/>
            <a:ln w="38100">
              <a:solidFill>
                <a:srgbClr val="84B5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36253" y="3403953"/>
            <a:ext cx="219292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charset="-122"/>
              </a:rPr>
              <a:t>VS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185704" y="3138593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037045" y="3776475"/>
            <a:ext cx="2328631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56523" y="3138593"/>
            <a:ext cx="2031307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807863" y="3776475"/>
            <a:ext cx="2328631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26" grpId="0"/>
      <p:bldP spid="27" grpId="0"/>
      <p:bldP spid="28" grpId="0"/>
      <p:bldP spid="3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5"/>
          <p:cNvSpPr/>
          <p:nvPr/>
        </p:nvSpPr>
        <p:spPr bwMode="auto">
          <a:xfrm>
            <a:off x="2955303" y="2574409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8" name="Freeform 6"/>
          <p:cNvSpPr/>
          <p:nvPr/>
        </p:nvSpPr>
        <p:spPr bwMode="auto">
          <a:xfrm>
            <a:off x="2398473" y="3552420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39" name="Freeform 7"/>
          <p:cNvSpPr/>
          <p:nvPr/>
        </p:nvSpPr>
        <p:spPr bwMode="auto">
          <a:xfrm>
            <a:off x="1845571" y="4528145"/>
            <a:ext cx="4667160" cy="973431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0" name="Freeform 8"/>
          <p:cNvSpPr/>
          <p:nvPr/>
        </p:nvSpPr>
        <p:spPr bwMode="auto">
          <a:xfrm>
            <a:off x="1288744" y="5501569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41" name="Text Box 10"/>
          <p:cNvSpPr txBox="1">
            <a:spLocks noChangeArrowheads="1"/>
          </p:cNvSpPr>
          <p:nvPr/>
        </p:nvSpPr>
        <p:spPr bwMode="auto">
          <a:xfrm>
            <a:off x="2747663" y="5804764"/>
            <a:ext cx="2862976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2" name="Text Box 10"/>
          <p:cNvSpPr txBox="1">
            <a:spLocks noChangeArrowheads="1"/>
          </p:cNvSpPr>
          <p:nvPr/>
        </p:nvSpPr>
        <p:spPr bwMode="auto">
          <a:xfrm>
            <a:off x="2747663" y="4830192"/>
            <a:ext cx="2862976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3086079" y="3855616"/>
            <a:ext cx="2186149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3245977" y="2878751"/>
            <a:ext cx="1866359" cy="430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添加文字</a:t>
            </a:r>
            <a:endParaRPr 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45" name="Oval 11"/>
          <p:cNvSpPr/>
          <p:nvPr/>
        </p:nvSpPr>
        <p:spPr>
          <a:xfrm>
            <a:off x="4965345" y="2921941"/>
            <a:ext cx="282947" cy="282947"/>
          </a:xfrm>
          <a:prstGeom prst="ellipse">
            <a:avLst/>
          </a:pr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6" name="Oval 12"/>
          <p:cNvSpPr/>
          <p:nvPr/>
        </p:nvSpPr>
        <p:spPr>
          <a:xfrm>
            <a:off x="5526292" y="3898809"/>
            <a:ext cx="282947" cy="282947"/>
          </a:xfrm>
          <a:prstGeom prst="ellipse">
            <a:avLst/>
          </a:pr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7" name="Oval 13"/>
          <p:cNvSpPr/>
          <p:nvPr/>
        </p:nvSpPr>
        <p:spPr>
          <a:xfrm>
            <a:off x="6094237" y="4873385"/>
            <a:ext cx="282947" cy="282947"/>
          </a:xfrm>
          <a:prstGeom prst="ellipse">
            <a:avLst/>
          </a:prstGeom>
          <a:solidFill>
            <a:srgbClr val="84B537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8" name="Oval 14"/>
          <p:cNvSpPr/>
          <p:nvPr/>
        </p:nvSpPr>
        <p:spPr>
          <a:xfrm>
            <a:off x="6651216" y="5847957"/>
            <a:ext cx="282947" cy="282947"/>
          </a:xfrm>
          <a:prstGeom prst="ellipse">
            <a:avLst/>
          </a:prstGeom>
          <a:solidFill>
            <a:srgbClr val="519315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49" name="肘形接點 23"/>
          <p:cNvSpPr>
            <a:spLocks noChangeShapeType="1"/>
          </p:cNvSpPr>
          <p:nvPr/>
        </p:nvSpPr>
        <p:spPr bwMode="auto">
          <a:xfrm rot="5400000" flipH="1" flipV="1">
            <a:off x="5996983" y="1453457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79209" y="1752602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7679208" y="2175589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2" name="肘形接點 23"/>
          <p:cNvSpPr>
            <a:spLocks noChangeShapeType="1"/>
          </p:cNvSpPr>
          <p:nvPr/>
        </p:nvSpPr>
        <p:spPr bwMode="auto">
          <a:xfrm rot="5400000" flipH="1" flipV="1">
            <a:off x="6408197" y="2902997"/>
            <a:ext cx="458319" cy="1656231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679209" y="3038145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679208" y="3461130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cxnSp>
        <p:nvCxnSpPr>
          <p:cNvPr id="55" name="直接连接符 54"/>
          <p:cNvCxnSpPr>
            <a:stCxn id="47" idx="6"/>
          </p:cNvCxnSpPr>
          <p:nvPr/>
        </p:nvCxnSpPr>
        <p:spPr>
          <a:xfrm flipV="1">
            <a:off x="6377185" y="5007038"/>
            <a:ext cx="1088287" cy="7823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6" name="直接连接符 55"/>
          <p:cNvCxnSpPr/>
          <p:nvPr/>
        </p:nvCxnSpPr>
        <p:spPr>
          <a:xfrm flipV="1">
            <a:off x="6934161" y="5965585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" name="矩形 56"/>
          <p:cNvSpPr/>
          <p:nvPr/>
        </p:nvSpPr>
        <p:spPr>
          <a:xfrm>
            <a:off x="7679209" y="4378226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7679208" y="4801213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679209" y="5718361"/>
            <a:ext cx="1583072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7679208" y="6141346"/>
            <a:ext cx="3493763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2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4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2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  <p:bldP spid="57" grpId="0"/>
      <p:bldP spid="58" grpId="0"/>
      <p:bldP spid="59" grpId="0"/>
      <p:bldP spid="60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3302792" y="3919399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764007" y="3739128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2590773" y="4565011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2571722" y="2910183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6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949901" y="2566423"/>
            <a:ext cx="351692" cy="293077"/>
          </a:xfrm>
          <a:prstGeom prst="hear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580608" y="4033328"/>
            <a:ext cx="224872" cy="564609"/>
            <a:chOff x="3114596" y="2996938"/>
            <a:chExt cx="224872" cy="564609"/>
          </a:xfrm>
          <a:solidFill>
            <a:srgbClr val="84B537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272142" y="4120927"/>
            <a:ext cx="439857" cy="311768"/>
            <a:chOff x="4979939" y="3638125"/>
            <a:chExt cx="439857" cy="311768"/>
          </a:xfrm>
          <a:solidFill>
            <a:srgbClr val="84B537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65" dirty="0">
                    <a:ea typeface="微软雅黑" panose="020B050302020402020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865" dirty="0"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891811" y="5706387"/>
            <a:ext cx="465359" cy="418456"/>
            <a:chOff x="2928203" y="5369694"/>
            <a:chExt cx="465358" cy="418456"/>
          </a:xfrm>
          <a:solidFill>
            <a:srgbClr val="519315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-1" fmla="*/ 6665 w 406232"/>
                  <a:gd name="connsiteY0-2" fmla="*/ 305095 h 348959"/>
                  <a:gd name="connsiteX1-3" fmla="*/ 6665 w 406232"/>
                  <a:gd name="connsiteY1-4" fmla="*/ 226514 h 348959"/>
                  <a:gd name="connsiteX2-5" fmla="*/ 73340 w 406232"/>
                  <a:gd name="connsiteY2-6" fmla="*/ 128882 h 348959"/>
                  <a:gd name="connsiteX3-7" fmla="*/ 244790 w 406232"/>
                  <a:gd name="connsiteY3-8" fmla="*/ 43157 h 348959"/>
                  <a:gd name="connsiteX4-9" fmla="*/ 401952 w 406232"/>
                  <a:gd name="connsiteY4-10" fmla="*/ 295 h 348959"/>
                  <a:gd name="connsiteX5-11" fmla="*/ 359090 w 406232"/>
                  <a:gd name="connsiteY5-12" fmla="*/ 26489 h 348959"/>
                  <a:gd name="connsiteX6-13" fmla="*/ 330515 w 406232"/>
                  <a:gd name="connsiteY6-14" fmla="*/ 69351 h 348959"/>
                  <a:gd name="connsiteX7-15" fmla="*/ 278127 w 406232"/>
                  <a:gd name="connsiteY7-16" fmla="*/ 209845 h 348959"/>
                  <a:gd name="connsiteX8-17" fmla="*/ 211452 w 406232"/>
                  <a:gd name="connsiteY8-18" fmla="*/ 305095 h 348959"/>
                  <a:gd name="connsiteX9-19" fmla="*/ 128108 w 406232"/>
                  <a:gd name="connsiteY9-20" fmla="*/ 345576 h 348959"/>
                  <a:gd name="connsiteX10-21" fmla="*/ 44765 w 406232"/>
                  <a:gd name="connsiteY10-22" fmla="*/ 345576 h 348959"/>
                  <a:gd name="connsiteX11-23" fmla="*/ 6665 w 406232"/>
                  <a:gd name="connsiteY11-24" fmla="*/ 305095 h 348959"/>
                  <a:gd name="connsiteX0-25" fmla="*/ 6665 w 406232"/>
                  <a:gd name="connsiteY0-26" fmla="*/ 305095 h 357637"/>
                  <a:gd name="connsiteX1-27" fmla="*/ 6665 w 406232"/>
                  <a:gd name="connsiteY1-28" fmla="*/ 226514 h 357637"/>
                  <a:gd name="connsiteX2-29" fmla="*/ 73340 w 406232"/>
                  <a:gd name="connsiteY2-30" fmla="*/ 128882 h 357637"/>
                  <a:gd name="connsiteX3-31" fmla="*/ 244790 w 406232"/>
                  <a:gd name="connsiteY3-32" fmla="*/ 43157 h 357637"/>
                  <a:gd name="connsiteX4-33" fmla="*/ 401952 w 406232"/>
                  <a:gd name="connsiteY4-34" fmla="*/ 295 h 357637"/>
                  <a:gd name="connsiteX5-35" fmla="*/ 359090 w 406232"/>
                  <a:gd name="connsiteY5-36" fmla="*/ 26489 h 357637"/>
                  <a:gd name="connsiteX6-37" fmla="*/ 330515 w 406232"/>
                  <a:gd name="connsiteY6-38" fmla="*/ 69351 h 357637"/>
                  <a:gd name="connsiteX7-39" fmla="*/ 278127 w 406232"/>
                  <a:gd name="connsiteY7-40" fmla="*/ 209845 h 357637"/>
                  <a:gd name="connsiteX8-41" fmla="*/ 211452 w 406232"/>
                  <a:gd name="connsiteY8-42" fmla="*/ 305095 h 357637"/>
                  <a:gd name="connsiteX9-43" fmla="*/ 120964 w 406232"/>
                  <a:gd name="connsiteY9-44" fmla="*/ 355101 h 357637"/>
                  <a:gd name="connsiteX10-45" fmla="*/ 44765 w 406232"/>
                  <a:gd name="connsiteY10-46" fmla="*/ 345576 h 357637"/>
                  <a:gd name="connsiteX11-47" fmla="*/ 6665 w 406232"/>
                  <a:gd name="connsiteY11-48" fmla="*/ 305095 h 357637"/>
                  <a:gd name="connsiteX0-49" fmla="*/ 6665 w 406232"/>
                  <a:gd name="connsiteY0-50" fmla="*/ 305095 h 357637"/>
                  <a:gd name="connsiteX1-51" fmla="*/ 6665 w 406232"/>
                  <a:gd name="connsiteY1-52" fmla="*/ 226514 h 357637"/>
                  <a:gd name="connsiteX2-53" fmla="*/ 73340 w 406232"/>
                  <a:gd name="connsiteY2-54" fmla="*/ 128882 h 357637"/>
                  <a:gd name="connsiteX3-55" fmla="*/ 244790 w 406232"/>
                  <a:gd name="connsiteY3-56" fmla="*/ 43157 h 357637"/>
                  <a:gd name="connsiteX4-57" fmla="*/ 401952 w 406232"/>
                  <a:gd name="connsiteY4-58" fmla="*/ 295 h 357637"/>
                  <a:gd name="connsiteX5-59" fmla="*/ 359090 w 406232"/>
                  <a:gd name="connsiteY5-60" fmla="*/ 26489 h 357637"/>
                  <a:gd name="connsiteX6-61" fmla="*/ 330515 w 406232"/>
                  <a:gd name="connsiteY6-62" fmla="*/ 69351 h 357637"/>
                  <a:gd name="connsiteX7-63" fmla="*/ 278127 w 406232"/>
                  <a:gd name="connsiteY7-64" fmla="*/ 209845 h 357637"/>
                  <a:gd name="connsiteX8-65" fmla="*/ 211452 w 406232"/>
                  <a:gd name="connsiteY8-66" fmla="*/ 305095 h 357637"/>
                  <a:gd name="connsiteX9-67" fmla="*/ 120964 w 406232"/>
                  <a:gd name="connsiteY9-68" fmla="*/ 355101 h 357637"/>
                  <a:gd name="connsiteX10-69" fmla="*/ 44765 w 406232"/>
                  <a:gd name="connsiteY10-70" fmla="*/ 345576 h 357637"/>
                  <a:gd name="connsiteX11-71" fmla="*/ 6665 w 406232"/>
                  <a:gd name="connsiteY11-72" fmla="*/ 305095 h 357637"/>
                  <a:gd name="connsiteX0-73" fmla="*/ 6665 w 406232"/>
                  <a:gd name="connsiteY0-74" fmla="*/ 305095 h 357637"/>
                  <a:gd name="connsiteX1-75" fmla="*/ 6665 w 406232"/>
                  <a:gd name="connsiteY1-76" fmla="*/ 226514 h 357637"/>
                  <a:gd name="connsiteX2-77" fmla="*/ 73340 w 406232"/>
                  <a:gd name="connsiteY2-78" fmla="*/ 128882 h 357637"/>
                  <a:gd name="connsiteX3-79" fmla="*/ 244790 w 406232"/>
                  <a:gd name="connsiteY3-80" fmla="*/ 43157 h 357637"/>
                  <a:gd name="connsiteX4-81" fmla="*/ 401952 w 406232"/>
                  <a:gd name="connsiteY4-82" fmla="*/ 295 h 357637"/>
                  <a:gd name="connsiteX5-83" fmla="*/ 359090 w 406232"/>
                  <a:gd name="connsiteY5-84" fmla="*/ 26489 h 357637"/>
                  <a:gd name="connsiteX6-85" fmla="*/ 330515 w 406232"/>
                  <a:gd name="connsiteY6-86" fmla="*/ 69351 h 357637"/>
                  <a:gd name="connsiteX7-87" fmla="*/ 278127 w 406232"/>
                  <a:gd name="connsiteY7-88" fmla="*/ 209845 h 357637"/>
                  <a:gd name="connsiteX8-89" fmla="*/ 211452 w 406232"/>
                  <a:gd name="connsiteY8-90" fmla="*/ 305095 h 357637"/>
                  <a:gd name="connsiteX9-91" fmla="*/ 120964 w 406232"/>
                  <a:gd name="connsiteY9-92" fmla="*/ 355101 h 357637"/>
                  <a:gd name="connsiteX10-93" fmla="*/ 44765 w 406232"/>
                  <a:gd name="connsiteY10-94" fmla="*/ 345576 h 357637"/>
                  <a:gd name="connsiteX11-95" fmla="*/ 6665 w 406232"/>
                  <a:gd name="connsiteY11-96" fmla="*/ 305095 h 357637"/>
                  <a:gd name="connsiteX0-97" fmla="*/ 6665 w 406232"/>
                  <a:gd name="connsiteY0-98" fmla="*/ 305095 h 357637"/>
                  <a:gd name="connsiteX1-99" fmla="*/ 6665 w 406232"/>
                  <a:gd name="connsiteY1-100" fmla="*/ 226514 h 357637"/>
                  <a:gd name="connsiteX2-101" fmla="*/ 73340 w 406232"/>
                  <a:gd name="connsiteY2-102" fmla="*/ 128882 h 357637"/>
                  <a:gd name="connsiteX3-103" fmla="*/ 244790 w 406232"/>
                  <a:gd name="connsiteY3-104" fmla="*/ 43157 h 357637"/>
                  <a:gd name="connsiteX4-105" fmla="*/ 401952 w 406232"/>
                  <a:gd name="connsiteY4-106" fmla="*/ 295 h 357637"/>
                  <a:gd name="connsiteX5-107" fmla="*/ 359090 w 406232"/>
                  <a:gd name="connsiteY5-108" fmla="*/ 26489 h 357637"/>
                  <a:gd name="connsiteX6-109" fmla="*/ 330515 w 406232"/>
                  <a:gd name="connsiteY6-110" fmla="*/ 69351 h 357637"/>
                  <a:gd name="connsiteX7-111" fmla="*/ 278127 w 406232"/>
                  <a:gd name="connsiteY7-112" fmla="*/ 209845 h 357637"/>
                  <a:gd name="connsiteX8-113" fmla="*/ 211452 w 406232"/>
                  <a:gd name="connsiteY8-114" fmla="*/ 305095 h 357637"/>
                  <a:gd name="connsiteX9-115" fmla="*/ 120964 w 406232"/>
                  <a:gd name="connsiteY9-116" fmla="*/ 355101 h 357637"/>
                  <a:gd name="connsiteX10-117" fmla="*/ 44765 w 406232"/>
                  <a:gd name="connsiteY10-118" fmla="*/ 345576 h 357637"/>
                  <a:gd name="connsiteX11-119" fmla="*/ 6665 w 406232"/>
                  <a:gd name="connsiteY11-120" fmla="*/ 305095 h 357637"/>
                  <a:gd name="connsiteX0-121" fmla="*/ 7668 w 407235"/>
                  <a:gd name="connsiteY0-122" fmla="*/ 305095 h 357637"/>
                  <a:gd name="connsiteX1-123" fmla="*/ 7668 w 407235"/>
                  <a:gd name="connsiteY1-124" fmla="*/ 226514 h 357637"/>
                  <a:gd name="connsiteX2-125" fmla="*/ 74343 w 407235"/>
                  <a:gd name="connsiteY2-126" fmla="*/ 128882 h 357637"/>
                  <a:gd name="connsiteX3-127" fmla="*/ 245793 w 407235"/>
                  <a:gd name="connsiteY3-128" fmla="*/ 43157 h 357637"/>
                  <a:gd name="connsiteX4-129" fmla="*/ 402955 w 407235"/>
                  <a:gd name="connsiteY4-130" fmla="*/ 295 h 357637"/>
                  <a:gd name="connsiteX5-131" fmla="*/ 360093 w 407235"/>
                  <a:gd name="connsiteY5-132" fmla="*/ 26489 h 357637"/>
                  <a:gd name="connsiteX6-133" fmla="*/ 331518 w 407235"/>
                  <a:gd name="connsiteY6-134" fmla="*/ 69351 h 357637"/>
                  <a:gd name="connsiteX7-135" fmla="*/ 279130 w 407235"/>
                  <a:gd name="connsiteY7-136" fmla="*/ 209845 h 357637"/>
                  <a:gd name="connsiteX8-137" fmla="*/ 212455 w 407235"/>
                  <a:gd name="connsiteY8-138" fmla="*/ 305095 h 357637"/>
                  <a:gd name="connsiteX9-139" fmla="*/ 121967 w 407235"/>
                  <a:gd name="connsiteY9-140" fmla="*/ 355101 h 357637"/>
                  <a:gd name="connsiteX10-141" fmla="*/ 45768 w 407235"/>
                  <a:gd name="connsiteY10-142" fmla="*/ 345576 h 357637"/>
                  <a:gd name="connsiteX11-143" fmla="*/ 7668 w 407235"/>
                  <a:gd name="connsiteY11-144" fmla="*/ 305095 h 35763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-1" fmla="*/ 114303 w 114766"/>
                  <a:gd name="connsiteY0-2" fmla="*/ 7143 h 117111"/>
                  <a:gd name="connsiteX1-3" fmla="*/ 66678 w 114766"/>
                  <a:gd name="connsiteY1-4" fmla="*/ 66675 h 117111"/>
                  <a:gd name="connsiteX2-5" fmla="*/ 40484 w 114766"/>
                  <a:gd name="connsiteY2-6" fmla="*/ 116681 h 117111"/>
                  <a:gd name="connsiteX3-7" fmla="*/ 3 w 114766"/>
                  <a:gd name="connsiteY3-8" fmla="*/ 88106 h 117111"/>
                  <a:gd name="connsiteX4-9" fmla="*/ 42865 w 114766"/>
                  <a:gd name="connsiteY4-10" fmla="*/ 40481 h 117111"/>
                  <a:gd name="connsiteX5-11" fmla="*/ 88109 w 114766"/>
                  <a:gd name="connsiteY5-12" fmla="*/ 4762 h 117111"/>
                  <a:gd name="connsiteX6" fmla="*/ 114303 w 114766"/>
                  <a:gd name="connsiteY6" fmla="*/ 7143 h 117111"/>
                  <a:gd name="connsiteX0-13" fmla="*/ 114306 w 114769"/>
                  <a:gd name="connsiteY0-14" fmla="*/ 7143 h 109586"/>
                  <a:gd name="connsiteX1-15" fmla="*/ 66681 w 114769"/>
                  <a:gd name="connsiteY1-16" fmla="*/ 66675 h 109586"/>
                  <a:gd name="connsiteX2-17" fmla="*/ 29099 w 114769"/>
                  <a:gd name="connsiteY2-18" fmla="*/ 108934 h 109586"/>
                  <a:gd name="connsiteX3-19" fmla="*/ 6 w 114769"/>
                  <a:gd name="connsiteY3-20" fmla="*/ 88106 h 109586"/>
                  <a:gd name="connsiteX4-21" fmla="*/ 42868 w 114769"/>
                  <a:gd name="connsiteY4-22" fmla="*/ 40481 h 109586"/>
                  <a:gd name="connsiteX5-23" fmla="*/ 88112 w 114769"/>
                  <a:gd name="connsiteY5-24" fmla="*/ 4762 h 109586"/>
                  <a:gd name="connsiteX6-25" fmla="*/ 114306 w 114769"/>
                  <a:gd name="connsiteY6-26" fmla="*/ 7143 h 109586"/>
                  <a:gd name="connsiteX0-27" fmla="*/ 148467 w 148642"/>
                  <a:gd name="connsiteY0-28" fmla="*/ 2864 h 123382"/>
                  <a:gd name="connsiteX1-29" fmla="*/ 66681 w 148642"/>
                  <a:gd name="connsiteY1-30" fmla="*/ 80472 h 123382"/>
                  <a:gd name="connsiteX2-31" fmla="*/ 29099 w 148642"/>
                  <a:gd name="connsiteY2-32" fmla="*/ 122731 h 123382"/>
                  <a:gd name="connsiteX3-33" fmla="*/ 6 w 148642"/>
                  <a:gd name="connsiteY3-34" fmla="*/ 101903 h 123382"/>
                  <a:gd name="connsiteX4-35" fmla="*/ 42868 w 148642"/>
                  <a:gd name="connsiteY4-36" fmla="*/ 54278 h 123382"/>
                  <a:gd name="connsiteX5-37" fmla="*/ 88112 w 148642"/>
                  <a:gd name="connsiteY5-38" fmla="*/ 18559 h 123382"/>
                  <a:gd name="connsiteX6-39" fmla="*/ 148467 w 148642"/>
                  <a:gd name="connsiteY6-40" fmla="*/ 2864 h 123382"/>
                  <a:gd name="connsiteX0-41" fmla="*/ 148467 w 151739"/>
                  <a:gd name="connsiteY0-42" fmla="*/ 11381 h 131899"/>
                  <a:gd name="connsiteX1-43" fmla="*/ 66681 w 151739"/>
                  <a:gd name="connsiteY1-44" fmla="*/ 88989 h 131899"/>
                  <a:gd name="connsiteX2-45" fmla="*/ 29099 w 151739"/>
                  <a:gd name="connsiteY2-46" fmla="*/ 131248 h 131899"/>
                  <a:gd name="connsiteX3-47" fmla="*/ 6 w 151739"/>
                  <a:gd name="connsiteY3-48" fmla="*/ 110420 h 131899"/>
                  <a:gd name="connsiteX4-49" fmla="*/ 42868 w 151739"/>
                  <a:gd name="connsiteY4-50" fmla="*/ 62795 h 131899"/>
                  <a:gd name="connsiteX5-51" fmla="*/ 129865 w 151739"/>
                  <a:gd name="connsiteY5-52" fmla="*/ 3837 h 131899"/>
                  <a:gd name="connsiteX6-53" fmla="*/ 148467 w 151739"/>
                  <a:gd name="connsiteY6-54" fmla="*/ 11381 h 13189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25" y="connsiteY6-2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-1" fmla="*/ 3352 w 180873"/>
                <a:gd name="connsiteY0-2" fmla="*/ 166776 h 173137"/>
                <a:gd name="connsiteX1-3" fmla="*/ 93840 w 180873"/>
                <a:gd name="connsiteY1-4" fmla="*/ 64383 h 173137"/>
                <a:gd name="connsiteX2-5" fmla="*/ 179565 w 180873"/>
                <a:gd name="connsiteY2-6" fmla="*/ 89 h 173137"/>
                <a:gd name="connsiteX3-7" fmla="*/ 139083 w 180873"/>
                <a:gd name="connsiteY3-8" fmla="*/ 52476 h 173137"/>
                <a:gd name="connsiteX4-9" fmla="*/ 50977 w 180873"/>
                <a:gd name="connsiteY4-10" fmla="*/ 138201 h 173137"/>
                <a:gd name="connsiteX5-11" fmla="*/ 22402 w 180873"/>
                <a:gd name="connsiteY5-12" fmla="*/ 159633 h 173137"/>
                <a:gd name="connsiteX6" fmla="*/ 3352 w 180873"/>
                <a:gd name="connsiteY6" fmla="*/ 166776 h 173137"/>
                <a:gd name="connsiteX0-13" fmla="*/ 4789 w 182310"/>
                <a:gd name="connsiteY0-14" fmla="*/ 166776 h 185696"/>
                <a:gd name="connsiteX1-15" fmla="*/ 95277 w 182310"/>
                <a:gd name="connsiteY1-16" fmla="*/ 64383 h 185696"/>
                <a:gd name="connsiteX2-17" fmla="*/ 181002 w 182310"/>
                <a:gd name="connsiteY2-18" fmla="*/ 89 h 185696"/>
                <a:gd name="connsiteX3-19" fmla="*/ 140520 w 182310"/>
                <a:gd name="connsiteY3-20" fmla="*/ 52476 h 185696"/>
                <a:gd name="connsiteX4-21" fmla="*/ 52414 w 182310"/>
                <a:gd name="connsiteY4-22" fmla="*/ 138201 h 185696"/>
                <a:gd name="connsiteX5-23" fmla="*/ 16695 w 182310"/>
                <a:gd name="connsiteY5-24" fmla="*/ 183445 h 185696"/>
                <a:gd name="connsiteX6-25" fmla="*/ 4789 w 182310"/>
                <a:gd name="connsiteY6-26" fmla="*/ 166776 h 185696"/>
                <a:gd name="connsiteX0-27" fmla="*/ 4789 w 181809"/>
                <a:gd name="connsiteY0-28" fmla="*/ 166776 h 185696"/>
                <a:gd name="connsiteX1-29" fmla="*/ 95277 w 181809"/>
                <a:gd name="connsiteY1-30" fmla="*/ 64383 h 185696"/>
                <a:gd name="connsiteX2-31" fmla="*/ 181002 w 181809"/>
                <a:gd name="connsiteY2-32" fmla="*/ 89 h 185696"/>
                <a:gd name="connsiteX3-33" fmla="*/ 133376 w 181809"/>
                <a:gd name="connsiteY3-34" fmla="*/ 52476 h 185696"/>
                <a:gd name="connsiteX4-35" fmla="*/ 52414 w 181809"/>
                <a:gd name="connsiteY4-36" fmla="*/ 138201 h 185696"/>
                <a:gd name="connsiteX5-37" fmla="*/ 16695 w 181809"/>
                <a:gd name="connsiteY5-38" fmla="*/ 183445 h 185696"/>
                <a:gd name="connsiteX6-39" fmla="*/ 4789 w 181809"/>
                <a:gd name="connsiteY6-40" fmla="*/ 166776 h 185696"/>
                <a:gd name="connsiteX0-41" fmla="*/ 4789 w 181809"/>
                <a:gd name="connsiteY0-42" fmla="*/ 166776 h 185696"/>
                <a:gd name="connsiteX1-43" fmla="*/ 95277 w 181809"/>
                <a:gd name="connsiteY1-44" fmla="*/ 64383 h 185696"/>
                <a:gd name="connsiteX2-45" fmla="*/ 181002 w 181809"/>
                <a:gd name="connsiteY2-46" fmla="*/ 89 h 185696"/>
                <a:gd name="connsiteX3-47" fmla="*/ 133376 w 181809"/>
                <a:gd name="connsiteY3-48" fmla="*/ 52476 h 185696"/>
                <a:gd name="connsiteX4-49" fmla="*/ 52414 w 181809"/>
                <a:gd name="connsiteY4-50" fmla="*/ 133439 h 185696"/>
                <a:gd name="connsiteX5-51" fmla="*/ 16695 w 181809"/>
                <a:gd name="connsiteY5-52" fmla="*/ 183445 h 185696"/>
                <a:gd name="connsiteX6-53" fmla="*/ 4789 w 181809"/>
                <a:gd name="connsiteY6-54" fmla="*/ 166776 h 185696"/>
                <a:gd name="connsiteX0-55" fmla="*/ 6892 w 183912"/>
                <a:gd name="connsiteY0-56" fmla="*/ 166776 h 183799"/>
                <a:gd name="connsiteX1-57" fmla="*/ 97380 w 183912"/>
                <a:gd name="connsiteY1-58" fmla="*/ 64383 h 183799"/>
                <a:gd name="connsiteX2-59" fmla="*/ 183105 w 183912"/>
                <a:gd name="connsiteY2-60" fmla="*/ 89 h 183799"/>
                <a:gd name="connsiteX3-61" fmla="*/ 135479 w 183912"/>
                <a:gd name="connsiteY3-62" fmla="*/ 52476 h 183799"/>
                <a:gd name="connsiteX4-63" fmla="*/ 54517 w 183912"/>
                <a:gd name="connsiteY4-64" fmla="*/ 133439 h 183799"/>
                <a:gd name="connsiteX5-65" fmla="*/ 11655 w 183912"/>
                <a:gd name="connsiteY5-66" fmla="*/ 181064 h 183799"/>
                <a:gd name="connsiteX6-67" fmla="*/ 6892 w 183912"/>
                <a:gd name="connsiteY6-68" fmla="*/ 166776 h 183799"/>
                <a:gd name="connsiteX0-69" fmla="*/ 6892 w 183575"/>
                <a:gd name="connsiteY0-70" fmla="*/ 166823 h 183846"/>
                <a:gd name="connsiteX1-71" fmla="*/ 97380 w 183575"/>
                <a:gd name="connsiteY1-72" fmla="*/ 64430 h 183846"/>
                <a:gd name="connsiteX2-73" fmla="*/ 183105 w 183575"/>
                <a:gd name="connsiteY2-74" fmla="*/ 136 h 183846"/>
                <a:gd name="connsiteX3-75" fmla="*/ 128336 w 183575"/>
                <a:gd name="connsiteY3-76" fmla="*/ 50142 h 183846"/>
                <a:gd name="connsiteX4-77" fmla="*/ 54517 w 183575"/>
                <a:gd name="connsiteY4-78" fmla="*/ 133486 h 183846"/>
                <a:gd name="connsiteX5-79" fmla="*/ 11655 w 183575"/>
                <a:gd name="connsiteY5-80" fmla="*/ 181111 h 183846"/>
                <a:gd name="connsiteX6-81" fmla="*/ 6892 w 183575"/>
                <a:gd name="connsiteY6-82" fmla="*/ 166823 h 183846"/>
                <a:gd name="connsiteX0-83" fmla="*/ 6892 w 183417"/>
                <a:gd name="connsiteY0-84" fmla="*/ 166742 h 183765"/>
                <a:gd name="connsiteX1-85" fmla="*/ 97380 w 183417"/>
                <a:gd name="connsiteY1-86" fmla="*/ 64349 h 183765"/>
                <a:gd name="connsiteX2-87" fmla="*/ 183105 w 183417"/>
                <a:gd name="connsiteY2-88" fmla="*/ 55 h 183765"/>
                <a:gd name="connsiteX3-89" fmla="*/ 123574 w 183417"/>
                <a:gd name="connsiteY3-90" fmla="*/ 54824 h 183765"/>
                <a:gd name="connsiteX4-91" fmla="*/ 54517 w 183417"/>
                <a:gd name="connsiteY4-92" fmla="*/ 133405 h 183765"/>
                <a:gd name="connsiteX5-93" fmla="*/ 11655 w 183417"/>
                <a:gd name="connsiteY5-94" fmla="*/ 181030 h 183765"/>
                <a:gd name="connsiteX6-95" fmla="*/ 6892 w 183417"/>
                <a:gd name="connsiteY6-96" fmla="*/ 166742 h 183765"/>
                <a:gd name="connsiteX0-97" fmla="*/ 5402 w 181927"/>
                <a:gd name="connsiteY0-98" fmla="*/ 166742 h 183765"/>
                <a:gd name="connsiteX1-99" fmla="*/ 95890 w 181927"/>
                <a:gd name="connsiteY1-100" fmla="*/ 64349 h 183765"/>
                <a:gd name="connsiteX2-101" fmla="*/ 181615 w 181927"/>
                <a:gd name="connsiteY2-102" fmla="*/ 55 h 183765"/>
                <a:gd name="connsiteX3-103" fmla="*/ 122084 w 181927"/>
                <a:gd name="connsiteY3-104" fmla="*/ 54824 h 183765"/>
                <a:gd name="connsiteX4-105" fmla="*/ 53027 w 181927"/>
                <a:gd name="connsiteY4-106" fmla="*/ 133405 h 183765"/>
                <a:gd name="connsiteX5-107" fmla="*/ 14927 w 181927"/>
                <a:gd name="connsiteY5-108" fmla="*/ 181030 h 183765"/>
                <a:gd name="connsiteX6-109" fmla="*/ 5402 w 181927"/>
                <a:gd name="connsiteY6-110" fmla="*/ 166742 h 18376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25" y="connsiteY6-2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5698780" y="265450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5698778" y="3138997"/>
            <a:ext cx="25260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613233" y="265450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613233" y="3138997"/>
            <a:ext cx="24507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5698780" y="471353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698778" y="5198033"/>
            <a:ext cx="25260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8613233" y="471353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8613233" y="5198033"/>
            <a:ext cx="2450793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58333" y="1449917"/>
            <a:ext cx="11133668" cy="4851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7633" y="889000"/>
            <a:ext cx="6301367" cy="48514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8566" y="1656405"/>
            <a:ext cx="4347729" cy="2536396"/>
            <a:chOff x="1332621" y="1609202"/>
            <a:chExt cx="3260797" cy="190229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410822" y="2729995"/>
              <a:ext cx="3097844" cy="781504"/>
              <a:chOff x="1548343" y="856308"/>
              <a:chExt cx="3098146" cy="779262"/>
            </a:xfrm>
          </p:grpSpPr>
          <p:sp>
            <p:nvSpPr>
              <p:cNvPr id="7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856308"/>
                <a:ext cx="1985352" cy="3452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在此输入你的标题</a:t>
                </a:r>
                <a:endParaRPr lang="zh-CN" altLang="en-US" sz="2665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PART04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362247" y="4820245"/>
            <a:ext cx="1001168" cy="995848"/>
            <a:chOff x="1285877" y="626664"/>
            <a:chExt cx="1343022" cy="1335887"/>
          </a:xfrm>
        </p:grpSpPr>
        <p:sp>
          <p:nvSpPr>
            <p:cNvPr id="10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solidFill>
              <a:schemeClr val="accent6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1" name="Freeform 481"/>
            <p:cNvSpPr>
              <a:spLocks noEditPoints="1"/>
            </p:cNvSpPr>
            <p:nvPr/>
          </p:nvSpPr>
          <p:spPr bwMode="auto">
            <a:xfrm>
              <a:off x="1602414" y="1021463"/>
              <a:ext cx="713298" cy="486328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386589" y="4820245"/>
            <a:ext cx="1001168" cy="995848"/>
            <a:chOff x="3752852" y="626664"/>
            <a:chExt cx="1343022" cy="1335887"/>
          </a:xfrm>
        </p:grpSpPr>
        <p:sp>
          <p:nvSpPr>
            <p:cNvPr id="13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15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8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8874419" y="4820245"/>
            <a:ext cx="1001168" cy="995848"/>
            <a:chOff x="6219827" y="626664"/>
            <a:chExt cx="1343022" cy="1335887"/>
          </a:xfrm>
        </p:grpSpPr>
        <p:sp>
          <p:nvSpPr>
            <p:cNvPr id="20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22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 p14:presetBounceEnd="50000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51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51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51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6" presetClass="emph" presetSubtype="0" fill="hold" grpId="1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" dur="1250" tmFilter="0, 0; .2, .5; .8, .5; 1, 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0" dur="625" autoRev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2" grpId="1" animBg="1"/>
          <p:bldP spid="3" grpId="0" animBg="1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569745" y="2629110"/>
            <a:ext cx="3026043" cy="3019572"/>
            <a:chOff x="2010185" y="1921596"/>
            <a:chExt cx="3026043" cy="3019572"/>
          </a:xfrm>
        </p:grpSpPr>
        <p:sp>
          <p:nvSpPr>
            <p:cNvPr id="31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2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B9E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3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34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1931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5" name="Freeform 10"/>
          <p:cNvSpPr/>
          <p:nvPr/>
        </p:nvSpPr>
        <p:spPr bwMode="auto">
          <a:xfrm>
            <a:off x="4589266" y="2706785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6" name="Freeform 11"/>
          <p:cNvSpPr/>
          <p:nvPr/>
        </p:nvSpPr>
        <p:spPr bwMode="auto">
          <a:xfrm>
            <a:off x="5037602" y="4678142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7" name="Freeform 12"/>
          <p:cNvSpPr/>
          <p:nvPr/>
        </p:nvSpPr>
        <p:spPr bwMode="auto">
          <a:xfrm>
            <a:off x="1974245" y="3011009"/>
            <a:ext cx="1152163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3253072" y="3577552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添加</a:t>
            </a:r>
            <a:endParaRPr lang="en-US" altLang="zh-CN" sz="2000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4000" b="1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关键字</a:t>
            </a:r>
            <a:endParaRPr lang="en-US" altLang="zh-CN" sz="4000" b="1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5791561" y="2471412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084474" y="4952024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1" name="TextBox 25"/>
          <p:cNvSpPr txBox="1"/>
          <p:nvPr/>
        </p:nvSpPr>
        <p:spPr>
          <a:xfrm>
            <a:off x="1027246" y="2794724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42" name="TextBox 29"/>
          <p:cNvSpPr txBox="1"/>
          <p:nvPr/>
        </p:nvSpPr>
        <p:spPr>
          <a:xfrm flipH="1">
            <a:off x="7500664" y="2332272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charset="-122"/>
              </a:defRPr>
            </a:lvl1pPr>
          </a:lstStyle>
          <a:p>
            <a:pPr defTabSz="913765"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30"/>
          <p:cNvSpPr txBox="1"/>
          <p:nvPr/>
        </p:nvSpPr>
        <p:spPr>
          <a:xfrm>
            <a:off x="7500663" y="2786781"/>
            <a:ext cx="3528392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V="1">
            <a:off x="7580241" y="5784647"/>
            <a:ext cx="294351" cy="630059"/>
            <a:chOff x="1211900" y="2115662"/>
            <a:chExt cx="220762" cy="472544"/>
          </a:xfrm>
        </p:grpSpPr>
        <p:sp>
          <p:nvSpPr>
            <p:cNvPr id="45" name="矩形 44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 flipV="1">
            <a:off x="7890009" y="5470553"/>
            <a:ext cx="294351" cy="1258240"/>
            <a:chOff x="1439447" y="1880094"/>
            <a:chExt cx="220763" cy="943680"/>
          </a:xfrm>
        </p:grpSpPr>
        <p:sp>
          <p:nvSpPr>
            <p:cNvPr id="48" name="矩形 47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 flipV="1">
            <a:off x="8199778" y="5710576"/>
            <a:ext cx="294351" cy="778197"/>
            <a:chOff x="1670835" y="2060110"/>
            <a:chExt cx="220763" cy="583648"/>
          </a:xfrm>
        </p:grpSpPr>
        <p:sp>
          <p:nvSpPr>
            <p:cNvPr id="51" name="矩形 50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 flipV="1">
            <a:off x="8509547" y="5326535"/>
            <a:ext cx="294351" cy="1546283"/>
            <a:chOff x="1903043" y="1772078"/>
            <a:chExt cx="220763" cy="1159712"/>
          </a:xfrm>
        </p:grpSpPr>
        <p:sp>
          <p:nvSpPr>
            <p:cNvPr id="54" name="矩形 53"/>
            <p:cNvSpPr/>
            <p:nvPr/>
          </p:nvSpPr>
          <p:spPr>
            <a:xfrm>
              <a:off x="1903043" y="2352640"/>
              <a:ext cx="220685" cy="5791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 flipV="1">
              <a:off x="1903121" y="1772078"/>
              <a:ext cx="220685" cy="57915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 flipV="1">
            <a:off x="8819317" y="5518553"/>
            <a:ext cx="294351" cy="1162240"/>
            <a:chOff x="2131820" y="1916094"/>
            <a:chExt cx="220763" cy="871680"/>
          </a:xfrm>
        </p:grpSpPr>
        <p:sp>
          <p:nvSpPr>
            <p:cNvPr id="57" name="矩形 56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9129085" y="5470553"/>
            <a:ext cx="294351" cy="1258240"/>
            <a:chOff x="2360615" y="1880094"/>
            <a:chExt cx="220763" cy="943680"/>
          </a:xfrm>
        </p:grpSpPr>
        <p:sp>
          <p:nvSpPr>
            <p:cNvPr id="60" name="矩形 59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 flipV="1">
            <a:off x="9438854" y="5710576"/>
            <a:ext cx="294351" cy="778197"/>
            <a:chOff x="2590196" y="2060110"/>
            <a:chExt cx="220763" cy="583648"/>
          </a:xfrm>
        </p:grpSpPr>
        <p:sp>
          <p:nvSpPr>
            <p:cNvPr id="63" name="矩形 62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flipV="1">
            <a:off x="9748626" y="5784645"/>
            <a:ext cx="294351" cy="630056"/>
            <a:chOff x="2818973" y="2115663"/>
            <a:chExt cx="220763" cy="472542"/>
          </a:xfrm>
        </p:grpSpPr>
        <p:sp>
          <p:nvSpPr>
            <p:cNvPr id="66" name="矩形 65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8565"/>
              <a:endParaRPr lang="zh-CN" altLang="en-US" sz="2400" dirty="0">
                <a:solidFill>
                  <a:prstClr val="white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8" dur="6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8" dur="300" fill="hold"/>
                                        <p:tgtEl>
                                          <p:spTgt spid="65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0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2" dur="350" fill="hold"/>
                                        <p:tgtEl>
                                          <p:spTgt spid="59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76" dur="300" fill="hold"/>
                                        <p:tgtEl>
                                          <p:spTgt spid="53"/>
                                        </p:tgtEl>
                                      </p:cBhvr>
                                      <p:by x="100000" y="56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50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6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509003" y="1846244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6910287" y="1846244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509003" y="4390432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6910287" y="4390432"/>
            <a:ext cx="4002184" cy="1892385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412353" y="1819720"/>
            <a:ext cx="1051775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/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B9E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412353" y="4375692"/>
            <a:ext cx="1051775" cy="633413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/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98" name="Freeform 35"/>
            <p:cNvSpPr/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6786565" y="1837425"/>
            <a:ext cx="1051775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/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/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  <p:sp>
            <p:nvSpPr>
              <p:cNvPr id="102" name="Freeform 27"/>
              <p:cNvSpPr/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865" dirty="0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6793498" y="4375689"/>
            <a:ext cx="1051775" cy="633413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/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B9EA6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104" name="Freeform 39"/>
            <p:cNvSpPr/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ea typeface="微软雅黑" panose="020B050302020402020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2534199" y="2049335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984248" y="2507275"/>
            <a:ext cx="3274688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33169" y="2049335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7383220" y="2507275"/>
            <a:ext cx="326203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534199" y="4618371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1984248" y="5076311"/>
            <a:ext cx="3274688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933169" y="4618371"/>
            <a:ext cx="2147976" cy="461657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383220" y="5076311"/>
            <a:ext cx="3262032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Block Arc 38"/>
          <p:cNvSpPr/>
          <p:nvPr/>
        </p:nvSpPr>
        <p:spPr>
          <a:xfrm>
            <a:off x="6866793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6" name="Block Arc 37"/>
          <p:cNvSpPr/>
          <p:nvPr/>
        </p:nvSpPr>
        <p:spPr>
          <a:xfrm rot="10800000">
            <a:off x="4987261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37" name="Block Arc 36"/>
          <p:cNvSpPr/>
          <p:nvPr/>
        </p:nvSpPr>
        <p:spPr>
          <a:xfrm>
            <a:off x="3109828" y="3299335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1" name="Block Arc 51"/>
          <p:cNvSpPr/>
          <p:nvPr/>
        </p:nvSpPr>
        <p:spPr>
          <a:xfrm>
            <a:off x="1229245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2" name="Block Arc 53"/>
          <p:cNvSpPr/>
          <p:nvPr/>
        </p:nvSpPr>
        <p:spPr>
          <a:xfrm>
            <a:off x="4987261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3" name="Block Arc 55"/>
          <p:cNvSpPr/>
          <p:nvPr/>
        </p:nvSpPr>
        <p:spPr>
          <a:xfrm>
            <a:off x="8745277" y="3282401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4" name="Freeform 62"/>
          <p:cNvSpPr/>
          <p:nvPr/>
        </p:nvSpPr>
        <p:spPr>
          <a:xfrm>
            <a:off x="170332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sz="2135" b="1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Freeform 63"/>
          <p:cNvSpPr/>
          <p:nvPr/>
        </p:nvSpPr>
        <p:spPr>
          <a:xfrm>
            <a:off x="358334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Freeform 64"/>
          <p:cNvSpPr/>
          <p:nvPr/>
        </p:nvSpPr>
        <p:spPr>
          <a:xfrm>
            <a:off x="546336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Freeform 65"/>
          <p:cNvSpPr/>
          <p:nvPr/>
        </p:nvSpPr>
        <p:spPr>
          <a:xfrm>
            <a:off x="7343381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519315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51931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Freeform 66"/>
          <p:cNvSpPr/>
          <p:nvPr/>
        </p:nvSpPr>
        <p:spPr>
          <a:xfrm>
            <a:off x="9223403" y="3769243"/>
            <a:ext cx="1288704" cy="1288704"/>
          </a:xfrm>
          <a:custGeom>
            <a:avLst/>
            <a:gdLst>
              <a:gd name="connsiteX0" fmla="*/ 0 w 905504"/>
              <a:gd name="connsiteY0" fmla="*/ 452752 h 905504"/>
              <a:gd name="connsiteX1" fmla="*/ 132608 w 905504"/>
              <a:gd name="connsiteY1" fmla="*/ 132608 h 905504"/>
              <a:gd name="connsiteX2" fmla="*/ 452752 w 905504"/>
              <a:gd name="connsiteY2" fmla="*/ 0 h 905504"/>
              <a:gd name="connsiteX3" fmla="*/ 772896 w 905504"/>
              <a:gd name="connsiteY3" fmla="*/ 132608 h 905504"/>
              <a:gd name="connsiteX4" fmla="*/ 905504 w 905504"/>
              <a:gd name="connsiteY4" fmla="*/ 452752 h 905504"/>
              <a:gd name="connsiteX5" fmla="*/ 772896 w 905504"/>
              <a:gd name="connsiteY5" fmla="*/ 772896 h 905504"/>
              <a:gd name="connsiteX6" fmla="*/ 452752 w 905504"/>
              <a:gd name="connsiteY6" fmla="*/ 905504 h 905504"/>
              <a:gd name="connsiteX7" fmla="*/ 132608 w 905504"/>
              <a:gd name="connsiteY7" fmla="*/ 772896 h 905504"/>
              <a:gd name="connsiteX8" fmla="*/ 0 w 905504"/>
              <a:gd name="connsiteY8" fmla="*/ 452752 h 905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05504" h="905504">
                <a:moveTo>
                  <a:pt x="0" y="452752"/>
                </a:moveTo>
                <a:cubicBezTo>
                  <a:pt x="0" y="332675"/>
                  <a:pt x="47701" y="217515"/>
                  <a:pt x="132608" y="132608"/>
                </a:cubicBezTo>
                <a:cubicBezTo>
                  <a:pt x="217516" y="47701"/>
                  <a:pt x="332675" y="0"/>
                  <a:pt x="452752" y="0"/>
                </a:cubicBezTo>
                <a:cubicBezTo>
                  <a:pt x="572829" y="0"/>
                  <a:pt x="687989" y="47701"/>
                  <a:pt x="772896" y="132608"/>
                </a:cubicBezTo>
                <a:cubicBezTo>
                  <a:pt x="857803" y="217516"/>
                  <a:pt x="905504" y="332675"/>
                  <a:pt x="905504" y="452752"/>
                </a:cubicBezTo>
                <a:cubicBezTo>
                  <a:pt x="905504" y="572829"/>
                  <a:pt x="857803" y="687989"/>
                  <a:pt x="772896" y="772896"/>
                </a:cubicBezTo>
                <a:cubicBezTo>
                  <a:pt x="687988" y="857803"/>
                  <a:pt x="572829" y="905504"/>
                  <a:pt x="452752" y="905504"/>
                </a:cubicBezTo>
                <a:cubicBezTo>
                  <a:pt x="332675" y="905504"/>
                  <a:pt x="217515" y="857803"/>
                  <a:pt x="132608" y="772896"/>
                </a:cubicBezTo>
                <a:cubicBezTo>
                  <a:pt x="47701" y="687988"/>
                  <a:pt x="0" y="572829"/>
                  <a:pt x="0" y="4527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3840" tIns="243840" rIns="210677" bIns="210677" numCol="1" spcCol="1270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135" b="1" dirty="0">
                <a:solidFill>
                  <a:srgbClr val="84B537"/>
                </a:solidFill>
                <a:latin typeface="微软雅黑" panose="020B0503020204020204" charset="-122"/>
                <a:ea typeface="微软雅黑" panose="020B0503020204020204" charset="-122"/>
              </a:rPr>
              <a:t>关键词</a:t>
            </a:r>
            <a:endParaRPr lang="en-US" altLang="zh-CN" sz="2135" b="1" dirty="0">
              <a:solidFill>
                <a:srgbClr val="84B53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Block Arc 35"/>
          <p:cNvSpPr/>
          <p:nvPr/>
        </p:nvSpPr>
        <p:spPr>
          <a:xfrm rot="10800000">
            <a:off x="1229244" y="3279517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0" name="Block Arc 52"/>
          <p:cNvSpPr/>
          <p:nvPr/>
        </p:nvSpPr>
        <p:spPr>
          <a:xfrm rot="10800000">
            <a:off x="3109829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1" name="Block Arc 39"/>
          <p:cNvSpPr/>
          <p:nvPr/>
        </p:nvSpPr>
        <p:spPr>
          <a:xfrm rot="10800000">
            <a:off x="8745277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2" name="Block Arc 54"/>
          <p:cNvSpPr/>
          <p:nvPr/>
        </p:nvSpPr>
        <p:spPr>
          <a:xfrm rot="10800000">
            <a:off x="6866793" y="3279519"/>
            <a:ext cx="2217579" cy="2217579"/>
          </a:xfrm>
          <a:prstGeom prst="blockArc">
            <a:avLst>
              <a:gd name="adj1" fmla="val 10800000"/>
              <a:gd name="adj2" fmla="val 3"/>
              <a:gd name="adj3" fmla="val 15291"/>
            </a:avLst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35258" y="199806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175527" y="2440957"/>
            <a:ext cx="2335213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388174" y="199806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4987257" y="2440957"/>
            <a:ext cx="2217584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9140994" y="1998067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734881" y="2440957"/>
            <a:ext cx="2227976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510742" y="570272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109827" y="6145613"/>
            <a:ext cx="2217581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263659" y="5702721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6858699" y="6145613"/>
            <a:ext cx="2225675" cy="634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4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3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50"/>
          <p:cNvSpPr>
            <a:spLocks noChangeArrowheads="1"/>
          </p:cNvSpPr>
          <p:nvPr/>
        </p:nvSpPr>
        <p:spPr bwMode="auto">
          <a:xfrm>
            <a:off x="1358588" y="3053236"/>
            <a:ext cx="300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17"/>
          <p:cNvSpPr>
            <a:spLocks noChangeArrowheads="1"/>
          </p:cNvSpPr>
          <p:nvPr/>
        </p:nvSpPr>
        <p:spPr bwMode="auto">
          <a:xfrm>
            <a:off x="1643895" y="4715012"/>
            <a:ext cx="248132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4" name="矩形 59"/>
          <p:cNvSpPr>
            <a:spLocks noChangeArrowheads="1"/>
          </p:cNvSpPr>
          <p:nvPr/>
        </p:nvSpPr>
        <p:spPr bwMode="auto">
          <a:xfrm>
            <a:off x="4591052" y="3053236"/>
            <a:ext cx="300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62"/>
          <p:cNvSpPr>
            <a:spLocks noChangeArrowheads="1"/>
          </p:cNvSpPr>
          <p:nvPr/>
        </p:nvSpPr>
        <p:spPr bwMode="auto">
          <a:xfrm>
            <a:off x="7823516" y="3053236"/>
            <a:ext cx="30099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输入文字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 17"/>
          <p:cNvSpPr>
            <a:spLocks noChangeArrowheads="1"/>
          </p:cNvSpPr>
          <p:nvPr/>
        </p:nvSpPr>
        <p:spPr bwMode="auto">
          <a:xfrm>
            <a:off x="4805128" y="4715012"/>
            <a:ext cx="25815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7" name="矩形 17"/>
          <p:cNvSpPr>
            <a:spLocks noChangeArrowheads="1"/>
          </p:cNvSpPr>
          <p:nvPr/>
        </p:nvSpPr>
        <p:spPr bwMode="auto">
          <a:xfrm>
            <a:off x="8066631" y="4715013"/>
            <a:ext cx="248478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在此录入上述图片的综合分析说明，在此录入上述图片的综合分析说明，在此录入上述图片的综合分析说明。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947344" y="2105774"/>
            <a:ext cx="2297317" cy="2289309"/>
            <a:chOff x="3131707" y="1925083"/>
            <a:chExt cx="2882188" cy="2872143"/>
          </a:xfrm>
          <a:solidFill>
            <a:srgbClr val="84B537">
              <a:alpha val="40000"/>
            </a:srgbClr>
          </a:solidFill>
          <a:effectLst/>
        </p:grpSpPr>
        <p:sp>
          <p:nvSpPr>
            <p:cNvPr id="9" name="新月形 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35896" y="2105774"/>
            <a:ext cx="2297317" cy="2289309"/>
            <a:chOff x="3131707" y="1925083"/>
            <a:chExt cx="2882188" cy="2872143"/>
          </a:xfrm>
          <a:solidFill>
            <a:schemeClr val="bg1">
              <a:lumMod val="95000"/>
              <a:alpha val="40000"/>
            </a:schemeClr>
          </a:solidFill>
          <a:effectLst/>
        </p:grpSpPr>
        <p:sp>
          <p:nvSpPr>
            <p:cNvPr id="14" name="新月形 13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5" name="新月形 14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6" name="新月形 15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17" name="新月形 16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160364" y="2105774"/>
            <a:ext cx="2297317" cy="2289309"/>
            <a:chOff x="3131707" y="1925083"/>
            <a:chExt cx="2882188" cy="2872143"/>
          </a:xfrm>
          <a:solidFill>
            <a:srgbClr val="84B537">
              <a:alpha val="40000"/>
            </a:srgbClr>
          </a:solidFill>
          <a:effectLst/>
        </p:grpSpPr>
        <p:sp>
          <p:nvSpPr>
            <p:cNvPr id="19" name="新月形 18"/>
            <p:cNvSpPr/>
            <p:nvPr/>
          </p:nvSpPr>
          <p:spPr>
            <a:xfrm rot="20751297">
              <a:off x="3131707" y="2126690"/>
              <a:ext cx="1331655" cy="2663312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20" name="新月形 19"/>
            <p:cNvSpPr/>
            <p:nvPr/>
          </p:nvSpPr>
          <p:spPr>
            <a:xfrm rot="4551297">
              <a:off x="3813699" y="1259256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21" name="新月形 2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519315">
                    <a:alpha val="0"/>
                  </a:srgbClr>
                </a:gs>
                <a:gs pos="0">
                  <a:srgbClr val="519315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  <p:sp>
          <p:nvSpPr>
            <p:cNvPr id="22" name="新月形 21"/>
            <p:cNvSpPr/>
            <p:nvPr/>
          </p:nvSpPr>
          <p:spPr>
            <a:xfrm rot="15351297">
              <a:off x="4011670" y="2799744"/>
              <a:ext cx="1331655" cy="2663310"/>
            </a:xfrm>
            <a:prstGeom prst="moon">
              <a:avLst>
                <a:gd name="adj" fmla="val 15190"/>
              </a:avLst>
            </a:prstGeom>
            <a:gradFill>
              <a:gsLst>
                <a:gs pos="100000">
                  <a:srgbClr val="84B537">
                    <a:alpha val="0"/>
                  </a:srgbClr>
                </a:gs>
                <a:gs pos="0">
                  <a:srgbClr val="84B537"/>
                </a:gs>
              </a:gsLst>
              <a:lin ang="16200000" scaled="1"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  <a:endParaRPr lang="zh-CN" altLang="en-US" sz="1865" kern="0" dirty="0">
                <a:solidFill>
                  <a:prstClr val="white"/>
                </a:solidFill>
                <a:latin typeface="Calibri" panose="020F0502020204030204"/>
                <a:ea typeface="微软雅黑" panose="020B0503020204020204" charset="-122"/>
              </a:endParaRPr>
            </a:p>
          </p:txBody>
        </p:sp>
      </p:grp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2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839405" y="4041707"/>
            <a:ext cx="9370739" cy="1152000"/>
            <a:chOff x="1855445" y="3927409"/>
            <a:chExt cx="9370739" cy="1152000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09"/>
              <a:ext cx="9370739" cy="1152000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31409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51931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  <a:endPara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2531519" y="4083825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545169" y="4494558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" y="4041707"/>
            <a:ext cx="2135209" cy="1152000"/>
            <a:chOff x="1" y="3851719"/>
            <a:chExt cx="2135209" cy="1152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491606" y="3360114"/>
              <a:ext cx="1152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965817" y="2728751"/>
            <a:ext cx="9370739" cy="1152000"/>
            <a:chOff x="949774" y="2597385"/>
            <a:chExt cx="9370739" cy="1152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597385"/>
              <a:ext cx="9370739" cy="1152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01385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519315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  <a:endParaRPr lang="en-US" sz="1935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7224216" y="2788186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68777" y="3198918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/>
        </p:nvSpPr>
        <p:spPr>
          <a:xfrm rot="5400000">
            <a:off x="11113485" y="3328932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0041148" y="2728751"/>
            <a:ext cx="2150661" cy="1152000"/>
            <a:chOff x="10041147" y="2673081"/>
            <a:chExt cx="2150661" cy="1152000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40478" y="2173750"/>
              <a:ext cx="1152000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/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 sz="186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965817" y="5354664"/>
            <a:ext cx="9370739" cy="1152000"/>
            <a:chOff x="949774" y="5127437"/>
            <a:chExt cx="9370739" cy="1152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27437"/>
              <a:ext cx="9370739" cy="1152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31437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84B53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  <a:endParaRPr lang="en-US" sz="1935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7224216" y="5396537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2068777" y="5807269"/>
            <a:ext cx="7550767" cy="653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10041340" y="5354664"/>
            <a:ext cx="2150661" cy="1152000"/>
            <a:chOff x="10041340" y="5162065"/>
            <a:chExt cx="2150661" cy="1152000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40671" y="4662734"/>
              <a:ext cx="1152000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5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86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839405" y="1415795"/>
            <a:ext cx="9370739" cy="1152000"/>
            <a:chOff x="1855445" y="1397358"/>
            <a:chExt cx="9370739" cy="1152000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8"/>
              <a:ext cx="9370739" cy="1152000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601358"/>
              <a:ext cx="744004" cy="744000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rgbClr val="84B537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9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  <a:endParaRPr lang="en-US" sz="1935" dirty="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2499435" y="1456153"/>
            <a:ext cx="2395325" cy="461657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点击添加关键字</a:t>
            </a:r>
            <a:endParaRPr lang="en-US" altLang="ko-KR" sz="24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2513085" y="1866885"/>
            <a:ext cx="7550767" cy="370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 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5" y="1415795"/>
            <a:ext cx="2135209" cy="1152000"/>
            <a:chOff x="1" y="1364445"/>
            <a:chExt cx="2135209" cy="1152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491606" y="872840"/>
              <a:ext cx="1152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5" dirty="0"/>
            </a:p>
          </p:txBody>
        </p:sp>
        <p:sp>
          <p:nvSpPr>
            <p:cNvPr id="77" name="任意多边形 76"/>
            <p:cNvSpPr/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70"/>
          <p:cNvSpPr/>
          <p:nvPr/>
        </p:nvSpPr>
        <p:spPr>
          <a:xfrm>
            <a:off x="8943760" y="3318171"/>
            <a:ext cx="3248240" cy="1095109"/>
          </a:xfrm>
          <a:prstGeom prst="rect">
            <a:avLst/>
          </a:prstGeom>
          <a:solidFill>
            <a:srgbClr val="84B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65"/>
          </a:p>
        </p:txBody>
      </p:sp>
      <p:sp>
        <p:nvSpPr>
          <p:cNvPr id="26" name="Rectangle 71"/>
          <p:cNvSpPr/>
          <p:nvPr/>
        </p:nvSpPr>
        <p:spPr>
          <a:xfrm>
            <a:off x="10264468" y="4406575"/>
            <a:ext cx="1927537" cy="1095109"/>
          </a:xfrm>
          <a:prstGeom prst="rect">
            <a:avLst/>
          </a:prstGeom>
          <a:solidFill>
            <a:srgbClr val="519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865"/>
          </a:p>
        </p:txBody>
      </p:sp>
      <p:sp>
        <p:nvSpPr>
          <p:cNvPr id="27" name="椭圆 26"/>
          <p:cNvSpPr/>
          <p:nvPr/>
        </p:nvSpPr>
        <p:spPr>
          <a:xfrm>
            <a:off x="6821069" y="1116983"/>
            <a:ext cx="2824619" cy="2824619"/>
          </a:xfrm>
          <a:prstGeom prst="ellipse">
            <a:avLst/>
          </a:prstGeom>
          <a:blipFill>
            <a:blip r:embed="rId1" cstate="print"/>
            <a:srcRect/>
            <a:stretch>
              <a:fillRect/>
            </a:stretch>
          </a:blipFill>
          <a:ln w="88900" cmpd="sng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811440" y="1979326"/>
            <a:ext cx="1650961" cy="1650961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88900" cmpd="sng">
            <a:solidFill>
              <a:srgbClr val="B9E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237545" y="3330816"/>
            <a:ext cx="2824619" cy="2824619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88900" cmpd="sng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462396" y="2896048"/>
            <a:ext cx="1652400" cy="1652400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88900" cmpd="sng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8497793" y="3716871"/>
            <a:ext cx="2824619" cy="2824619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88900" cmpd="sng">
            <a:solidFill>
              <a:srgbClr val="B9EA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170825" y="4639697"/>
            <a:ext cx="1650961" cy="1650961"/>
          </a:xfrm>
          <a:prstGeom prst="ellipse">
            <a:avLst/>
          </a:prstGeom>
          <a:blipFill>
            <a:blip r:embed="rId6" cstate="print"/>
            <a:srcRect/>
            <a:stretch>
              <a:fillRect/>
            </a:stretch>
          </a:blipFill>
          <a:ln w="88900" cmpd="sng">
            <a:solidFill>
              <a:srgbClr val="84B5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979012" y="2404668"/>
            <a:ext cx="1650961" cy="1650961"/>
          </a:xfrm>
          <a:prstGeom prst="ellipse">
            <a:avLst/>
          </a:prstGeom>
          <a:blipFill>
            <a:blip r:embed="rId7" cstate="print"/>
            <a:srcRect/>
            <a:stretch>
              <a:fillRect/>
            </a:stretch>
          </a:blipFill>
          <a:ln w="88900" cmpd="sng">
            <a:solidFill>
              <a:srgbClr val="5193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65" dirty="0">
              <a:ea typeface="微软雅黑" panose="020B0503020204020204" charset="-122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1912845" y="193636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912848" y="2375986"/>
            <a:ext cx="329882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6" name="文本框 11"/>
          <p:cNvSpPr txBox="1"/>
          <p:nvPr/>
        </p:nvSpPr>
        <p:spPr>
          <a:xfrm>
            <a:off x="1912845" y="357129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12848" y="4010914"/>
            <a:ext cx="329882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在此录入上述图表的分析说明，在此录入上述图表的分析说明。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38" name="文本框 11"/>
          <p:cNvSpPr txBox="1"/>
          <p:nvPr/>
        </p:nvSpPr>
        <p:spPr>
          <a:xfrm>
            <a:off x="1912845" y="49302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912848" y="5369911"/>
            <a:ext cx="329882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在此录入上述图表的分析说明，在此录入上述图表的分析说明，在此录入上述图表的综合分析说明。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1082493" y="4966928"/>
            <a:ext cx="708547" cy="708547"/>
            <a:chOff x="641132" y="4608587"/>
            <a:chExt cx="708547" cy="708547"/>
          </a:xfrm>
        </p:grpSpPr>
        <p:sp>
          <p:nvSpPr>
            <p:cNvPr id="41" name="椭圆 40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2" name="Freeform 23"/>
            <p:cNvSpPr>
              <a:spLocks noEditPoints="1"/>
            </p:cNvSpPr>
            <p:nvPr/>
          </p:nvSpPr>
          <p:spPr bwMode="auto">
            <a:xfrm>
              <a:off x="750136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82493" y="3610671"/>
            <a:ext cx="708547" cy="708547"/>
            <a:chOff x="641132" y="3404521"/>
            <a:chExt cx="708547" cy="708547"/>
          </a:xfrm>
        </p:grpSpPr>
        <p:sp>
          <p:nvSpPr>
            <p:cNvPr id="44" name="椭圆 43"/>
            <p:cNvSpPr/>
            <p:nvPr/>
          </p:nvSpPr>
          <p:spPr>
            <a:xfrm>
              <a:off x="641132" y="3404521"/>
              <a:ext cx="708547" cy="708547"/>
            </a:xfrm>
            <a:prstGeom prst="ellipse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5" name="Freeform 17"/>
            <p:cNvSpPr>
              <a:spLocks noEditPoints="1"/>
            </p:cNvSpPr>
            <p:nvPr/>
          </p:nvSpPr>
          <p:spPr bwMode="auto">
            <a:xfrm>
              <a:off x="810080" y="3543012"/>
              <a:ext cx="370650" cy="431565"/>
            </a:xfrm>
            <a:custGeom>
              <a:avLst/>
              <a:gdLst>
                <a:gd name="T0" fmla="*/ 2147483647 w 63"/>
                <a:gd name="T1" fmla="*/ 0 h 73"/>
                <a:gd name="T2" fmla="*/ 1122599098 w 63"/>
                <a:gd name="T3" fmla="*/ 0 h 73"/>
                <a:gd name="T4" fmla="*/ 561299549 w 63"/>
                <a:gd name="T5" fmla="*/ 560595689 h 73"/>
                <a:gd name="T6" fmla="*/ 561299549 w 63"/>
                <a:gd name="T7" fmla="*/ 1009069293 h 73"/>
                <a:gd name="T8" fmla="*/ 785819275 w 63"/>
                <a:gd name="T9" fmla="*/ 953011760 h 73"/>
                <a:gd name="T10" fmla="*/ 1852288207 w 63"/>
                <a:gd name="T11" fmla="*/ 2074203372 h 73"/>
                <a:gd name="T12" fmla="*/ 1627768481 w 63"/>
                <a:gd name="T13" fmla="*/ 2147483647 h 73"/>
                <a:gd name="T14" fmla="*/ 1627768481 w 63"/>
                <a:gd name="T15" fmla="*/ 2147483647 h 73"/>
                <a:gd name="T16" fmla="*/ 2147483647 w 63"/>
                <a:gd name="T17" fmla="*/ 2147483647 h 73"/>
                <a:gd name="T18" fmla="*/ 2147483647 w 63"/>
                <a:gd name="T19" fmla="*/ 2147483647 h 73"/>
                <a:gd name="T20" fmla="*/ 2147483647 w 63"/>
                <a:gd name="T21" fmla="*/ 1121191379 h 73"/>
                <a:gd name="T22" fmla="*/ 2147483647 w 63"/>
                <a:gd name="T23" fmla="*/ 0 h 73"/>
                <a:gd name="T24" fmla="*/ 2147483647 w 63"/>
                <a:gd name="T25" fmla="*/ 1345428064 h 73"/>
                <a:gd name="T26" fmla="*/ 2147483647 w 63"/>
                <a:gd name="T27" fmla="*/ 728775075 h 73"/>
                <a:gd name="T28" fmla="*/ 2147483647 w 63"/>
                <a:gd name="T29" fmla="*/ 56057314 h 73"/>
                <a:gd name="T30" fmla="*/ 2147483647 w 63"/>
                <a:gd name="T31" fmla="*/ 280294101 h 73"/>
                <a:gd name="T32" fmla="*/ 2147483647 w 63"/>
                <a:gd name="T33" fmla="*/ 560595689 h 73"/>
                <a:gd name="T34" fmla="*/ 2147483647 w 63"/>
                <a:gd name="T35" fmla="*/ 1121191379 h 73"/>
                <a:gd name="T36" fmla="*/ 2147483647 w 63"/>
                <a:gd name="T37" fmla="*/ 1121191379 h 73"/>
                <a:gd name="T38" fmla="*/ 2147483647 w 63"/>
                <a:gd name="T39" fmla="*/ 1345428064 h 73"/>
                <a:gd name="T40" fmla="*/ 2147483647 w 63"/>
                <a:gd name="T41" fmla="*/ 1345428064 h 73"/>
                <a:gd name="T42" fmla="*/ 224519784 w 63"/>
                <a:gd name="T43" fmla="*/ 2147483647 h 73"/>
                <a:gd name="T44" fmla="*/ 224519784 w 63"/>
                <a:gd name="T45" fmla="*/ 2147483647 h 73"/>
                <a:gd name="T46" fmla="*/ 785819275 w 63"/>
                <a:gd name="T47" fmla="*/ 2147483647 h 73"/>
                <a:gd name="T48" fmla="*/ 785819275 w 63"/>
                <a:gd name="T49" fmla="*/ 2147483647 h 73"/>
                <a:gd name="T50" fmla="*/ 1347118824 w 63"/>
                <a:gd name="T51" fmla="*/ 2147483647 h 73"/>
                <a:gd name="T52" fmla="*/ 1347118824 w 63"/>
                <a:gd name="T53" fmla="*/ 2147483647 h 73"/>
                <a:gd name="T54" fmla="*/ 785819275 w 63"/>
                <a:gd name="T55" fmla="*/ 2147483647 h 73"/>
                <a:gd name="T56" fmla="*/ 224519784 w 63"/>
                <a:gd name="T57" fmla="*/ 2147483647 h 73"/>
                <a:gd name="T58" fmla="*/ 785819275 w 63"/>
                <a:gd name="T59" fmla="*/ 1289370764 h 73"/>
                <a:gd name="T60" fmla="*/ 0 w 63"/>
                <a:gd name="T61" fmla="*/ 2074203372 h 73"/>
                <a:gd name="T62" fmla="*/ 785819275 w 63"/>
                <a:gd name="T63" fmla="*/ 2147483647 h 73"/>
                <a:gd name="T64" fmla="*/ 1515508618 w 63"/>
                <a:gd name="T65" fmla="*/ 2074203372 h 73"/>
                <a:gd name="T66" fmla="*/ 785819275 w 63"/>
                <a:gd name="T67" fmla="*/ 1289370764 h 7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3"/>
                <a:gd name="T103" fmla="*/ 0 h 73"/>
                <a:gd name="T104" fmla="*/ 63 w 63"/>
                <a:gd name="T105" fmla="*/ 73 h 7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3" h="73">
                  <a:moveTo>
                    <a:pt x="43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5" y="0"/>
                    <a:pt x="10" y="4"/>
                    <a:pt x="10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3" y="17"/>
                    <a:pt x="14" y="17"/>
                  </a:cubicBezTo>
                  <a:cubicBezTo>
                    <a:pt x="24" y="17"/>
                    <a:pt x="33" y="26"/>
                    <a:pt x="33" y="37"/>
                  </a:cubicBezTo>
                  <a:cubicBezTo>
                    <a:pt x="33" y="41"/>
                    <a:pt x="32" y="45"/>
                    <a:pt x="29" y="48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59"/>
                    <a:pt x="63" y="54"/>
                  </a:cubicBezTo>
                  <a:cubicBezTo>
                    <a:pt x="63" y="20"/>
                    <a:pt x="63" y="20"/>
                    <a:pt x="63" y="20"/>
                  </a:cubicBezTo>
                  <a:lnTo>
                    <a:pt x="43" y="0"/>
                  </a:lnTo>
                  <a:close/>
                  <a:moveTo>
                    <a:pt x="50" y="24"/>
                  </a:moveTo>
                  <a:cubicBezTo>
                    <a:pt x="44" y="24"/>
                    <a:pt x="39" y="19"/>
                    <a:pt x="39" y="13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6"/>
                    <a:pt x="47" y="20"/>
                    <a:pt x="53" y="20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62" y="24"/>
                    <a:pt x="62" y="24"/>
                    <a:pt x="62" y="24"/>
                  </a:cubicBezTo>
                  <a:lnTo>
                    <a:pt x="50" y="24"/>
                  </a:lnTo>
                  <a:close/>
                  <a:moveTo>
                    <a:pt x="4" y="52"/>
                  </a:moveTo>
                  <a:cubicBezTo>
                    <a:pt x="4" y="73"/>
                    <a:pt x="4" y="73"/>
                    <a:pt x="4" y="73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4"/>
                    <a:pt x="17" y="55"/>
                    <a:pt x="14" y="55"/>
                  </a:cubicBezTo>
                  <a:cubicBezTo>
                    <a:pt x="10" y="55"/>
                    <a:pt x="7" y="54"/>
                    <a:pt x="4" y="52"/>
                  </a:cubicBezTo>
                  <a:close/>
                  <a:moveTo>
                    <a:pt x="14" y="23"/>
                  </a:moveTo>
                  <a:cubicBezTo>
                    <a:pt x="6" y="23"/>
                    <a:pt x="0" y="29"/>
                    <a:pt x="0" y="37"/>
                  </a:cubicBezTo>
                  <a:cubicBezTo>
                    <a:pt x="0" y="44"/>
                    <a:pt x="6" y="50"/>
                    <a:pt x="14" y="50"/>
                  </a:cubicBezTo>
                  <a:cubicBezTo>
                    <a:pt x="21" y="50"/>
                    <a:pt x="27" y="44"/>
                    <a:pt x="27" y="37"/>
                  </a:cubicBezTo>
                  <a:cubicBezTo>
                    <a:pt x="27" y="29"/>
                    <a:pt x="21" y="23"/>
                    <a:pt x="14" y="2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1865" kern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082493" y="1984573"/>
            <a:ext cx="708547" cy="708547"/>
            <a:chOff x="641132" y="1897168"/>
            <a:chExt cx="708547" cy="708547"/>
          </a:xfrm>
        </p:grpSpPr>
        <p:sp>
          <p:nvSpPr>
            <p:cNvPr id="47" name="椭圆 46"/>
            <p:cNvSpPr/>
            <p:nvPr/>
          </p:nvSpPr>
          <p:spPr>
            <a:xfrm>
              <a:off x="641132" y="1897168"/>
              <a:ext cx="708547" cy="708547"/>
            </a:xfrm>
            <a:prstGeom prst="ellipse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 dirty="0">
                <a:ea typeface="微软雅黑" panose="020B0503020204020204" charset="-122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776861" y="2048990"/>
              <a:ext cx="437089" cy="383636"/>
            </a:xfrm>
            <a:custGeom>
              <a:avLst/>
              <a:gdLst>
                <a:gd name="T0" fmla="*/ 78 w 124"/>
                <a:gd name="T1" fmla="*/ 84 h 120"/>
                <a:gd name="T2" fmla="*/ 75 w 124"/>
                <a:gd name="T3" fmla="*/ 75 h 120"/>
                <a:gd name="T4" fmla="*/ 86 w 124"/>
                <a:gd name="T5" fmla="*/ 54 h 120"/>
                <a:gd name="T6" fmla="*/ 89 w 124"/>
                <a:gd name="T7" fmla="*/ 37 h 120"/>
                <a:gd name="T8" fmla="*/ 62 w 124"/>
                <a:gd name="T9" fmla="*/ 0 h 120"/>
                <a:gd name="T10" fmla="*/ 36 w 124"/>
                <a:gd name="T11" fmla="*/ 37 h 120"/>
                <a:gd name="T12" fmla="*/ 39 w 124"/>
                <a:gd name="T13" fmla="*/ 54 h 120"/>
                <a:gd name="T14" fmla="*/ 50 w 124"/>
                <a:gd name="T15" fmla="*/ 75 h 120"/>
                <a:gd name="T16" fmla="*/ 47 w 124"/>
                <a:gd name="T17" fmla="*/ 84 h 120"/>
                <a:gd name="T18" fmla="*/ 0 w 124"/>
                <a:gd name="T19" fmla="*/ 120 h 120"/>
                <a:gd name="T20" fmla="*/ 62 w 124"/>
                <a:gd name="T21" fmla="*/ 120 h 120"/>
                <a:gd name="T22" fmla="*/ 124 w 124"/>
                <a:gd name="T23" fmla="*/ 120 h 120"/>
                <a:gd name="T24" fmla="*/ 78 w 124"/>
                <a:gd name="T25" fmla="*/ 8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20">
                  <a:moveTo>
                    <a:pt x="78" y="84"/>
                  </a:moveTo>
                  <a:cubicBezTo>
                    <a:pt x="75" y="84"/>
                    <a:pt x="75" y="75"/>
                    <a:pt x="75" y="75"/>
                  </a:cubicBezTo>
                  <a:cubicBezTo>
                    <a:pt x="75" y="75"/>
                    <a:pt x="84" y="66"/>
                    <a:pt x="86" y="54"/>
                  </a:cubicBezTo>
                  <a:cubicBezTo>
                    <a:pt x="91" y="54"/>
                    <a:pt x="94" y="42"/>
                    <a:pt x="89" y="37"/>
                  </a:cubicBezTo>
                  <a:cubicBezTo>
                    <a:pt x="89" y="32"/>
                    <a:pt x="96" y="0"/>
                    <a:pt x="62" y="0"/>
                  </a:cubicBezTo>
                  <a:cubicBezTo>
                    <a:pt x="29" y="0"/>
                    <a:pt x="36" y="32"/>
                    <a:pt x="36" y="37"/>
                  </a:cubicBezTo>
                  <a:cubicBezTo>
                    <a:pt x="31" y="42"/>
                    <a:pt x="34" y="54"/>
                    <a:pt x="39" y="54"/>
                  </a:cubicBezTo>
                  <a:cubicBezTo>
                    <a:pt x="41" y="66"/>
                    <a:pt x="50" y="75"/>
                    <a:pt x="50" y="75"/>
                  </a:cubicBezTo>
                  <a:cubicBezTo>
                    <a:pt x="50" y="75"/>
                    <a:pt x="50" y="84"/>
                    <a:pt x="47" y="84"/>
                  </a:cubicBezTo>
                  <a:cubicBezTo>
                    <a:pt x="37" y="86"/>
                    <a:pt x="0" y="102"/>
                    <a:pt x="0" y="120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124" y="120"/>
                    <a:pt x="124" y="120"/>
                    <a:pt x="124" y="120"/>
                  </a:cubicBezTo>
                  <a:cubicBezTo>
                    <a:pt x="124" y="102"/>
                    <a:pt x="88" y="86"/>
                    <a:pt x="78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 sz="1865"/>
            </a:p>
          </p:txBody>
        </p:sp>
      </p:grpSp>
      <p:sp>
        <p:nvSpPr>
          <p:cNvPr id="4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3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3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75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9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25978" y="4478244"/>
            <a:ext cx="2692460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点击添加标题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65184" y="4968938"/>
            <a:ext cx="4521785" cy="156965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在此录入图表的综合描述说明，在此录入图表的综合描述说明，在此录入图表的综合描述说明，在此录入图表的综合描述说明，在此录入图表的综合描述说明。请认准绝对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，因为专注，所以专业。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942432" y="1844736"/>
            <a:ext cx="2144537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31457" y="2288483"/>
            <a:ext cx="2934532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25976" y="1783578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02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8806" y="5263420"/>
            <a:ext cx="2182903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88805" y="5701683"/>
            <a:ext cx="2765967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24447" y="5196781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03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72768" y="2320832"/>
            <a:ext cx="1829712" cy="46165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添加标题</a:t>
            </a:r>
            <a:endParaRPr lang="zh-CN" altLang="en-US" sz="240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8805" y="2759093"/>
            <a:ext cx="3203095" cy="978721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在此录入图表的描述说明，在此录入图表的描述说明，在此录入图表的描述说明。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542524" y="2254193"/>
            <a:ext cx="654557" cy="584767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en-US" altLang="zh-CN" sz="48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01</a:t>
            </a:r>
            <a:endParaRPr lang="zh-CN" altLang="en-US" sz="48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22937" y="2288480"/>
            <a:ext cx="1620000" cy="1620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rgbClr val="84B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70727" y="2323973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861453" y="4073283"/>
            <a:ext cx="2083095" cy="2083092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/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/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/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6103673" y="1825391"/>
            <a:ext cx="2083095" cy="2083092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rgbClr val="5193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23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4269206" y="2001127"/>
            <a:ext cx="427561" cy="92514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 rot="7200000">
            <a:off x="4635896" y="2636075"/>
            <a:ext cx="427507" cy="925264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rgbClr val="84B537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 rot="7200000">
            <a:off x="5394027" y="1343512"/>
            <a:ext cx="568428" cy="1210168"/>
          </a:xfrm>
          <a:custGeom>
            <a:avLst/>
            <a:gdLst>
              <a:gd name="T0" fmla="*/ 0 w 568580"/>
              <a:gd name="T1" fmla="*/ 0 h 1210341"/>
              <a:gd name="T2" fmla="*/ 568580 w 568580"/>
              <a:gd name="T3" fmla="*/ 1210341 h 1210341"/>
            </a:gdLst>
            <a:ahLst/>
            <a:cxnLst/>
            <a:rect l="T0" t="T1" r="T2" b="T3"/>
            <a:pathLst>
              <a:path w="568580" h="1210341">
                <a:moveTo>
                  <a:pt x="135370" y="1210341"/>
                </a:moveTo>
                <a:cubicBezTo>
                  <a:pt x="58064" y="1073715"/>
                  <a:pt x="14249" y="915795"/>
                  <a:pt x="14249" y="747643"/>
                </a:cubicBezTo>
                <a:cubicBezTo>
                  <a:pt x="14249" y="580971"/>
                  <a:pt x="57296" y="424352"/>
                  <a:pt x="133560" y="288681"/>
                </a:cubicBezTo>
                <a:lnTo>
                  <a:pt x="0" y="208431"/>
                </a:lnTo>
                <a:lnTo>
                  <a:pt x="540814" y="0"/>
                </a:lnTo>
                <a:lnTo>
                  <a:pt x="568580" y="550068"/>
                </a:lnTo>
                <a:lnTo>
                  <a:pt x="437427" y="471263"/>
                </a:lnTo>
                <a:cubicBezTo>
                  <a:pt x="393156" y="553544"/>
                  <a:pt x="368437" y="647707"/>
                  <a:pt x="368437" y="747643"/>
                </a:cubicBezTo>
                <a:cubicBezTo>
                  <a:pt x="368437" y="851272"/>
                  <a:pt x="395017" y="948694"/>
                  <a:pt x="441871" y="103338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" name="Oval 3"/>
          <p:cNvSpPr>
            <a:spLocks noChangeArrowheads="1"/>
          </p:cNvSpPr>
          <p:nvPr/>
        </p:nvSpPr>
        <p:spPr bwMode="auto">
          <a:xfrm rot="3600000">
            <a:off x="4635898" y="1366063"/>
            <a:ext cx="427508" cy="925264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9" name="任意多边形 28"/>
          <p:cNvSpPr>
            <a:spLocks noChangeArrowheads="1"/>
          </p:cNvSpPr>
          <p:nvPr/>
        </p:nvSpPr>
        <p:spPr bwMode="auto">
          <a:xfrm>
            <a:off x="6117254" y="4748815"/>
            <a:ext cx="2300089" cy="1261915"/>
          </a:xfrm>
          <a:custGeom>
            <a:avLst/>
            <a:gdLst>
              <a:gd name="connsiteX0" fmla="*/ 787027 w 2300089"/>
              <a:gd name="connsiteY0" fmla="*/ 0 h 1261914"/>
              <a:gd name="connsiteX1" fmla="*/ 1274382 w 2300089"/>
              <a:gd name="connsiteY1" fmla="*/ 281340 h 1261914"/>
              <a:gd name="connsiteX2" fmla="*/ 1168981 w 2300089"/>
              <a:gd name="connsiteY2" fmla="*/ 436816 h 1261914"/>
              <a:gd name="connsiteX3" fmla="*/ 1152704 w 2300089"/>
              <a:gd name="connsiteY3" fmla="*/ 455248 h 1261914"/>
              <a:gd name="connsiteX4" fmla="*/ 1667689 w 2300089"/>
              <a:gd name="connsiteY4" fmla="*/ 455248 h 1261914"/>
              <a:gd name="connsiteX5" fmla="*/ 1667689 w 2300089"/>
              <a:gd name="connsiteY5" fmla="*/ 210315 h 1261914"/>
              <a:gd name="connsiteX6" fmla="*/ 2300089 w 2300089"/>
              <a:gd name="connsiteY6" fmla="*/ 736115 h 1261914"/>
              <a:gd name="connsiteX7" fmla="*/ 1667689 w 2300089"/>
              <a:gd name="connsiteY7" fmla="*/ 1261914 h 1261914"/>
              <a:gd name="connsiteX8" fmla="*/ 1667689 w 2300089"/>
              <a:gd name="connsiteY8" fmla="*/ 1016981 h 1261914"/>
              <a:gd name="connsiteX9" fmla="*/ 14415 w 2300089"/>
              <a:gd name="connsiteY9" fmla="*/ 1016981 h 1261914"/>
              <a:gd name="connsiteX10" fmla="*/ 14415 w 2300089"/>
              <a:gd name="connsiteY10" fmla="*/ 1016063 h 1261914"/>
              <a:gd name="connsiteX11" fmla="*/ 0 w 2300089"/>
              <a:gd name="connsiteY11" fmla="*/ 1017105 h 1261914"/>
              <a:gd name="connsiteX12" fmla="*/ 30 w 2300089"/>
              <a:gd name="connsiteY12" fmla="*/ 454373 h 1261914"/>
              <a:gd name="connsiteX13" fmla="*/ 451907 w 2300089"/>
              <a:gd name="connsiteY13" fmla="*/ 328301 h 1261914"/>
              <a:gd name="connsiteX14" fmla="*/ 787027 w 2300089"/>
              <a:gd name="connsiteY14" fmla="*/ 0 h 1261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00089" h="1261914">
                <a:moveTo>
                  <a:pt x="787027" y="0"/>
                </a:moveTo>
                <a:lnTo>
                  <a:pt x="1274382" y="281340"/>
                </a:lnTo>
                <a:cubicBezTo>
                  <a:pt x="1242708" y="335110"/>
                  <a:pt x="1207538" y="387055"/>
                  <a:pt x="1168981" y="436816"/>
                </a:cubicBezTo>
                <a:lnTo>
                  <a:pt x="1152704" y="455248"/>
                </a:lnTo>
                <a:lnTo>
                  <a:pt x="1667689" y="455248"/>
                </a:lnTo>
                <a:lnTo>
                  <a:pt x="1667689" y="210315"/>
                </a:lnTo>
                <a:lnTo>
                  <a:pt x="2300089" y="736115"/>
                </a:lnTo>
                <a:lnTo>
                  <a:pt x="1667689" y="1261914"/>
                </a:lnTo>
                <a:lnTo>
                  <a:pt x="1667689" y="1016981"/>
                </a:lnTo>
                <a:lnTo>
                  <a:pt x="14415" y="1016981"/>
                </a:lnTo>
                <a:lnTo>
                  <a:pt x="14415" y="1016063"/>
                </a:lnTo>
                <a:lnTo>
                  <a:pt x="0" y="1017105"/>
                </a:lnTo>
                <a:lnTo>
                  <a:pt x="30" y="454373"/>
                </a:lnTo>
                <a:cubicBezTo>
                  <a:pt x="153907" y="451554"/>
                  <a:pt x="309198" y="410694"/>
                  <a:pt x="451907" y="328301"/>
                </a:cubicBezTo>
                <a:cubicBezTo>
                  <a:pt x="594616" y="245908"/>
                  <a:pt x="707647" y="131852"/>
                  <a:pt x="787027" y="0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0" name="Oval 3"/>
          <p:cNvSpPr>
            <a:spLocks noChangeArrowheads="1"/>
          </p:cNvSpPr>
          <p:nvPr/>
        </p:nvSpPr>
        <p:spPr bwMode="auto">
          <a:xfrm>
            <a:off x="6923903" y="3524833"/>
            <a:ext cx="679988" cy="1471345"/>
          </a:xfrm>
          <a:custGeom>
            <a:avLst/>
            <a:gdLst>
              <a:gd name="T0" fmla="*/ 0 w 791186"/>
              <a:gd name="T1" fmla="*/ 0 h 1712168"/>
              <a:gd name="T2" fmla="*/ 791186 w 791186"/>
              <a:gd name="T3" fmla="*/ 1712168 h 1712168"/>
            </a:gdLst>
            <a:ahLst/>
            <a:cxnLst/>
            <a:rect l="T0" t="T1" r="T2" b="T3"/>
            <a:pathLst>
              <a:path w="791186" h="1712168">
                <a:moveTo>
                  <a:pt x="567087" y="0"/>
                </a:moveTo>
                <a:cubicBezTo>
                  <a:pt x="710121" y="252787"/>
                  <a:pt x="791186" y="544969"/>
                  <a:pt x="791186" y="856084"/>
                </a:cubicBezTo>
                <a:cubicBezTo>
                  <a:pt x="791186" y="1167199"/>
                  <a:pt x="710121" y="1459381"/>
                  <a:pt x="567087" y="1712168"/>
                </a:cubicBezTo>
                <a:lnTo>
                  <a:pt x="0" y="1384760"/>
                </a:lnTo>
                <a:cubicBezTo>
                  <a:pt x="86690" y="1228067"/>
                  <a:pt x="135866" y="1047818"/>
                  <a:pt x="135866" y="856084"/>
                </a:cubicBezTo>
                <a:cubicBezTo>
                  <a:pt x="135866" y="664350"/>
                  <a:pt x="86690" y="484102"/>
                  <a:pt x="0" y="327408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1" name="Oval 3"/>
          <p:cNvSpPr>
            <a:spLocks noChangeArrowheads="1"/>
          </p:cNvSpPr>
          <p:nvPr/>
        </p:nvSpPr>
        <p:spPr bwMode="auto">
          <a:xfrm>
            <a:off x="4591335" y="3524833"/>
            <a:ext cx="679988" cy="1471345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8" name="任意多边形 27"/>
          <p:cNvSpPr>
            <a:spLocks noChangeArrowheads="1"/>
          </p:cNvSpPr>
          <p:nvPr/>
        </p:nvSpPr>
        <p:spPr bwMode="auto">
          <a:xfrm rot="7200000">
            <a:off x="4726747" y="4699726"/>
            <a:ext cx="1223995" cy="1565553"/>
          </a:xfrm>
          <a:custGeom>
            <a:avLst/>
            <a:gdLst>
              <a:gd name="connsiteX0" fmla="*/ 0 w 1223994"/>
              <a:gd name="connsiteY0" fmla="*/ 1190137 h 1565553"/>
              <a:gd name="connsiteX1" fmla="*/ 116756 w 1223994"/>
              <a:gd name="connsiteY1" fmla="*/ 735764 h 1565553"/>
              <a:gd name="connsiteX2" fmla="*/ 0 w 1223994"/>
              <a:gd name="connsiteY2" fmla="*/ 281392 h 1565553"/>
              <a:gd name="connsiteX3" fmla="*/ 487324 w 1223994"/>
              <a:gd name="connsiteY3" fmla="*/ 0 h 1565553"/>
              <a:gd name="connsiteX4" fmla="*/ 533788 w 1223994"/>
              <a:gd name="connsiteY4" fmla="*/ 95834 h 1565553"/>
              <a:gd name="connsiteX5" fmla="*/ 1223994 w 1223994"/>
              <a:gd name="connsiteY5" fmla="*/ 1291306 h 1565553"/>
              <a:gd name="connsiteX6" fmla="*/ 748984 w 1223994"/>
              <a:gd name="connsiteY6" fmla="*/ 1565553 h 1565553"/>
              <a:gd name="connsiteX7" fmla="*/ 579507 w 1223994"/>
              <a:gd name="connsiteY7" fmla="*/ 1272010 h 1565553"/>
              <a:gd name="connsiteX8" fmla="*/ 569270 w 1223994"/>
              <a:gd name="connsiteY8" fmla="*/ 1302512 h 1565553"/>
              <a:gd name="connsiteX9" fmla="*/ 487324 w 1223994"/>
              <a:gd name="connsiteY9" fmla="*/ 1471529 h 1565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3994" h="1565553">
                <a:moveTo>
                  <a:pt x="0" y="1190137"/>
                </a:moveTo>
                <a:cubicBezTo>
                  <a:pt x="74497" y="1055467"/>
                  <a:pt x="116756" y="900551"/>
                  <a:pt x="116756" y="735764"/>
                </a:cubicBezTo>
                <a:cubicBezTo>
                  <a:pt x="116756" y="570978"/>
                  <a:pt x="74497" y="416063"/>
                  <a:pt x="0" y="281392"/>
                </a:cubicBezTo>
                <a:lnTo>
                  <a:pt x="487324" y="0"/>
                </a:lnTo>
                <a:lnTo>
                  <a:pt x="533788" y="95834"/>
                </a:lnTo>
                <a:lnTo>
                  <a:pt x="1223994" y="1291306"/>
                </a:lnTo>
                <a:lnTo>
                  <a:pt x="748984" y="1565553"/>
                </a:lnTo>
                <a:lnTo>
                  <a:pt x="579507" y="1272010"/>
                </a:lnTo>
                <a:lnTo>
                  <a:pt x="569270" y="1302512"/>
                </a:lnTo>
                <a:cubicBezTo>
                  <a:pt x="545454" y="1360783"/>
                  <a:pt x="518053" y="1417214"/>
                  <a:pt x="487324" y="1471529"/>
                </a:cubicBezTo>
                <a:close/>
              </a:path>
            </a:pathLst>
          </a:custGeom>
          <a:solidFill>
            <a:srgbClr val="B9EA60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 rot="7200000">
            <a:off x="6340801" y="2514836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5" name="Oval 3"/>
          <p:cNvSpPr>
            <a:spLocks noChangeArrowheads="1"/>
          </p:cNvSpPr>
          <p:nvPr/>
        </p:nvSpPr>
        <p:spPr bwMode="auto">
          <a:xfrm rot="3600000">
            <a:off x="5174517" y="2514836"/>
            <a:ext cx="679904" cy="1471529"/>
          </a:xfrm>
          <a:custGeom>
            <a:avLst/>
            <a:gdLst>
              <a:gd name="T0" fmla="*/ 0 w 791187"/>
              <a:gd name="T1" fmla="*/ 0 h 1712168"/>
              <a:gd name="T2" fmla="*/ 791187 w 791187"/>
              <a:gd name="T3" fmla="*/ 1712168 h 1712168"/>
            </a:gdLst>
            <a:ahLst/>
            <a:cxnLst/>
            <a:rect l="T0" t="T1" r="T2" b="T3"/>
            <a:pathLst>
              <a:path w="791187" h="1712168">
                <a:moveTo>
                  <a:pt x="224100" y="0"/>
                </a:moveTo>
                <a:lnTo>
                  <a:pt x="791187" y="327408"/>
                </a:lnTo>
                <a:cubicBezTo>
                  <a:pt x="704497" y="484101"/>
                  <a:pt x="655320" y="664350"/>
                  <a:pt x="655320" y="856084"/>
                </a:cubicBezTo>
                <a:cubicBezTo>
                  <a:pt x="655320" y="1047818"/>
                  <a:pt x="704497" y="1228067"/>
                  <a:pt x="791187" y="1384760"/>
                </a:cubicBezTo>
                <a:lnTo>
                  <a:pt x="224099" y="1712168"/>
                </a:lnTo>
                <a:cubicBezTo>
                  <a:pt x="81066" y="1459381"/>
                  <a:pt x="0" y="1167199"/>
                  <a:pt x="0" y="856084"/>
                </a:cubicBezTo>
                <a:cubicBezTo>
                  <a:pt x="0" y="544969"/>
                  <a:pt x="81066" y="252787"/>
                  <a:pt x="224100" y="0"/>
                </a:cubicBezTo>
                <a:close/>
              </a:path>
            </a:pathLst>
          </a:custGeom>
          <a:solidFill>
            <a:srgbClr val="519315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865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16" name="TextBox 121"/>
          <p:cNvSpPr>
            <a:spLocks noChangeArrowheads="1"/>
          </p:cNvSpPr>
          <p:nvPr/>
        </p:nvSpPr>
        <p:spPr bwMode="auto">
          <a:xfrm>
            <a:off x="5655664" y="3794281"/>
            <a:ext cx="886781" cy="880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40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30</a:t>
            </a:r>
            <a:endParaRPr lang="zh-CN" altLang="en-US" sz="40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4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days</a:t>
            </a:r>
            <a:endParaRPr lang="en-US" altLang="zh-CN" sz="20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TextBox 122"/>
          <p:cNvSpPr>
            <a:spLocks noChangeArrowheads="1"/>
          </p:cNvSpPr>
          <p:nvPr/>
        </p:nvSpPr>
        <p:spPr bwMode="auto">
          <a:xfrm>
            <a:off x="4756036" y="2136261"/>
            <a:ext cx="898002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8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24</a:t>
            </a:r>
            <a:endParaRPr lang="zh-CN" altLang="en-US" sz="28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n-US" altLang="zh-CN" sz="2000" b="1" dirty="0">
                <a:solidFill>
                  <a:srgbClr val="519315"/>
                </a:solidFill>
                <a:ea typeface="微软雅黑" panose="020B0503020204020204" charset="-122"/>
                <a:sym typeface="Arial" panose="020B0604020202020204" pitchFamily="34" charset="0"/>
              </a:rPr>
              <a:t>hours</a:t>
            </a:r>
            <a:endParaRPr lang="en-US" altLang="zh-CN" sz="1400" b="1" dirty="0">
              <a:solidFill>
                <a:srgbClr val="519315"/>
              </a:solidFill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342928" y="476592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1657350" y="5181600"/>
            <a:ext cx="3788410" cy="729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在此录入上述图表的综合描述说明，在此录入上述图表的描述说明。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332179" y="158472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6332175" y="2000318"/>
            <a:ext cx="3233205" cy="7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969560" y="4765924"/>
            <a:ext cx="1415754" cy="461657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522259" y="5181517"/>
            <a:ext cx="2310359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charset="-122"/>
              </a:rPr>
              <a:t>在此录入上述图表的描述说明，在此录入上述图表的描述说明。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charset="-122"/>
            </a:endParaRPr>
          </a:p>
        </p:txBody>
      </p:sp>
      <p:sp>
        <p:nvSpPr>
          <p:cNvPr id="23" name="矩形 3"/>
          <p:cNvSpPr>
            <a:spLocks noChangeArrowheads="1"/>
          </p:cNvSpPr>
          <p:nvPr/>
        </p:nvSpPr>
        <p:spPr bwMode="auto">
          <a:xfrm>
            <a:off x="4567389" y="313178"/>
            <a:ext cx="3060435" cy="666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735" b="1" dirty="0">
                <a:solidFill>
                  <a:srgbClr val="519315"/>
                </a:solidFill>
                <a:latin typeface="Arial" panose="020B0604020202020204" pitchFamily="34" charset="0"/>
                <a:cs typeface="Arial" panose="020B0604020202020204" pitchFamily="34" charset="0"/>
                <a:sym typeface="Impact" panose="020B0806030902050204" pitchFamily="34" charset="0"/>
              </a:rPr>
              <a:t>点击添加标题</a:t>
            </a:r>
            <a:endParaRPr lang="zh-CN" altLang="en-US" sz="3735" b="1" dirty="0">
              <a:solidFill>
                <a:srgbClr val="51931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29" grpId="0" animBg="1"/>
      <p:bldP spid="10" grpId="0" animBg="1"/>
      <p:bldP spid="11" grpId="0" animBg="1"/>
      <p:bldP spid="28" grpId="0" animBg="1"/>
      <p:bldP spid="13" grpId="0" animBg="1"/>
      <p:bldP spid="15" grpId="0" animBg="1"/>
      <p:bldP spid="16" grpId="0"/>
      <p:bldP spid="17" grpId="0"/>
      <p:bldP spid="31" grpId="0"/>
      <p:bldP spid="32" grpId="0"/>
      <p:bldP spid="35" grpId="0"/>
      <p:bldP spid="36" grpId="0"/>
      <p:bldP spid="37" grpId="0"/>
      <p:bldP spid="38" grpId="0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01 3"/>
          <p:cNvSpPr txBox="1"/>
          <p:nvPr/>
        </p:nvSpPr>
        <p:spPr>
          <a:xfrm>
            <a:off x="1391941" y="2519520"/>
            <a:ext cx="940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spc="300" dirty="0" smtClean="0">
                <a:solidFill>
                  <a:schemeClr val="accent3"/>
                </a:solidFill>
                <a:latin typeface="+mj-ea"/>
                <a:ea typeface="+mj-ea"/>
              </a:rPr>
              <a:t>感谢您的观看</a:t>
            </a:r>
            <a:endParaRPr lang="zh-CN" altLang="en-US" sz="7200" b="1" spc="300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8" name="01 12"/>
          <p:cNvSpPr txBox="1"/>
          <p:nvPr/>
        </p:nvSpPr>
        <p:spPr>
          <a:xfrm>
            <a:off x="2533526" y="3806994"/>
            <a:ext cx="712495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老师试讲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学校演讲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教学课件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】【</a:t>
            </a:r>
            <a:r>
              <a:rPr lang="zh-CN" altLang="en-US" sz="2135" dirty="0">
                <a:solidFill>
                  <a:schemeClr val="accent1"/>
                </a:solidFill>
                <a:latin typeface="+mj-ea"/>
                <a:ea typeface="+mj-ea"/>
              </a:rPr>
              <a:t>说课大赛</a:t>
            </a:r>
            <a:r>
              <a:rPr lang="en-US" altLang="zh-CN" sz="2135" dirty="0">
                <a:solidFill>
                  <a:schemeClr val="accent1"/>
                </a:solidFill>
                <a:latin typeface="+mj-ea"/>
                <a:ea typeface="+mj-ea"/>
              </a:rPr>
              <a:t>】</a:t>
            </a:r>
            <a:endParaRPr lang="zh-CN" altLang="en-US" sz="2135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01 13"/>
          <p:cNvSpPr txBox="1"/>
          <p:nvPr/>
        </p:nvSpPr>
        <p:spPr>
          <a:xfrm>
            <a:off x="3618230" y="4397375"/>
            <a:ext cx="49555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讲课人：</a:t>
            </a:r>
            <a:r>
              <a:rPr lang="en-US" altLang="zh-CN" dirty="0">
                <a:solidFill>
                  <a:schemeClr val="accent3"/>
                </a:solidFill>
                <a:latin typeface="+mj-ea"/>
                <a:ea typeface="+mj-ea"/>
              </a:rPr>
              <a:t>xxx</a:t>
            </a:r>
            <a:r>
              <a:rPr lang="zh-CN" altLang="en-US" dirty="0">
                <a:solidFill>
                  <a:schemeClr val="accent3"/>
                </a:solidFill>
                <a:latin typeface="+mj-ea"/>
                <a:ea typeface="+mj-ea"/>
              </a:rPr>
              <a:t>   时间：20XX年10月30日</a:t>
            </a:r>
            <a:endParaRPr lang="zh-CN" altLang="en-US" dirty="0">
              <a:solidFill>
                <a:schemeClr val="accent3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75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875"/>
                            </p:stCondLst>
                            <p:childTnLst>
                              <p:par>
                                <p:cTn id="1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黄绿色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5647</Words>
  <Application>WPS 演示</Application>
  <PresentationFormat>宽屏</PresentationFormat>
  <Paragraphs>750</Paragraphs>
  <Slides>40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61" baseType="lpstr">
      <vt:lpstr>Arial</vt:lpstr>
      <vt:lpstr>宋体</vt:lpstr>
      <vt:lpstr>Wingdings</vt:lpstr>
      <vt:lpstr>Franklin Gothic Book</vt:lpstr>
      <vt:lpstr>微软雅黑</vt:lpstr>
      <vt:lpstr>Calibri</vt:lpstr>
      <vt:lpstr>Impact</vt:lpstr>
      <vt:lpstr>Arial Unicode MS</vt:lpstr>
      <vt:lpstr>Arial Black</vt:lpstr>
      <vt:lpstr>方正大黑简体</vt:lpstr>
      <vt:lpstr>黑体</vt:lpstr>
      <vt:lpstr>Arial Unicode MS</vt:lpstr>
      <vt:lpstr>UKIJ Qolyazma</vt:lpstr>
      <vt:lpstr>Segoe Print</vt:lpstr>
      <vt:lpstr>Agency FB</vt:lpstr>
      <vt:lpstr>Trebuchet MS</vt:lpstr>
      <vt:lpstr>Arial Rounded MT Bold</vt:lpstr>
      <vt:lpstr>Times New Roman</vt:lpstr>
      <vt:lpstr>Open Sans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更多模版：亮亮图文旗舰店https:/liangliangtuwen.tmall.com</cp:keywords>
  <dc:description>更多模版：亮亮图文旗舰店https://liangliangtuwen.tmall.com</dc:description>
  <cp:lastModifiedBy>罗祉璇</cp:lastModifiedBy>
  <cp:revision>2</cp:revision>
  <dcterms:created xsi:type="dcterms:W3CDTF">2017-11-29T02:06:00Z</dcterms:created>
  <dcterms:modified xsi:type="dcterms:W3CDTF">2020-07-10T08:01:06Z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