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notesSlides/notesSlide23.xml" ContentType="application/vnd.openxmlformats-officedocument.presentationml.notesSlide+xml"/>
  <Override PartName="/ppt/charts/chart2.xml" ContentType="application/vnd.openxmlformats-officedocument.drawingml.chart+xml"/>
  <Override PartName="/ppt/notesSlides/notesSlide24.xml" ContentType="application/vnd.openxmlformats-officedocument.presentationml.notesSlide+xml"/>
  <Override PartName="/ppt/charts/chart3.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dia/audio10.wav" ContentType="audio/wav"/>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0"/>
  </p:notesMasterIdLst>
  <p:handoutMasterIdLst>
    <p:handoutMasterId r:id="rId31"/>
  </p:handoutMasterIdLst>
  <p:sldIdLst>
    <p:sldId id="314" r:id="rId2"/>
    <p:sldId id="316" r:id="rId3"/>
    <p:sldId id="289" r:id="rId4"/>
    <p:sldId id="290" r:id="rId5"/>
    <p:sldId id="291" r:id="rId6"/>
    <p:sldId id="292" r:id="rId7"/>
    <p:sldId id="293" r:id="rId8"/>
    <p:sldId id="294" r:id="rId9"/>
    <p:sldId id="295" r:id="rId10"/>
    <p:sldId id="296" r:id="rId11"/>
    <p:sldId id="297" r:id="rId12"/>
    <p:sldId id="298" r:id="rId13"/>
    <p:sldId id="299" r:id="rId14"/>
    <p:sldId id="300" r:id="rId15"/>
    <p:sldId id="301" r:id="rId16"/>
    <p:sldId id="302" r:id="rId17"/>
    <p:sldId id="303" r:id="rId18"/>
    <p:sldId id="304" r:id="rId19"/>
    <p:sldId id="305" r:id="rId20"/>
    <p:sldId id="306" r:id="rId21"/>
    <p:sldId id="307" r:id="rId22"/>
    <p:sldId id="308" r:id="rId23"/>
    <p:sldId id="309" r:id="rId24"/>
    <p:sldId id="310" r:id="rId25"/>
    <p:sldId id="311" r:id="rId26"/>
    <p:sldId id="312" r:id="rId27"/>
    <p:sldId id="313" r:id="rId28"/>
    <p:sldId id="315" r:id="rId29"/>
  </p:sldIdLst>
  <p:sldSz cx="12193588"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73">
          <p15:clr>
            <a:srgbClr val="A4A3A4"/>
          </p15:clr>
        </p15:guide>
        <p15:guide id="2" pos="386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C2FF"/>
    <a:srgbClr val="000000"/>
    <a:srgbClr val="ED5D6E"/>
    <a:srgbClr val="00BC9D"/>
    <a:srgbClr val="00AA8C"/>
    <a:srgbClr val="FFCB25"/>
    <a:srgbClr val="30B9EC"/>
    <a:srgbClr val="EF7584"/>
    <a:srgbClr val="F18794"/>
    <a:srgbClr val="EF71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09" autoAdjust="0"/>
    <p:restoredTop sz="95889" autoAdjust="0"/>
  </p:normalViewPr>
  <p:slideViewPr>
    <p:cSldViewPr snapToGrid="0" snapToObjects="1">
      <p:cViewPr varScale="1">
        <p:scale>
          <a:sx n="90" d="100"/>
          <a:sy n="90" d="100"/>
        </p:scale>
        <p:origin x="636" y="78"/>
      </p:cViewPr>
      <p:guideLst>
        <p:guide orient="horz" pos="2073"/>
        <p:guide pos="3864"/>
      </p:guideLst>
    </p:cSldViewPr>
  </p:slideViewPr>
  <p:notesTextViewPr>
    <p:cViewPr>
      <p:scale>
        <a:sx n="1" d="1"/>
        <a:sy n="1" d="1"/>
      </p:scale>
      <p:origin x="0" y="0"/>
    </p:cViewPr>
  </p:notesTextViewPr>
  <p:sorterViewPr>
    <p:cViewPr>
      <p:scale>
        <a:sx n="75" d="100"/>
        <a:sy n="75" d="100"/>
      </p:scale>
      <p:origin x="0" y="0"/>
    </p:cViewPr>
  </p:sorterViewPr>
  <p:notesViewPr>
    <p:cSldViewPr snapToGrid="0" snapToObjects="1">
      <p:cViewPr varScale="1">
        <p:scale>
          <a:sx n="67" d="100"/>
          <a:sy n="67" d="100"/>
        </p:scale>
        <p:origin x="2944"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cmpd="sng" algn="ctr">
              <a:solidFill>
                <a:schemeClr val="tx2">
                  <a:lumMod val="75000"/>
                </a:schemeClr>
              </a:solidFill>
              <a:prstDash val="solid"/>
              <a:round/>
            </a:ln>
            <a:effectLst/>
          </c:spPr>
          <c:marker>
            <c:symbol val="none"/>
          </c:marker>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4.3</c:v>
                </c:pt>
                <c:pt idx="1">
                  <c:v>2.5</c:v>
                </c:pt>
                <c:pt idx="2">
                  <c:v>3.5</c:v>
                </c:pt>
                <c:pt idx="3">
                  <c:v>4.5</c:v>
                </c:pt>
                <c:pt idx="4">
                  <c:v>4</c:v>
                </c:pt>
                <c:pt idx="5">
                  <c:v>5</c:v>
                </c:pt>
              </c:numCache>
            </c:numRef>
          </c:val>
          <c:smooth val="0"/>
        </c:ser>
        <c:ser>
          <c:idx val="1"/>
          <c:order val="1"/>
          <c:tx>
            <c:strRef>
              <c:f>Sheet1!$C$1</c:f>
              <c:strCache>
                <c:ptCount val="1"/>
                <c:pt idx="0">
                  <c:v>系列 2</c:v>
                </c:pt>
              </c:strCache>
            </c:strRef>
          </c:tx>
          <c:spPr>
            <a:ln w="28575" cap="rnd" cmpd="sng" algn="ctr">
              <a:solidFill>
                <a:srgbClr val="FFC000"/>
              </a:solidFill>
              <a:prstDash val="solid"/>
              <a:round/>
            </a:ln>
            <a:effectLst/>
          </c:spPr>
          <c:marker>
            <c:symbol val="none"/>
          </c:marker>
          <c:dLbls>
            <c:spPr>
              <a:noFill/>
              <a:ln>
                <a:noFill/>
              </a:ln>
              <a:effectLst/>
            </c:spPr>
            <c:txPr>
              <a:bodyPr rot="0" spcFirstLastPara="1" vertOverflow="ellipsis" horzOverflow="overflow"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2.4</c:v>
                </c:pt>
                <c:pt idx="1">
                  <c:v>4.4000000000000004</c:v>
                </c:pt>
                <c:pt idx="2">
                  <c:v>1.8</c:v>
                </c:pt>
                <c:pt idx="3">
                  <c:v>2.8</c:v>
                </c:pt>
                <c:pt idx="4">
                  <c:v>3</c:v>
                </c:pt>
                <c:pt idx="5">
                  <c:v>5</c:v>
                </c:pt>
              </c:numCache>
            </c:numRef>
          </c:val>
          <c:smooth val="0"/>
        </c:ser>
        <c:dLbls>
          <c:showLegendKey val="0"/>
          <c:showVal val="0"/>
          <c:showCatName val="0"/>
          <c:showSerName val="0"/>
          <c:showPercent val="0"/>
          <c:showBubbleSize val="0"/>
        </c:dLbls>
        <c:smooth val="0"/>
        <c:axId val="-880447008"/>
        <c:axId val="-880445920"/>
      </c:lineChart>
      <c:catAx>
        <c:axId val="-880447008"/>
        <c:scaling>
          <c:orientation val="minMax"/>
        </c:scaling>
        <c:delete val="1"/>
        <c:axPos val="b"/>
        <c:numFmt formatCode="General" sourceLinked="1"/>
        <c:majorTickMark val="none"/>
        <c:minorTickMark val="none"/>
        <c:tickLblPos val="none"/>
        <c:crossAx val="-880445920"/>
        <c:crosses val="autoZero"/>
        <c:auto val="1"/>
        <c:lblAlgn val="ctr"/>
        <c:lblOffset val="100"/>
        <c:noMultiLvlLbl val="0"/>
      </c:catAx>
      <c:valAx>
        <c:axId val="-880445920"/>
        <c:scaling>
          <c:orientation val="minMax"/>
          <c:min val="1"/>
        </c:scaling>
        <c:delete val="1"/>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one"/>
        <c:crossAx val="-880447008"/>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cmpd="sng" algn="ctr">
              <a:solidFill>
                <a:schemeClr val="tx2">
                  <a:lumMod val="75000"/>
                </a:schemeClr>
              </a:solidFill>
              <a:prstDash val="solid"/>
              <a:round/>
            </a:ln>
            <a:effectLst/>
          </c:spPr>
          <c:marker>
            <c:symbol val="none"/>
          </c:marker>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4.3</c:v>
                </c:pt>
                <c:pt idx="1">
                  <c:v>2.5</c:v>
                </c:pt>
                <c:pt idx="2">
                  <c:v>3.5</c:v>
                </c:pt>
                <c:pt idx="3">
                  <c:v>4.5</c:v>
                </c:pt>
                <c:pt idx="4">
                  <c:v>4</c:v>
                </c:pt>
                <c:pt idx="5">
                  <c:v>5</c:v>
                </c:pt>
              </c:numCache>
            </c:numRef>
          </c:val>
          <c:smooth val="0"/>
        </c:ser>
        <c:ser>
          <c:idx val="1"/>
          <c:order val="1"/>
          <c:tx>
            <c:strRef>
              <c:f>Sheet1!$C$1</c:f>
              <c:strCache>
                <c:ptCount val="1"/>
                <c:pt idx="0">
                  <c:v>系列 2</c:v>
                </c:pt>
              </c:strCache>
            </c:strRef>
          </c:tx>
          <c:spPr>
            <a:ln w="28575" cap="rnd" cmpd="sng" algn="ctr">
              <a:solidFill>
                <a:srgbClr val="FFC000"/>
              </a:solidFill>
              <a:prstDash val="solid"/>
              <a:round/>
            </a:ln>
            <a:effectLst/>
          </c:spPr>
          <c:marker>
            <c:symbol val="none"/>
          </c:marker>
          <c:dLbls>
            <c:spPr>
              <a:noFill/>
              <a:ln>
                <a:noFill/>
              </a:ln>
              <a:effectLst/>
            </c:spPr>
            <c:txPr>
              <a:bodyPr rot="0" spcFirstLastPara="1" vertOverflow="ellipsis" horzOverflow="overflow"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2.4</c:v>
                </c:pt>
                <c:pt idx="1">
                  <c:v>4.4000000000000004</c:v>
                </c:pt>
                <c:pt idx="2">
                  <c:v>1.8</c:v>
                </c:pt>
                <c:pt idx="3">
                  <c:v>2.8</c:v>
                </c:pt>
                <c:pt idx="4">
                  <c:v>3</c:v>
                </c:pt>
                <c:pt idx="5">
                  <c:v>5</c:v>
                </c:pt>
              </c:numCache>
            </c:numRef>
          </c:val>
          <c:smooth val="0"/>
        </c:ser>
        <c:dLbls>
          <c:showLegendKey val="0"/>
          <c:showVal val="0"/>
          <c:showCatName val="0"/>
          <c:showSerName val="0"/>
          <c:showPercent val="0"/>
          <c:showBubbleSize val="0"/>
        </c:dLbls>
        <c:smooth val="0"/>
        <c:axId val="-880445376"/>
        <c:axId val="-880444288"/>
      </c:lineChart>
      <c:catAx>
        <c:axId val="-880445376"/>
        <c:scaling>
          <c:orientation val="minMax"/>
        </c:scaling>
        <c:delete val="1"/>
        <c:axPos val="b"/>
        <c:numFmt formatCode="General" sourceLinked="1"/>
        <c:majorTickMark val="none"/>
        <c:minorTickMark val="none"/>
        <c:tickLblPos val="none"/>
        <c:crossAx val="-880444288"/>
        <c:crosses val="autoZero"/>
        <c:auto val="1"/>
        <c:lblAlgn val="ctr"/>
        <c:lblOffset val="100"/>
        <c:noMultiLvlLbl val="0"/>
      </c:catAx>
      <c:valAx>
        <c:axId val="-880444288"/>
        <c:scaling>
          <c:orientation val="minMax"/>
          <c:min val="1"/>
        </c:scaling>
        <c:delete val="1"/>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one"/>
        <c:crossAx val="-880445376"/>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cmpd="sng" algn="ctr">
              <a:solidFill>
                <a:schemeClr val="tx2">
                  <a:lumMod val="75000"/>
                </a:schemeClr>
              </a:solidFill>
              <a:prstDash val="solid"/>
              <a:round/>
            </a:ln>
            <a:effectLst/>
          </c:spPr>
          <c:marker>
            <c:symbol val="none"/>
          </c:marker>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4.3</c:v>
                </c:pt>
                <c:pt idx="1">
                  <c:v>2.5</c:v>
                </c:pt>
                <c:pt idx="2">
                  <c:v>3.5</c:v>
                </c:pt>
                <c:pt idx="3">
                  <c:v>4.5</c:v>
                </c:pt>
                <c:pt idx="4">
                  <c:v>4</c:v>
                </c:pt>
                <c:pt idx="5">
                  <c:v>5</c:v>
                </c:pt>
              </c:numCache>
            </c:numRef>
          </c:val>
          <c:smooth val="0"/>
        </c:ser>
        <c:ser>
          <c:idx val="1"/>
          <c:order val="1"/>
          <c:tx>
            <c:strRef>
              <c:f>Sheet1!$C$1</c:f>
              <c:strCache>
                <c:ptCount val="1"/>
                <c:pt idx="0">
                  <c:v>系列 2</c:v>
                </c:pt>
              </c:strCache>
            </c:strRef>
          </c:tx>
          <c:spPr>
            <a:ln w="28575" cap="rnd" cmpd="sng" algn="ctr">
              <a:solidFill>
                <a:srgbClr val="FFC000"/>
              </a:solidFill>
              <a:prstDash val="solid"/>
              <a:round/>
            </a:ln>
            <a:effectLst/>
          </c:spPr>
          <c:marker>
            <c:symbol val="none"/>
          </c:marker>
          <c:dLbls>
            <c:spPr>
              <a:noFill/>
              <a:ln>
                <a:noFill/>
              </a:ln>
              <a:effectLst/>
            </c:spPr>
            <c:txPr>
              <a:bodyPr rot="0" spcFirstLastPara="1" vertOverflow="ellipsis" horzOverflow="overflow"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2.4</c:v>
                </c:pt>
                <c:pt idx="1">
                  <c:v>4.4000000000000004</c:v>
                </c:pt>
                <c:pt idx="2">
                  <c:v>1.8</c:v>
                </c:pt>
                <c:pt idx="3">
                  <c:v>2.8</c:v>
                </c:pt>
                <c:pt idx="4">
                  <c:v>3</c:v>
                </c:pt>
                <c:pt idx="5">
                  <c:v>5</c:v>
                </c:pt>
              </c:numCache>
            </c:numRef>
          </c:val>
          <c:smooth val="0"/>
        </c:ser>
        <c:dLbls>
          <c:showLegendKey val="0"/>
          <c:showVal val="0"/>
          <c:showCatName val="0"/>
          <c:showSerName val="0"/>
          <c:showPercent val="0"/>
          <c:showBubbleSize val="0"/>
        </c:dLbls>
        <c:smooth val="0"/>
        <c:axId val="-880448640"/>
        <c:axId val="-880447552"/>
      </c:lineChart>
      <c:catAx>
        <c:axId val="-880448640"/>
        <c:scaling>
          <c:orientation val="minMax"/>
        </c:scaling>
        <c:delete val="1"/>
        <c:axPos val="b"/>
        <c:numFmt formatCode="General" sourceLinked="1"/>
        <c:majorTickMark val="none"/>
        <c:minorTickMark val="none"/>
        <c:tickLblPos val="none"/>
        <c:crossAx val="-880447552"/>
        <c:crosses val="autoZero"/>
        <c:auto val="1"/>
        <c:lblAlgn val="ctr"/>
        <c:lblOffset val="100"/>
        <c:noMultiLvlLbl val="0"/>
      </c:catAx>
      <c:valAx>
        <c:axId val="-880447552"/>
        <c:scaling>
          <c:orientation val="minMax"/>
          <c:min val="1"/>
        </c:scaling>
        <c:delete val="1"/>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one"/>
        <c:crossAx val="-880448640"/>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5414D64-4C72-F743-9FA7-30E1416F032F}" type="datetimeFigureOut">
              <a:rPr kumimoji="1" lang="zh-CN" altLang="en-US" smtClean="0"/>
              <a:pPr/>
              <a:t>2018/6/1</a:t>
            </a:fld>
            <a:endParaRPr kumimoji="1"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08AC06B-2500-6746-86EB-290A6F036D0D}" type="slidenum">
              <a:rPr kumimoji="1" lang="zh-CN" altLang="en-US" smtClean="0"/>
              <a:pPr/>
              <a:t>‹#›</a:t>
            </a:fld>
            <a:endParaRPr kumimoji="1" lang="zh-CN" altLang="en-US"/>
          </a:p>
        </p:txBody>
      </p:sp>
    </p:spTree>
    <p:extLst>
      <p:ext uri="{BB962C8B-B14F-4D97-AF65-F5344CB8AC3E}">
        <p14:creationId xmlns:p14="http://schemas.microsoft.com/office/powerpoint/2010/main" val="11281840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51C0B9-940E-4082-9715-AEBEC6AC0779}" type="datetimeFigureOut">
              <a:rPr lang="zh-CN" altLang="en-US" smtClean="0"/>
              <a:pPr/>
              <a:t>2018/6/1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82E234-263E-4B8B-B6D7-C1498C61914B}" type="slidenum">
              <a:rPr lang="zh-CN" altLang="en-US" smtClean="0"/>
              <a:pPr/>
              <a:t>‹#›</a:t>
            </a:fld>
            <a:endParaRPr lang="zh-CN" altLang="en-US"/>
          </a:p>
        </p:txBody>
      </p:sp>
    </p:spTree>
    <p:extLst>
      <p:ext uri="{BB962C8B-B14F-4D97-AF65-F5344CB8AC3E}">
        <p14:creationId xmlns:p14="http://schemas.microsoft.com/office/powerpoint/2010/main" val="1618263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亮亮图文旗舰店</a:t>
            </a:r>
            <a:r>
              <a:rPr lang="en-US" altLang="zh-CN" dirty="0" smtClean="0"/>
              <a:t>https://liangliangtuwen.tmall.com</a:t>
            </a:r>
            <a:endParaRPr lang="en-US" altLang="zh-CN" dirty="0"/>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1</a:t>
            </a:fld>
            <a:endParaRPr lang="zh-CN" altLang="en-US"/>
          </a:p>
        </p:txBody>
      </p:sp>
    </p:spTree>
    <p:extLst>
      <p:ext uri="{BB962C8B-B14F-4D97-AF65-F5344CB8AC3E}">
        <p14:creationId xmlns:p14="http://schemas.microsoft.com/office/powerpoint/2010/main" val="2940375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2</a:t>
            </a:fld>
            <a:endParaRPr lang="zh-CN" altLang="en-US"/>
          </a:p>
        </p:txBody>
      </p:sp>
    </p:spTree>
    <p:extLst>
      <p:ext uri="{BB962C8B-B14F-4D97-AF65-F5344CB8AC3E}">
        <p14:creationId xmlns:p14="http://schemas.microsoft.com/office/powerpoint/2010/main" val="3254839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3</a:t>
            </a:fld>
            <a:endParaRPr lang="zh-CN" altLang="en-US"/>
          </a:p>
        </p:txBody>
      </p:sp>
    </p:spTree>
    <p:extLst>
      <p:ext uri="{BB962C8B-B14F-4D97-AF65-F5344CB8AC3E}">
        <p14:creationId xmlns:p14="http://schemas.microsoft.com/office/powerpoint/2010/main" val="2734849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4</a:t>
            </a:fld>
            <a:endParaRPr lang="zh-CN" altLang="en-US"/>
          </a:p>
        </p:txBody>
      </p:sp>
    </p:spTree>
    <p:extLst>
      <p:ext uri="{BB962C8B-B14F-4D97-AF65-F5344CB8AC3E}">
        <p14:creationId xmlns:p14="http://schemas.microsoft.com/office/powerpoint/2010/main" val="3182977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5</a:t>
            </a:fld>
            <a:endParaRPr lang="zh-CN" altLang="en-US"/>
          </a:p>
        </p:txBody>
      </p:sp>
    </p:spTree>
    <p:extLst>
      <p:ext uri="{BB962C8B-B14F-4D97-AF65-F5344CB8AC3E}">
        <p14:creationId xmlns:p14="http://schemas.microsoft.com/office/powerpoint/2010/main" val="466686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6</a:t>
            </a:fld>
            <a:endParaRPr lang="zh-CN" altLang="en-US"/>
          </a:p>
        </p:txBody>
      </p:sp>
    </p:spTree>
    <p:extLst>
      <p:ext uri="{BB962C8B-B14F-4D97-AF65-F5344CB8AC3E}">
        <p14:creationId xmlns:p14="http://schemas.microsoft.com/office/powerpoint/2010/main" val="3403570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7</a:t>
            </a:fld>
            <a:endParaRPr lang="zh-CN" altLang="en-US"/>
          </a:p>
        </p:txBody>
      </p:sp>
    </p:spTree>
    <p:extLst>
      <p:ext uri="{BB962C8B-B14F-4D97-AF65-F5344CB8AC3E}">
        <p14:creationId xmlns:p14="http://schemas.microsoft.com/office/powerpoint/2010/main" val="3187242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8</a:t>
            </a:fld>
            <a:endParaRPr lang="zh-CN" altLang="en-US"/>
          </a:p>
        </p:txBody>
      </p:sp>
    </p:spTree>
    <p:extLst>
      <p:ext uri="{BB962C8B-B14F-4D97-AF65-F5344CB8AC3E}">
        <p14:creationId xmlns:p14="http://schemas.microsoft.com/office/powerpoint/2010/main" val="2676508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9</a:t>
            </a:fld>
            <a:endParaRPr lang="zh-CN" altLang="en-US"/>
          </a:p>
        </p:txBody>
      </p:sp>
    </p:spTree>
    <p:extLst>
      <p:ext uri="{BB962C8B-B14F-4D97-AF65-F5344CB8AC3E}">
        <p14:creationId xmlns:p14="http://schemas.microsoft.com/office/powerpoint/2010/main" val="18998987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10</a:t>
            </a:fld>
            <a:endParaRPr lang="zh-CN" altLang="en-US"/>
          </a:p>
        </p:txBody>
      </p:sp>
    </p:spTree>
    <p:extLst>
      <p:ext uri="{BB962C8B-B14F-4D97-AF65-F5344CB8AC3E}">
        <p14:creationId xmlns:p14="http://schemas.microsoft.com/office/powerpoint/2010/main" val="30713434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11</a:t>
            </a:fld>
            <a:endParaRPr lang="zh-CN" altLang="en-US"/>
          </a:p>
        </p:txBody>
      </p:sp>
    </p:spTree>
    <p:extLst>
      <p:ext uri="{BB962C8B-B14F-4D97-AF65-F5344CB8AC3E}">
        <p14:creationId xmlns:p14="http://schemas.microsoft.com/office/powerpoint/2010/main" val="3247785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12</a:t>
            </a:fld>
            <a:endParaRPr lang="zh-CN" altLang="en-US"/>
          </a:p>
        </p:txBody>
      </p:sp>
    </p:spTree>
    <p:extLst>
      <p:ext uri="{BB962C8B-B14F-4D97-AF65-F5344CB8AC3E}">
        <p14:creationId xmlns:p14="http://schemas.microsoft.com/office/powerpoint/2010/main" val="2370551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13</a:t>
            </a:fld>
            <a:endParaRPr lang="zh-CN" altLang="en-US"/>
          </a:p>
        </p:txBody>
      </p:sp>
    </p:spTree>
    <p:extLst>
      <p:ext uri="{BB962C8B-B14F-4D97-AF65-F5344CB8AC3E}">
        <p14:creationId xmlns:p14="http://schemas.microsoft.com/office/powerpoint/2010/main" val="2859868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14</a:t>
            </a:fld>
            <a:endParaRPr lang="zh-CN" altLang="en-US"/>
          </a:p>
        </p:txBody>
      </p:sp>
    </p:spTree>
    <p:extLst>
      <p:ext uri="{BB962C8B-B14F-4D97-AF65-F5344CB8AC3E}">
        <p14:creationId xmlns:p14="http://schemas.microsoft.com/office/powerpoint/2010/main" val="10483359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15</a:t>
            </a:fld>
            <a:endParaRPr lang="zh-CN" altLang="en-US"/>
          </a:p>
        </p:txBody>
      </p:sp>
    </p:spTree>
    <p:extLst>
      <p:ext uri="{BB962C8B-B14F-4D97-AF65-F5344CB8AC3E}">
        <p14:creationId xmlns:p14="http://schemas.microsoft.com/office/powerpoint/2010/main" val="17056680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16</a:t>
            </a:fld>
            <a:endParaRPr lang="zh-CN" altLang="en-US"/>
          </a:p>
        </p:txBody>
      </p:sp>
    </p:spTree>
    <p:extLst>
      <p:ext uri="{BB962C8B-B14F-4D97-AF65-F5344CB8AC3E}">
        <p14:creationId xmlns:p14="http://schemas.microsoft.com/office/powerpoint/2010/main" val="40136805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17</a:t>
            </a:fld>
            <a:endParaRPr lang="zh-CN" altLang="en-US"/>
          </a:p>
        </p:txBody>
      </p:sp>
    </p:spTree>
    <p:extLst>
      <p:ext uri="{BB962C8B-B14F-4D97-AF65-F5344CB8AC3E}">
        <p14:creationId xmlns:p14="http://schemas.microsoft.com/office/powerpoint/2010/main" val="8212201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18</a:t>
            </a:fld>
            <a:endParaRPr lang="zh-CN" altLang="en-US"/>
          </a:p>
        </p:txBody>
      </p:sp>
    </p:spTree>
    <p:extLst>
      <p:ext uri="{BB962C8B-B14F-4D97-AF65-F5344CB8AC3E}">
        <p14:creationId xmlns:p14="http://schemas.microsoft.com/office/powerpoint/2010/main" val="3164701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19</a:t>
            </a:fld>
            <a:endParaRPr lang="zh-CN" altLang="en-US"/>
          </a:p>
        </p:txBody>
      </p:sp>
    </p:spTree>
    <p:extLst>
      <p:ext uri="{BB962C8B-B14F-4D97-AF65-F5344CB8AC3E}">
        <p14:creationId xmlns:p14="http://schemas.microsoft.com/office/powerpoint/2010/main" val="42678683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20</a:t>
            </a:fld>
            <a:endParaRPr lang="zh-CN" altLang="en-US"/>
          </a:p>
        </p:txBody>
      </p:sp>
    </p:spTree>
    <p:extLst>
      <p:ext uri="{BB962C8B-B14F-4D97-AF65-F5344CB8AC3E}">
        <p14:creationId xmlns:p14="http://schemas.microsoft.com/office/powerpoint/2010/main" val="4489704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21</a:t>
            </a:fld>
            <a:endParaRPr lang="zh-CN" altLang="en-US"/>
          </a:p>
        </p:txBody>
      </p:sp>
    </p:spTree>
    <p:extLst>
      <p:ext uri="{BB962C8B-B14F-4D97-AF65-F5344CB8AC3E}">
        <p14:creationId xmlns:p14="http://schemas.microsoft.com/office/powerpoint/2010/main" val="42361129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22</a:t>
            </a:fld>
            <a:endParaRPr lang="zh-CN" altLang="en-US"/>
          </a:p>
        </p:txBody>
      </p:sp>
    </p:spTree>
    <p:extLst>
      <p:ext uri="{BB962C8B-B14F-4D97-AF65-F5344CB8AC3E}">
        <p14:creationId xmlns:p14="http://schemas.microsoft.com/office/powerpoint/2010/main" val="38177106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23</a:t>
            </a:fld>
            <a:endParaRPr lang="zh-CN" altLang="en-US"/>
          </a:p>
        </p:txBody>
      </p:sp>
    </p:spTree>
    <p:extLst>
      <p:ext uri="{BB962C8B-B14F-4D97-AF65-F5344CB8AC3E}">
        <p14:creationId xmlns:p14="http://schemas.microsoft.com/office/powerpoint/2010/main" val="36610912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24</a:t>
            </a:fld>
            <a:endParaRPr lang="zh-CN" altLang="en-US"/>
          </a:p>
        </p:txBody>
      </p:sp>
    </p:spTree>
    <p:extLst>
      <p:ext uri="{BB962C8B-B14F-4D97-AF65-F5344CB8AC3E}">
        <p14:creationId xmlns:p14="http://schemas.microsoft.com/office/powerpoint/2010/main" val="23680207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25</a:t>
            </a:fld>
            <a:endParaRPr lang="zh-CN" altLang="en-US"/>
          </a:p>
        </p:txBody>
      </p:sp>
    </p:spTree>
    <p:extLst>
      <p:ext uri="{BB962C8B-B14F-4D97-AF65-F5344CB8AC3E}">
        <p14:creationId xmlns:p14="http://schemas.microsoft.com/office/powerpoint/2010/main" val="22559510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26</a:t>
            </a:fld>
            <a:endParaRPr lang="zh-CN" altLang="en-US"/>
          </a:p>
        </p:txBody>
      </p:sp>
    </p:spTree>
    <p:extLst>
      <p:ext uri="{BB962C8B-B14F-4D97-AF65-F5344CB8AC3E}">
        <p14:creationId xmlns:p14="http://schemas.microsoft.com/office/powerpoint/2010/main" val="37985421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27</a:t>
            </a:fld>
            <a:endParaRPr lang="zh-CN" altLang="en-US"/>
          </a:p>
        </p:txBody>
      </p:sp>
    </p:spTree>
    <p:extLst>
      <p:ext uri="{BB962C8B-B14F-4D97-AF65-F5344CB8AC3E}">
        <p14:creationId xmlns:p14="http://schemas.microsoft.com/office/powerpoint/2010/main" val="28101772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28</a:t>
            </a:fld>
            <a:endParaRPr lang="zh-CN" altLang="en-US"/>
          </a:p>
        </p:txBody>
      </p:sp>
    </p:spTree>
    <p:extLst>
      <p:ext uri="{BB962C8B-B14F-4D97-AF65-F5344CB8AC3E}">
        <p14:creationId xmlns:p14="http://schemas.microsoft.com/office/powerpoint/2010/main" val="1915960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标题幻灯片">
    <p:bg>
      <p:bgPr>
        <a:pattFill prst="wdDnDiag">
          <a:fgClr>
            <a:schemeClr val="bg2"/>
          </a:fgClr>
          <a:bgClr>
            <a:schemeClr val="bg1"/>
          </a:bgClr>
        </a:pattFill>
        <a:effectLst/>
      </p:bgPr>
    </p:bg>
    <p:spTree>
      <p:nvGrpSpPr>
        <p:cNvPr id="1" name=""/>
        <p:cNvGrpSpPr/>
        <p:nvPr/>
      </p:nvGrpSpPr>
      <p:grpSpPr>
        <a:xfrm>
          <a:off x="0" y="0"/>
          <a:ext cx="0" cy="0"/>
          <a:chOff x="0" y="0"/>
          <a:chExt cx="0" cy="0"/>
        </a:xfrm>
      </p:grpSpPr>
      <p:sp>
        <p:nvSpPr>
          <p:cNvPr id="2" name="TextBox 1"/>
          <p:cNvSpPr txBox="1"/>
          <p:nvPr userDrawn="1"/>
        </p:nvSpPr>
        <p:spPr>
          <a:xfrm>
            <a:off x="-2331499" y="7364968"/>
            <a:ext cx="843501" cy="369332"/>
          </a:xfrm>
          <a:prstGeom prst="rect">
            <a:avLst/>
          </a:prstGeom>
          <a:noFill/>
        </p:spPr>
        <p:txBody>
          <a:bodyPr wrap="none" rtlCol="0">
            <a:spAutoFit/>
          </a:bodyPr>
          <a:lstStyle/>
          <a:p>
            <a:pPr algn="ctr"/>
            <a:r>
              <a:rPr lang="en-US" altLang="zh-CN" dirty="0" smtClean="0">
                <a:solidFill>
                  <a:schemeClr val="bg1"/>
                </a:solidFill>
              </a:rPr>
              <a:t>home</a:t>
            </a:r>
            <a:endParaRPr lang="zh-CN" altLang="en-US" dirty="0">
              <a:solidFill>
                <a:schemeClr val="bg1"/>
              </a:solidFill>
            </a:endParaRPr>
          </a:p>
        </p:txBody>
      </p:sp>
      <p:sp>
        <p:nvSpPr>
          <p:cNvPr id="4" name="loading_white"/>
          <p:cNvSpPr/>
          <p:nvPr userDrawn="1"/>
        </p:nvSpPr>
        <p:spPr>
          <a:xfrm>
            <a:off x="4929430" y="3384550"/>
            <a:ext cx="2334728" cy="889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loading_green"/>
          <p:cNvSpPr/>
          <p:nvPr userDrawn="1"/>
        </p:nvSpPr>
        <p:spPr>
          <a:xfrm>
            <a:off x="4929430" y="3384550"/>
            <a:ext cx="2334728" cy="88900"/>
          </a:xfrm>
          <a:prstGeom prst="rect">
            <a:avLst/>
          </a:prstGeom>
          <a:solidFill>
            <a:srgbClr val="8EC83E"/>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loading_text"/>
          <p:cNvSpPr txBox="1"/>
          <p:nvPr userDrawn="1"/>
        </p:nvSpPr>
        <p:spPr>
          <a:xfrm>
            <a:off x="4929430" y="3035754"/>
            <a:ext cx="2334728" cy="307777"/>
          </a:xfrm>
          <a:prstGeom prst="rect">
            <a:avLst/>
          </a:prstGeom>
          <a:noFill/>
        </p:spPr>
        <p:txBody>
          <a:bodyPr wrap="square" rtlCol="0">
            <a:spAutoFit/>
          </a:bodyPr>
          <a:lstStyle/>
          <a:p>
            <a:pPr algn="ctr"/>
            <a:r>
              <a:rPr lang="en-US" altLang="zh-CN" sz="1400" dirty="0" smtClean="0">
                <a:solidFill>
                  <a:srgbClr val="30B9EC"/>
                </a:solidFill>
                <a:latin typeface="Arial" panose="020B0604020202020204" pitchFamily="34" charset="0"/>
                <a:cs typeface="Arial" panose="020B0604020202020204" pitchFamily="34" charset="0"/>
              </a:rPr>
              <a:t>Loading …</a:t>
            </a:r>
            <a:endParaRPr lang="zh-CN" altLang="en-US" sz="1400" dirty="0">
              <a:solidFill>
                <a:srgbClr val="30B9EC"/>
              </a:solidFill>
              <a:latin typeface="Arial" panose="020B0604020202020204" pitchFamily="34" charset="0"/>
              <a:cs typeface="Arial" panose="020B0604020202020204" pitchFamily="34" charset="0"/>
            </a:endParaRPr>
          </a:p>
        </p:txBody>
      </p:sp>
      <p:sp>
        <p:nvSpPr>
          <p:cNvPr id="5" name="椭圆 4"/>
          <p:cNvSpPr/>
          <p:nvPr/>
        </p:nvSpPr>
        <p:spPr>
          <a:xfrm>
            <a:off x="4116794" y="3074272"/>
            <a:ext cx="709456" cy="709456"/>
          </a:xfrm>
          <a:prstGeom prst="ellipse">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929430" y="3074272"/>
            <a:ext cx="709456" cy="70945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42066" y="3074272"/>
            <a:ext cx="709456" cy="709456"/>
          </a:xfrm>
          <a:prstGeom prst="ellipse">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6554702" y="3074272"/>
            <a:ext cx="709456" cy="709456"/>
          </a:xfrm>
          <a:prstGeom prst="ellipse">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7367338" y="3074272"/>
            <a:ext cx="709456" cy="709456"/>
          </a:xfrm>
          <a:prstGeom prst="ellipse">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3" name="mask"/>
          <p:cNvSpPr/>
          <p:nvPr userDrawn="1"/>
        </p:nvSpPr>
        <p:spPr>
          <a:xfrm>
            <a:off x="1381260" y="0"/>
            <a:ext cx="1219358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userDrawn="1"/>
        </p:nvSpPr>
        <p:spPr>
          <a:xfrm>
            <a:off x="6096794" y="201612"/>
            <a:ext cx="863600" cy="86360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17" name="圆角矩形 16"/>
          <p:cNvSpPr/>
          <p:nvPr userDrawn="1"/>
        </p:nvSpPr>
        <p:spPr>
          <a:xfrm>
            <a:off x="9398317" y="888999"/>
            <a:ext cx="180975" cy="180975"/>
          </a:xfrm>
          <a:prstGeom prst="round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userDrawn="1"/>
        </p:nvSpPr>
        <p:spPr>
          <a:xfrm>
            <a:off x="7025209" y="1152524"/>
            <a:ext cx="257175" cy="257175"/>
          </a:xfrm>
          <a:prstGeom prst="round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userDrawn="1"/>
        </p:nvSpPr>
        <p:spPr>
          <a:xfrm>
            <a:off x="10482017" y="849312"/>
            <a:ext cx="431800" cy="431800"/>
          </a:xfrm>
          <a:prstGeom prst="round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userDrawn="1"/>
        </p:nvSpPr>
        <p:spPr>
          <a:xfrm>
            <a:off x="10260601" y="291482"/>
            <a:ext cx="210457" cy="210457"/>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userDrawn="1"/>
        </p:nvSpPr>
        <p:spPr>
          <a:xfrm>
            <a:off x="10947315" y="-15505"/>
            <a:ext cx="657225" cy="6572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userDrawn="1"/>
        </p:nvSpPr>
        <p:spPr>
          <a:xfrm>
            <a:off x="5478326" y="654891"/>
            <a:ext cx="285750" cy="285750"/>
          </a:xfrm>
          <a:prstGeom prst="round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userDrawn="1"/>
        </p:nvSpPr>
        <p:spPr>
          <a:xfrm>
            <a:off x="1533564" y="1019585"/>
            <a:ext cx="386242" cy="327736"/>
          </a:xfrm>
          <a:prstGeom prst="round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userDrawn="1"/>
        </p:nvSpPr>
        <p:spPr>
          <a:xfrm>
            <a:off x="3633378" y="588216"/>
            <a:ext cx="209550" cy="20955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userDrawn="1"/>
        </p:nvSpPr>
        <p:spPr>
          <a:xfrm>
            <a:off x="641350" y="1039747"/>
            <a:ext cx="400050" cy="400050"/>
          </a:xfrm>
          <a:prstGeom prst="round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userDrawn="1"/>
        </p:nvSpPr>
        <p:spPr>
          <a:xfrm>
            <a:off x="9515860" y="230505"/>
            <a:ext cx="504825" cy="504825"/>
          </a:xfrm>
          <a:prstGeom prst="round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userDrawn="1"/>
        </p:nvSpPr>
        <p:spPr>
          <a:xfrm>
            <a:off x="12099057" y="-98590"/>
            <a:ext cx="990600" cy="990600"/>
          </a:xfrm>
          <a:prstGeom prst="round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userDrawn="1"/>
        </p:nvSpPr>
        <p:spPr>
          <a:xfrm>
            <a:off x="7604375" y="76190"/>
            <a:ext cx="1171575" cy="117157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userDrawn="1"/>
        </p:nvSpPr>
        <p:spPr>
          <a:xfrm>
            <a:off x="11459372" y="827168"/>
            <a:ext cx="447675" cy="44767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userDrawn="1"/>
        </p:nvSpPr>
        <p:spPr>
          <a:xfrm>
            <a:off x="13241572" y="523409"/>
            <a:ext cx="823912" cy="823912"/>
          </a:xfrm>
          <a:prstGeom prst="roundRect">
            <a:avLst/>
          </a:prstGeom>
          <a:solidFill>
            <a:schemeClr val="bg2">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userDrawn="1"/>
        </p:nvSpPr>
        <p:spPr>
          <a:xfrm>
            <a:off x="-150963" y="-356215"/>
            <a:ext cx="1259446" cy="1205527"/>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userDrawn="1"/>
        </p:nvSpPr>
        <p:spPr>
          <a:xfrm>
            <a:off x="2018340" y="-122350"/>
            <a:ext cx="1138781" cy="1141935"/>
          </a:xfrm>
          <a:prstGeom prst="roundRect">
            <a:avLst/>
          </a:prstGeom>
          <a:solidFill>
            <a:srgbClr val="FFC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userDrawn="1"/>
        </p:nvSpPr>
        <p:spPr>
          <a:xfrm>
            <a:off x="4269693" y="191753"/>
            <a:ext cx="883463" cy="883463"/>
          </a:xfrm>
          <a:prstGeom prst="roundRect">
            <a:avLst/>
          </a:prstGeom>
          <a:solidFill>
            <a:srgbClr val="30B9EC">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2" presetClass="exit" presetSubtype="4" fill="hold" grpId="1" nodeType="withEffect">
                                      <p:stCondLst>
                                        <p:cond delay="1000"/>
                                      </p:stCondLst>
                                      <p:childTnLst>
                                        <p:anim calcmode="lin" valueType="num">
                                          <p:cBhvr additive="base">
                                            <p:cTn id="15" dur="500"/>
                                            <p:tgtEl>
                                              <p:spTgt spid="4"/>
                                            </p:tgtEl>
                                            <p:attrNameLst>
                                              <p:attrName>ppt_x</p:attrName>
                                            </p:attrNameLst>
                                          </p:cBhvr>
                                          <p:tavLst>
                                            <p:tav tm="0">
                                              <p:val>
                                                <p:strVal val="ppt_x"/>
                                              </p:val>
                                            </p:tav>
                                            <p:tav tm="100000">
                                              <p:val>
                                                <p:strVal val="ppt_x"/>
                                              </p:val>
                                            </p:tav>
                                          </p:tavLst>
                                        </p:anim>
                                        <p:anim calcmode="lin" valueType="num">
                                          <p:cBhvr additive="base">
                                            <p:cTn id="16" dur="500"/>
                                            <p:tgtEl>
                                              <p:spTgt spid="4"/>
                                            </p:tgtEl>
                                            <p:attrNameLst>
                                              <p:attrName>ppt_y</p:attrName>
                                            </p:attrNameLst>
                                          </p:cBhvr>
                                          <p:tavLst>
                                            <p:tav tm="0">
                                              <p:val>
                                                <p:strVal val="ppt_y"/>
                                              </p:val>
                                            </p:tav>
                                            <p:tav tm="100000">
                                              <p:val>
                                                <p:strVal val="1+ppt_h/2"/>
                                              </p:val>
                                            </p:tav>
                                          </p:tavLst>
                                        </p:anim>
                                        <p:set>
                                          <p:cBhvr>
                                            <p:cTn id="17" dur="1" fill="hold">
                                              <p:stCondLst>
                                                <p:cond delay="499"/>
                                              </p:stCondLst>
                                            </p:cTn>
                                            <p:tgtEl>
                                              <p:spTgt spid="4"/>
                                            </p:tgtEl>
                                            <p:attrNameLst>
                                              <p:attrName>style.visibility</p:attrName>
                                            </p:attrNameLst>
                                          </p:cBhvr>
                                          <p:to>
                                            <p:strVal val="hidden"/>
                                          </p:to>
                                        </p:set>
                                      </p:childTnLst>
                                    </p:cTn>
                                  </p:par>
                                  <p:par>
                                    <p:cTn id="18" presetID="2" presetClass="exit" presetSubtype="4" fill="hold" grpId="1" nodeType="withEffect">
                                      <p:stCondLst>
                                        <p:cond delay="1000"/>
                                      </p:stCondLst>
                                      <p:childTnLst>
                                        <p:anim calcmode="lin" valueType="num">
                                          <p:cBhvr additive="base">
                                            <p:cTn id="19" dur="500"/>
                                            <p:tgtEl>
                                              <p:spTgt spid="11"/>
                                            </p:tgtEl>
                                            <p:attrNameLst>
                                              <p:attrName>ppt_x</p:attrName>
                                            </p:attrNameLst>
                                          </p:cBhvr>
                                          <p:tavLst>
                                            <p:tav tm="0">
                                              <p:val>
                                                <p:strVal val="ppt_x"/>
                                              </p:val>
                                            </p:tav>
                                            <p:tav tm="100000">
                                              <p:val>
                                                <p:strVal val="ppt_x"/>
                                              </p:val>
                                            </p:tav>
                                          </p:tavLst>
                                        </p:anim>
                                        <p:anim calcmode="lin" valueType="num">
                                          <p:cBhvr additive="base">
                                            <p:cTn id="20" dur="500"/>
                                            <p:tgtEl>
                                              <p:spTgt spid="11"/>
                                            </p:tgtEl>
                                            <p:attrNameLst>
                                              <p:attrName>ppt_y</p:attrName>
                                            </p:attrNameLst>
                                          </p:cBhvr>
                                          <p:tavLst>
                                            <p:tav tm="0">
                                              <p:val>
                                                <p:strVal val="ppt_y"/>
                                              </p:val>
                                            </p:tav>
                                            <p:tav tm="100000">
                                              <p:val>
                                                <p:strVal val="1+ppt_h/2"/>
                                              </p:val>
                                            </p:tav>
                                          </p:tavLst>
                                        </p:anim>
                                        <p:set>
                                          <p:cBhvr>
                                            <p:cTn id="21" dur="1" fill="hold">
                                              <p:stCondLst>
                                                <p:cond delay="499"/>
                                              </p:stCondLst>
                                            </p:cTn>
                                            <p:tgtEl>
                                              <p:spTgt spid="11"/>
                                            </p:tgtEl>
                                            <p:attrNameLst>
                                              <p:attrName>style.visibility</p:attrName>
                                            </p:attrNameLst>
                                          </p:cBhvr>
                                          <p:to>
                                            <p:strVal val="hidden"/>
                                          </p:to>
                                        </p:set>
                                      </p:childTnLst>
                                    </p:cTn>
                                  </p:par>
                                  <p:par>
                                    <p:cTn id="22" presetID="2" presetClass="exit" presetSubtype="4" fill="hold" grpId="1" nodeType="withEffect">
                                      <p:stCondLst>
                                        <p:cond delay="1000"/>
                                      </p:stCondLst>
                                      <p:childTnLst>
                                        <p:anim calcmode="lin" valueType="num">
                                          <p:cBhvr additive="base">
                                            <p:cTn id="23" dur="500"/>
                                            <p:tgtEl>
                                              <p:spTgt spid="10"/>
                                            </p:tgtEl>
                                            <p:attrNameLst>
                                              <p:attrName>ppt_x</p:attrName>
                                            </p:attrNameLst>
                                          </p:cBhvr>
                                          <p:tavLst>
                                            <p:tav tm="0">
                                              <p:val>
                                                <p:strVal val="ppt_x"/>
                                              </p:val>
                                            </p:tav>
                                            <p:tav tm="100000">
                                              <p:val>
                                                <p:strVal val="ppt_x"/>
                                              </p:val>
                                            </p:tav>
                                          </p:tavLst>
                                        </p:anim>
                                        <p:anim calcmode="lin" valueType="num">
                                          <p:cBhvr additive="base">
                                            <p:cTn id="24" dur="500"/>
                                            <p:tgtEl>
                                              <p:spTgt spid="10"/>
                                            </p:tgtEl>
                                            <p:attrNameLst>
                                              <p:attrName>ppt_y</p:attrName>
                                            </p:attrNameLst>
                                          </p:cBhvr>
                                          <p:tavLst>
                                            <p:tav tm="0">
                                              <p:val>
                                                <p:strVal val="ppt_y"/>
                                              </p:val>
                                            </p:tav>
                                            <p:tav tm="100000">
                                              <p:val>
                                                <p:strVal val="1+ppt_h/2"/>
                                              </p:val>
                                            </p:tav>
                                          </p:tavLst>
                                        </p:anim>
                                        <p:set>
                                          <p:cBhvr>
                                            <p:cTn id="25" dur="1" fill="hold">
                                              <p:stCondLst>
                                                <p:cond delay="499"/>
                                              </p:stCondLst>
                                            </p:cTn>
                                            <p:tgtEl>
                                              <p:spTgt spid="10"/>
                                            </p:tgtEl>
                                            <p:attrNameLst>
                                              <p:attrName>style.visibility</p:attrName>
                                            </p:attrNameLst>
                                          </p:cBhvr>
                                          <p:to>
                                            <p:strVal val="hidden"/>
                                          </p:to>
                                        </p:set>
                                      </p:childTnLst>
                                    </p:cTn>
                                  </p:par>
                                  <p:par>
                                    <p:cTn id="26" presetID="10" presetClass="exit" presetSubtype="0" fill="hold" grpId="2" nodeType="withEffect">
                                      <p:stCondLst>
                                        <p:cond delay="1000"/>
                                      </p:stCondLst>
                                      <p:childTnLst>
                                        <p:animEffect transition="out" filter="fade">
                                          <p:cBhvr>
                                            <p:cTn id="27" dur="250"/>
                                            <p:tgtEl>
                                              <p:spTgt spid="4"/>
                                            </p:tgtEl>
                                          </p:cBhvr>
                                        </p:animEffect>
                                        <p:set>
                                          <p:cBhvr>
                                            <p:cTn id="28" dur="1" fill="hold">
                                              <p:stCondLst>
                                                <p:cond delay="249"/>
                                              </p:stCondLst>
                                            </p:cTn>
                                            <p:tgtEl>
                                              <p:spTgt spid="4"/>
                                            </p:tgtEl>
                                            <p:attrNameLst>
                                              <p:attrName>style.visibility</p:attrName>
                                            </p:attrNameLst>
                                          </p:cBhvr>
                                          <p:to>
                                            <p:strVal val="hidden"/>
                                          </p:to>
                                        </p:set>
                                      </p:childTnLst>
                                    </p:cTn>
                                  </p:par>
                                  <p:par>
                                    <p:cTn id="29" presetID="10" presetClass="exit" presetSubtype="0" fill="hold" grpId="2" nodeType="withEffect">
                                      <p:stCondLst>
                                        <p:cond delay="1000"/>
                                      </p:stCondLst>
                                      <p:childTnLst>
                                        <p:animEffect transition="out" filter="fade">
                                          <p:cBhvr>
                                            <p:cTn id="30" dur="500"/>
                                            <p:tgtEl>
                                              <p:spTgt spid="11"/>
                                            </p:tgtEl>
                                          </p:cBhvr>
                                        </p:animEffect>
                                        <p:set>
                                          <p:cBhvr>
                                            <p:cTn id="31" dur="1" fill="hold">
                                              <p:stCondLst>
                                                <p:cond delay="499"/>
                                              </p:stCondLst>
                                            </p:cTn>
                                            <p:tgtEl>
                                              <p:spTgt spid="11"/>
                                            </p:tgtEl>
                                            <p:attrNameLst>
                                              <p:attrName>style.visibility</p:attrName>
                                            </p:attrNameLst>
                                          </p:cBhvr>
                                          <p:to>
                                            <p:strVal val="hidden"/>
                                          </p:to>
                                        </p:set>
                                      </p:childTnLst>
                                    </p:cTn>
                                  </p:par>
                                  <p:par>
                                    <p:cTn id="32" presetID="10" presetClass="exit" presetSubtype="0" fill="hold" grpId="2" nodeType="withEffect">
                                      <p:stCondLst>
                                        <p:cond delay="1000"/>
                                      </p:stCondLst>
                                      <p:childTnLst>
                                        <p:animEffect transition="out" filter="fade">
                                          <p:cBhvr>
                                            <p:cTn id="33" dur="250"/>
                                            <p:tgtEl>
                                              <p:spTgt spid="10"/>
                                            </p:tgtEl>
                                          </p:cBhvr>
                                        </p:animEffect>
                                        <p:set>
                                          <p:cBhvr>
                                            <p:cTn id="34" dur="1" fill="hold">
                                              <p:stCondLst>
                                                <p:cond delay="249"/>
                                              </p:stCondLst>
                                            </p:cTn>
                                            <p:tgtEl>
                                              <p:spTgt spid="10"/>
                                            </p:tgtEl>
                                            <p:attrNameLst>
                                              <p:attrName>style.visibility</p:attrName>
                                            </p:attrNameLst>
                                          </p:cBhvr>
                                          <p:to>
                                            <p:strVal val="hidden"/>
                                          </p:to>
                                        </p:set>
                                      </p:childTnLst>
                                    </p:cTn>
                                  </p:par>
                                  <p:par>
                                    <p:cTn id="35" presetID="2" presetClass="entr" presetSubtype="1" fill="hold" grpId="0" nodeType="withEffect" p14:presetBounceEnd="80000">
                                      <p:stCondLst>
                                        <p:cond delay="1400"/>
                                      </p:stCondLst>
                                      <p:childTnLst>
                                        <p:set>
                                          <p:cBhvr>
                                            <p:cTn id="36" dur="1" fill="hold">
                                              <p:stCondLst>
                                                <p:cond delay="0"/>
                                              </p:stCondLst>
                                            </p:cTn>
                                            <p:tgtEl>
                                              <p:spTgt spid="7"/>
                                            </p:tgtEl>
                                            <p:attrNameLst>
                                              <p:attrName>style.visibility</p:attrName>
                                            </p:attrNameLst>
                                          </p:cBhvr>
                                          <p:to>
                                            <p:strVal val="visible"/>
                                          </p:to>
                                        </p:set>
                                        <p:anim calcmode="lin" valueType="num" p14:bounceEnd="80000">
                                          <p:cBhvr additive="base">
                                            <p:cTn id="37" dur="600" fill="hold"/>
                                            <p:tgtEl>
                                              <p:spTgt spid="7"/>
                                            </p:tgtEl>
                                            <p:attrNameLst>
                                              <p:attrName>ppt_x</p:attrName>
                                            </p:attrNameLst>
                                          </p:cBhvr>
                                          <p:tavLst>
                                            <p:tav tm="0">
                                              <p:val>
                                                <p:strVal val="#ppt_x"/>
                                              </p:val>
                                            </p:tav>
                                            <p:tav tm="100000">
                                              <p:val>
                                                <p:strVal val="#ppt_x"/>
                                              </p:val>
                                            </p:tav>
                                          </p:tavLst>
                                        </p:anim>
                                        <p:anim calcmode="lin" valueType="num" p14:bounceEnd="80000">
                                          <p:cBhvr additive="base">
                                            <p:cTn id="38" dur="600" fill="hold"/>
                                            <p:tgtEl>
                                              <p:spTgt spid="7"/>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14:presetBounceEnd="80000">
                                      <p:stCondLst>
                                        <p:cond delay="1500"/>
                                      </p:stCondLst>
                                      <p:childTnLst>
                                        <p:set>
                                          <p:cBhvr>
                                            <p:cTn id="40" dur="1" fill="hold">
                                              <p:stCondLst>
                                                <p:cond delay="0"/>
                                              </p:stCondLst>
                                            </p:cTn>
                                            <p:tgtEl>
                                              <p:spTgt spid="6"/>
                                            </p:tgtEl>
                                            <p:attrNameLst>
                                              <p:attrName>style.visibility</p:attrName>
                                            </p:attrNameLst>
                                          </p:cBhvr>
                                          <p:to>
                                            <p:strVal val="visible"/>
                                          </p:to>
                                        </p:set>
                                        <p:anim calcmode="lin" valueType="num" p14:bounceEnd="80000">
                                          <p:cBhvr additive="base">
                                            <p:cTn id="41" dur="600" fill="hold"/>
                                            <p:tgtEl>
                                              <p:spTgt spid="6"/>
                                            </p:tgtEl>
                                            <p:attrNameLst>
                                              <p:attrName>ppt_x</p:attrName>
                                            </p:attrNameLst>
                                          </p:cBhvr>
                                          <p:tavLst>
                                            <p:tav tm="0">
                                              <p:val>
                                                <p:strVal val="#ppt_x"/>
                                              </p:val>
                                            </p:tav>
                                            <p:tav tm="100000">
                                              <p:val>
                                                <p:strVal val="#ppt_x"/>
                                              </p:val>
                                            </p:tav>
                                          </p:tavLst>
                                        </p:anim>
                                        <p:anim calcmode="lin" valueType="num" p14:bounceEnd="80000">
                                          <p:cBhvr additive="base">
                                            <p:cTn id="42" dur="600" fill="hold"/>
                                            <p:tgtEl>
                                              <p:spTgt spid="6"/>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14:presetBounceEnd="80000">
                                      <p:stCondLst>
                                        <p:cond delay="1600"/>
                                      </p:stCondLst>
                                      <p:childTnLst>
                                        <p:set>
                                          <p:cBhvr>
                                            <p:cTn id="44" dur="1" fill="hold">
                                              <p:stCondLst>
                                                <p:cond delay="0"/>
                                              </p:stCondLst>
                                            </p:cTn>
                                            <p:tgtEl>
                                              <p:spTgt spid="8"/>
                                            </p:tgtEl>
                                            <p:attrNameLst>
                                              <p:attrName>style.visibility</p:attrName>
                                            </p:attrNameLst>
                                          </p:cBhvr>
                                          <p:to>
                                            <p:strVal val="visible"/>
                                          </p:to>
                                        </p:set>
                                        <p:anim calcmode="lin" valueType="num" p14:bounceEnd="80000">
                                          <p:cBhvr additive="base">
                                            <p:cTn id="45" dur="600" fill="hold"/>
                                            <p:tgtEl>
                                              <p:spTgt spid="8"/>
                                            </p:tgtEl>
                                            <p:attrNameLst>
                                              <p:attrName>ppt_x</p:attrName>
                                            </p:attrNameLst>
                                          </p:cBhvr>
                                          <p:tavLst>
                                            <p:tav tm="0">
                                              <p:val>
                                                <p:strVal val="#ppt_x"/>
                                              </p:val>
                                            </p:tav>
                                            <p:tav tm="100000">
                                              <p:val>
                                                <p:strVal val="#ppt_x"/>
                                              </p:val>
                                            </p:tav>
                                          </p:tavLst>
                                        </p:anim>
                                        <p:anim calcmode="lin" valueType="num" p14:bounceEnd="80000">
                                          <p:cBhvr additive="base">
                                            <p:cTn id="46" dur="600" fill="hold"/>
                                            <p:tgtEl>
                                              <p:spTgt spid="8"/>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14:presetBounceEnd="80000">
                                      <p:stCondLst>
                                        <p:cond delay="1700"/>
                                      </p:stCondLst>
                                      <p:childTnLst>
                                        <p:set>
                                          <p:cBhvr>
                                            <p:cTn id="48" dur="1" fill="hold">
                                              <p:stCondLst>
                                                <p:cond delay="0"/>
                                              </p:stCondLst>
                                            </p:cTn>
                                            <p:tgtEl>
                                              <p:spTgt spid="5"/>
                                            </p:tgtEl>
                                            <p:attrNameLst>
                                              <p:attrName>style.visibility</p:attrName>
                                            </p:attrNameLst>
                                          </p:cBhvr>
                                          <p:to>
                                            <p:strVal val="visible"/>
                                          </p:to>
                                        </p:set>
                                        <p:anim calcmode="lin" valueType="num" p14:bounceEnd="80000">
                                          <p:cBhvr additive="base">
                                            <p:cTn id="49" dur="600" fill="hold"/>
                                            <p:tgtEl>
                                              <p:spTgt spid="5"/>
                                            </p:tgtEl>
                                            <p:attrNameLst>
                                              <p:attrName>ppt_x</p:attrName>
                                            </p:attrNameLst>
                                          </p:cBhvr>
                                          <p:tavLst>
                                            <p:tav tm="0">
                                              <p:val>
                                                <p:strVal val="#ppt_x"/>
                                              </p:val>
                                            </p:tav>
                                            <p:tav tm="100000">
                                              <p:val>
                                                <p:strVal val="#ppt_x"/>
                                              </p:val>
                                            </p:tav>
                                          </p:tavLst>
                                        </p:anim>
                                        <p:anim calcmode="lin" valueType="num" p14:bounceEnd="80000">
                                          <p:cBhvr additive="base">
                                            <p:cTn id="50" dur="600" fill="hold"/>
                                            <p:tgtEl>
                                              <p:spTgt spid="5"/>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p14:presetBounceEnd="80000">
                                      <p:stCondLst>
                                        <p:cond delay="1800"/>
                                      </p:stCondLst>
                                      <p:childTnLst>
                                        <p:set>
                                          <p:cBhvr>
                                            <p:cTn id="52" dur="1" fill="hold">
                                              <p:stCondLst>
                                                <p:cond delay="0"/>
                                              </p:stCondLst>
                                            </p:cTn>
                                            <p:tgtEl>
                                              <p:spTgt spid="9"/>
                                            </p:tgtEl>
                                            <p:attrNameLst>
                                              <p:attrName>style.visibility</p:attrName>
                                            </p:attrNameLst>
                                          </p:cBhvr>
                                          <p:to>
                                            <p:strVal val="visible"/>
                                          </p:to>
                                        </p:set>
                                        <p:anim calcmode="lin" valueType="num" p14:bounceEnd="80000">
                                          <p:cBhvr additive="base">
                                            <p:cTn id="53" dur="600" fill="hold"/>
                                            <p:tgtEl>
                                              <p:spTgt spid="9"/>
                                            </p:tgtEl>
                                            <p:attrNameLst>
                                              <p:attrName>ppt_x</p:attrName>
                                            </p:attrNameLst>
                                          </p:cBhvr>
                                          <p:tavLst>
                                            <p:tav tm="0">
                                              <p:val>
                                                <p:strVal val="#ppt_x"/>
                                              </p:val>
                                            </p:tav>
                                            <p:tav tm="100000">
                                              <p:val>
                                                <p:strVal val="#ppt_x"/>
                                              </p:val>
                                            </p:tav>
                                          </p:tavLst>
                                        </p:anim>
                                        <p:anim calcmode="lin" valueType="num" p14:bounceEnd="80000">
                                          <p:cBhvr additive="base">
                                            <p:cTn id="54" dur="600" fill="hold"/>
                                            <p:tgtEl>
                                              <p:spTgt spid="9"/>
                                            </p:tgtEl>
                                            <p:attrNameLst>
                                              <p:attrName>ppt_y</p:attrName>
                                            </p:attrNameLst>
                                          </p:cBhvr>
                                          <p:tavLst>
                                            <p:tav tm="0">
                                              <p:val>
                                                <p:strVal val="0-#ppt_h/2"/>
                                              </p:val>
                                            </p:tav>
                                            <p:tav tm="100000">
                                              <p:val>
                                                <p:strVal val="#ppt_y"/>
                                              </p:val>
                                            </p:tav>
                                          </p:tavLst>
                                        </p:anim>
                                      </p:childTnLst>
                                    </p:cTn>
                                  </p:par>
                                  <p:par>
                                    <p:cTn id="55" presetID="64" presetClass="path" presetSubtype="0" accel="50000" decel="50000" fill="hold" grpId="1" nodeType="withEffect">
                                      <p:stCondLst>
                                        <p:cond delay="2500"/>
                                      </p:stCondLst>
                                      <p:childTnLst>
                                        <p:animMotion origin="layout" path="M 3.33333E-6 0 L 3.33333E-6 -0.0544 " pathEditMode="relative" rAng="0" ptsTypes="AA">
                                          <p:cBhvr>
                                            <p:cTn id="56" dur="500" fill="hold"/>
                                            <p:tgtEl>
                                              <p:spTgt spid="5"/>
                                            </p:tgtEl>
                                            <p:attrNameLst>
                                              <p:attrName>ppt_x</p:attrName>
                                              <p:attrName>ppt_y</p:attrName>
                                            </p:attrNameLst>
                                          </p:cBhvr>
                                          <p:rCtr x="0" y="-2731"/>
                                        </p:animMotion>
                                      </p:childTnLst>
                                    </p:cTn>
                                  </p:par>
                                  <p:par>
                                    <p:cTn id="57" presetID="42" presetClass="path" presetSubtype="0" accel="50000" decel="50000" fill="hold" grpId="2" nodeType="withEffect">
                                      <p:stCondLst>
                                        <p:cond delay="3000"/>
                                      </p:stCondLst>
                                      <p:childTnLst>
                                        <p:animMotion origin="layout" path="M -1.20542E-6 -0.0544 L -1.20542E-6 -0.00023 " pathEditMode="relative" rAng="0" ptsTypes="AA">
                                          <p:cBhvr>
                                            <p:cTn id="58" dur="500" fill="hold"/>
                                            <p:tgtEl>
                                              <p:spTgt spid="5"/>
                                            </p:tgtEl>
                                            <p:attrNameLst>
                                              <p:attrName>ppt_x</p:attrName>
                                              <p:attrName>ppt_y</p:attrName>
                                            </p:attrNameLst>
                                          </p:cBhvr>
                                          <p:rCtr x="0" y="2708"/>
                                        </p:animMotion>
                                      </p:childTnLst>
                                    </p:cTn>
                                  </p:par>
                                  <p:par>
                                    <p:cTn id="59" presetID="64" presetClass="path" presetSubtype="0" accel="50000" decel="50000" fill="hold" grpId="1" nodeType="withEffect">
                                      <p:stCondLst>
                                        <p:cond delay="2600"/>
                                      </p:stCondLst>
                                      <p:childTnLst>
                                        <p:animMotion origin="layout" path="M 3.33333E-6 0 L 3.33333E-6 -0.0544 " pathEditMode="relative" rAng="0" ptsTypes="AA">
                                          <p:cBhvr>
                                            <p:cTn id="60" dur="500" fill="hold"/>
                                            <p:tgtEl>
                                              <p:spTgt spid="6"/>
                                            </p:tgtEl>
                                            <p:attrNameLst>
                                              <p:attrName>ppt_x</p:attrName>
                                              <p:attrName>ppt_y</p:attrName>
                                            </p:attrNameLst>
                                          </p:cBhvr>
                                          <p:rCtr x="0" y="-2731"/>
                                        </p:animMotion>
                                      </p:childTnLst>
                                    </p:cTn>
                                  </p:par>
                                  <p:par>
                                    <p:cTn id="61" presetID="42" presetClass="path" presetSubtype="0" accel="50000" decel="50000" fill="hold" grpId="2" nodeType="withEffect">
                                      <p:stCondLst>
                                        <p:cond delay="3100"/>
                                      </p:stCondLst>
                                      <p:childTnLst>
                                        <p:animMotion origin="layout" path="M -1.20542E-6 -0.0544 L -1.20542E-6 -0.00023 " pathEditMode="relative" rAng="0" ptsTypes="AA">
                                          <p:cBhvr>
                                            <p:cTn id="62" dur="500" fill="hold"/>
                                            <p:tgtEl>
                                              <p:spTgt spid="6"/>
                                            </p:tgtEl>
                                            <p:attrNameLst>
                                              <p:attrName>ppt_x</p:attrName>
                                              <p:attrName>ppt_y</p:attrName>
                                            </p:attrNameLst>
                                          </p:cBhvr>
                                          <p:rCtr x="0" y="2708"/>
                                        </p:animMotion>
                                      </p:childTnLst>
                                    </p:cTn>
                                  </p:par>
                                  <p:par>
                                    <p:cTn id="63" presetID="64" presetClass="path" presetSubtype="0" accel="50000" decel="50000" fill="hold" grpId="1" nodeType="withEffect">
                                      <p:stCondLst>
                                        <p:cond delay="2700"/>
                                      </p:stCondLst>
                                      <p:childTnLst>
                                        <p:animMotion origin="layout" path="M 3.33333E-6 0 L 3.33333E-6 -0.0544 " pathEditMode="relative" rAng="0" ptsTypes="AA">
                                          <p:cBhvr>
                                            <p:cTn id="64" dur="500" fill="hold"/>
                                            <p:tgtEl>
                                              <p:spTgt spid="7"/>
                                            </p:tgtEl>
                                            <p:attrNameLst>
                                              <p:attrName>ppt_x</p:attrName>
                                              <p:attrName>ppt_y</p:attrName>
                                            </p:attrNameLst>
                                          </p:cBhvr>
                                          <p:rCtr x="0" y="-2731"/>
                                        </p:animMotion>
                                      </p:childTnLst>
                                    </p:cTn>
                                  </p:par>
                                  <p:par>
                                    <p:cTn id="65" presetID="42" presetClass="path" presetSubtype="0" accel="50000" decel="50000" fill="hold" grpId="2" nodeType="withEffect">
                                      <p:stCondLst>
                                        <p:cond delay="3200"/>
                                      </p:stCondLst>
                                      <p:childTnLst>
                                        <p:animMotion origin="layout" path="M -1.20542E-6 -0.0544 L -1.20542E-6 -0.00023 " pathEditMode="relative" rAng="0" ptsTypes="AA">
                                          <p:cBhvr>
                                            <p:cTn id="66" dur="500" fill="hold"/>
                                            <p:tgtEl>
                                              <p:spTgt spid="7"/>
                                            </p:tgtEl>
                                            <p:attrNameLst>
                                              <p:attrName>ppt_x</p:attrName>
                                              <p:attrName>ppt_y</p:attrName>
                                            </p:attrNameLst>
                                          </p:cBhvr>
                                          <p:rCtr x="0" y="2708"/>
                                        </p:animMotion>
                                      </p:childTnLst>
                                    </p:cTn>
                                  </p:par>
                                  <p:par>
                                    <p:cTn id="67" presetID="64" presetClass="path" presetSubtype="0" accel="50000" decel="50000" fill="hold" grpId="1" nodeType="withEffect">
                                      <p:stCondLst>
                                        <p:cond delay="2800"/>
                                      </p:stCondLst>
                                      <p:childTnLst>
                                        <p:animMotion origin="layout" path="M 3.33333E-6 0 L 3.33333E-6 -0.0544 " pathEditMode="relative" rAng="0" ptsTypes="AA">
                                          <p:cBhvr>
                                            <p:cTn id="68" dur="500" fill="hold"/>
                                            <p:tgtEl>
                                              <p:spTgt spid="8"/>
                                            </p:tgtEl>
                                            <p:attrNameLst>
                                              <p:attrName>ppt_x</p:attrName>
                                              <p:attrName>ppt_y</p:attrName>
                                            </p:attrNameLst>
                                          </p:cBhvr>
                                          <p:rCtr x="0" y="-2731"/>
                                        </p:animMotion>
                                      </p:childTnLst>
                                    </p:cTn>
                                  </p:par>
                                  <p:par>
                                    <p:cTn id="69" presetID="42" presetClass="path" presetSubtype="0" accel="50000" decel="50000" fill="hold" grpId="2" nodeType="withEffect">
                                      <p:stCondLst>
                                        <p:cond delay="3300"/>
                                      </p:stCondLst>
                                      <p:childTnLst>
                                        <p:animMotion origin="layout" path="M -1.20542E-6 -0.0544 L -1.20542E-6 -0.00023 " pathEditMode="relative" rAng="0" ptsTypes="AA">
                                          <p:cBhvr>
                                            <p:cTn id="70" dur="500" fill="hold"/>
                                            <p:tgtEl>
                                              <p:spTgt spid="8"/>
                                            </p:tgtEl>
                                            <p:attrNameLst>
                                              <p:attrName>ppt_x</p:attrName>
                                              <p:attrName>ppt_y</p:attrName>
                                            </p:attrNameLst>
                                          </p:cBhvr>
                                          <p:rCtr x="0" y="2708"/>
                                        </p:animMotion>
                                      </p:childTnLst>
                                    </p:cTn>
                                  </p:par>
                                  <p:par>
                                    <p:cTn id="71" presetID="64" presetClass="path" presetSubtype="0" accel="50000" decel="50000" fill="hold" grpId="1" nodeType="withEffect">
                                      <p:stCondLst>
                                        <p:cond delay="2900"/>
                                      </p:stCondLst>
                                      <p:childTnLst>
                                        <p:animMotion origin="layout" path="M 3.33333E-6 0 L 3.33333E-6 -0.0544 " pathEditMode="relative" rAng="0" ptsTypes="AA">
                                          <p:cBhvr>
                                            <p:cTn id="72" dur="500" fill="hold"/>
                                            <p:tgtEl>
                                              <p:spTgt spid="9"/>
                                            </p:tgtEl>
                                            <p:attrNameLst>
                                              <p:attrName>ppt_x</p:attrName>
                                              <p:attrName>ppt_y</p:attrName>
                                            </p:attrNameLst>
                                          </p:cBhvr>
                                          <p:rCtr x="0" y="-2731"/>
                                        </p:animMotion>
                                      </p:childTnLst>
                                    </p:cTn>
                                  </p:par>
                                  <p:par>
                                    <p:cTn id="73" presetID="42" presetClass="path" presetSubtype="0" accel="50000" decel="50000" fill="hold" grpId="2" nodeType="withEffect">
                                      <p:stCondLst>
                                        <p:cond delay="3400"/>
                                      </p:stCondLst>
                                      <p:childTnLst>
                                        <p:animMotion origin="layout" path="M -1.20542E-6 -0.0544 L -1.20542E-6 -0.00023 " pathEditMode="relative" rAng="0" ptsTypes="AA">
                                          <p:cBhvr>
                                            <p:cTn id="74" dur="500" fill="hold"/>
                                            <p:tgtEl>
                                              <p:spTgt spid="9"/>
                                            </p:tgtEl>
                                            <p:attrNameLst>
                                              <p:attrName>ppt_x</p:attrName>
                                              <p:attrName>ppt_y</p:attrName>
                                            </p:attrNameLst>
                                          </p:cBhvr>
                                          <p:rCtr x="0" y="2708"/>
                                        </p:animMotion>
                                      </p:childTnLst>
                                    </p:cTn>
                                  </p:par>
                                  <p:par>
                                    <p:cTn id="75" presetID="0" presetClass="path" presetSubtype="0" accel="100000" fill="hold" grpId="3" nodeType="withEffect">
                                      <p:stCondLst>
                                        <p:cond delay="4100"/>
                                      </p:stCondLst>
                                      <p:childTnLst>
                                        <p:animMotion origin="layout" path="M 3.33333E-6 1.48148E-6 C -0.00157 -0.02454 -0.0069 -0.04861 -0.01771 -0.06667 C -0.02331 -0.09005 -0.04323 -0.1206 -0.05404 -0.13889 C -0.06081 -0.15 -0.06667 -0.16875 -0.07604 -0.17408 C -0.08151 -0.18333 -0.08841 -0.19769 -0.09584 -0.20185 C -0.10222 -0.2125 -0.10521 -0.21945 -0.11341 -0.22408 C -0.12487 -0.24329 -0.10274 -0.20695 -0.12552 -0.23889 C -0.13776 -0.25602 -0.14401 -0.26296 -0.15743 -0.27593 C -0.16446 -0.28264 -0.17149 -0.29468 -0.17943 -0.29815 C -0.18581 -0.30602 -0.19128 -0.30949 -0.19831 -0.31482 C -0.21315 -0.32616 -0.225 -0.34028 -0.24115 -0.3463 C -0.24662 -0.35093 -0.25183 -0.35185 -0.25769 -0.35556 C -0.27722 -0.36829 -0.29883 -0.37454 -0.31927 -0.38148 C -0.32761 -0.38843 -0.32084 -0.3838 -0.33477 -0.38704 C -0.35209 -0.39097 -0.36901 -0.39445 -0.38633 -0.39815 C -0.39623 -0.40371 -0.40417 -0.40417 -0.41498 -0.40556 C -0.43451 -0.41366 -0.44297 -0.41296 -0.46563 -0.41296 " pathEditMode="relative" rAng="0" ptsTypes="ffffffffffffffffA">
                                          <p:cBhvr>
                                            <p:cTn id="76" dur="1000" fill="hold"/>
                                            <p:tgtEl>
                                              <p:spTgt spid="5"/>
                                            </p:tgtEl>
                                            <p:attrNameLst>
                                              <p:attrName>ppt_x</p:attrName>
                                              <p:attrName>ppt_y</p:attrName>
                                            </p:attrNameLst>
                                          </p:cBhvr>
                                          <p:rCtr x="-23281" y="-20694"/>
                                        </p:animMotion>
                                      </p:childTnLst>
                                    </p:cTn>
                                  </p:par>
                                  <p:par>
                                    <p:cTn id="77" presetID="0" presetClass="path" presetSubtype="0" accel="100000" fill="hold" grpId="3" nodeType="withEffect">
                                      <p:stCondLst>
                                        <p:cond delay="4050"/>
                                      </p:stCondLst>
                                      <p:childTnLst>
                                        <p:animMotion origin="layout" path="M 0 0 C -0.00781 -0.00463 0.00182 0.00162 -0.00625 -0.00555 C -0.00977 -0.00879 -0.01419 -0.00787 -0.01771 -0.01111 C -0.02292 -0.01574 -0.02774 -0.01828 -0.03333 -0.02037 C -0.03958 -0.02777 -0.04583 -0.03125 -0.05326 -0.03333 C -0.06328 -0.04537 -0.07617 -0.04884 -0.0875 -0.0574 C -0.09336 -0.0618 -0.09818 -0.06875 -0.10417 -0.07222 C -0.10781 -0.08194 -0.11016 -0.07777 -0.11576 -0.08148 C -0.12123 -0.08518 -0.12539 -0.0905 -0.13125 -0.09259 C -0.13828 -0.09884 -0.14597 -0.10185 -0.15313 -0.1074 C -0.15847 -0.11157 -0.16341 -0.11759 -0.16888 -0.12222 C -0.1737 -0.12662 -0.1793 -0.12615 -0.18438 -0.12963 C -0.20143 -0.14097 -0.22344 -0.15393 -0.24167 -0.15925 C -0.24935 -0.16504 -0.25638 -0.17013 -0.26472 -0.17222 C -0.2681 -0.17407 -0.27149 -0.17638 -0.275 -0.17777 C -0.28034 -0.18009 -0.29063 -0.18333 -0.29063 -0.18333 C -0.2931 -0.18518 -0.29531 -0.18773 -0.29805 -0.18888 C -0.30287 -0.19097 -0.3125 -0.19259 -0.3125 -0.19259 C -0.32201 -0.19814 -0.33177 -0.19976 -0.3418 -0.20185 C -0.36016 -0.21134 -0.37826 -0.2081 -0.39792 -0.20925 C -0.47396 -0.21342 -0.36862 -0.21111 -0.53229 -0.21111 " pathEditMode="relative" ptsTypes="ffffffffffffffffffffA">
                                          <p:cBhvr>
                                            <p:cTn id="78" dur="1000" fill="hold"/>
                                            <p:tgtEl>
                                              <p:spTgt spid="6"/>
                                            </p:tgtEl>
                                            <p:attrNameLst>
                                              <p:attrName>ppt_x</p:attrName>
                                              <p:attrName>ppt_y</p:attrName>
                                            </p:attrNameLst>
                                          </p:cBhvr>
                                        </p:animMotion>
                                      </p:childTnLst>
                                    </p:cTn>
                                  </p:par>
                                  <p:par>
                                    <p:cTn id="79" presetID="42" presetClass="path" presetSubtype="0" accel="100000" fill="hold" grpId="3" nodeType="withEffect">
                                      <p:stCondLst>
                                        <p:cond delay="4000"/>
                                      </p:stCondLst>
                                      <p:childTnLst>
                                        <p:animMotion origin="layout" path="M 0 1.48148E-6 L -0.59896 -0.00023 " pathEditMode="relative" rAng="0" ptsTypes="AA">
                                          <p:cBhvr>
                                            <p:cTn id="80" dur="1000" fill="hold"/>
                                            <p:tgtEl>
                                              <p:spTgt spid="7"/>
                                            </p:tgtEl>
                                            <p:attrNameLst>
                                              <p:attrName>ppt_x</p:attrName>
                                              <p:attrName>ppt_y</p:attrName>
                                            </p:attrNameLst>
                                          </p:cBhvr>
                                          <p:rCtr x="-29948" y="-23"/>
                                        </p:animMotion>
                                      </p:childTnLst>
                                    </p:cTn>
                                  </p:par>
                                  <p:par>
                                    <p:cTn id="81" presetID="0" presetClass="path" presetSubtype="0" accel="100000" fill="hold" grpId="3" nodeType="withEffect">
                                      <p:stCondLst>
                                        <p:cond delay="3950"/>
                                      </p:stCondLst>
                                      <p:childTnLst>
                                        <p:animMotion origin="layout" path="M 0 0 C -0.00729 -0.0044 -0.0207 0.00948 -0.02969 0.01271 C -0.03333 0.01872 -0.04258 0.02543 -0.04753 0.02751 C -0.05378 0.03468 -0.06068 0.0393 -0.06784 0.04231 C -0.07591 0.05179 -0.08516 0.05664 -0.09401 0.06358 C -0.10234 0.07005 -0.11016 0.07861 -0.11901 0.08254 C -0.12891 0.09294 -0.13893 0.09872 -0.15 0.10358 C -0.15664 0.10982 -0.16289 0.11375 -0.17018 0.1163 C -0.17825 0.12554 -0.18724 0.12763 -0.19635 0.13109 C -0.20026 0.13248 -0.20325 0.13826 -0.20716 0.13965 C -0.21458 0.14219 -0.22969 0.14381 -0.22969 0.14381 C -0.24805 0.15653 -0.26849 0.16161 -0.28802 0.16485 C -0.30117 0.17179 -0.31367 0.17133 -0.32734 0.17341 C -0.34479 0.17595 -0.36068 0.18034 -0.37852 0.18196 C -0.47318 0.20554 -0.57422 0.19445 -0.67018 0.19445 " pathEditMode="relative" ptsTypes="ffffffffffffffA">
                                          <p:cBhvr>
                                            <p:cTn id="82" dur="1000" fill="hold"/>
                                            <p:tgtEl>
                                              <p:spTgt spid="8"/>
                                            </p:tgtEl>
                                            <p:attrNameLst>
                                              <p:attrName>ppt_x</p:attrName>
                                              <p:attrName>ppt_y</p:attrName>
                                            </p:attrNameLst>
                                          </p:cBhvr>
                                        </p:animMotion>
                                      </p:childTnLst>
                                    </p:cTn>
                                  </p:par>
                                  <p:par>
                                    <p:cTn id="83" presetID="0" presetClass="path" presetSubtype="0" accel="100000" fill="hold" grpId="3" nodeType="withEffect">
                                      <p:stCondLst>
                                        <p:cond delay="3900"/>
                                      </p:stCondLst>
                                      <p:childTnLst>
                                        <p:animMotion origin="layout" path="M -3.33333E-6 -1.85185E-6 C -0.00377 0.00394 -0.00651 0.00903 -0.01015 0.0132 C -0.01406 0.02315 -0.02005 0.02593 -0.02474 0.03403 C -0.03828 0.05671 -0.0539 0.07292 -0.06979 0.09074 C -0.07825 0.10023 -0.08802 0.11296 -0.09791 0.11713 C -0.10442 0.12408 -0.1108 0.13773 -0.11823 0.14167 C -0.13177 0.1588 -0.14518 0.17616 -0.15976 0.19074 C -0.17448 0.20533 -0.1608 0.19722 -0.16979 0.20209 C -0.17851 0.21227 -0.19179 0.23403 -0.2013 0.23796 C -0.2056 0.24514 -0.21237 0.25255 -0.21823 0.25509 C -0.21966 0.25695 -0.22109 0.25926 -0.22278 0.26088 C -0.2263 0.26435 -0.23047 0.26621 -0.23398 0.27014 C -0.23906 0.27616 -0.24231 0.28125 -0.24856 0.28334 C -0.26185 0.29468 -0.275 0.30486 -0.28906 0.31366 C -0.30494 0.32384 -0.31927 0.33866 -0.33632 0.34213 C -0.34453 0.34699 -0.35247 0.35509 -0.36119 0.35718 C -0.37174 0.35972 -0.3664 0.35787 -0.37695 0.36273 C -0.3927 0.37801 -0.37578 0.36412 -0.39935 0.37222 C -0.40208 0.37338 -0.40429 0.37685 -0.40716 0.37801 C -0.41054 0.3794 -0.41393 0.3794 -0.41744 0.37986 C -0.42942 0.38542 -0.44088 0.38704 -0.45325 0.38912 C -0.47005 0.3919 -0.48437 0.39722 -0.50169 0.39884 C -0.57734 0.41435 -0.65507 0.41019 -0.73229 0.41019 " pathEditMode="relative" rAng="0" ptsTypes="ffffffffffffffffffffffA">
                                          <p:cBhvr>
                                            <p:cTn id="84" dur="1000" fill="hold"/>
                                            <p:tgtEl>
                                              <p:spTgt spid="9"/>
                                            </p:tgtEl>
                                            <p:attrNameLst>
                                              <p:attrName>ppt_x</p:attrName>
                                              <p:attrName>ppt_y</p:attrName>
                                            </p:attrNameLst>
                                          </p:cBhvr>
                                          <p:rCtr x="-36615" y="20718"/>
                                        </p:animMotion>
                                      </p:childTnLst>
                                    </p:cTn>
                                  </p:par>
                                  <p:par>
                                    <p:cTn id="85" presetID="1" presetClass="entr" presetSubtype="0" fill="hold" grpId="1" nodeType="withEffect">
                                      <p:stCondLst>
                                        <p:cond delay="4900"/>
                                      </p:stCondLst>
                                      <p:childTnLst>
                                        <p:set>
                                          <p:cBhvr>
                                            <p:cTn id="86" dur="1" fill="hold">
                                              <p:stCondLst>
                                                <p:cond delay="0"/>
                                              </p:stCondLst>
                                            </p:cTn>
                                            <p:tgtEl>
                                              <p:spTgt spid="3"/>
                                            </p:tgtEl>
                                            <p:attrNameLst>
                                              <p:attrName>style.visibility</p:attrName>
                                            </p:attrNameLst>
                                          </p:cBhvr>
                                          <p:to>
                                            <p:strVal val="visible"/>
                                          </p:to>
                                        </p:set>
                                      </p:childTnLst>
                                    </p:cTn>
                                  </p:par>
                                  <p:par>
                                    <p:cTn id="87" presetID="53" presetClass="entr" presetSubtype="16" fill="hold" grpId="0" nodeType="withEffect">
                                      <p:stCondLst>
                                        <p:cond delay="4900"/>
                                      </p:stCondLst>
                                      <p:childTnLst>
                                        <p:set>
                                          <p:cBhvr>
                                            <p:cTn id="88" dur="1" fill="hold">
                                              <p:stCondLst>
                                                <p:cond delay="0"/>
                                              </p:stCondLst>
                                            </p:cTn>
                                            <p:tgtEl>
                                              <p:spTgt spid="32"/>
                                            </p:tgtEl>
                                            <p:attrNameLst>
                                              <p:attrName>style.visibility</p:attrName>
                                            </p:attrNameLst>
                                          </p:cBhvr>
                                          <p:to>
                                            <p:strVal val="visible"/>
                                          </p:to>
                                        </p:set>
                                        <p:anim calcmode="lin" valueType="num">
                                          <p:cBhvr>
                                            <p:cTn id="89" dur="400" fill="hold"/>
                                            <p:tgtEl>
                                              <p:spTgt spid="32"/>
                                            </p:tgtEl>
                                            <p:attrNameLst>
                                              <p:attrName>ppt_w</p:attrName>
                                            </p:attrNameLst>
                                          </p:cBhvr>
                                          <p:tavLst>
                                            <p:tav tm="0">
                                              <p:val>
                                                <p:fltVal val="0"/>
                                              </p:val>
                                            </p:tav>
                                            <p:tav tm="100000">
                                              <p:val>
                                                <p:strVal val="#ppt_w"/>
                                              </p:val>
                                            </p:tav>
                                          </p:tavLst>
                                        </p:anim>
                                        <p:anim calcmode="lin" valueType="num">
                                          <p:cBhvr>
                                            <p:cTn id="90" dur="400" fill="hold"/>
                                            <p:tgtEl>
                                              <p:spTgt spid="32"/>
                                            </p:tgtEl>
                                            <p:attrNameLst>
                                              <p:attrName>ppt_h</p:attrName>
                                            </p:attrNameLst>
                                          </p:cBhvr>
                                          <p:tavLst>
                                            <p:tav tm="0">
                                              <p:val>
                                                <p:fltVal val="0"/>
                                              </p:val>
                                            </p:tav>
                                            <p:tav tm="100000">
                                              <p:val>
                                                <p:strVal val="#ppt_h"/>
                                              </p:val>
                                            </p:tav>
                                          </p:tavLst>
                                        </p:anim>
                                        <p:animEffect transition="in" filter="fade">
                                          <p:cBhvr>
                                            <p:cTn id="91" dur="400"/>
                                            <p:tgtEl>
                                              <p:spTgt spid="32"/>
                                            </p:tgtEl>
                                          </p:cBhvr>
                                        </p:animEffect>
                                      </p:childTnLst>
                                    </p:cTn>
                                  </p:par>
                                  <p:par>
                                    <p:cTn id="92" presetID="53" presetClass="entr" presetSubtype="16" fill="hold" grpId="0" nodeType="withEffect">
                                      <p:stCondLst>
                                        <p:cond delay="4920"/>
                                      </p:stCondLst>
                                      <p:childTnLst>
                                        <p:set>
                                          <p:cBhvr>
                                            <p:cTn id="93" dur="1" fill="hold">
                                              <p:stCondLst>
                                                <p:cond delay="0"/>
                                              </p:stCondLst>
                                            </p:cTn>
                                            <p:tgtEl>
                                              <p:spTgt spid="31"/>
                                            </p:tgtEl>
                                            <p:attrNameLst>
                                              <p:attrName>style.visibility</p:attrName>
                                            </p:attrNameLst>
                                          </p:cBhvr>
                                          <p:to>
                                            <p:strVal val="visible"/>
                                          </p:to>
                                        </p:set>
                                        <p:anim calcmode="lin" valueType="num">
                                          <p:cBhvr>
                                            <p:cTn id="94" dur="500" fill="hold"/>
                                            <p:tgtEl>
                                              <p:spTgt spid="31"/>
                                            </p:tgtEl>
                                            <p:attrNameLst>
                                              <p:attrName>ppt_w</p:attrName>
                                            </p:attrNameLst>
                                          </p:cBhvr>
                                          <p:tavLst>
                                            <p:tav tm="0">
                                              <p:val>
                                                <p:fltVal val="0"/>
                                              </p:val>
                                            </p:tav>
                                            <p:tav tm="100000">
                                              <p:val>
                                                <p:strVal val="#ppt_w"/>
                                              </p:val>
                                            </p:tav>
                                          </p:tavLst>
                                        </p:anim>
                                        <p:anim calcmode="lin" valueType="num">
                                          <p:cBhvr>
                                            <p:cTn id="95" dur="500" fill="hold"/>
                                            <p:tgtEl>
                                              <p:spTgt spid="31"/>
                                            </p:tgtEl>
                                            <p:attrNameLst>
                                              <p:attrName>ppt_h</p:attrName>
                                            </p:attrNameLst>
                                          </p:cBhvr>
                                          <p:tavLst>
                                            <p:tav tm="0">
                                              <p:val>
                                                <p:fltVal val="0"/>
                                              </p:val>
                                            </p:tav>
                                            <p:tav tm="100000">
                                              <p:val>
                                                <p:strVal val="#ppt_h"/>
                                              </p:val>
                                            </p:tav>
                                          </p:tavLst>
                                        </p:anim>
                                        <p:animEffect transition="in" filter="fade">
                                          <p:cBhvr>
                                            <p:cTn id="96" dur="500"/>
                                            <p:tgtEl>
                                              <p:spTgt spid="31"/>
                                            </p:tgtEl>
                                          </p:cBhvr>
                                        </p:animEffect>
                                      </p:childTnLst>
                                    </p:cTn>
                                  </p:par>
                                  <p:par>
                                    <p:cTn id="97" presetID="53" presetClass="entr" presetSubtype="16" fill="hold" grpId="0" nodeType="withEffect">
                                      <p:stCondLst>
                                        <p:cond delay="4940"/>
                                      </p:stCondLst>
                                      <p:childTnLst>
                                        <p:set>
                                          <p:cBhvr>
                                            <p:cTn id="98" dur="1" fill="hold">
                                              <p:stCondLst>
                                                <p:cond delay="0"/>
                                              </p:stCondLst>
                                            </p:cTn>
                                            <p:tgtEl>
                                              <p:spTgt spid="28"/>
                                            </p:tgtEl>
                                            <p:attrNameLst>
                                              <p:attrName>style.visibility</p:attrName>
                                            </p:attrNameLst>
                                          </p:cBhvr>
                                          <p:to>
                                            <p:strVal val="visible"/>
                                          </p:to>
                                        </p:set>
                                        <p:anim calcmode="lin" valueType="num">
                                          <p:cBhvr>
                                            <p:cTn id="99" dur="600" fill="hold"/>
                                            <p:tgtEl>
                                              <p:spTgt spid="28"/>
                                            </p:tgtEl>
                                            <p:attrNameLst>
                                              <p:attrName>ppt_w</p:attrName>
                                            </p:attrNameLst>
                                          </p:cBhvr>
                                          <p:tavLst>
                                            <p:tav tm="0">
                                              <p:val>
                                                <p:fltVal val="0"/>
                                              </p:val>
                                            </p:tav>
                                            <p:tav tm="100000">
                                              <p:val>
                                                <p:strVal val="#ppt_w"/>
                                              </p:val>
                                            </p:tav>
                                          </p:tavLst>
                                        </p:anim>
                                        <p:anim calcmode="lin" valueType="num">
                                          <p:cBhvr>
                                            <p:cTn id="100" dur="600" fill="hold"/>
                                            <p:tgtEl>
                                              <p:spTgt spid="28"/>
                                            </p:tgtEl>
                                            <p:attrNameLst>
                                              <p:attrName>ppt_h</p:attrName>
                                            </p:attrNameLst>
                                          </p:cBhvr>
                                          <p:tavLst>
                                            <p:tav tm="0">
                                              <p:val>
                                                <p:fltVal val="0"/>
                                              </p:val>
                                            </p:tav>
                                            <p:tav tm="100000">
                                              <p:val>
                                                <p:strVal val="#ppt_h"/>
                                              </p:val>
                                            </p:tav>
                                          </p:tavLst>
                                        </p:anim>
                                        <p:animEffect transition="in" filter="fade">
                                          <p:cBhvr>
                                            <p:cTn id="101" dur="600"/>
                                            <p:tgtEl>
                                              <p:spTgt spid="28"/>
                                            </p:tgtEl>
                                          </p:cBhvr>
                                        </p:animEffect>
                                      </p:childTnLst>
                                    </p:cTn>
                                  </p:par>
                                  <p:par>
                                    <p:cTn id="102" presetID="53" presetClass="entr" presetSubtype="16" fill="hold" grpId="0" nodeType="withEffect">
                                      <p:stCondLst>
                                        <p:cond delay="4960"/>
                                      </p:stCondLst>
                                      <p:childTnLst>
                                        <p:set>
                                          <p:cBhvr>
                                            <p:cTn id="103" dur="1" fill="hold">
                                              <p:stCondLst>
                                                <p:cond delay="0"/>
                                              </p:stCondLst>
                                            </p:cTn>
                                            <p:tgtEl>
                                              <p:spTgt spid="27"/>
                                            </p:tgtEl>
                                            <p:attrNameLst>
                                              <p:attrName>style.visibility</p:attrName>
                                            </p:attrNameLst>
                                          </p:cBhvr>
                                          <p:to>
                                            <p:strVal val="visible"/>
                                          </p:to>
                                        </p:set>
                                        <p:anim calcmode="lin" valueType="num">
                                          <p:cBhvr>
                                            <p:cTn id="104" dur="700" fill="hold"/>
                                            <p:tgtEl>
                                              <p:spTgt spid="27"/>
                                            </p:tgtEl>
                                            <p:attrNameLst>
                                              <p:attrName>ppt_w</p:attrName>
                                            </p:attrNameLst>
                                          </p:cBhvr>
                                          <p:tavLst>
                                            <p:tav tm="0">
                                              <p:val>
                                                <p:fltVal val="0"/>
                                              </p:val>
                                            </p:tav>
                                            <p:tav tm="100000">
                                              <p:val>
                                                <p:strVal val="#ppt_w"/>
                                              </p:val>
                                            </p:tav>
                                          </p:tavLst>
                                        </p:anim>
                                        <p:anim calcmode="lin" valueType="num">
                                          <p:cBhvr>
                                            <p:cTn id="105" dur="700" fill="hold"/>
                                            <p:tgtEl>
                                              <p:spTgt spid="27"/>
                                            </p:tgtEl>
                                            <p:attrNameLst>
                                              <p:attrName>ppt_h</p:attrName>
                                            </p:attrNameLst>
                                          </p:cBhvr>
                                          <p:tavLst>
                                            <p:tav tm="0">
                                              <p:val>
                                                <p:fltVal val="0"/>
                                              </p:val>
                                            </p:tav>
                                            <p:tav tm="100000">
                                              <p:val>
                                                <p:strVal val="#ppt_h"/>
                                              </p:val>
                                            </p:tav>
                                          </p:tavLst>
                                        </p:anim>
                                        <p:animEffect transition="in" filter="fade">
                                          <p:cBhvr>
                                            <p:cTn id="106" dur="700"/>
                                            <p:tgtEl>
                                              <p:spTgt spid="27"/>
                                            </p:tgtEl>
                                          </p:cBhvr>
                                        </p:animEffect>
                                      </p:childTnLst>
                                    </p:cTn>
                                  </p:par>
                                  <p:par>
                                    <p:cTn id="107" presetID="53" presetClass="entr" presetSubtype="16" fill="hold" grpId="0" nodeType="withEffect">
                                      <p:stCondLst>
                                        <p:cond delay="4980"/>
                                      </p:stCondLst>
                                      <p:childTnLst>
                                        <p:set>
                                          <p:cBhvr>
                                            <p:cTn id="108" dur="1" fill="hold">
                                              <p:stCondLst>
                                                <p:cond delay="0"/>
                                              </p:stCondLst>
                                            </p:cTn>
                                            <p:tgtEl>
                                              <p:spTgt spid="16"/>
                                            </p:tgtEl>
                                            <p:attrNameLst>
                                              <p:attrName>style.visibility</p:attrName>
                                            </p:attrNameLst>
                                          </p:cBhvr>
                                          <p:to>
                                            <p:strVal val="visible"/>
                                          </p:to>
                                        </p:set>
                                        <p:anim calcmode="lin" valueType="num">
                                          <p:cBhvr>
                                            <p:cTn id="109" dur="800" fill="hold"/>
                                            <p:tgtEl>
                                              <p:spTgt spid="16"/>
                                            </p:tgtEl>
                                            <p:attrNameLst>
                                              <p:attrName>ppt_w</p:attrName>
                                            </p:attrNameLst>
                                          </p:cBhvr>
                                          <p:tavLst>
                                            <p:tav tm="0">
                                              <p:val>
                                                <p:fltVal val="0"/>
                                              </p:val>
                                            </p:tav>
                                            <p:tav tm="100000">
                                              <p:val>
                                                <p:strVal val="#ppt_w"/>
                                              </p:val>
                                            </p:tav>
                                          </p:tavLst>
                                        </p:anim>
                                        <p:anim calcmode="lin" valueType="num">
                                          <p:cBhvr>
                                            <p:cTn id="110" dur="800" fill="hold"/>
                                            <p:tgtEl>
                                              <p:spTgt spid="16"/>
                                            </p:tgtEl>
                                            <p:attrNameLst>
                                              <p:attrName>ppt_h</p:attrName>
                                            </p:attrNameLst>
                                          </p:cBhvr>
                                          <p:tavLst>
                                            <p:tav tm="0">
                                              <p:val>
                                                <p:fltVal val="0"/>
                                              </p:val>
                                            </p:tav>
                                            <p:tav tm="100000">
                                              <p:val>
                                                <p:strVal val="#ppt_h"/>
                                              </p:val>
                                            </p:tav>
                                          </p:tavLst>
                                        </p:anim>
                                        <p:animEffect transition="in" filter="fade">
                                          <p:cBhvr>
                                            <p:cTn id="111" dur="800"/>
                                            <p:tgtEl>
                                              <p:spTgt spid="16"/>
                                            </p:tgtEl>
                                          </p:cBhvr>
                                        </p:animEffect>
                                      </p:childTnLst>
                                    </p:cTn>
                                  </p:par>
                                  <p:par>
                                    <p:cTn id="112" presetID="53" presetClass="entr" presetSubtype="16" fill="hold" grpId="0" nodeType="withEffect">
                                      <p:stCondLst>
                                        <p:cond delay="5000"/>
                                      </p:stCondLst>
                                      <p:childTnLst>
                                        <p:set>
                                          <p:cBhvr>
                                            <p:cTn id="113" dur="1" fill="hold">
                                              <p:stCondLst>
                                                <p:cond delay="0"/>
                                              </p:stCondLst>
                                            </p:cTn>
                                            <p:tgtEl>
                                              <p:spTgt spid="33"/>
                                            </p:tgtEl>
                                            <p:attrNameLst>
                                              <p:attrName>style.visibility</p:attrName>
                                            </p:attrNameLst>
                                          </p:cBhvr>
                                          <p:to>
                                            <p:strVal val="visible"/>
                                          </p:to>
                                        </p:set>
                                        <p:anim calcmode="lin" valueType="num">
                                          <p:cBhvr>
                                            <p:cTn id="114" dur="400" fill="hold"/>
                                            <p:tgtEl>
                                              <p:spTgt spid="33"/>
                                            </p:tgtEl>
                                            <p:attrNameLst>
                                              <p:attrName>ppt_w</p:attrName>
                                            </p:attrNameLst>
                                          </p:cBhvr>
                                          <p:tavLst>
                                            <p:tav tm="0">
                                              <p:val>
                                                <p:fltVal val="0"/>
                                              </p:val>
                                            </p:tav>
                                            <p:tav tm="100000">
                                              <p:val>
                                                <p:strVal val="#ppt_w"/>
                                              </p:val>
                                            </p:tav>
                                          </p:tavLst>
                                        </p:anim>
                                        <p:anim calcmode="lin" valueType="num">
                                          <p:cBhvr>
                                            <p:cTn id="115" dur="400" fill="hold"/>
                                            <p:tgtEl>
                                              <p:spTgt spid="33"/>
                                            </p:tgtEl>
                                            <p:attrNameLst>
                                              <p:attrName>ppt_h</p:attrName>
                                            </p:attrNameLst>
                                          </p:cBhvr>
                                          <p:tavLst>
                                            <p:tav tm="0">
                                              <p:val>
                                                <p:fltVal val="0"/>
                                              </p:val>
                                            </p:tav>
                                            <p:tav tm="100000">
                                              <p:val>
                                                <p:strVal val="#ppt_h"/>
                                              </p:val>
                                            </p:tav>
                                          </p:tavLst>
                                        </p:anim>
                                        <p:animEffect transition="in" filter="fade">
                                          <p:cBhvr>
                                            <p:cTn id="116" dur="400"/>
                                            <p:tgtEl>
                                              <p:spTgt spid="33"/>
                                            </p:tgtEl>
                                          </p:cBhvr>
                                        </p:animEffect>
                                      </p:childTnLst>
                                    </p:cTn>
                                  </p:par>
                                  <p:par>
                                    <p:cTn id="117" presetID="53" presetClass="entr" presetSubtype="16" fill="hold" grpId="0" nodeType="withEffect">
                                      <p:stCondLst>
                                        <p:cond delay="5020"/>
                                      </p:stCondLst>
                                      <p:childTnLst>
                                        <p:set>
                                          <p:cBhvr>
                                            <p:cTn id="118" dur="1" fill="hold">
                                              <p:stCondLst>
                                                <p:cond delay="0"/>
                                              </p:stCondLst>
                                            </p:cTn>
                                            <p:tgtEl>
                                              <p:spTgt spid="30"/>
                                            </p:tgtEl>
                                            <p:attrNameLst>
                                              <p:attrName>style.visibility</p:attrName>
                                            </p:attrNameLst>
                                          </p:cBhvr>
                                          <p:to>
                                            <p:strVal val="visible"/>
                                          </p:to>
                                        </p:set>
                                        <p:anim calcmode="lin" valueType="num">
                                          <p:cBhvr>
                                            <p:cTn id="119" dur="500" fill="hold"/>
                                            <p:tgtEl>
                                              <p:spTgt spid="30"/>
                                            </p:tgtEl>
                                            <p:attrNameLst>
                                              <p:attrName>ppt_w</p:attrName>
                                            </p:attrNameLst>
                                          </p:cBhvr>
                                          <p:tavLst>
                                            <p:tav tm="0">
                                              <p:val>
                                                <p:fltVal val="0"/>
                                              </p:val>
                                            </p:tav>
                                            <p:tav tm="100000">
                                              <p:val>
                                                <p:strVal val="#ppt_w"/>
                                              </p:val>
                                            </p:tav>
                                          </p:tavLst>
                                        </p:anim>
                                        <p:anim calcmode="lin" valueType="num">
                                          <p:cBhvr>
                                            <p:cTn id="120" dur="500" fill="hold"/>
                                            <p:tgtEl>
                                              <p:spTgt spid="30"/>
                                            </p:tgtEl>
                                            <p:attrNameLst>
                                              <p:attrName>ppt_h</p:attrName>
                                            </p:attrNameLst>
                                          </p:cBhvr>
                                          <p:tavLst>
                                            <p:tav tm="0">
                                              <p:val>
                                                <p:fltVal val="0"/>
                                              </p:val>
                                            </p:tav>
                                            <p:tav tm="100000">
                                              <p:val>
                                                <p:strVal val="#ppt_h"/>
                                              </p:val>
                                            </p:tav>
                                          </p:tavLst>
                                        </p:anim>
                                        <p:animEffect transition="in" filter="fade">
                                          <p:cBhvr>
                                            <p:cTn id="121" dur="500"/>
                                            <p:tgtEl>
                                              <p:spTgt spid="30"/>
                                            </p:tgtEl>
                                          </p:cBhvr>
                                        </p:animEffect>
                                      </p:childTnLst>
                                    </p:cTn>
                                  </p:par>
                                  <p:par>
                                    <p:cTn id="122" presetID="53" presetClass="entr" presetSubtype="16" fill="hold" grpId="0" nodeType="withEffect">
                                      <p:stCondLst>
                                        <p:cond delay="5040"/>
                                      </p:stCondLst>
                                      <p:childTnLst>
                                        <p:set>
                                          <p:cBhvr>
                                            <p:cTn id="123" dur="1" fill="hold">
                                              <p:stCondLst>
                                                <p:cond delay="0"/>
                                              </p:stCondLst>
                                            </p:cTn>
                                            <p:tgtEl>
                                              <p:spTgt spid="29"/>
                                            </p:tgtEl>
                                            <p:attrNameLst>
                                              <p:attrName>style.visibility</p:attrName>
                                            </p:attrNameLst>
                                          </p:cBhvr>
                                          <p:to>
                                            <p:strVal val="visible"/>
                                          </p:to>
                                        </p:set>
                                        <p:anim calcmode="lin" valueType="num">
                                          <p:cBhvr>
                                            <p:cTn id="124" dur="600" fill="hold"/>
                                            <p:tgtEl>
                                              <p:spTgt spid="29"/>
                                            </p:tgtEl>
                                            <p:attrNameLst>
                                              <p:attrName>ppt_w</p:attrName>
                                            </p:attrNameLst>
                                          </p:cBhvr>
                                          <p:tavLst>
                                            <p:tav tm="0">
                                              <p:val>
                                                <p:fltVal val="0"/>
                                              </p:val>
                                            </p:tav>
                                            <p:tav tm="100000">
                                              <p:val>
                                                <p:strVal val="#ppt_w"/>
                                              </p:val>
                                            </p:tav>
                                          </p:tavLst>
                                        </p:anim>
                                        <p:anim calcmode="lin" valueType="num">
                                          <p:cBhvr>
                                            <p:cTn id="125" dur="600" fill="hold"/>
                                            <p:tgtEl>
                                              <p:spTgt spid="29"/>
                                            </p:tgtEl>
                                            <p:attrNameLst>
                                              <p:attrName>ppt_h</p:attrName>
                                            </p:attrNameLst>
                                          </p:cBhvr>
                                          <p:tavLst>
                                            <p:tav tm="0">
                                              <p:val>
                                                <p:fltVal val="0"/>
                                              </p:val>
                                            </p:tav>
                                            <p:tav tm="100000">
                                              <p:val>
                                                <p:strVal val="#ppt_h"/>
                                              </p:val>
                                            </p:tav>
                                          </p:tavLst>
                                        </p:anim>
                                        <p:animEffect transition="in" filter="fade">
                                          <p:cBhvr>
                                            <p:cTn id="126" dur="600"/>
                                            <p:tgtEl>
                                              <p:spTgt spid="29"/>
                                            </p:tgtEl>
                                          </p:cBhvr>
                                        </p:animEffect>
                                      </p:childTnLst>
                                    </p:cTn>
                                  </p:par>
                                  <p:par>
                                    <p:cTn id="127" presetID="53" presetClass="entr" presetSubtype="16" fill="hold" grpId="0" nodeType="withEffect">
                                      <p:stCondLst>
                                        <p:cond delay="5060"/>
                                      </p:stCondLst>
                                      <p:childTnLst>
                                        <p:set>
                                          <p:cBhvr>
                                            <p:cTn id="128" dur="1" fill="hold">
                                              <p:stCondLst>
                                                <p:cond delay="0"/>
                                              </p:stCondLst>
                                            </p:cTn>
                                            <p:tgtEl>
                                              <p:spTgt spid="26"/>
                                            </p:tgtEl>
                                            <p:attrNameLst>
                                              <p:attrName>style.visibility</p:attrName>
                                            </p:attrNameLst>
                                          </p:cBhvr>
                                          <p:to>
                                            <p:strVal val="visible"/>
                                          </p:to>
                                        </p:set>
                                        <p:anim calcmode="lin" valueType="num">
                                          <p:cBhvr>
                                            <p:cTn id="129" dur="700" fill="hold"/>
                                            <p:tgtEl>
                                              <p:spTgt spid="26"/>
                                            </p:tgtEl>
                                            <p:attrNameLst>
                                              <p:attrName>ppt_w</p:attrName>
                                            </p:attrNameLst>
                                          </p:cBhvr>
                                          <p:tavLst>
                                            <p:tav tm="0">
                                              <p:val>
                                                <p:fltVal val="0"/>
                                              </p:val>
                                            </p:tav>
                                            <p:tav tm="100000">
                                              <p:val>
                                                <p:strVal val="#ppt_w"/>
                                              </p:val>
                                            </p:tav>
                                          </p:tavLst>
                                        </p:anim>
                                        <p:anim calcmode="lin" valueType="num">
                                          <p:cBhvr>
                                            <p:cTn id="130" dur="700" fill="hold"/>
                                            <p:tgtEl>
                                              <p:spTgt spid="26"/>
                                            </p:tgtEl>
                                            <p:attrNameLst>
                                              <p:attrName>ppt_h</p:attrName>
                                            </p:attrNameLst>
                                          </p:cBhvr>
                                          <p:tavLst>
                                            <p:tav tm="0">
                                              <p:val>
                                                <p:fltVal val="0"/>
                                              </p:val>
                                            </p:tav>
                                            <p:tav tm="100000">
                                              <p:val>
                                                <p:strVal val="#ppt_h"/>
                                              </p:val>
                                            </p:tav>
                                          </p:tavLst>
                                        </p:anim>
                                        <p:animEffect transition="in" filter="fade">
                                          <p:cBhvr>
                                            <p:cTn id="131" dur="700"/>
                                            <p:tgtEl>
                                              <p:spTgt spid="26"/>
                                            </p:tgtEl>
                                          </p:cBhvr>
                                        </p:animEffect>
                                      </p:childTnLst>
                                    </p:cTn>
                                  </p:par>
                                  <p:par>
                                    <p:cTn id="132" presetID="53" presetClass="entr" presetSubtype="16" fill="hold" grpId="0" nodeType="withEffect">
                                      <p:stCondLst>
                                        <p:cond delay="5080"/>
                                      </p:stCondLst>
                                      <p:childTnLst>
                                        <p:set>
                                          <p:cBhvr>
                                            <p:cTn id="133" dur="1" fill="hold">
                                              <p:stCondLst>
                                                <p:cond delay="0"/>
                                              </p:stCondLst>
                                            </p:cTn>
                                            <p:tgtEl>
                                              <p:spTgt spid="25"/>
                                            </p:tgtEl>
                                            <p:attrNameLst>
                                              <p:attrName>style.visibility</p:attrName>
                                            </p:attrNameLst>
                                          </p:cBhvr>
                                          <p:to>
                                            <p:strVal val="visible"/>
                                          </p:to>
                                        </p:set>
                                        <p:anim calcmode="lin" valueType="num">
                                          <p:cBhvr>
                                            <p:cTn id="134" dur="800" fill="hold"/>
                                            <p:tgtEl>
                                              <p:spTgt spid="25"/>
                                            </p:tgtEl>
                                            <p:attrNameLst>
                                              <p:attrName>ppt_w</p:attrName>
                                            </p:attrNameLst>
                                          </p:cBhvr>
                                          <p:tavLst>
                                            <p:tav tm="0">
                                              <p:val>
                                                <p:fltVal val="0"/>
                                              </p:val>
                                            </p:tav>
                                            <p:tav tm="100000">
                                              <p:val>
                                                <p:strVal val="#ppt_w"/>
                                              </p:val>
                                            </p:tav>
                                          </p:tavLst>
                                        </p:anim>
                                        <p:anim calcmode="lin" valueType="num">
                                          <p:cBhvr>
                                            <p:cTn id="135" dur="800" fill="hold"/>
                                            <p:tgtEl>
                                              <p:spTgt spid="25"/>
                                            </p:tgtEl>
                                            <p:attrNameLst>
                                              <p:attrName>ppt_h</p:attrName>
                                            </p:attrNameLst>
                                          </p:cBhvr>
                                          <p:tavLst>
                                            <p:tav tm="0">
                                              <p:val>
                                                <p:fltVal val="0"/>
                                              </p:val>
                                            </p:tav>
                                            <p:tav tm="100000">
                                              <p:val>
                                                <p:strVal val="#ppt_h"/>
                                              </p:val>
                                            </p:tav>
                                          </p:tavLst>
                                        </p:anim>
                                        <p:animEffect transition="in" filter="fade">
                                          <p:cBhvr>
                                            <p:cTn id="136" dur="800"/>
                                            <p:tgtEl>
                                              <p:spTgt spid="25"/>
                                            </p:tgtEl>
                                          </p:cBhvr>
                                        </p:animEffect>
                                      </p:childTnLst>
                                    </p:cTn>
                                  </p:par>
                                  <p:par>
                                    <p:cTn id="137" presetID="53" presetClass="entr" presetSubtype="16" fill="hold" grpId="0" nodeType="withEffect">
                                      <p:stCondLst>
                                        <p:cond delay="5100"/>
                                      </p:stCondLst>
                                      <p:childTnLst>
                                        <p:set>
                                          <p:cBhvr>
                                            <p:cTn id="138" dur="1" fill="hold">
                                              <p:stCondLst>
                                                <p:cond delay="0"/>
                                              </p:stCondLst>
                                            </p:cTn>
                                            <p:tgtEl>
                                              <p:spTgt spid="21"/>
                                            </p:tgtEl>
                                            <p:attrNameLst>
                                              <p:attrName>style.visibility</p:attrName>
                                            </p:attrNameLst>
                                          </p:cBhvr>
                                          <p:to>
                                            <p:strVal val="visible"/>
                                          </p:to>
                                        </p:set>
                                        <p:anim calcmode="lin" valueType="num">
                                          <p:cBhvr>
                                            <p:cTn id="139" dur="400" fill="hold"/>
                                            <p:tgtEl>
                                              <p:spTgt spid="21"/>
                                            </p:tgtEl>
                                            <p:attrNameLst>
                                              <p:attrName>ppt_w</p:attrName>
                                            </p:attrNameLst>
                                          </p:cBhvr>
                                          <p:tavLst>
                                            <p:tav tm="0">
                                              <p:val>
                                                <p:fltVal val="0"/>
                                              </p:val>
                                            </p:tav>
                                            <p:tav tm="100000">
                                              <p:val>
                                                <p:strVal val="#ppt_w"/>
                                              </p:val>
                                            </p:tav>
                                          </p:tavLst>
                                        </p:anim>
                                        <p:anim calcmode="lin" valueType="num">
                                          <p:cBhvr>
                                            <p:cTn id="140" dur="400" fill="hold"/>
                                            <p:tgtEl>
                                              <p:spTgt spid="21"/>
                                            </p:tgtEl>
                                            <p:attrNameLst>
                                              <p:attrName>ppt_h</p:attrName>
                                            </p:attrNameLst>
                                          </p:cBhvr>
                                          <p:tavLst>
                                            <p:tav tm="0">
                                              <p:val>
                                                <p:fltVal val="0"/>
                                              </p:val>
                                            </p:tav>
                                            <p:tav tm="100000">
                                              <p:val>
                                                <p:strVal val="#ppt_h"/>
                                              </p:val>
                                            </p:tav>
                                          </p:tavLst>
                                        </p:anim>
                                        <p:animEffect transition="in" filter="fade">
                                          <p:cBhvr>
                                            <p:cTn id="141" dur="400"/>
                                            <p:tgtEl>
                                              <p:spTgt spid="21"/>
                                            </p:tgtEl>
                                          </p:cBhvr>
                                        </p:animEffect>
                                      </p:childTnLst>
                                    </p:cTn>
                                  </p:par>
                                  <p:par>
                                    <p:cTn id="142" presetID="53" presetClass="entr" presetSubtype="16" fill="hold" grpId="0" nodeType="withEffect">
                                      <p:stCondLst>
                                        <p:cond delay="5120"/>
                                      </p:stCondLst>
                                      <p:childTnLst>
                                        <p:set>
                                          <p:cBhvr>
                                            <p:cTn id="143" dur="1" fill="hold">
                                              <p:stCondLst>
                                                <p:cond delay="0"/>
                                              </p:stCondLst>
                                            </p:cTn>
                                            <p:tgtEl>
                                              <p:spTgt spid="19"/>
                                            </p:tgtEl>
                                            <p:attrNameLst>
                                              <p:attrName>style.visibility</p:attrName>
                                            </p:attrNameLst>
                                          </p:cBhvr>
                                          <p:to>
                                            <p:strVal val="visible"/>
                                          </p:to>
                                        </p:set>
                                        <p:anim calcmode="lin" valueType="num">
                                          <p:cBhvr>
                                            <p:cTn id="144" dur="500" fill="hold"/>
                                            <p:tgtEl>
                                              <p:spTgt spid="19"/>
                                            </p:tgtEl>
                                            <p:attrNameLst>
                                              <p:attrName>ppt_w</p:attrName>
                                            </p:attrNameLst>
                                          </p:cBhvr>
                                          <p:tavLst>
                                            <p:tav tm="0">
                                              <p:val>
                                                <p:fltVal val="0"/>
                                              </p:val>
                                            </p:tav>
                                            <p:tav tm="100000">
                                              <p:val>
                                                <p:strVal val="#ppt_w"/>
                                              </p:val>
                                            </p:tav>
                                          </p:tavLst>
                                        </p:anim>
                                        <p:anim calcmode="lin" valueType="num">
                                          <p:cBhvr>
                                            <p:cTn id="145" dur="500" fill="hold"/>
                                            <p:tgtEl>
                                              <p:spTgt spid="19"/>
                                            </p:tgtEl>
                                            <p:attrNameLst>
                                              <p:attrName>ppt_h</p:attrName>
                                            </p:attrNameLst>
                                          </p:cBhvr>
                                          <p:tavLst>
                                            <p:tav tm="0">
                                              <p:val>
                                                <p:fltVal val="0"/>
                                              </p:val>
                                            </p:tav>
                                            <p:tav tm="100000">
                                              <p:val>
                                                <p:strVal val="#ppt_h"/>
                                              </p:val>
                                            </p:tav>
                                          </p:tavLst>
                                        </p:anim>
                                        <p:animEffect transition="in" filter="fade">
                                          <p:cBhvr>
                                            <p:cTn id="146" dur="500"/>
                                            <p:tgtEl>
                                              <p:spTgt spid="19"/>
                                            </p:tgtEl>
                                          </p:cBhvr>
                                        </p:animEffect>
                                      </p:childTnLst>
                                    </p:cTn>
                                  </p:par>
                                  <p:par>
                                    <p:cTn id="147" presetID="53" presetClass="entr" presetSubtype="16" fill="hold" grpId="0" nodeType="withEffect">
                                      <p:stCondLst>
                                        <p:cond delay="5140"/>
                                      </p:stCondLst>
                                      <p:childTnLst>
                                        <p:set>
                                          <p:cBhvr>
                                            <p:cTn id="148" dur="1" fill="hold">
                                              <p:stCondLst>
                                                <p:cond delay="0"/>
                                              </p:stCondLst>
                                            </p:cTn>
                                            <p:tgtEl>
                                              <p:spTgt spid="18"/>
                                            </p:tgtEl>
                                            <p:attrNameLst>
                                              <p:attrName>style.visibility</p:attrName>
                                            </p:attrNameLst>
                                          </p:cBhvr>
                                          <p:to>
                                            <p:strVal val="visible"/>
                                          </p:to>
                                        </p:set>
                                        <p:anim calcmode="lin" valueType="num">
                                          <p:cBhvr>
                                            <p:cTn id="149" dur="600" fill="hold"/>
                                            <p:tgtEl>
                                              <p:spTgt spid="18"/>
                                            </p:tgtEl>
                                            <p:attrNameLst>
                                              <p:attrName>ppt_w</p:attrName>
                                            </p:attrNameLst>
                                          </p:cBhvr>
                                          <p:tavLst>
                                            <p:tav tm="0">
                                              <p:val>
                                                <p:fltVal val="0"/>
                                              </p:val>
                                            </p:tav>
                                            <p:tav tm="100000">
                                              <p:val>
                                                <p:strVal val="#ppt_w"/>
                                              </p:val>
                                            </p:tav>
                                          </p:tavLst>
                                        </p:anim>
                                        <p:anim calcmode="lin" valueType="num">
                                          <p:cBhvr>
                                            <p:cTn id="150" dur="600" fill="hold"/>
                                            <p:tgtEl>
                                              <p:spTgt spid="18"/>
                                            </p:tgtEl>
                                            <p:attrNameLst>
                                              <p:attrName>ppt_h</p:attrName>
                                            </p:attrNameLst>
                                          </p:cBhvr>
                                          <p:tavLst>
                                            <p:tav tm="0">
                                              <p:val>
                                                <p:fltVal val="0"/>
                                              </p:val>
                                            </p:tav>
                                            <p:tav tm="100000">
                                              <p:val>
                                                <p:strVal val="#ppt_h"/>
                                              </p:val>
                                            </p:tav>
                                          </p:tavLst>
                                        </p:anim>
                                        <p:animEffect transition="in" filter="fade">
                                          <p:cBhvr>
                                            <p:cTn id="151" dur="600"/>
                                            <p:tgtEl>
                                              <p:spTgt spid="18"/>
                                            </p:tgtEl>
                                          </p:cBhvr>
                                        </p:animEffect>
                                      </p:childTnLst>
                                    </p:cTn>
                                  </p:par>
                                  <p:par>
                                    <p:cTn id="152" presetID="53" presetClass="entr" presetSubtype="16" fill="hold" grpId="0" nodeType="withEffect">
                                      <p:stCondLst>
                                        <p:cond delay="5160"/>
                                      </p:stCondLst>
                                      <p:childTnLst>
                                        <p:set>
                                          <p:cBhvr>
                                            <p:cTn id="153" dur="1" fill="hold">
                                              <p:stCondLst>
                                                <p:cond delay="0"/>
                                              </p:stCondLst>
                                            </p:cTn>
                                            <p:tgtEl>
                                              <p:spTgt spid="22"/>
                                            </p:tgtEl>
                                            <p:attrNameLst>
                                              <p:attrName>style.visibility</p:attrName>
                                            </p:attrNameLst>
                                          </p:cBhvr>
                                          <p:to>
                                            <p:strVal val="visible"/>
                                          </p:to>
                                        </p:set>
                                        <p:anim calcmode="lin" valueType="num">
                                          <p:cBhvr>
                                            <p:cTn id="154" dur="700" fill="hold"/>
                                            <p:tgtEl>
                                              <p:spTgt spid="22"/>
                                            </p:tgtEl>
                                            <p:attrNameLst>
                                              <p:attrName>ppt_w</p:attrName>
                                            </p:attrNameLst>
                                          </p:cBhvr>
                                          <p:tavLst>
                                            <p:tav tm="0">
                                              <p:val>
                                                <p:fltVal val="0"/>
                                              </p:val>
                                            </p:tav>
                                            <p:tav tm="100000">
                                              <p:val>
                                                <p:strVal val="#ppt_w"/>
                                              </p:val>
                                            </p:tav>
                                          </p:tavLst>
                                        </p:anim>
                                        <p:anim calcmode="lin" valueType="num">
                                          <p:cBhvr>
                                            <p:cTn id="155" dur="700" fill="hold"/>
                                            <p:tgtEl>
                                              <p:spTgt spid="22"/>
                                            </p:tgtEl>
                                            <p:attrNameLst>
                                              <p:attrName>ppt_h</p:attrName>
                                            </p:attrNameLst>
                                          </p:cBhvr>
                                          <p:tavLst>
                                            <p:tav tm="0">
                                              <p:val>
                                                <p:fltVal val="0"/>
                                              </p:val>
                                            </p:tav>
                                            <p:tav tm="100000">
                                              <p:val>
                                                <p:strVal val="#ppt_h"/>
                                              </p:val>
                                            </p:tav>
                                          </p:tavLst>
                                        </p:anim>
                                        <p:animEffect transition="in" filter="fade">
                                          <p:cBhvr>
                                            <p:cTn id="156" dur="700"/>
                                            <p:tgtEl>
                                              <p:spTgt spid="22"/>
                                            </p:tgtEl>
                                          </p:cBhvr>
                                        </p:animEffect>
                                      </p:childTnLst>
                                    </p:cTn>
                                  </p:par>
                                  <p:par>
                                    <p:cTn id="157" presetID="53" presetClass="entr" presetSubtype="16" fill="hold" grpId="0" nodeType="withEffect">
                                      <p:stCondLst>
                                        <p:cond delay="5180"/>
                                      </p:stCondLst>
                                      <p:childTnLst>
                                        <p:set>
                                          <p:cBhvr>
                                            <p:cTn id="158" dur="1" fill="hold">
                                              <p:stCondLst>
                                                <p:cond delay="0"/>
                                              </p:stCondLst>
                                            </p:cTn>
                                            <p:tgtEl>
                                              <p:spTgt spid="24"/>
                                            </p:tgtEl>
                                            <p:attrNameLst>
                                              <p:attrName>style.visibility</p:attrName>
                                            </p:attrNameLst>
                                          </p:cBhvr>
                                          <p:to>
                                            <p:strVal val="visible"/>
                                          </p:to>
                                        </p:set>
                                        <p:anim calcmode="lin" valueType="num">
                                          <p:cBhvr>
                                            <p:cTn id="159" dur="800" fill="hold"/>
                                            <p:tgtEl>
                                              <p:spTgt spid="24"/>
                                            </p:tgtEl>
                                            <p:attrNameLst>
                                              <p:attrName>ppt_w</p:attrName>
                                            </p:attrNameLst>
                                          </p:cBhvr>
                                          <p:tavLst>
                                            <p:tav tm="0">
                                              <p:val>
                                                <p:fltVal val="0"/>
                                              </p:val>
                                            </p:tav>
                                            <p:tav tm="100000">
                                              <p:val>
                                                <p:strVal val="#ppt_w"/>
                                              </p:val>
                                            </p:tav>
                                          </p:tavLst>
                                        </p:anim>
                                        <p:anim calcmode="lin" valueType="num">
                                          <p:cBhvr>
                                            <p:cTn id="160" dur="800" fill="hold"/>
                                            <p:tgtEl>
                                              <p:spTgt spid="24"/>
                                            </p:tgtEl>
                                            <p:attrNameLst>
                                              <p:attrName>ppt_h</p:attrName>
                                            </p:attrNameLst>
                                          </p:cBhvr>
                                          <p:tavLst>
                                            <p:tav tm="0">
                                              <p:val>
                                                <p:fltVal val="0"/>
                                              </p:val>
                                            </p:tav>
                                            <p:tav tm="100000">
                                              <p:val>
                                                <p:strVal val="#ppt_h"/>
                                              </p:val>
                                            </p:tav>
                                          </p:tavLst>
                                        </p:anim>
                                        <p:animEffect transition="in" filter="fade">
                                          <p:cBhvr>
                                            <p:cTn id="161" dur="800"/>
                                            <p:tgtEl>
                                              <p:spTgt spid="24"/>
                                            </p:tgtEl>
                                          </p:cBhvr>
                                        </p:animEffect>
                                      </p:childTnLst>
                                    </p:cTn>
                                  </p:par>
                                  <p:par>
                                    <p:cTn id="162" presetID="53" presetClass="entr" presetSubtype="16" fill="hold" grpId="0" nodeType="withEffect">
                                      <p:stCondLst>
                                        <p:cond delay="5200"/>
                                      </p:stCondLst>
                                      <p:childTnLst>
                                        <p:set>
                                          <p:cBhvr>
                                            <p:cTn id="163" dur="1" fill="hold">
                                              <p:stCondLst>
                                                <p:cond delay="0"/>
                                              </p:stCondLst>
                                            </p:cTn>
                                            <p:tgtEl>
                                              <p:spTgt spid="23"/>
                                            </p:tgtEl>
                                            <p:attrNameLst>
                                              <p:attrName>style.visibility</p:attrName>
                                            </p:attrNameLst>
                                          </p:cBhvr>
                                          <p:to>
                                            <p:strVal val="visible"/>
                                          </p:to>
                                        </p:set>
                                        <p:anim calcmode="lin" valueType="num">
                                          <p:cBhvr>
                                            <p:cTn id="164" dur="400" fill="hold"/>
                                            <p:tgtEl>
                                              <p:spTgt spid="23"/>
                                            </p:tgtEl>
                                            <p:attrNameLst>
                                              <p:attrName>ppt_w</p:attrName>
                                            </p:attrNameLst>
                                          </p:cBhvr>
                                          <p:tavLst>
                                            <p:tav tm="0">
                                              <p:val>
                                                <p:fltVal val="0"/>
                                              </p:val>
                                            </p:tav>
                                            <p:tav tm="100000">
                                              <p:val>
                                                <p:strVal val="#ppt_w"/>
                                              </p:val>
                                            </p:tav>
                                          </p:tavLst>
                                        </p:anim>
                                        <p:anim calcmode="lin" valueType="num">
                                          <p:cBhvr>
                                            <p:cTn id="165" dur="400" fill="hold"/>
                                            <p:tgtEl>
                                              <p:spTgt spid="23"/>
                                            </p:tgtEl>
                                            <p:attrNameLst>
                                              <p:attrName>ppt_h</p:attrName>
                                            </p:attrNameLst>
                                          </p:cBhvr>
                                          <p:tavLst>
                                            <p:tav tm="0">
                                              <p:val>
                                                <p:fltVal val="0"/>
                                              </p:val>
                                            </p:tav>
                                            <p:tav tm="100000">
                                              <p:val>
                                                <p:strVal val="#ppt_h"/>
                                              </p:val>
                                            </p:tav>
                                          </p:tavLst>
                                        </p:anim>
                                        <p:animEffect transition="in" filter="fade">
                                          <p:cBhvr>
                                            <p:cTn id="166" dur="400"/>
                                            <p:tgtEl>
                                              <p:spTgt spid="23"/>
                                            </p:tgtEl>
                                          </p:cBhvr>
                                        </p:animEffect>
                                      </p:childTnLst>
                                    </p:cTn>
                                  </p:par>
                                  <p:par>
                                    <p:cTn id="167" presetID="53" presetClass="entr" presetSubtype="16" fill="hold" grpId="0" nodeType="withEffect">
                                      <p:stCondLst>
                                        <p:cond delay="5220"/>
                                      </p:stCondLst>
                                      <p:childTnLst>
                                        <p:set>
                                          <p:cBhvr>
                                            <p:cTn id="168" dur="1" fill="hold">
                                              <p:stCondLst>
                                                <p:cond delay="0"/>
                                              </p:stCondLst>
                                            </p:cTn>
                                            <p:tgtEl>
                                              <p:spTgt spid="20"/>
                                            </p:tgtEl>
                                            <p:attrNameLst>
                                              <p:attrName>style.visibility</p:attrName>
                                            </p:attrNameLst>
                                          </p:cBhvr>
                                          <p:to>
                                            <p:strVal val="visible"/>
                                          </p:to>
                                        </p:set>
                                        <p:anim calcmode="lin" valueType="num">
                                          <p:cBhvr>
                                            <p:cTn id="169" dur="500" fill="hold"/>
                                            <p:tgtEl>
                                              <p:spTgt spid="20"/>
                                            </p:tgtEl>
                                            <p:attrNameLst>
                                              <p:attrName>ppt_w</p:attrName>
                                            </p:attrNameLst>
                                          </p:cBhvr>
                                          <p:tavLst>
                                            <p:tav tm="0">
                                              <p:val>
                                                <p:fltVal val="0"/>
                                              </p:val>
                                            </p:tav>
                                            <p:tav tm="100000">
                                              <p:val>
                                                <p:strVal val="#ppt_w"/>
                                              </p:val>
                                            </p:tav>
                                          </p:tavLst>
                                        </p:anim>
                                        <p:anim calcmode="lin" valueType="num">
                                          <p:cBhvr>
                                            <p:cTn id="170" dur="500" fill="hold"/>
                                            <p:tgtEl>
                                              <p:spTgt spid="20"/>
                                            </p:tgtEl>
                                            <p:attrNameLst>
                                              <p:attrName>ppt_h</p:attrName>
                                            </p:attrNameLst>
                                          </p:cBhvr>
                                          <p:tavLst>
                                            <p:tav tm="0">
                                              <p:val>
                                                <p:fltVal val="0"/>
                                              </p:val>
                                            </p:tav>
                                            <p:tav tm="100000">
                                              <p:val>
                                                <p:strVal val="#ppt_h"/>
                                              </p:val>
                                            </p:tav>
                                          </p:tavLst>
                                        </p:anim>
                                        <p:animEffect transition="in" filter="fade">
                                          <p:cBhvr>
                                            <p:cTn id="171" dur="500"/>
                                            <p:tgtEl>
                                              <p:spTgt spid="20"/>
                                            </p:tgtEl>
                                          </p:cBhvr>
                                        </p:animEffect>
                                      </p:childTnLst>
                                    </p:cTn>
                                  </p:par>
                                  <p:par>
                                    <p:cTn id="172" presetID="53" presetClass="entr" presetSubtype="16" fill="hold" grpId="0" nodeType="withEffect">
                                      <p:stCondLst>
                                        <p:cond delay="5240"/>
                                      </p:stCondLst>
                                      <p:childTnLst>
                                        <p:set>
                                          <p:cBhvr>
                                            <p:cTn id="173" dur="1" fill="hold">
                                              <p:stCondLst>
                                                <p:cond delay="0"/>
                                              </p:stCondLst>
                                            </p:cTn>
                                            <p:tgtEl>
                                              <p:spTgt spid="17"/>
                                            </p:tgtEl>
                                            <p:attrNameLst>
                                              <p:attrName>style.visibility</p:attrName>
                                            </p:attrNameLst>
                                          </p:cBhvr>
                                          <p:to>
                                            <p:strVal val="visible"/>
                                          </p:to>
                                        </p:set>
                                        <p:anim calcmode="lin" valueType="num">
                                          <p:cBhvr>
                                            <p:cTn id="174" dur="700" fill="hold"/>
                                            <p:tgtEl>
                                              <p:spTgt spid="17"/>
                                            </p:tgtEl>
                                            <p:attrNameLst>
                                              <p:attrName>ppt_w</p:attrName>
                                            </p:attrNameLst>
                                          </p:cBhvr>
                                          <p:tavLst>
                                            <p:tav tm="0">
                                              <p:val>
                                                <p:fltVal val="0"/>
                                              </p:val>
                                            </p:tav>
                                            <p:tav tm="100000">
                                              <p:val>
                                                <p:strVal val="#ppt_w"/>
                                              </p:val>
                                            </p:tav>
                                          </p:tavLst>
                                        </p:anim>
                                        <p:anim calcmode="lin" valueType="num">
                                          <p:cBhvr>
                                            <p:cTn id="175" dur="700" fill="hold"/>
                                            <p:tgtEl>
                                              <p:spTgt spid="17"/>
                                            </p:tgtEl>
                                            <p:attrNameLst>
                                              <p:attrName>ppt_h</p:attrName>
                                            </p:attrNameLst>
                                          </p:cBhvr>
                                          <p:tavLst>
                                            <p:tav tm="0">
                                              <p:val>
                                                <p:fltVal val="0"/>
                                              </p:val>
                                            </p:tav>
                                            <p:tav tm="100000">
                                              <p:val>
                                                <p:strVal val="#ppt_h"/>
                                              </p:val>
                                            </p:tav>
                                          </p:tavLst>
                                        </p:anim>
                                        <p:animEffect transition="in" filter="fade">
                                          <p:cBhvr>
                                            <p:cTn id="176" dur="7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10" grpId="0" animBg="1"/>
          <p:bldP spid="10" grpId="1" animBg="1"/>
          <p:bldP spid="10" grpId="2" animBg="1"/>
          <p:bldP spid="11" grpId="0"/>
          <p:bldP spid="11" grpId="1"/>
          <p:bldP spid="11" grpId="2"/>
          <p:bldP spid="5" grpId="0" animBg="1"/>
          <p:bldP spid="5" grpId="1" animBg="1"/>
          <p:bldP spid="5" grpId="2" animBg="1"/>
          <p:bldP spid="5" grpId="3" animBg="1"/>
          <p:bldP spid="6" grpId="0" animBg="1"/>
          <p:bldP spid="6" grpId="1" animBg="1"/>
          <p:bldP spid="6" grpId="2" animBg="1"/>
          <p:bldP spid="6" grpId="3" animBg="1"/>
          <p:bldP spid="7" grpId="0" animBg="1"/>
          <p:bldP spid="7" grpId="1" animBg="1"/>
          <p:bldP spid="7" grpId="2" animBg="1"/>
          <p:bldP spid="7" grpId="3" animBg="1"/>
          <p:bldP spid="8" grpId="0" animBg="1"/>
          <p:bldP spid="8" grpId="1" animBg="1"/>
          <p:bldP spid="8" grpId="2" animBg="1"/>
          <p:bldP spid="8" grpId="3" animBg="1"/>
          <p:bldP spid="9" grpId="0" animBg="1"/>
          <p:bldP spid="9" grpId="1" animBg="1"/>
          <p:bldP spid="9" grpId="2" animBg="1"/>
          <p:bldP spid="9" grpId="3" animBg="1"/>
          <p:bldP spid="3" grpId="1"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bldLvl="0" animBg="1"/>
          <p:bldP spid="24" grpId="0" bldLvl="0" animBg="1"/>
          <p:bldP spid="25" grpId="0" bldLvl="0" animBg="1"/>
          <p:bldP spid="26" grpId="0" bldLvl="0" animBg="1"/>
          <p:bldP spid="27" grpId="0" animBg="1"/>
          <p:bldP spid="28" grpId="0" bldLvl="0" animBg="1"/>
          <p:bldP spid="29" grpId="0" animBg="1"/>
          <p:bldP spid="30" grpId="0" animBg="1"/>
          <p:bldP spid="31" grpId="0" bldLvl="0" animBg="1"/>
          <p:bldP spid="32" grpId="0" bldLvl="0" animBg="1"/>
          <p:bldP spid="33" grpId="0" bldLvl="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2" presetClass="exit" presetSubtype="4" fill="hold" grpId="1" nodeType="withEffect">
                                      <p:stCondLst>
                                        <p:cond delay="1000"/>
                                      </p:stCondLst>
                                      <p:childTnLst>
                                        <p:anim calcmode="lin" valueType="num">
                                          <p:cBhvr additive="base">
                                            <p:cTn id="15" dur="500"/>
                                            <p:tgtEl>
                                              <p:spTgt spid="4"/>
                                            </p:tgtEl>
                                            <p:attrNameLst>
                                              <p:attrName>ppt_x</p:attrName>
                                            </p:attrNameLst>
                                          </p:cBhvr>
                                          <p:tavLst>
                                            <p:tav tm="0">
                                              <p:val>
                                                <p:strVal val="ppt_x"/>
                                              </p:val>
                                            </p:tav>
                                            <p:tav tm="100000">
                                              <p:val>
                                                <p:strVal val="ppt_x"/>
                                              </p:val>
                                            </p:tav>
                                          </p:tavLst>
                                        </p:anim>
                                        <p:anim calcmode="lin" valueType="num">
                                          <p:cBhvr additive="base">
                                            <p:cTn id="16" dur="500"/>
                                            <p:tgtEl>
                                              <p:spTgt spid="4"/>
                                            </p:tgtEl>
                                            <p:attrNameLst>
                                              <p:attrName>ppt_y</p:attrName>
                                            </p:attrNameLst>
                                          </p:cBhvr>
                                          <p:tavLst>
                                            <p:tav tm="0">
                                              <p:val>
                                                <p:strVal val="ppt_y"/>
                                              </p:val>
                                            </p:tav>
                                            <p:tav tm="100000">
                                              <p:val>
                                                <p:strVal val="1+ppt_h/2"/>
                                              </p:val>
                                            </p:tav>
                                          </p:tavLst>
                                        </p:anim>
                                        <p:set>
                                          <p:cBhvr>
                                            <p:cTn id="17" dur="1" fill="hold">
                                              <p:stCondLst>
                                                <p:cond delay="499"/>
                                              </p:stCondLst>
                                            </p:cTn>
                                            <p:tgtEl>
                                              <p:spTgt spid="4"/>
                                            </p:tgtEl>
                                            <p:attrNameLst>
                                              <p:attrName>style.visibility</p:attrName>
                                            </p:attrNameLst>
                                          </p:cBhvr>
                                          <p:to>
                                            <p:strVal val="hidden"/>
                                          </p:to>
                                        </p:set>
                                      </p:childTnLst>
                                    </p:cTn>
                                  </p:par>
                                  <p:par>
                                    <p:cTn id="18" presetID="2" presetClass="exit" presetSubtype="4" fill="hold" grpId="1" nodeType="withEffect">
                                      <p:stCondLst>
                                        <p:cond delay="1000"/>
                                      </p:stCondLst>
                                      <p:childTnLst>
                                        <p:anim calcmode="lin" valueType="num">
                                          <p:cBhvr additive="base">
                                            <p:cTn id="19" dur="500"/>
                                            <p:tgtEl>
                                              <p:spTgt spid="11"/>
                                            </p:tgtEl>
                                            <p:attrNameLst>
                                              <p:attrName>ppt_x</p:attrName>
                                            </p:attrNameLst>
                                          </p:cBhvr>
                                          <p:tavLst>
                                            <p:tav tm="0">
                                              <p:val>
                                                <p:strVal val="ppt_x"/>
                                              </p:val>
                                            </p:tav>
                                            <p:tav tm="100000">
                                              <p:val>
                                                <p:strVal val="ppt_x"/>
                                              </p:val>
                                            </p:tav>
                                          </p:tavLst>
                                        </p:anim>
                                        <p:anim calcmode="lin" valueType="num">
                                          <p:cBhvr additive="base">
                                            <p:cTn id="20" dur="500"/>
                                            <p:tgtEl>
                                              <p:spTgt spid="11"/>
                                            </p:tgtEl>
                                            <p:attrNameLst>
                                              <p:attrName>ppt_y</p:attrName>
                                            </p:attrNameLst>
                                          </p:cBhvr>
                                          <p:tavLst>
                                            <p:tav tm="0">
                                              <p:val>
                                                <p:strVal val="ppt_y"/>
                                              </p:val>
                                            </p:tav>
                                            <p:tav tm="100000">
                                              <p:val>
                                                <p:strVal val="1+ppt_h/2"/>
                                              </p:val>
                                            </p:tav>
                                          </p:tavLst>
                                        </p:anim>
                                        <p:set>
                                          <p:cBhvr>
                                            <p:cTn id="21" dur="1" fill="hold">
                                              <p:stCondLst>
                                                <p:cond delay="499"/>
                                              </p:stCondLst>
                                            </p:cTn>
                                            <p:tgtEl>
                                              <p:spTgt spid="11"/>
                                            </p:tgtEl>
                                            <p:attrNameLst>
                                              <p:attrName>style.visibility</p:attrName>
                                            </p:attrNameLst>
                                          </p:cBhvr>
                                          <p:to>
                                            <p:strVal val="hidden"/>
                                          </p:to>
                                        </p:set>
                                      </p:childTnLst>
                                    </p:cTn>
                                  </p:par>
                                  <p:par>
                                    <p:cTn id="22" presetID="2" presetClass="exit" presetSubtype="4" fill="hold" grpId="1" nodeType="withEffect">
                                      <p:stCondLst>
                                        <p:cond delay="1000"/>
                                      </p:stCondLst>
                                      <p:childTnLst>
                                        <p:anim calcmode="lin" valueType="num">
                                          <p:cBhvr additive="base">
                                            <p:cTn id="23" dur="500"/>
                                            <p:tgtEl>
                                              <p:spTgt spid="10"/>
                                            </p:tgtEl>
                                            <p:attrNameLst>
                                              <p:attrName>ppt_x</p:attrName>
                                            </p:attrNameLst>
                                          </p:cBhvr>
                                          <p:tavLst>
                                            <p:tav tm="0">
                                              <p:val>
                                                <p:strVal val="ppt_x"/>
                                              </p:val>
                                            </p:tav>
                                            <p:tav tm="100000">
                                              <p:val>
                                                <p:strVal val="ppt_x"/>
                                              </p:val>
                                            </p:tav>
                                          </p:tavLst>
                                        </p:anim>
                                        <p:anim calcmode="lin" valueType="num">
                                          <p:cBhvr additive="base">
                                            <p:cTn id="24" dur="500"/>
                                            <p:tgtEl>
                                              <p:spTgt spid="10"/>
                                            </p:tgtEl>
                                            <p:attrNameLst>
                                              <p:attrName>ppt_y</p:attrName>
                                            </p:attrNameLst>
                                          </p:cBhvr>
                                          <p:tavLst>
                                            <p:tav tm="0">
                                              <p:val>
                                                <p:strVal val="ppt_y"/>
                                              </p:val>
                                            </p:tav>
                                            <p:tav tm="100000">
                                              <p:val>
                                                <p:strVal val="1+ppt_h/2"/>
                                              </p:val>
                                            </p:tav>
                                          </p:tavLst>
                                        </p:anim>
                                        <p:set>
                                          <p:cBhvr>
                                            <p:cTn id="25" dur="1" fill="hold">
                                              <p:stCondLst>
                                                <p:cond delay="499"/>
                                              </p:stCondLst>
                                            </p:cTn>
                                            <p:tgtEl>
                                              <p:spTgt spid="10"/>
                                            </p:tgtEl>
                                            <p:attrNameLst>
                                              <p:attrName>style.visibility</p:attrName>
                                            </p:attrNameLst>
                                          </p:cBhvr>
                                          <p:to>
                                            <p:strVal val="hidden"/>
                                          </p:to>
                                        </p:set>
                                      </p:childTnLst>
                                    </p:cTn>
                                  </p:par>
                                  <p:par>
                                    <p:cTn id="26" presetID="10" presetClass="exit" presetSubtype="0" fill="hold" grpId="2" nodeType="withEffect">
                                      <p:stCondLst>
                                        <p:cond delay="1000"/>
                                      </p:stCondLst>
                                      <p:childTnLst>
                                        <p:animEffect transition="out" filter="fade">
                                          <p:cBhvr>
                                            <p:cTn id="27" dur="250"/>
                                            <p:tgtEl>
                                              <p:spTgt spid="4"/>
                                            </p:tgtEl>
                                          </p:cBhvr>
                                        </p:animEffect>
                                        <p:set>
                                          <p:cBhvr>
                                            <p:cTn id="28" dur="1" fill="hold">
                                              <p:stCondLst>
                                                <p:cond delay="249"/>
                                              </p:stCondLst>
                                            </p:cTn>
                                            <p:tgtEl>
                                              <p:spTgt spid="4"/>
                                            </p:tgtEl>
                                            <p:attrNameLst>
                                              <p:attrName>style.visibility</p:attrName>
                                            </p:attrNameLst>
                                          </p:cBhvr>
                                          <p:to>
                                            <p:strVal val="hidden"/>
                                          </p:to>
                                        </p:set>
                                      </p:childTnLst>
                                    </p:cTn>
                                  </p:par>
                                  <p:par>
                                    <p:cTn id="29" presetID="10" presetClass="exit" presetSubtype="0" fill="hold" grpId="2" nodeType="withEffect">
                                      <p:stCondLst>
                                        <p:cond delay="1000"/>
                                      </p:stCondLst>
                                      <p:childTnLst>
                                        <p:animEffect transition="out" filter="fade">
                                          <p:cBhvr>
                                            <p:cTn id="30" dur="500"/>
                                            <p:tgtEl>
                                              <p:spTgt spid="11"/>
                                            </p:tgtEl>
                                          </p:cBhvr>
                                        </p:animEffect>
                                        <p:set>
                                          <p:cBhvr>
                                            <p:cTn id="31" dur="1" fill="hold">
                                              <p:stCondLst>
                                                <p:cond delay="499"/>
                                              </p:stCondLst>
                                            </p:cTn>
                                            <p:tgtEl>
                                              <p:spTgt spid="11"/>
                                            </p:tgtEl>
                                            <p:attrNameLst>
                                              <p:attrName>style.visibility</p:attrName>
                                            </p:attrNameLst>
                                          </p:cBhvr>
                                          <p:to>
                                            <p:strVal val="hidden"/>
                                          </p:to>
                                        </p:set>
                                      </p:childTnLst>
                                    </p:cTn>
                                  </p:par>
                                  <p:par>
                                    <p:cTn id="32" presetID="10" presetClass="exit" presetSubtype="0" fill="hold" grpId="2" nodeType="withEffect">
                                      <p:stCondLst>
                                        <p:cond delay="1000"/>
                                      </p:stCondLst>
                                      <p:childTnLst>
                                        <p:animEffect transition="out" filter="fade">
                                          <p:cBhvr>
                                            <p:cTn id="33" dur="250"/>
                                            <p:tgtEl>
                                              <p:spTgt spid="10"/>
                                            </p:tgtEl>
                                          </p:cBhvr>
                                        </p:animEffect>
                                        <p:set>
                                          <p:cBhvr>
                                            <p:cTn id="34" dur="1" fill="hold">
                                              <p:stCondLst>
                                                <p:cond delay="249"/>
                                              </p:stCondLst>
                                            </p:cTn>
                                            <p:tgtEl>
                                              <p:spTgt spid="10"/>
                                            </p:tgtEl>
                                            <p:attrNameLst>
                                              <p:attrName>style.visibility</p:attrName>
                                            </p:attrNameLst>
                                          </p:cBhvr>
                                          <p:to>
                                            <p:strVal val="hidden"/>
                                          </p:to>
                                        </p:set>
                                      </p:childTnLst>
                                    </p:cTn>
                                  </p:par>
                                  <p:par>
                                    <p:cTn id="35" presetID="2" presetClass="entr" presetSubtype="1" fill="hold" grpId="0" nodeType="withEffect">
                                      <p:stCondLst>
                                        <p:cond delay="140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600" fill="hold"/>
                                            <p:tgtEl>
                                              <p:spTgt spid="7"/>
                                            </p:tgtEl>
                                            <p:attrNameLst>
                                              <p:attrName>ppt_x</p:attrName>
                                            </p:attrNameLst>
                                          </p:cBhvr>
                                          <p:tavLst>
                                            <p:tav tm="0">
                                              <p:val>
                                                <p:strVal val="#ppt_x"/>
                                              </p:val>
                                            </p:tav>
                                            <p:tav tm="100000">
                                              <p:val>
                                                <p:strVal val="#ppt_x"/>
                                              </p:val>
                                            </p:tav>
                                          </p:tavLst>
                                        </p:anim>
                                        <p:anim calcmode="lin" valueType="num">
                                          <p:cBhvr additive="base">
                                            <p:cTn id="38" dur="600" fill="hold"/>
                                            <p:tgtEl>
                                              <p:spTgt spid="7"/>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150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600" fill="hold"/>
                                            <p:tgtEl>
                                              <p:spTgt spid="6"/>
                                            </p:tgtEl>
                                            <p:attrNameLst>
                                              <p:attrName>ppt_x</p:attrName>
                                            </p:attrNameLst>
                                          </p:cBhvr>
                                          <p:tavLst>
                                            <p:tav tm="0">
                                              <p:val>
                                                <p:strVal val="#ppt_x"/>
                                              </p:val>
                                            </p:tav>
                                            <p:tav tm="100000">
                                              <p:val>
                                                <p:strVal val="#ppt_x"/>
                                              </p:val>
                                            </p:tav>
                                          </p:tavLst>
                                        </p:anim>
                                        <p:anim calcmode="lin" valueType="num">
                                          <p:cBhvr additive="base">
                                            <p:cTn id="42" dur="600" fill="hold"/>
                                            <p:tgtEl>
                                              <p:spTgt spid="6"/>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160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600" fill="hold"/>
                                            <p:tgtEl>
                                              <p:spTgt spid="8"/>
                                            </p:tgtEl>
                                            <p:attrNameLst>
                                              <p:attrName>ppt_x</p:attrName>
                                            </p:attrNameLst>
                                          </p:cBhvr>
                                          <p:tavLst>
                                            <p:tav tm="0">
                                              <p:val>
                                                <p:strVal val="#ppt_x"/>
                                              </p:val>
                                            </p:tav>
                                            <p:tav tm="100000">
                                              <p:val>
                                                <p:strVal val="#ppt_x"/>
                                              </p:val>
                                            </p:tav>
                                          </p:tavLst>
                                        </p:anim>
                                        <p:anim calcmode="lin" valueType="num">
                                          <p:cBhvr additive="base">
                                            <p:cTn id="46" dur="600" fill="hold"/>
                                            <p:tgtEl>
                                              <p:spTgt spid="8"/>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170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600" fill="hold"/>
                                            <p:tgtEl>
                                              <p:spTgt spid="5"/>
                                            </p:tgtEl>
                                            <p:attrNameLst>
                                              <p:attrName>ppt_x</p:attrName>
                                            </p:attrNameLst>
                                          </p:cBhvr>
                                          <p:tavLst>
                                            <p:tav tm="0">
                                              <p:val>
                                                <p:strVal val="#ppt_x"/>
                                              </p:val>
                                            </p:tav>
                                            <p:tav tm="100000">
                                              <p:val>
                                                <p:strVal val="#ppt_x"/>
                                              </p:val>
                                            </p:tav>
                                          </p:tavLst>
                                        </p:anim>
                                        <p:anim calcmode="lin" valueType="num">
                                          <p:cBhvr additive="base">
                                            <p:cTn id="50" dur="600" fill="hold"/>
                                            <p:tgtEl>
                                              <p:spTgt spid="5"/>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p:stCondLst>
                                        <p:cond delay="180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600" fill="hold"/>
                                            <p:tgtEl>
                                              <p:spTgt spid="9"/>
                                            </p:tgtEl>
                                            <p:attrNameLst>
                                              <p:attrName>ppt_x</p:attrName>
                                            </p:attrNameLst>
                                          </p:cBhvr>
                                          <p:tavLst>
                                            <p:tav tm="0">
                                              <p:val>
                                                <p:strVal val="#ppt_x"/>
                                              </p:val>
                                            </p:tav>
                                            <p:tav tm="100000">
                                              <p:val>
                                                <p:strVal val="#ppt_x"/>
                                              </p:val>
                                            </p:tav>
                                          </p:tavLst>
                                        </p:anim>
                                        <p:anim calcmode="lin" valueType="num">
                                          <p:cBhvr additive="base">
                                            <p:cTn id="54" dur="600" fill="hold"/>
                                            <p:tgtEl>
                                              <p:spTgt spid="9"/>
                                            </p:tgtEl>
                                            <p:attrNameLst>
                                              <p:attrName>ppt_y</p:attrName>
                                            </p:attrNameLst>
                                          </p:cBhvr>
                                          <p:tavLst>
                                            <p:tav tm="0">
                                              <p:val>
                                                <p:strVal val="0-#ppt_h/2"/>
                                              </p:val>
                                            </p:tav>
                                            <p:tav tm="100000">
                                              <p:val>
                                                <p:strVal val="#ppt_y"/>
                                              </p:val>
                                            </p:tav>
                                          </p:tavLst>
                                        </p:anim>
                                      </p:childTnLst>
                                    </p:cTn>
                                  </p:par>
                                  <p:par>
                                    <p:cTn id="55" presetID="64" presetClass="path" presetSubtype="0" accel="50000" decel="50000" fill="hold" grpId="1" nodeType="withEffect">
                                      <p:stCondLst>
                                        <p:cond delay="2500"/>
                                      </p:stCondLst>
                                      <p:childTnLst>
                                        <p:animMotion origin="layout" path="M 3.33333E-6 0 L 3.33333E-6 -0.0544 " pathEditMode="relative" rAng="0" ptsTypes="AA">
                                          <p:cBhvr>
                                            <p:cTn id="56" dur="500" fill="hold"/>
                                            <p:tgtEl>
                                              <p:spTgt spid="5"/>
                                            </p:tgtEl>
                                            <p:attrNameLst>
                                              <p:attrName>ppt_x</p:attrName>
                                              <p:attrName>ppt_y</p:attrName>
                                            </p:attrNameLst>
                                          </p:cBhvr>
                                          <p:rCtr x="0" y="-2731"/>
                                        </p:animMotion>
                                      </p:childTnLst>
                                    </p:cTn>
                                  </p:par>
                                  <p:par>
                                    <p:cTn id="57" presetID="42" presetClass="path" presetSubtype="0" accel="50000" decel="50000" fill="hold" grpId="2" nodeType="withEffect">
                                      <p:stCondLst>
                                        <p:cond delay="3000"/>
                                      </p:stCondLst>
                                      <p:childTnLst>
                                        <p:animMotion origin="layout" path="M -1.20542E-6 -0.0544 L -1.20542E-6 -0.00023 " pathEditMode="relative" rAng="0" ptsTypes="AA">
                                          <p:cBhvr>
                                            <p:cTn id="58" dur="500" fill="hold"/>
                                            <p:tgtEl>
                                              <p:spTgt spid="5"/>
                                            </p:tgtEl>
                                            <p:attrNameLst>
                                              <p:attrName>ppt_x</p:attrName>
                                              <p:attrName>ppt_y</p:attrName>
                                            </p:attrNameLst>
                                          </p:cBhvr>
                                          <p:rCtr x="0" y="2708"/>
                                        </p:animMotion>
                                      </p:childTnLst>
                                    </p:cTn>
                                  </p:par>
                                  <p:par>
                                    <p:cTn id="59" presetID="64" presetClass="path" presetSubtype="0" accel="50000" decel="50000" fill="hold" grpId="1" nodeType="withEffect">
                                      <p:stCondLst>
                                        <p:cond delay="2600"/>
                                      </p:stCondLst>
                                      <p:childTnLst>
                                        <p:animMotion origin="layout" path="M 3.33333E-6 0 L 3.33333E-6 -0.0544 " pathEditMode="relative" rAng="0" ptsTypes="AA">
                                          <p:cBhvr>
                                            <p:cTn id="60" dur="500" fill="hold"/>
                                            <p:tgtEl>
                                              <p:spTgt spid="6"/>
                                            </p:tgtEl>
                                            <p:attrNameLst>
                                              <p:attrName>ppt_x</p:attrName>
                                              <p:attrName>ppt_y</p:attrName>
                                            </p:attrNameLst>
                                          </p:cBhvr>
                                          <p:rCtr x="0" y="-2731"/>
                                        </p:animMotion>
                                      </p:childTnLst>
                                    </p:cTn>
                                  </p:par>
                                  <p:par>
                                    <p:cTn id="61" presetID="42" presetClass="path" presetSubtype="0" accel="50000" decel="50000" fill="hold" grpId="2" nodeType="withEffect">
                                      <p:stCondLst>
                                        <p:cond delay="3100"/>
                                      </p:stCondLst>
                                      <p:childTnLst>
                                        <p:animMotion origin="layout" path="M -1.20542E-6 -0.0544 L -1.20542E-6 -0.00023 " pathEditMode="relative" rAng="0" ptsTypes="AA">
                                          <p:cBhvr>
                                            <p:cTn id="62" dur="500" fill="hold"/>
                                            <p:tgtEl>
                                              <p:spTgt spid="6"/>
                                            </p:tgtEl>
                                            <p:attrNameLst>
                                              <p:attrName>ppt_x</p:attrName>
                                              <p:attrName>ppt_y</p:attrName>
                                            </p:attrNameLst>
                                          </p:cBhvr>
                                          <p:rCtr x="0" y="2708"/>
                                        </p:animMotion>
                                      </p:childTnLst>
                                    </p:cTn>
                                  </p:par>
                                  <p:par>
                                    <p:cTn id="63" presetID="64" presetClass="path" presetSubtype="0" accel="50000" decel="50000" fill="hold" grpId="1" nodeType="withEffect">
                                      <p:stCondLst>
                                        <p:cond delay="2700"/>
                                      </p:stCondLst>
                                      <p:childTnLst>
                                        <p:animMotion origin="layout" path="M 3.33333E-6 0 L 3.33333E-6 -0.0544 " pathEditMode="relative" rAng="0" ptsTypes="AA">
                                          <p:cBhvr>
                                            <p:cTn id="64" dur="500" fill="hold"/>
                                            <p:tgtEl>
                                              <p:spTgt spid="7"/>
                                            </p:tgtEl>
                                            <p:attrNameLst>
                                              <p:attrName>ppt_x</p:attrName>
                                              <p:attrName>ppt_y</p:attrName>
                                            </p:attrNameLst>
                                          </p:cBhvr>
                                          <p:rCtr x="0" y="-2731"/>
                                        </p:animMotion>
                                      </p:childTnLst>
                                    </p:cTn>
                                  </p:par>
                                  <p:par>
                                    <p:cTn id="65" presetID="42" presetClass="path" presetSubtype="0" accel="50000" decel="50000" fill="hold" grpId="2" nodeType="withEffect">
                                      <p:stCondLst>
                                        <p:cond delay="3200"/>
                                      </p:stCondLst>
                                      <p:childTnLst>
                                        <p:animMotion origin="layout" path="M -1.20542E-6 -0.0544 L -1.20542E-6 -0.00023 " pathEditMode="relative" rAng="0" ptsTypes="AA">
                                          <p:cBhvr>
                                            <p:cTn id="66" dur="500" fill="hold"/>
                                            <p:tgtEl>
                                              <p:spTgt spid="7"/>
                                            </p:tgtEl>
                                            <p:attrNameLst>
                                              <p:attrName>ppt_x</p:attrName>
                                              <p:attrName>ppt_y</p:attrName>
                                            </p:attrNameLst>
                                          </p:cBhvr>
                                          <p:rCtr x="0" y="2708"/>
                                        </p:animMotion>
                                      </p:childTnLst>
                                    </p:cTn>
                                  </p:par>
                                  <p:par>
                                    <p:cTn id="67" presetID="64" presetClass="path" presetSubtype="0" accel="50000" decel="50000" fill="hold" grpId="1" nodeType="withEffect">
                                      <p:stCondLst>
                                        <p:cond delay="2800"/>
                                      </p:stCondLst>
                                      <p:childTnLst>
                                        <p:animMotion origin="layout" path="M 3.33333E-6 0 L 3.33333E-6 -0.0544 " pathEditMode="relative" rAng="0" ptsTypes="AA">
                                          <p:cBhvr>
                                            <p:cTn id="68" dur="500" fill="hold"/>
                                            <p:tgtEl>
                                              <p:spTgt spid="8"/>
                                            </p:tgtEl>
                                            <p:attrNameLst>
                                              <p:attrName>ppt_x</p:attrName>
                                              <p:attrName>ppt_y</p:attrName>
                                            </p:attrNameLst>
                                          </p:cBhvr>
                                          <p:rCtr x="0" y="-2731"/>
                                        </p:animMotion>
                                      </p:childTnLst>
                                    </p:cTn>
                                  </p:par>
                                  <p:par>
                                    <p:cTn id="69" presetID="42" presetClass="path" presetSubtype="0" accel="50000" decel="50000" fill="hold" grpId="2" nodeType="withEffect">
                                      <p:stCondLst>
                                        <p:cond delay="3300"/>
                                      </p:stCondLst>
                                      <p:childTnLst>
                                        <p:animMotion origin="layout" path="M -1.20542E-6 -0.0544 L -1.20542E-6 -0.00023 " pathEditMode="relative" rAng="0" ptsTypes="AA">
                                          <p:cBhvr>
                                            <p:cTn id="70" dur="500" fill="hold"/>
                                            <p:tgtEl>
                                              <p:spTgt spid="8"/>
                                            </p:tgtEl>
                                            <p:attrNameLst>
                                              <p:attrName>ppt_x</p:attrName>
                                              <p:attrName>ppt_y</p:attrName>
                                            </p:attrNameLst>
                                          </p:cBhvr>
                                          <p:rCtr x="0" y="2708"/>
                                        </p:animMotion>
                                      </p:childTnLst>
                                    </p:cTn>
                                  </p:par>
                                  <p:par>
                                    <p:cTn id="71" presetID="64" presetClass="path" presetSubtype="0" accel="50000" decel="50000" fill="hold" grpId="1" nodeType="withEffect">
                                      <p:stCondLst>
                                        <p:cond delay="2900"/>
                                      </p:stCondLst>
                                      <p:childTnLst>
                                        <p:animMotion origin="layout" path="M 3.33333E-6 0 L 3.33333E-6 -0.0544 " pathEditMode="relative" rAng="0" ptsTypes="AA">
                                          <p:cBhvr>
                                            <p:cTn id="72" dur="500" fill="hold"/>
                                            <p:tgtEl>
                                              <p:spTgt spid="9"/>
                                            </p:tgtEl>
                                            <p:attrNameLst>
                                              <p:attrName>ppt_x</p:attrName>
                                              <p:attrName>ppt_y</p:attrName>
                                            </p:attrNameLst>
                                          </p:cBhvr>
                                          <p:rCtr x="0" y="-2731"/>
                                        </p:animMotion>
                                      </p:childTnLst>
                                    </p:cTn>
                                  </p:par>
                                  <p:par>
                                    <p:cTn id="73" presetID="42" presetClass="path" presetSubtype="0" accel="50000" decel="50000" fill="hold" grpId="2" nodeType="withEffect">
                                      <p:stCondLst>
                                        <p:cond delay="3400"/>
                                      </p:stCondLst>
                                      <p:childTnLst>
                                        <p:animMotion origin="layout" path="M -1.20542E-6 -0.0544 L -1.20542E-6 -0.00023 " pathEditMode="relative" rAng="0" ptsTypes="AA">
                                          <p:cBhvr>
                                            <p:cTn id="74" dur="500" fill="hold"/>
                                            <p:tgtEl>
                                              <p:spTgt spid="9"/>
                                            </p:tgtEl>
                                            <p:attrNameLst>
                                              <p:attrName>ppt_x</p:attrName>
                                              <p:attrName>ppt_y</p:attrName>
                                            </p:attrNameLst>
                                          </p:cBhvr>
                                          <p:rCtr x="0" y="2708"/>
                                        </p:animMotion>
                                      </p:childTnLst>
                                    </p:cTn>
                                  </p:par>
                                  <p:par>
                                    <p:cTn id="75" presetID="0" presetClass="path" presetSubtype="0" accel="100000" fill="hold" grpId="3" nodeType="withEffect">
                                      <p:stCondLst>
                                        <p:cond delay="4100"/>
                                      </p:stCondLst>
                                      <p:childTnLst>
                                        <p:animMotion origin="layout" path="M 3.33333E-6 1.48148E-6 C -0.00157 -0.02454 -0.0069 -0.04861 -0.01771 -0.06667 C -0.02331 -0.09005 -0.04323 -0.1206 -0.05404 -0.13889 C -0.06081 -0.15 -0.06667 -0.16875 -0.07604 -0.17408 C -0.08151 -0.18333 -0.08841 -0.19769 -0.09584 -0.20185 C -0.10222 -0.2125 -0.10521 -0.21945 -0.11341 -0.22408 C -0.12487 -0.24329 -0.10274 -0.20695 -0.12552 -0.23889 C -0.13776 -0.25602 -0.14401 -0.26296 -0.15743 -0.27593 C -0.16446 -0.28264 -0.17149 -0.29468 -0.17943 -0.29815 C -0.18581 -0.30602 -0.19128 -0.30949 -0.19831 -0.31482 C -0.21315 -0.32616 -0.225 -0.34028 -0.24115 -0.3463 C -0.24662 -0.35093 -0.25183 -0.35185 -0.25769 -0.35556 C -0.27722 -0.36829 -0.29883 -0.37454 -0.31927 -0.38148 C -0.32761 -0.38843 -0.32084 -0.3838 -0.33477 -0.38704 C -0.35209 -0.39097 -0.36901 -0.39445 -0.38633 -0.39815 C -0.39623 -0.40371 -0.40417 -0.40417 -0.41498 -0.40556 C -0.43451 -0.41366 -0.44297 -0.41296 -0.46563 -0.41296 " pathEditMode="relative" rAng="0" ptsTypes="ffffffffffffffffA">
                                          <p:cBhvr>
                                            <p:cTn id="76" dur="1000" fill="hold"/>
                                            <p:tgtEl>
                                              <p:spTgt spid="5"/>
                                            </p:tgtEl>
                                            <p:attrNameLst>
                                              <p:attrName>ppt_x</p:attrName>
                                              <p:attrName>ppt_y</p:attrName>
                                            </p:attrNameLst>
                                          </p:cBhvr>
                                          <p:rCtr x="-23281" y="-20694"/>
                                        </p:animMotion>
                                      </p:childTnLst>
                                    </p:cTn>
                                  </p:par>
                                  <p:par>
                                    <p:cTn id="77" presetID="0" presetClass="path" presetSubtype="0" accel="100000" fill="hold" grpId="3" nodeType="withEffect">
                                      <p:stCondLst>
                                        <p:cond delay="4050"/>
                                      </p:stCondLst>
                                      <p:childTnLst>
                                        <p:animMotion origin="layout" path="M 0 0 C -0.00781 -0.00463 0.00182 0.00162 -0.00625 -0.00555 C -0.00977 -0.00879 -0.01419 -0.00787 -0.01771 -0.01111 C -0.02292 -0.01574 -0.02774 -0.01828 -0.03333 -0.02037 C -0.03958 -0.02777 -0.04583 -0.03125 -0.05326 -0.03333 C -0.06328 -0.04537 -0.07617 -0.04884 -0.0875 -0.0574 C -0.09336 -0.0618 -0.09818 -0.06875 -0.10417 -0.07222 C -0.10781 -0.08194 -0.11016 -0.07777 -0.11576 -0.08148 C -0.12123 -0.08518 -0.12539 -0.0905 -0.13125 -0.09259 C -0.13828 -0.09884 -0.14597 -0.10185 -0.15313 -0.1074 C -0.15847 -0.11157 -0.16341 -0.11759 -0.16888 -0.12222 C -0.1737 -0.12662 -0.1793 -0.12615 -0.18438 -0.12963 C -0.20143 -0.14097 -0.22344 -0.15393 -0.24167 -0.15925 C -0.24935 -0.16504 -0.25638 -0.17013 -0.26472 -0.17222 C -0.2681 -0.17407 -0.27149 -0.17638 -0.275 -0.17777 C -0.28034 -0.18009 -0.29063 -0.18333 -0.29063 -0.18333 C -0.2931 -0.18518 -0.29531 -0.18773 -0.29805 -0.18888 C -0.30287 -0.19097 -0.3125 -0.19259 -0.3125 -0.19259 C -0.32201 -0.19814 -0.33177 -0.19976 -0.3418 -0.20185 C -0.36016 -0.21134 -0.37826 -0.2081 -0.39792 -0.20925 C -0.47396 -0.21342 -0.36862 -0.21111 -0.53229 -0.21111 " pathEditMode="relative" ptsTypes="ffffffffffffffffffffA">
                                          <p:cBhvr>
                                            <p:cTn id="78" dur="1000" fill="hold"/>
                                            <p:tgtEl>
                                              <p:spTgt spid="6"/>
                                            </p:tgtEl>
                                            <p:attrNameLst>
                                              <p:attrName>ppt_x</p:attrName>
                                              <p:attrName>ppt_y</p:attrName>
                                            </p:attrNameLst>
                                          </p:cBhvr>
                                        </p:animMotion>
                                      </p:childTnLst>
                                    </p:cTn>
                                  </p:par>
                                  <p:par>
                                    <p:cTn id="79" presetID="42" presetClass="path" presetSubtype="0" accel="100000" fill="hold" grpId="3" nodeType="withEffect">
                                      <p:stCondLst>
                                        <p:cond delay="4000"/>
                                      </p:stCondLst>
                                      <p:childTnLst>
                                        <p:animMotion origin="layout" path="M 0 1.48148E-6 L -0.59896 -0.00023 " pathEditMode="relative" rAng="0" ptsTypes="AA">
                                          <p:cBhvr>
                                            <p:cTn id="80" dur="1000" fill="hold"/>
                                            <p:tgtEl>
                                              <p:spTgt spid="7"/>
                                            </p:tgtEl>
                                            <p:attrNameLst>
                                              <p:attrName>ppt_x</p:attrName>
                                              <p:attrName>ppt_y</p:attrName>
                                            </p:attrNameLst>
                                          </p:cBhvr>
                                          <p:rCtr x="-29948" y="-23"/>
                                        </p:animMotion>
                                      </p:childTnLst>
                                    </p:cTn>
                                  </p:par>
                                  <p:par>
                                    <p:cTn id="81" presetID="0" presetClass="path" presetSubtype="0" accel="100000" fill="hold" grpId="3" nodeType="withEffect">
                                      <p:stCondLst>
                                        <p:cond delay="3950"/>
                                      </p:stCondLst>
                                      <p:childTnLst>
                                        <p:animMotion origin="layout" path="M 0 0 C -0.00729 -0.0044 -0.0207 0.00948 -0.02969 0.01271 C -0.03333 0.01872 -0.04258 0.02543 -0.04753 0.02751 C -0.05378 0.03468 -0.06068 0.0393 -0.06784 0.04231 C -0.07591 0.05179 -0.08516 0.05664 -0.09401 0.06358 C -0.10234 0.07005 -0.11016 0.07861 -0.11901 0.08254 C -0.12891 0.09294 -0.13893 0.09872 -0.15 0.10358 C -0.15664 0.10982 -0.16289 0.11375 -0.17018 0.1163 C -0.17825 0.12554 -0.18724 0.12763 -0.19635 0.13109 C -0.20026 0.13248 -0.20325 0.13826 -0.20716 0.13965 C -0.21458 0.14219 -0.22969 0.14381 -0.22969 0.14381 C -0.24805 0.15653 -0.26849 0.16161 -0.28802 0.16485 C -0.30117 0.17179 -0.31367 0.17133 -0.32734 0.17341 C -0.34479 0.17595 -0.36068 0.18034 -0.37852 0.18196 C -0.47318 0.20554 -0.57422 0.19445 -0.67018 0.19445 " pathEditMode="relative" ptsTypes="ffffffffffffffA">
                                          <p:cBhvr>
                                            <p:cTn id="82" dur="1000" fill="hold"/>
                                            <p:tgtEl>
                                              <p:spTgt spid="8"/>
                                            </p:tgtEl>
                                            <p:attrNameLst>
                                              <p:attrName>ppt_x</p:attrName>
                                              <p:attrName>ppt_y</p:attrName>
                                            </p:attrNameLst>
                                          </p:cBhvr>
                                        </p:animMotion>
                                      </p:childTnLst>
                                    </p:cTn>
                                  </p:par>
                                  <p:par>
                                    <p:cTn id="83" presetID="0" presetClass="path" presetSubtype="0" accel="100000" fill="hold" grpId="3" nodeType="withEffect">
                                      <p:stCondLst>
                                        <p:cond delay="3900"/>
                                      </p:stCondLst>
                                      <p:childTnLst>
                                        <p:animMotion origin="layout" path="M -3.33333E-6 -1.85185E-6 C -0.00377 0.00394 -0.00651 0.00903 -0.01015 0.0132 C -0.01406 0.02315 -0.02005 0.02593 -0.02474 0.03403 C -0.03828 0.05671 -0.0539 0.07292 -0.06979 0.09074 C -0.07825 0.10023 -0.08802 0.11296 -0.09791 0.11713 C -0.10442 0.12408 -0.1108 0.13773 -0.11823 0.14167 C -0.13177 0.1588 -0.14518 0.17616 -0.15976 0.19074 C -0.17448 0.20533 -0.1608 0.19722 -0.16979 0.20209 C -0.17851 0.21227 -0.19179 0.23403 -0.2013 0.23796 C -0.2056 0.24514 -0.21237 0.25255 -0.21823 0.25509 C -0.21966 0.25695 -0.22109 0.25926 -0.22278 0.26088 C -0.2263 0.26435 -0.23047 0.26621 -0.23398 0.27014 C -0.23906 0.27616 -0.24231 0.28125 -0.24856 0.28334 C -0.26185 0.29468 -0.275 0.30486 -0.28906 0.31366 C -0.30494 0.32384 -0.31927 0.33866 -0.33632 0.34213 C -0.34453 0.34699 -0.35247 0.35509 -0.36119 0.35718 C -0.37174 0.35972 -0.3664 0.35787 -0.37695 0.36273 C -0.3927 0.37801 -0.37578 0.36412 -0.39935 0.37222 C -0.40208 0.37338 -0.40429 0.37685 -0.40716 0.37801 C -0.41054 0.3794 -0.41393 0.3794 -0.41744 0.37986 C -0.42942 0.38542 -0.44088 0.38704 -0.45325 0.38912 C -0.47005 0.3919 -0.48437 0.39722 -0.50169 0.39884 C -0.57734 0.41435 -0.65507 0.41019 -0.73229 0.41019 " pathEditMode="relative" rAng="0" ptsTypes="ffffffffffffffffffffffA">
                                          <p:cBhvr>
                                            <p:cTn id="84" dur="1000" fill="hold"/>
                                            <p:tgtEl>
                                              <p:spTgt spid="9"/>
                                            </p:tgtEl>
                                            <p:attrNameLst>
                                              <p:attrName>ppt_x</p:attrName>
                                              <p:attrName>ppt_y</p:attrName>
                                            </p:attrNameLst>
                                          </p:cBhvr>
                                          <p:rCtr x="-36615" y="20718"/>
                                        </p:animMotion>
                                      </p:childTnLst>
                                    </p:cTn>
                                  </p:par>
                                  <p:par>
                                    <p:cTn id="85" presetID="1" presetClass="entr" presetSubtype="0" fill="hold" grpId="1" nodeType="withEffect">
                                      <p:stCondLst>
                                        <p:cond delay="4900"/>
                                      </p:stCondLst>
                                      <p:childTnLst>
                                        <p:set>
                                          <p:cBhvr>
                                            <p:cTn id="86" dur="1" fill="hold">
                                              <p:stCondLst>
                                                <p:cond delay="0"/>
                                              </p:stCondLst>
                                            </p:cTn>
                                            <p:tgtEl>
                                              <p:spTgt spid="3"/>
                                            </p:tgtEl>
                                            <p:attrNameLst>
                                              <p:attrName>style.visibility</p:attrName>
                                            </p:attrNameLst>
                                          </p:cBhvr>
                                          <p:to>
                                            <p:strVal val="visible"/>
                                          </p:to>
                                        </p:set>
                                      </p:childTnLst>
                                    </p:cTn>
                                  </p:par>
                                  <p:par>
                                    <p:cTn id="87" presetID="53" presetClass="entr" presetSubtype="16" fill="hold" grpId="0" nodeType="withEffect">
                                      <p:stCondLst>
                                        <p:cond delay="4900"/>
                                      </p:stCondLst>
                                      <p:childTnLst>
                                        <p:set>
                                          <p:cBhvr>
                                            <p:cTn id="88" dur="1" fill="hold">
                                              <p:stCondLst>
                                                <p:cond delay="0"/>
                                              </p:stCondLst>
                                            </p:cTn>
                                            <p:tgtEl>
                                              <p:spTgt spid="32"/>
                                            </p:tgtEl>
                                            <p:attrNameLst>
                                              <p:attrName>style.visibility</p:attrName>
                                            </p:attrNameLst>
                                          </p:cBhvr>
                                          <p:to>
                                            <p:strVal val="visible"/>
                                          </p:to>
                                        </p:set>
                                        <p:anim calcmode="lin" valueType="num">
                                          <p:cBhvr>
                                            <p:cTn id="89" dur="400" fill="hold"/>
                                            <p:tgtEl>
                                              <p:spTgt spid="32"/>
                                            </p:tgtEl>
                                            <p:attrNameLst>
                                              <p:attrName>ppt_w</p:attrName>
                                            </p:attrNameLst>
                                          </p:cBhvr>
                                          <p:tavLst>
                                            <p:tav tm="0">
                                              <p:val>
                                                <p:fltVal val="0"/>
                                              </p:val>
                                            </p:tav>
                                            <p:tav tm="100000">
                                              <p:val>
                                                <p:strVal val="#ppt_w"/>
                                              </p:val>
                                            </p:tav>
                                          </p:tavLst>
                                        </p:anim>
                                        <p:anim calcmode="lin" valueType="num">
                                          <p:cBhvr>
                                            <p:cTn id="90" dur="400" fill="hold"/>
                                            <p:tgtEl>
                                              <p:spTgt spid="32"/>
                                            </p:tgtEl>
                                            <p:attrNameLst>
                                              <p:attrName>ppt_h</p:attrName>
                                            </p:attrNameLst>
                                          </p:cBhvr>
                                          <p:tavLst>
                                            <p:tav tm="0">
                                              <p:val>
                                                <p:fltVal val="0"/>
                                              </p:val>
                                            </p:tav>
                                            <p:tav tm="100000">
                                              <p:val>
                                                <p:strVal val="#ppt_h"/>
                                              </p:val>
                                            </p:tav>
                                          </p:tavLst>
                                        </p:anim>
                                        <p:animEffect transition="in" filter="fade">
                                          <p:cBhvr>
                                            <p:cTn id="91" dur="400"/>
                                            <p:tgtEl>
                                              <p:spTgt spid="32"/>
                                            </p:tgtEl>
                                          </p:cBhvr>
                                        </p:animEffect>
                                      </p:childTnLst>
                                    </p:cTn>
                                  </p:par>
                                  <p:par>
                                    <p:cTn id="92" presetID="53" presetClass="entr" presetSubtype="16" fill="hold" grpId="0" nodeType="withEffect">
                                      <p:stCondLst>
                                        <p:cond delay="4920"/>
                                      </p:stCondLst>
                                      <p:childTnLst>
                                        <p:set>
                                          <p:cBhvr>
                                            <p:cTn id="93" dur="1" fill="hold">
                                              <p:stCondLst>
                                                <p:cond delay="0"/>
                                              </p:stCondLst>
                                            </p:cTn>
                                            <p:tgtEl>
                                              <p:spTgt spid="31"/>
                                            </p:tgtEl>
                                            <p:attrNameLst>
                                              <p:attrName>style.visibility</p:attrName>
                                            </p:attrNameLst>
                                          </p:cBhvr>
                                          <p:to>
                                            <p:strVal val="visible"/>
                                          </p:to>
                                        </p:set>
                                        <p:anim calcmode="lin" valueType="num">
                                          <p:cBhvr>
                                            <p:cTn id="94" dur="500" fill="hold"/>
                                            <p:tgtEl>
                                              <p:spTgt spid="31"/>
                                            </p:tgtEl>
                                            <p:attrNameLst>
                                              <p:attrName>ppt_w</p:attrName>
                                            </p:attrNameLst>
                                          </p:cBhvr>
                                          <p:tavLst>
                                            <p:tav tm="0">
                                              <p:val>
                                                <p:fltVal val="0"/>
                                              </p:val>
                                            </p:tav>
                                            <p:tav tm="100000">
                                              <p:val>
                                                <p:strVal val="#ppt_w"/>
                                              </p:val>
                                            </p:tav>
                                          </p:tavLst>
                                        </p:anim>
                                        <p:anim calcmode="lin" valueType="num">
                                          <p:cBhvr>
                                            <p:cTn id="95" dur="500" fill="hold"/>
                                            <p:tgtEl>
                                              <p:spTgt spid="31"/>
                                            </p:tgtEl>
                                            <p:attrNameLst>
                                              <p:attrName>ppt_h</p:attrName>
                                            </p:attrNameLst>
                                          </p:cBhvr>
                                          <p:tavLst>
                                            <p:tav tm="0">
                                              <p:val>
                                                <p:fltVal val="0"/>
                                              </p:val>
                                            </p:tav>
                                            <p:tav tm="100000">
                                              <p:val>
                                                <p:strVal val="#ppt_h"/>
                                              </p:val>
                                            </p:tav>
                                          </p:tavLst>
                                        </p:anim>
                                        <p:animEffect transition="in" filter="fade">
                                          <p:cBhvr>
                                            <p:cTn id="96" dur="500"/>
                                            <p:tgtEl>
                                              <p:spTgt spid="31"/>
                                            </p:tgtEl>
                                          </p:cBhvr>
                                        </p:animEffect>
                                      </p:childTnLst>
                                    </p:cTn>
                                  </p:par>
                                  <p:par>
                                    <p:cTn id="97" presetID="53" presetClass="entr" presetSubtype="16" fill="hold" grpId="0" nodeType="withEffect">
                                      <p:stCondLst>
                                        <p:cond delay="4940"/>
                                      </p:stCondLst>
                                      <p:childTnLst>
                                        <p:set>
                                          <p:cBhvr>
                                            <p:cTn id="98" dur="1" fill="hold">
                                              <p:stCondLst>
                                                <p:cond delay="0"/>
                                              </p:stCondLst>
                                            </p:cTn>
                                            <p:tgtEl>
                                              <p:spTgt spid="28"/>
                                            </p:tgtEl>
                                            <p:attrNameLst>
                                              <p:attrName>style.visibility</p:attrName>
                                            </p:attrNameLst>
                                          </p:cBhvr>
                                          <p:to>
                                            <p:strVal val="visible"/>
                                          </p:to>
                                        </p:set>
                                        <p:anim calcmode="lin" valueType="num">
                                          <p:cBhvr>
                                            <p:cTn id="99" dur="600" fill="hold"/>
                                            <p:tgtEl>
                                              <p:spTgt spid="28"/>
                                            </p:tgtEl>
                                            <p:attrNameLst>
                                              <p:attrName>ppt_w</p:attrName>
                                            </p:attrNameLst>
                                          </p:cBhvr>
                                          <p:tavLst>
                                            <p:tav tm="0">
                                              <p:val>
                                                <p:fltVal val="0"/>
                                              </p:val>
                                            </p:tav>
                                            <p:tav tm="100000">
                                              <p:val>
                                                <p:strVal val="#ppt_w"/>
                                              </p:val>
                                            </p:tav>
                                          </p:tavLst>
                                        </p:anim>
                                        <p:anim calcmode="lin" valueType="num">
                                          <p:cBhvr>
                                            <p:cTn id="100" dur="600" fill="hold"/>
                                            <p:tgtEl>
                                              <p:spTgt spid="28"/>
                                            </p:tgtEl>
                                            <p:attrNameLst>
                                              <p:attrName>ppt_h</p:attrName>
                                            </p:attrNameLst>
                                          </p:cBhvr>
                                          <p:tavLst>
                                            <p:tav tm="0">
                                              <p:val>
                                                <p:fltVal val="0"/>
                                              </p:val>
                                            </p:tav>
                                            <p:tav tm="100000">
                                              <p:val>
                                                <p:strVal val="#ppt_h"/>
                                              </p:val>
                                            </p:tav>
                                          </p:tavLst>
                                        </p:anim>
                                        <p:animEffect transition="in" filter="fade">
                                          <p:cBhvr>
                                            <p:cTn id="101" dur="600"/>
                                            <p:tgtEl>
                                              <p:spTgt spid="28"/>
                                            </p:tgtEl>
                                          </p:cBhvr>
                                        </p:animEffect>
                                      </p:childTnLst>
                                    </p:cTn>
                                  </p:par>
                                  <p:par>
                                    <p:cTn id="102" presetID="53" presetClass="entr" presetSubtype="16" fill="hold" grpId="0" nodeType="withEffect">
                                      <p:stCondLst>
                                        <p:cond delay="4960"/>
                                      </p:stCondLst>
                                      <p:childTnLst>
                                        <p:set>
                                          <p:cBhvr>
                                            <p:cTn id="103" dur="1" fill="hold">
                                              <p:stCondLst>
                                                <p:cond delay="0"/>
                                              </p:stCondLst>
                                            </p:cTn>
                                            <p:tgtEl>
                                              <p:spTgt spid="27"/>
                                            </p:tgtEl>
                                            <p:attrNameLst>
                                              <p:attrName>style.visibility</p:attrName>
                                            </p:attrNameLst>
                                          </p:cBhvr>
                                          <p:to>
                                            <p:strVal val="visible"/>
                                          </p:to>
                                        </p:set>
                                        <p:anim calcmode="lin" valueType="num">
                                          <p:cBhvr>
                                            <p:cTn id="104" dur="700" fill="hold"/>
                                            <p:tgtEl>
                                              <p:spTgt spid="27"/>
                                            </p:tgtEl>
                                            <p:attrNameLst>
                                              <p:attrName>ppt_w</p:attrName>
                                            </p:attrNameLst>
                                          </p:cBhvr>
                                          <p:tavLst>
                                            <p:tav tm="0">
                                              <p:val>
                                                <p:fltVal val="0"/>
                                              </p:val>
                                            </p:tav>
                                            <p:tav tm="100000">
                                              <p:val>
                                                <p:strVal val="#ppt_w"/>
                                              </p:val>
                                            </p:tav>
                                          </p:tavLst>
                                        </p:anim>
                                        <p:anim calcmode="lin" valueType="num">
                                          <p:cBhvr>
                                            <p:cTn id="105" dur="700" fill="hold"/>
                                            <p:tgtEl>
                                              <p:spTgt spid="27"/>
                                            </p:tgtEl>
                                            <p:attrNameLst>
                                              <p:attrName>ppt_h</p:attrName>
                                            </p:attrNameLst>
                                          </p:cBhvr>
                                          <p:tavLst>
                                            <p:tav tm="0">
                                              <p:val>
                                                <p:fltVal val="0"/>
                                              </p:val>
                                            </p:tav>
                                            <p:tav tm="100000">
                                              <p:val>
                                                <p:strVal val="#ppt_h"/>
                                              </p:val>
                                            </p:tav>
                                          </p:tavLst>
                                        </p:anim>
                                        <p:animEffect transition="in" filter="fade">
                                          <p:cBhvr>
                                            <p:cTn id="106" dur="700"/>
                                            <p:tgtEl>
                                              <p:spTgt spid="27"/>
                                            </p:tgtEl>
                                          </p:cBhvr>
                                        </p:animEffect>
                                      </p:childTnLst>
                                    </p:cTn>
                                  </p:par>
                                  <p:par>
                                    <p:cTn id="107" presetID="53" presetClass="entr" presetSubtype="16" fill="hold" grpId="0" nodeType="withEffect">
                                      <p:stCondLst>
                                        <p:cond delay="4980"/>
                                      </p:stCondLst>
                                      <p:childTnLst>
                                        <p:set>
                                          <p:cBhvr>
                                            <p:cTn id="108" dur="1" fill="hold">
                                              <p:stCondLst>
                                                <p:cond delay="0"/>
                                              </p:stCondLst>
                                            </p:cTn>
                                            <p:tgtEl>
                                              <p:spTgt spid="16"/>
                                            </p:tgtEl>
                                            <p:attrNameLst>
                                              <p:attrName>style.visibility</p:attrName>
                                            </p:attrNameLst>
                                          </p:cBhvr>
                                          <p:to>
                                            <p:strVal val="visible"/>
                                          </p:to>
                                        </p:set>
                                        <p:anim calcmode="lin" valueType="num">
                                          <p:cBhvr>
                                            <p:cTn id="109" dur="800" fill="hold"/>
                                            <p:tgtEl>
                                              <p:spTgt spid="16"/>
                                            </p:tgtEl>
                                            <p:attrNameLst>
                                              <p:attrName>ppt_w</p:attrName>
                                            </p:attrNameLst>
                                          </p:cBhvr>
                                          <p:tavLst>
                                            <p:tav tm="0">
                                              <p:val>
                                                <p:fltVal val="0"/>
                                              </p:val>
                                            </p:tav>
                                            <p:tav tm="100000">
                                              <p:val>
                                                <p:strVal val="#ppt_w"/>
                                              </p:val>
                                            </p:tav>
                                          </p:tavLst>
                                        </p:anim>
                                        <p:anim calcmode="lin" valueType="num">
                                          <p:cBhvr>
                                            <p:cTn id="110" dur="800" fill="hold"/>
                                            <p:tgtEl>
                                              <p:spTgt spid="16"/>
                                            </p:tgtEl>
                                            <p:attrNameLst>
                                              <p:attrName>ppt_h</p:attrName>
                                            </p:attrNameLst>
                                          </p:cBhvr>
                                          <p:tavLst>
                                            <p:tav tm="0">
                                              <p:val>
                                                <p:fltVal val="0"/>
                                              </p:val>
                                            </p:tav>
                                            <p:tav tm="100000">
                                              <p:val>
                                                <p:strVal val="#ppt_h"/>
                                              </p:val>
                                            </p:tav>
                                          </p:tavLst>
                                        </p:anim>
                                        <p:animEffect transition="in" filter="fade">
                                          <p:cBhvr>
                                            <p:cTn id="111" dur="800"/>
                                            <p:tgtEl>
                                              <p:spTgt spid="16"/>
                                            </p:tgtEl>
                                          </p:cBhvr>
                                        </p:animEffect>
                                      </p:childTnLst>
                                    </p:cTn>
                                  </p:par>
                                  <p:par>
                                    <p:cTn id="112" presetID="53" presetClass="entr" presetSubtype="16" fill="hold" grpId="0" nodeType="withEffect">
                                      <p:stCondLst>
                                        <p:cond delay="5000"/>
                                      </p:stCondLst>
                                      <p:childTnLst>
                                        <p:set>
                                          <p:cBhvr>
                                            <p:cTn id="113" dur="1" fill="hold">
                                              <p:stCondLst>
                                                <p:cond delay="0"/>
                                              </p:stCondLst>
                                            </p:cTn>
                                            <p:tgtEl>
                                              <p:spTgt spid="33"/>
                                            </p:tgtEl>
                                            <p:attrNameLst>
                                              <p:attrName>style.visibility</p:attrName>
                                            </p:attrNameLst>
                                          </p:cBhvr>
                                          <p:to>
                                            <p:strVal val="visible"/>
                                          </p:to>
                                        </p:set>
                                        <p:anim calcmode="lin" valueType="num">
                                          <p:cBhvr>
                                            <p:cTn id="114" dur="400" fill="hold"/>
                                            <p:tgtEl>
                                              <p:spTgt spid="33"/>
                                            </p:tgtEl>
                                            <p:attrNameLst>
                                              <p:attrName>ppt_w</p:attrName>
                                            </p:attrNameLst>
                                          </p:cBhvr>
                                          <p:tavLst>
                                            <p:tav tm="0">
                                              <p:val>
                                                <p:fltVal val="0"/>
                                              </p:val>
                                            </p:tav>
                                            <p:tav tm="100000">
                                              <p:val>
                                                <p:strVal val="#ppt_w"/>
                                              </p:val>
                                            </p:tav>
                                          </p:tavLst>
                                        </p:anim>
                                        <p:anim calcmode="lin" valueType="num">
                                          <p:cBhvr>
                                            <p:cTn id="115" dur="400" fill="hold"/>
                                            <p:tgtEl>
                                              <p:spTgt spid="33"/>
                                            </p:tgtEl>
                                            <p:attrNameLst>
                                              <p:attrName>ppt_h</p:attrName>
                                            </p:attrNameLst>
                                          </p:cBhvr>
                                          <p:tavLst>
                                            <p:tav tm="0">
                                              <p:val>
                                                <p:fltVal val="0"/>
                                              </p:val>
                                            </p:tav>
                                            <p:tav tm="100000">
                                              <p:val>
                                                <p:strVal val="#ppt_h"/>
                                              </p:val>
                                            </p:tav>
                                          </p:tavLst>
                                        </p:anim>
                                        <p:animEffect transition="in" filter="fade">
                                          <p:cBhvr>
                                            <p:cTn id="116" dur="400"/>
                                            <p:tgtEl>
                                              <p:spTgt spid="33"/>
                                            </p:tgtEl>
                                          </p:cBhvr>
                                        </p:animEffect>
                                      </p:childTnLst>
                                    </p:cTn>
                                  </p:par>
                                  <p:par>
                                    <p:cTn id="117" presetID="53" presetClass="entr" presetSubtype="16" fill="hold" grpId="0" nodeType="withEffect">
                                      <p:stCondLst>
                                        <p:cond delay="5020"/>
                                      </p:stCondLst>
                                      <p:childTnLst>
                                        <p:set>
                                          <p:cBhvr>
                                            <p:cTn id="118" dur="1" fill="hold">
                                              <p:stCondLst>
                                                <p:cond delay="0"/>
                                              </p:stCondLst>
                                            </p:cTn>
                                            <p:tgtEl>
                                              <p:spTgt spid="30"/>
                                            </p:tgtEl>
                                            <p:attrNameLst>
                                              <p:attrName>style.visibility</p:attrName>
                                            </p:attrNameLst>
                                          </p:cBhvr>
                                          <p:to>
                                            <p:strVal val="visible"/>
                                          </p:to>
                                        </p:set>
                                        <p:anim calcmode="lin" valueType="num">
                                          <p:cBhvr>
                                            <p:cTn id="119" dur="500" fill="hold"/>
                                            <p:tgtEl>
                                              <p:spTgt spid="30"/>
                                            </p:tgtEl>
                                            <p:attrNameLst>
                                              <p:attrName>ppt_w</p:attrName>
                                            </p:attrNameLst>
                                          </p:cBhvr>
                                          <p:tavLst>
                                            <p:tav tm="0">
                                              <p:val>
                                                <p:fltVal val="0"/>
                                              </p:val>
                                            </p:tav>
                                            <p:tav tm="100000">
                                              <p:val>
                                                <p:strVal val="#ppt_w"/>
                                              </p:val>
                                            </p:tav>
                                          </p:tavLst>
                                        </p:anim>
                                        <p:anim calcmode="lin" valueType="num">
                                          <p:cBhvr>
                                            <p:cTn id="120" dur="500" fill="hold"/>
                                            <p:tgtEl>
                                              <p:spTgt spid="30"/>
                                            </p:tgtEl>
                                            <p:attrNameLst>
                                              <p:attrName>ppt_h</p:attrName>
                                            </p:attrNameLst>
                                          </p:cBhvr>
                                          <p:tavLst>
                                            <p:tav tm="0">
                                              <p:val>
                                                <p:fltVal val="0"/>
                                              </p:val>
                                            </p:tav>
                                            <p:tav tm="100000">
                                              <p:val>
                                                <p:strVal val="#ppt_h"/>
                                              </p:val>
                                            </p:tav>
                                          </p:tavLst>
                                        </p:anim>
                                        <p:animEffect transition="in" filter="fade">
                                          <p:cBhvr>
                                            <p:cTn id="121" dur="500"/>
                                            <p:tgtEl>
                                              <p:spTgt spid="30"/>
                                            </p:tgtEl>
                                          </p:cBhvr>
                                        </p:animEffect>
                                      </p:childTnLst>
                                    </p:cTn>
                                  </p:par>
                                  <p:par>
                                    <p:cTn id="122" presetID="53" presetClass="entr" presetSubtype="16" fill="hold" grpId="0" nodeType="withEffect">
                                      <p:stCondLst>
                                        <p:cond delay="5040"/>
                                      </p:stCondLst>
                                      <p:childTnLst>
                                        <p:set>
                                          <p:cBhvr>
                                            <p:cTn id="123" dur="1" fill="hold">
                                              <p:stCondLst>
                                                <p:cond delay="0"/>
                                              </p:stCondLst>
                                            </p:cTn>
                                            <p:tgtEl>
                                              <p:spTgt spid="29"/>
                                            </p:tgtEl>
                                            <p:attrNameLst>
                                              <p:attrName>style.visibility</p:attrName>
                                            </p:attrNameLst>
                                          </p:cBhvr>
                                          <p:to>
                                            <p:strVal val="visible"/>
                                          </p:to>
                                        </p:set>
                                        <p:anim calcmode="lin" valueType="num">
                                          <p:cBhvr>
                                            <p:cTn id="124" dur="600" fill="hold"/>
                                            <p:tgtEl>
                                              <p:spTgt spid="29"/>
                                            </p:tgtEl>
                                            <p:attrNameLst>
                                              <p:attrName>ppt_w</p:attrName>
                                            </p:attrNameLst>
                                          </p:cBhvr>
                                          <p:tavLst>
                                            <p:tav tm="0">
                                              <p:val>
                                                <p:fltVal val="0"/>
                                              </p:val>
                                            </p:tav>
                                            <p:tav tm="100000">
                                              <p:val>
                                                <p:strVal val="#ppt_w"/>
                                              </p:val>
                                            </p:tav>
                                          </p:tavLst>
                                        </p:anim>
                                        <p:anim calcmode="lin" valueType="num">
                                          <p:cBhvr>
                                            <p:cTn id="125" dur="600" fill="hold"/>
                                            <p:tgtEl>
                                              <p:spTgt spid="29"/>
                                            </p:tgtEl>
                                            <p:attrNameLst>
                                              <p:attrName>ppt_h</p:attrName>
                                            </p:attrNameLst>
                                          </p:cBhvr>
                                          <p:tavLst>
                                            <p:tav tm="0">
                                              <p:val>
                                                <p:fltVal val="0"/>
                                              </p:val>
                                            </p:tav>
                                            <p:tav tm="100000">
                                              <p:val>
                                                <p:strVal val="#ppt_h"/>
                                              </p:val>
                                            </p:tav>
                                          </p:tavLst>
                                        </p:anim>
                                        <p:animEffect transition="in" filter="fade">
                                          <p:cBhvr>
                                            <p:cTn id="126" dur="600"/>
                                            <p:tgtEl>
                                              <p:spTgt spid="29"/>
                                            </p:tgtEl>
                                          </p:cBhvr>
                                        </p:animEffect>
                                      </p:childTnLst>
                                    </p:cTn>
                                  </p:par>
                                  <p:par>
                                    <p:cTn id="127" presetID="53" presetClass="entr" presetSubtype="16" fill="hold" grpId="0" nodeType="withEffect">
                                      <p:stCondLst>
                                        <p:cond delay="5060"/>
                                      </p:stCondLst>
                                      <p:childTnLst>
                                        <p:set>
                                          <p:cBhvr>
                                            <p:cTn id="128" dur="1" fill="hold">
                                              <p:stCondLst>
                                                <p:cond delay="0"/>
                                              </p:stCondLst>
                                            </p:cTn>
                                            <p:tgtEl>
                                              <p:spTgt spid="26"/>
                                            </p:tgtEl>
                                            <p:attrNameLst>
                                              <p:attrName>style.visibility</p:attrName>
                                            </p:attrNameLst>
                                          </p:cBhvr>
                                          <p:to>
                                            <p:strVal val="visible"/>
                                          </p:to>
                                        </p:set>
                                        <p:anim calcmode="lin" valueType="num">
                                          <p:cBhvr>
                                            <p:cTn id="129" dur="700" fill="hold"/>
                                            <p:tgtEl>
                                              <p:spTgt spid="26"/>
                                            </p:tgtEl>
                                            <p:attrNameLst>
                                              <p:attrName>ppt_w</p:attrName>
                                            </p:attrNameLst>
                                          </p:cBhvr>
                                          <p:tavLst>
                                            <p:tav tm="0">
                                              <p:val>
                                                <p:fltVal val="0"/>
                                              </p:val>
                                            </p:tav>
                                            <p:tav tm="100000">
                                              <p:val>
                                                <p:strVal val="#ppt_w"/>
                                              </p:val>
                                            </p:tav>
                                          </p:tavLst>
                                        </p:anim>
                                        <p:anim calcmode="lin" valueType="num">
                                          <p:cBhvr>
                                            <p:cTn id="130" dur="700" fill="hold"/>
                                            <p:tgtEl>
                                              <p:spTgt spid="26"/>
                                            </p:tgtEl>
                                            <p:attrNameLst>
                                              <p:attrName>ppt_h</p:attrName>
                                            </p:attrNameLst>
                                          </p:cBhvr>
                                          <p:tavLst>
                                            <p:tav tm="0">
                                              <p:val>
                                                <p:fltVal val="0"/>
                                              </p:val>
                                            </p:tav>
                                            <p:tav tm="100000">
                                              <p:val>
                                                <p:strVal val="#ppt_h"/>
                                              </p:val>
                                            </p:tav>
                                          </p:tavLst>
                                        </p:anim>
                                        <p:animEffect transition="in" filter="fade">
                                          <p:cBhvr>
                                            <p:cTn id="131" dur="700"/>
                                            <p:tgtEl>
                                              <p:spTgt spid="26"/>
                                            </p:tgtEl>
                                          </p:cBhvr>
                                        </p:animEffect>
                                      </p:childTnLst>
                                    </p:cTn>
                                  </p:par>
                                  <p:par>
                                    <p:cTn id="132" presetID="53" presetClass="entr" presetSubtype="16" fill="hold" grpId="0" nodeType="withEffect">
                                      <p:stCondLst>
                                        <p:cond delay="5080"/>
                                      </p:stCondLst>
                                      <p:childTnLst>
                                        <p:set>
                                          <p:cBhvr>
                                            <p:cTn id="133" dur="1" fill="hold">
                                              <p:stCondLst>
                                                <p:cond delay="0"/>
                                              </p:stCondLst>
                                            </p:cTn>
                                            <p:tgtEl>
                                              <p:spTgt spid="25"/>
                                            </p:tgtEl>
                                            <p:attrNameLst>
                                              <p:attrName>style.visibility</p:attrName>
                                            </p:attrNameLst>
                                          </p:cBhvr>
                                          <p:to>
                                            <p:strVal val="visible"/>
                                          </p:to>
                                        </p:set>
                                        <p:anim calcmode="lin" valueType="num">
                                          <p:cBhvr>
                                            <p:cTn id="134" dur="800" fill="hold"/>
                                            <p:tgtEl>
                                              <p:spTgt spid="25"/>
                                            </p:tgtEl>
                                            <p:attrNameLst>
                                              <p:attrName>ppt_w</p:attrName>
                                            </p:attrNameLst>
                                          </p:cBhvr>
                                          <p:tavLst>
                                            <p:tav tm="0">
                                              <p:val>
                                                <p:fltVal val="0"/>
                                              </p:val>
                                            </p:tav>
                                            <p:tav tm="100000">
                                              <p:val>
                                                <p:strVal val="#ppt_w"/>
                                              </p:val>
                                            </p:tav>
                                          </p:tavLst>
                                        </p:anim>
                                        <p:anim calcmode="lin" valueType="num">
                                          <p:cBhvr>
                                            <p:cTn id="135" dur="800" fill="hold"/>
                                            <p:tgtEl>
                                              <p:spTgt spid="25"/>
                                            </p:tgtEl>
                                            <p:attrNameLst>
                                              <p:attrName>ppt_h</p:attrName>
                                            </p:attrNameLst>
                                          </p:cBhvr>
                                          <p:tavLst>
                                            <p:tav tm="0">
                                              <p:val>
                                                <p:fltVal val="0"/>
                                              </p:val>
                                            </p:tav>
                                            <p:tav tm="100000">
                                              <p:val>
                                                <p:strVal val="#ppt_h"/>
                                              </p:val>
                                            </p:tav>
                                          </p:tavLst>
                                        </p:anim>
                                        <p:animEffect transition="in" filter="fade">
                                          <p:cBhvr>
                                            <p:cTn id="136" dur="800"/>
                                            <p:tgtEl>
                                              <p:spTgt spid="25"/>
                                            </p:tgtEl>
                                          </p:cBhvr>
                                        </p:animEffect>
                                      </p:childTnLst>
                                    </p:cTn>
                                  </p:par>
                                  <p:par>
                                    <p:cTn id="137" presetID="53" presetClass="entr" presetSubtype="16" fill="hold" grpId="0" nodeType="withEffect">
                                      <p:stCondLst>
                                        <p:cond delay="5100"/>
                                      </p:stCondLst>
                                      <p:childTnLst>
                                        <p:set>
                                          <p:cBhvr>
                                            <p:cTn id="138" dur="1" fill="hold">
                                              <p:stCondLst>
                                                <p:cond delay="0"/>
                                              </p:stCondLst>
                                            </p:cTn>
                                            <p:tgtEl>
                                              <p:spTgt spid="21"/>
                                            </p:tgtEl>
                                            <p:attrNameLst>
                                              <p:attrName>style.visibility</p:attrName>
                                            </p:attrNameLst>
                                          </p:cBhvr>
                                          <p:to>
                                            <p:strVal val="visible"/>
                                          </p:to>
                                        </p:set>
                                        <p:anim calcmode="lin" valueType="num">
                                          <p:cBhvr>
                                            <p:cTn id="139" dur="400" fill="hold"/>
                                            <p:tgtEl>
                                              <p:spTgt spid="21"/>
                                            </p:tgtEl>
                                            <p:attrNameLst>
                                              <p:attrName>ppt_w</p:attrName>
                                            </p:attrNameLst>
                                          </p:cBhvr>
                                          <p:tavLst>
                                            <p:tav tm="0">
                                              <p:val>
                                                <p:fltVal val="0"/>
                                              </p:val>
                                            </p:tav>
                                            <p:tav tm="100000">
                                              <p:val>
                                                <p:strVal val="#ppt_w"/>
                                              </p:val>
                                            </p:tav>
                                          </p:tavLst>
                                        </p:anim>
                                        <p:anim calcmode="lin" valueType="num">
                                          <p:cBhvr>
                                            <p:cTn id="140" dur="400" fill="hold"/>
                                            <p:tgtEl>
                                              <p:spTgt spid="21"/>
                                            </p:tgtEl>
                                            <p:attrNameLst>
                                              <p:attrName>ppt_h</p:attrName>
                                            </p:attrNameLst>
                                          </p:cBhvr>
                                          <p:tavLst>
                                            <p:tav tm="0">
                                              <p:val>
                                                <p:fltVal val="0"/>
                                              </p:val>
                                            </p:tav>
                                            <p:tav tm="100000">
                                              <p:val>
                                                <p:strVal val="#ppt_h"/>
                                              </p:val>
                                            </p:tav>
                                          </p:tavLst>
                                        </p:anim>
                                        <p:animEffect transition="in" filter="fade">
                                          <p:cBhvr>
                                            <p:cTn id="141" dur="400"/>
                                            <p:tgtEl>
                                              <p:spTgt spid="21"/>
                                            </p:tgtEl>
                                          </p:cBhvr>
                                        </p:animEffect>
                                      </p:childTnLst>
                                    </p:cTn>
                                  </p:par>
                                  <p:par>
                                    <p:cTn id="142" presetID="53" presetClass="entr" presetSubtype="16" fill="hold" grpId="0" nodeType="withEffect">
                                      <p:stCondLst>
                                        <p:cond delay="5120"/>
                                      </p:stCondLst>
                                      <p:childTnLst>
                                        <p:set>
                                          <p:cBhvr>
                                            <p:cTn id="143" dur="1" fill="hold">
                                              <p:stCondLst>
                                                <p:cond delay="0"/>
                                              </p:stCondLst>
                                            </p:cTn>
                                            <p:tgtEl>
                                              <p:spTgt spid="19"/>
                                            </p:tgtEl>
                                            <p:attrNameLst>
                                              <p:attrName>style.visibility</p:attrName>
                                            </p:attrNameLst>
                                          </p:cBhvr>
                                          <p:to>
                                            <p:strVal val="visible"/>
                                          </p:to>
                                        </p:set>
                                        <p:anim calcmode="lin" valueType="num">
                                          <p:cBhvr>
                                            <p:cTn id="144" dur="500" fill="hold"/>
                                            <p:tgtEl>
                                              <p:spTgt spid="19"/>
                                            </p:tgtEl>
                                            <p:attrNameLst>
                                              <p:attrName>ppt_w</p:attrName>
                                            </p:attrNameLst>
                                          </p:cBhvr>
                                          <p:tavLst>
                                            <p:tav tm="0">
                                              <p:val>
                                                <p:fltVal val="0"/>
                                              </p:val>
                                            </p:tav>
                                            <p:tav tm="100000">
                                              <p:val>
                                                <p:strVal val="#ppt_w"/>
                                              </p:val>
                                            </p:tav>
                                          </p:tavLst>
                                        </p:anim>
                                        <p:anim calcmode="lin" valueType="num">
                                          <p:cBhvr>
                                            <p:cTn id="145" dur="500" fill="hold"/>
                                            <p:tgtEl>
                                              <p:spTgt spid="19"/>
                                            </p:tgtEl>
                                            <p:attrNameLst>
                                              <p:attrName>ppt_h</p:attrName>
                                            </p:attrNameLst>
                                          </p:cBhvr>
                                          <p:tavLst>
                                            <p:tav tm="0">
                                              <p:val>
                                                <p:fltVal val="0"/>
                                              </p:val>
                                            </p:tav>
                                            <p:tav tm="100000">
                                              <p:val>
                                                <p:strVal val="#ppt_h"/>
                                              </p:val>
                                            </p:tav>
                                          </p:tavLst>
                                        </p:anim>
                                        <p:animEffect transition="in" filter="fade">
                                          <p:cBhvr>
                                            <p:cTn id="146" dur="500"/>
                                            <p:tgtEl>
                                              <p:spTgt spid="19"/>
                                            </p:tgtEl>
                                          </p:cBhvr>
                                        </p:animEffect>
                                      </p:childTnLst>
                                    </p:cTn>
                                  </p:par>
                                  <p:par>
                                    <p:cTn id="147" presetID="53" presetClass="entr" presetSubtype="16" fill="hold" grpId="0" nodeType="withEffect">
                                      <p:stCondLst>
                                        <p:cond delay="5140"/>
                                      </p:stCondLst>
                                      <p:childTnLst>
                                        <p:set>
                                          <p:cBhvr>
                                            <p:cTn id="148" dur="1" fill="hold">
                                              <p:stCondLst>
                                                <p:cond delay="0"/>
                                              </p:stCondLst>
                                            </p:cTn>
                                            <p:tgtEl>
                                              <p:spTgt spid="18"/>
                                            </p:tgtEl>
                                            <p:attrNameLst>
                                              <p:attrName>style.visibility</p:attrName>
                                            </p:attrNameLst>
                                          </p:cBhvr>
                                          <p:to>
                                            <p:strVal val="visible"/>
                                          </p:to>
                                        </p:set>
                                        <p:anim calcmode="lin" valueType="num">
                                          <p:cBhvr>
                                            <p:cTn id="149" dur="600" fill="hold"/>
                                            <p:tgtEl>
                                              <p:spTgt spid="18"/>
                                            </p:tgtEl>
                                            <p:attrNameLst>
                                              <p:attrName>ppt_w</p:attrName>
                                            </p:attrNameLst>
                                          </p:cBhvr>
                                          <p:tavLst>
                                            <p:tav tm="0">
                                              <p:val>
                                                <p:fltVal val="0"/>
                                              </p:val>
                                            </p:tav>
                                            <p:tav tm="100000">
                                              <p:val>
                                                <p:strVal val="#ppt_w"/>
                                              </p:val>
                                            </p:tav>
                                          </p:tavLst>
                                        </p:anim>
                                        <p:anim calcmode="lin" valueType="num">
                                          <p:cBhvr>
                                            <p:cTn id="150" dur="600" fill="hold"/>
                                            <p:tgtEl>
                                              <p:spTgt spid="18"/>
                                            </p:tgtEl>
                                            <p:attrNameLst>
                                              <p:attrName>ppt_h</p:attrName>
                                            </p:attrNameLst>
                                          </p:cBhvr>
                                          <p:tavLst>
                                            <p:tav tm="0">
                                              <p:val>
                                                <p:fltVal val="0"/>
                                              </p:val>
                                            </p:tav>
                                            <p:tav tm="100000">
                                              <p:val>
                                                <p:strVal val="#ppt_h"/>
                                              </p:val>
                                            </p:tav>
                                          </p:tavLst>
                                        </p:anim>
                                        <p:animEffect transition="in" filter="fade">
                                          <p:cBhvr>
                                            <p:cTn id="151" dur="600"/>
                                            <p:tgtEl>
                                              <p:spTgt spid="18"/>
                                            </p:tgtEl>
                                          </p:cBhvr>
                                        </p:animEffect>
                                      </p:childTnLst>
                                    </p:cTn>
                                  </p:par>
                                  <p:par>
                                    <p:cTn id="152" presetID="53" presetClass="entr" presetSubtype="16" fill="hold" grpId="0" nodeType="withEffect">
                                      <p:stCondLst>
                                        <p:cond delay="5160"/>
                                      </p:stCondLst>
                                      <p:childTnLst>
                                        <p:set>
                                          <p:cBhvr>
                                            <p:cTn id="153" dur="1" fill="hold">
                                              <p:stCondLst>
                                                <p:cond delay="0"/>
                                              </p:stCondLst>
                                            </p:cTn>
                                            <p:tgtEl>
                                              <p:spTgt spid="22"/>
                                            </p:tgtEl>
                                            <p:attrNameLst>
                                              <p:attrName>style.visibility</p:attrName>
                                            </p:attrNameLst>
                                          </p:cBhvr>
                                          <p:to>
                                            <p:strVal val="visible"/>
                                          </p:to>
                                        </p:set>
                                        <p:anim calcmode="lin" valueType="num">
                                          <p:cBhvr>
                                            <p:cTn id="154" dur="700" fill="hold"/>
                                            <p:tgtEl>
                                              <p:spTgt spid="22"/>
                                            </p:tgtEl>
                                            <p:attrNameLst>
                                              <p:attrName>ppt_w</p:attrName>
                                            </p:attrNameLst>
                                          </p:cBhvr>
                                          <p:tavLst>
                                            <p:tav tm="0">
                                              <p:val>
                                                <p:fltVal val="0"/>
                                              </p:val>
                                            </p:tav>
                                            <p:tav tm="100000">
                                              <p:val>
                                                <p:strVal val="#ppt_w"/>
                                              </p:val>
                                            </p:tav>
                                          </p:tavLst>
                                        </p:anim>
                                        <p:anim calcmode="lin" valueType="num">
                                          <p:cBhvr>
                                            <p:cTn id="155" dur="700" fill="hold"/>
                                            <p:tgtEl>
                                              <p:spTgt spid="22"/>
                                            </p:tgtEl>
                                            <p:attrNameLst>
                                              <p:attrName>ppt_h</p:attrName>
                                            </p:attrNameLst>
                                          </p:cBhvr>
                                          <p:tavLst>
                                            <p:tav tm="0">
                                              <p:val>
                                                <p:fltVal val="0"/>
                                              </p:val>
                                            </p:tav>
                                            <p:tav tm="100000">
                                              <p:val>
                                                <p:strVal val="#ppt_h"/>
                                              </p:val>
                                            </p:tav>
                                          </p:tavLst>
                                        </p:anim>
                                        <p:animEffect transition="in" filter="fade">
                                          <p:cBhvr>
                                            <p:cTn id="156" dur="700"/>
                                            <p:tgtEl>
                                              <p:spTgt spid="22"/>
                                            </p:tgtEl>
                                          </p:cBhvr>
                                        </p:animEffect>
                                      </p:childTnLst>
                                    </p:cTn>
                                  </p:par>
                                  <p:par>
                                    <p:cTn id="157" presetID="53" presetClass="entr" presetSubtype="16" fill="hold" grpId="0" nodeType="withEffect">
                                      <p:stCondLst>
                                        <p:cond delay="5180"/>
                                      </p:stCondLst>
                                      <p:childTnLst>
                                        <p:set>
                                          <p:cBhvr>
                                            <p:cTn id="158" dur="1" fill="hold">
                                              <p:stCondLst>
                                                <p:cond delay="0"/>
                                              </p:stCondLst>
                                            </p:cTn>
                                            <p:tgtEl>
                                              <p:spTgt spid="24"/>
                                            </p:tgtEl>
                                            <p:attrNameLst>
                                              <p:attrName>style.visibility</p:attrName>
                                            </p:attrNameLst>
                                          </p:cBhvr>
                                          <p:to>
                                            <p:strVal val="visible"/>
                                          </p:to>
                                        </p:set>
                                        <p:anim calcmode="lin" valueType="num">
                                          <p:cBhvr>
                                            <p:cTn id="159" dur="800" fill="hold"/>
                                            <p:tgtEl>
                                              <p:spTgt spid="24"/>
                                            </p:tgtEl>
                                            <p:attrNameLst>
                                              <p:attrName>ppt_w</p:attrName>
                                            </p:attrNameLst>
                                          </p:cBhvr>
                                          <p:tavLst>
                                            <p:tav tm="0">
                                              <p:val>
                                                <p:fltVal val="0"/>
                                              </p:val>
                                            </p:tav>
                                            <p:tav tm="100000">
                                              <p:val>
                                                <p:strVal val="#ppt_w"/>
                                              </p:val>
                                            </p:tav>
                                          </p:tavLst>
                                        </p:anim>
                                        <p:anim calcmode="lin" valueType="num">
                                          <p:cBhvr>
                                            <p:cTn id="160" dur="800" fill="hold"/>
                                            <p:tgtEl>
                                              <p:spTgt spid="24"/>
                                            </p:tgtEl>
                                            <p:attrNameLst>
                                              <p:attrName>ppt_h</p:attrName>
                                            </p:attrNameLst>
                                          </p:cBhvr>
                                          <p:tavLst>
                                            <p:tav tm="0">
                                              <p:val>
                                                <p:fltVal val="0"/>
                                              </p:val>
                                            </p:tav>
                                            <p:tav tm="100000">
                                              <p:val>
                                                <p:strVal val="#ppt_h"/>
                                              </p:val>
                                            </p:tav>
                                          </p:tavLst>
                                        </p:anim>
                                        <p:animEffect transition="in" filter="fade">
                                          <p:cBhvr>
                                            <p:cTn id="161" dur="800"/>
                                            <p:tgtEl>
                                              <p:spTgt spid="24"/>
                                            </p:tgtEl>
                                          </p:cBhvr>
                                        </p:animEffect>
                                      </p:childTnLst>
                                    </p:cTn>
                                  </p:par>
                                  <p:par>
                                    <p:cTn id="162" presetID="53" presetClass="entr" presetSubtype="16" fill="hold" grpId="0" nodeType="withEffect">
                                      <p:stCondLst>
                                        <p:cond delay="5200"/>
                                      </p:stCondLst>
                                      <p:childTnLst>
                                        <p:set>
                                          <p:cBhvr>
                                            <p:cTn id="163" dur="1" fill="hold">
                                              <p:stCondLst>
                                                <p:cond delay="0"/>
                                              </p:stCondLst>
                                            </p:cTn>
                                            <p:tgtEl>
                                              <p:spTgt spid="23"/>
                                            </p:tgtEl>
                                            <p:attrNameLst>
                                              <p:attrName>style.visibility</p:attrName>
                                            </p:attrNameLst>
                                          </p:cBhvr>
                                          <p:to>
                                            <p:strVal val="visible"/>
                                          </p:to>
                                        </p:set>
                                        <p:anim calcmode="lin" valueType="num">
                                          <p:cBhvr>
                                            <p:cTn id="164" dur="400" fill="hold"/>
                                            <p:tgtEl>
                                              <p:spTgt spid="23"/>
                                            </p:tgtEl>
                                            <p:attrNameLst>
                                              <p:attrName>ppt_w</p:attrName>
                                            </p:attrNameLst>
                                          </p:cBhvr>
                                          <p:tavLst>
                                            <p:tav tm="0">
                                              <p:val>
                                                <p:fltVal val="0"/>
                                              </p:val>
                                            </p:tav>
                                            <p:tav tm="100000">
                                              <p:val>
                                                <p:strVal val="#ppt_w"/>
                                              </p:val>
                                            </p:tav>
                                          </p:tavLst>
                                        </p:anim>
                                        <p:anim calcmode="lin" valueType="num">
                                          <p:cBhvr>
                                            <p:cTn id="165" dur="400" fill="hold"/>
                                            <p:tgtEl>
                                              <p:spTgt spid="23"/>
                                            </p:tgtEl>
                                            <p:attrNameLst>
                                              <p:attrName>ppt_h</p:attrName>
                                            </p:attrNameLst>
                                          </p:cBhvr>
                                          <p:tavLst>
                                            <p:tav tm="0">
                                              <p:val>
                                                <p:fltVal val="0"/>
                                              </p:val>
                                            </p:tav>
                                            <p:tav tm="100000">
                                              <p:val>
                                                <p:strVal val="#ppt_h"/>
                                              </p:val>
                                            </p:tav>
                                          </p:tavLst>
                                        </p:anim>
                                        <p:animEffect transition="in" filter="fade">
                                          <p:cBhvr>
                                            <p:cTn id="166" dur="400"/>
                                            <p:tgtEl>
                                              <p:spTgt spid="23"/>
                                            </p:tgtEl>
                                          </p:cBhvr>
                                        </p:animEffect>
                                      </p:childTnLst>
                                    </p:cTn>
                                  </p:par>
                                  <p:par>
                                    <p:cTn id="167" presetID="53" presetClass="entr" presetSubtype="16" fill="hold" grpId="0" nodeType="withEffect">
                                      <p:stCondLst>
                                        <p:cond delay="5220"/>
                                      </p:stCondLst>
                                      <p:childTnLst>
                                        <p:set>
                                          <p:cBhvr>
                                            <p:cTn id="168" dur="1" fill="hold">
                                              <p:stCondLst>
                                                <p:cond delay="0"/>
                                              </p:stCondLst>
                                            </p:cTn>
                                            <p:tgtEl>
                                              <p:spTgt spid="20"/>
                                            </p:tgtEl>
                                            <p:attrNameLst>
                                              <p:attrName>style.visibility</p:attrName>
                                            </p:attrNameLst>
                                          </p:cBhvr>
                                          <p:to>
                                            <p:strVal val="visible"/>
                                          </p:to>
                                        </p:set>
                                        <p:anim calcmode="lin" valueType="num">
                                          <p:cBhvr>
                                            <p:cTn id="169" dur="500" fill="hold"/>
                                            <p:tgtEl>
                                              <p:spTgt spid="20"/>
                                            </p:tgtEl>
                                            <p:attrNameLst>
                                              <p:attrName>ppt_w</p:attrName>
                                            </p:attrNameLst>
                                          </p:cBhvr>
                                          <p:tavLst>
                                            <p:tav tm="0">
                                              <p:val>
                                                <p:fltVal val="0"/>
                                              </p:val>
                                            </p:tav>
                                            <p:tav tm="100000">
                                              <p:val>
                                                <p:strVal val="#ppt_w"/>
                                              </p:val>
                                            </p:tav>
                                          </p:tavLst>
                                        </p:anim>
                                        <p:anim calcmode="lin" valueType="num">
                                          <p:cBhvr>
                                            <p:cTn id="170" dur="500" fill="hold"/>
                                            <p:tgtEl>
                                              <p:spTgt spid="20"/>
                                            </p:tgtEl>
                                            <p:attrNameLst>
                                              <p:attrName>ppt_h</p:attrName>
                                            </p:attrNameLst>
                                          </p:cBhvr>
                                          <p:tavLst>
                                            <p:tav tm="0">
                                              <p:val>
                                                <p:fltVal val="0"/>
                                              </p:val>
                                            </p:tav>
                                            <p:tav tm="100000">
                                              <p:val>
                                                <p:strVal val="#ppt_h"/>
                                              </p:val>
                                            </p:tav>
                                          </p:tavLst>
                                        </p:anim>
                                        <p:animEffect transition="in" filter="fade">
                                          <p:cBhvr>
                                            <p:cTn id="171" dur="500"/>
                                            <p:tgtEl>
                                              <p:spTgt spid="20"/>
                                            </p:tgtEl>
                                          </p:cBhvr>
                                        </p:animEffect>
                                      </p:childTnLst>
                                    </p:cTn>
                                  </p:par>
                                  <p:par>
                                    <p:cTn id="172" presetID="53" presetClass="entr" presetSubtype="16" fill="hold" grpId="0" nodeType="withEffect">
                                      <p:stCondLst>
                                        <p:cond delay="5240"/>
                                      </p:stCondLst>
                                      <p:childTnLst>
                                        <p:set>
                                          <p:cBhvr>
                                            <p:cTn id="173" dur="1" fill="hold">
                                              <p:stCondLst>
                                                <p:cond delay="0"/>
                                              </p:stCondLst>
                                            </p:cTn>
                                            <p:tgtEl>
                                              <p:spTgt spid="17"/>
                                            </p:tgtEl>
                                            <p:attrNameLst>
                                              <p:attrName>style.visibility</p:attrName>
                                            </p:attrNameLst>
                                          </p:cBhvr>
                                          <p:to>
                                            <p:strVal val="visible"/>
                                          </p:to>
                                        </p:set>
                                        <p:anim calcmode="lin" valueType="num">
                                          <p:cBhvr>
                                            <p:cTn id="174" dur="700" fill="hold"/>
                                            <p:tgtEl>
                                              <p:spTgt spid="17"/>
                                            </p:tgtEl>
                                            <p:attrNameLst>
                                              <p:attrName>ppt_w</p:attrName>
                                            </p:attrNameLst>
                                          </p:cBhvr>
                                          <p:tavLst>
                                            <p:tav tm="0">
                                              <p:val>
                                                <p:fltVal val="0"/>
                                              </p:val>
                                            </p:tav>
                                            <p:tav tm="100000">
                                              <p:val>
                                                <p:strVal val="#ppt_w"/>
                                              </p:val>
                                            </p:tav>
                                          </p:tavLst>
                                        </p:anim>
                                        <p:anim calcmode="lin" valueType="num">
                                          <p:cBhvr>
                                            <p:cTn id="175" dur="700" fill="hold"/>
                                            <p:tgtEl>
                                              <p:spTgt spid="17"/>
                                            </p:tgtEl>
                                            <p:attrNameLst>
                                              <p:attrName>ppt_h</p:attrName>
                                            </p:attrNameLst>
                                          </p:cBhvr>
                                          <p:tavLst>
                                            <p:tav tm="0">
                                              <p:val>
                                                <p:fltVal val="0"/>
                                              </p:val>
                                            </p:tav>
                                            <p:tav tm="100000">
                                              <p:val>
                                                <p:strVal val="#ppt_h"/>
                                              </p:val>
                                            </p:tav>
                                          </p:tavLst>
                                        </p:anim>
                                        <p:animEffect transition="in" filter="fade">
                                          <p:cBhvr>
                                            <p:cTn id="176" dur="7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10" grpId="0" animBg="1"/>
          <p:bldP spid="10" grpId="1" animBg="1"/>
          <p:bldP spid="10" grpId="2" animBg="1"/>
          <p:bldP spid="11" grpId="0"/>
          <p:bldP spid="11" grpId="1"/>
          <p:bldP spid="11" grpId="2"/>
          <p:bldP spid="5" grpId="0" animBg="1"/>
          <p:bldP spid="5" grpId="1" animBg="1"/>
          <p:bldP spid="5" grpId="2" animBg="1"/>
          <p:bldP spid="5" grpId="3" animBg="1"/>
          <p:bldP spid="6" grpId="0" animBg="1"/>
          <p:bldP spid="6" grpId="1" animBg="1"/>
          <p:bldP spid="6" grpId="2" animBg="1"/>
          <p:bldP spid="6" grpId="3" animBg="1"/>
          <p:bldP spid="7" grpId="0" animBg="1"/>
          <p:bldP spid="7" grpId="1" animBg="1"/>
          <p:bldP spid="7" grpId="2" animBg="1"/>
          <p:bldP spid="7" grpId="3" animBg="1"/>
          <p:bldP spid="8" grpId="0" animBg="1"/>
          <p:bldP spid="8" grpId="1" animBg="1"/>
          <p:bldP spid="8" grpId="2" animBg="1"/>
          <p:bldP spid="8" grpId="3" animBg="1"/>
          <p:bldP spid="9" grpId="0" animBg="1"/>
          <p:bldP spid="9" grpId="1" animBg="1"/>
          <p:bldP spid="9" grpId="2" animBg="1"/>
          <p:bldP spid="9" grpId="3" animBg="1"/>
          <p:bldP spid="3" grpId="1"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bldLvl="0" animBg="1"/>
          <p:bldP spid="24" grpId="0" bldLvl="0" animBg="1"/>
          <p:bldP spid="25" grpId="0" bldLvl="0" animBg="1"/>
          <p:bldP spid="26" grpId="0" bldLvl="0" animBg="1"/>
          <p:bldP spid="27" grpId="0" animBg="1"/>
          <p:bldP spid="28" grpId="0" bldLvl="0" animBg="1"/>
          <p:bldP spid="29" grpId="0" animBg="1"/>
          <p:bldP spid="30" grpId="0" animBg="1"/>
          <p:bldP spid="31" grpId="0" bldLvl="0" animBg="1"/>
          <p:bldP spid="32" grpId="0" bldLvl="0" animBg="1"/>
          <p:bldP spid="33" grpId="0" bldLvl="0" animBg="1"/>
        </p:bldLst>
      </p:timing>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标题幻灯片">
    <p:bg>
      <p:bgPr>
        <a:pattFill prst="wdDnDiag">
          <a:fgClr>
            <a:schemeClr val="bg2"/>
          </a:fgClr>
          <a:bgClr>
            <a:schemeClr val="bg1"/>
          </a:bgClr>
        </a:patt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audio" Target="../media/media4.wav"/><Relationship Id="rId13" Type="http://schemas.openxmlformats.org/officeDocument/2006/relationships/audio" Target="../media/audio1.wav"/><Relationship Id="rId3" Type="http://schemas.microsoft.com/office/2007/relationships/media" Target="../media/media2.wav"/><Relationship Id="rId7" Type="http://schemas.microsoft.com/office/2007/relationships/media" Target="../media/media4.wav"/><Relationship Id="rId12" Type="http://schemas.openxmlformats.org/officeDocument/2006/relationships/image" Target="../media/image2.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audio" Target="../media/media3.wav"/><Relationship Id="rId11" Type="http://schemas.openxmlformats.org/officeDocument/2006/relationships/audio" Target="../media/audio1.wav"/><Relationship Id="rId5" Type="http://schemas.microsoft.com/office/2007/relationships/media" Target="../media/media3.wav"/><Relationship Id="rId10" Type="http://schemas.openxmlformats.org/officeDocument/2006/relationships/notesSlide" Target="../notesSlides/notesSlide1.xml"/><Relationship Id="rId4" Type="http://schemas.openxmlformats.org/officeDocument/2006/relationships/audio" Target="../media/media2.wav"/><Relationship Id="rId9"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28.xml"/><Relationship Id="rId3" Type="http://schemas.microsoft.com/office/2007/relationships/media" Target="../media/media2.wav"/><Relationship Id="rId7"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audio" Target="../media/media3.wav"/><Relationship Id="rId11" Type="http://schemas.openxmlformats.org/officeDocument/2006/relationships/audio" Target="../media/audio10.wav"/><Relationship Id="rId5" Type="http://schemas.microsoft.com/office/2007/relationships/media" Target="../media/media3.wav"/><Relationship Id="rId10" Type="http://schemas.openxmlformats.org/officeDocument/2006/relationships/image" Target="../media/image2.png"/><Relationship Id="rId4" Type="http://schemas.openxmlformats.org/officeDocument/2006/relationships/audio" Target="../media/media2.wav"/><Relationship Id="rId9" Type="http://schemas.openxmlformats.org/officeDocument/2006/relationships/audio" Target="../media/audio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2425724" y="1932440"/>
            <a:ext cx="7954419" cy="1015663"/>
          </a:xfrm>
          <a:prstGeom prst="rect">
            <a:avLst/>
          </a:prstGeom>
          <a:noFill/>
        </p:spPr>
        <p:txBody>
          <a:bodyPr wrap="square" rtlCol="0">
            <a:spAutoFit/>
          </a:bodyPr>
          <a:lstStyle/>
          <a:p>
            <a:pPr lvl="0" algn="r"/>
            <a:r>
              <a:rPr kumimoji="1" lang="zh-CN" altLang="en-US" sz="6000" b="1" dirty="0">
                <a:solidFill>
                  <a:srgbClr val="00AA8C"/>
                </a:solidFill>
                <a:latin typeface="微软雅黑" panose="020B0503020204020204" charset="-122"/>
                <a:ea typeface="微软雅黑" panose="020B0503020204020204" charset="-122"/>
                <a:cs typeface="微软雅黑" panose="020B0503020204020204" charset="-122"/>
              </a:rPr>
              <a:t>职业规划大赛</a:t>
            </a:r>
            <a:r>
              <a:rPr kumimoji="1" lang="en-US" altLang="zh-CN" sz="6000" b="1" dirty="0" err="1">
                <a:solidFill>
                  <a:srgbClr val="00AA8C"/>
                </a:solidFill>
                <a:latin typeface="微软雅黑" panose="020B0503020204020204" charset="-122"/>
                <a:ea typeface="微软雅黑" panose="020B0503020204020204" charset="-122"/>
                <a:cs typeface="微软雅黑" panose="020B0503020204020204" charset="-122"/>
              </a:rPr>
              <a:t>ppt</a:t>
            </a:r>
            <a:r>
              <a:rPr kumimoji="1" lang="zh-CN" altLang="en-US" sz="6000" b="1" dirty="0">
                <a:solidFill>
                  <a:srgbClr val="00AA8C"/>
                </a:solidFill>
                <a:latin typeface="微软雅黑" panose="020B0503020204020204" charset="-122"/>
                <a:ea typeface="微软雅黑" panose="020B0503020204020204" charset="-122"/>
                <a:cs typeface="微软雅黑" panose="020B0503020204020204" charset="-122"/>
              </a:rPr>
              <a:t>模板</a:t>
            </a:r>
            <a:endParaRPr kumimoji="1" lang="zh-CN" altLang="en-US" sz="6000" b="1" dirty="0">
              <a:solidFill>
                <a:srgbClr val="EB475B"/>
              </a:solidFill>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1177833" y="4324757"/>
            <a:ext cx="7954418" cy="1015663"/>
          </a:xfrm>
          <a:prstGeom prst="rect">
            <a:avLst/>
          </a:prstGeom>
          <a:noFill/>
        </p:spPr>
        <p:txBody>
          <a:bodyPr wrap="square" rtlCol="0">
            <a:spAutoFit/>
          </a:bodyPr>
          <a:lstStyle/>
          <a:p>
            <a:pPr lvl="0" algn="r"/>
            <a:r>
              <a:rPr kumimoji="1" lang="en-US" altLang="zh-CN" sz="6000" dirty="0" smtClean="0">
                <a:solidFill>
                  <a:schemeClr val="bg1">
                    <a:lumMod val="50000"/>
                  </a:schemeClr>
                </a:solidFill>
                <a:latin typeface="+mj-lt"/>
                <a:ea typeface="+mj-ea"/>
                <a:cs typeface="Arial Black" panose="020B0A04020102090204"/>
              </a:rPr>
              <a:t>CAREER PLAN</a:t>
            </a:r>
            <a:endParaRPr kumimoji="1" lang="zh-CN" altLang="en-US" sz="6000" dirty="0">
              <a:solidFill>
                <a:schemeClr val="bg1">
                  <a:lumMod val="50000"/>
                </a:schemeClr>
              </a:solidFill>
              <a:latin typeface="+mj-lt"/>
              <a:ea typeface="+mj-ea"/>
              <a:cs typeface="Arial Black" panose="020B0A04020102090204"/>
            </a:endParaRPr>
          </a:p>
        </p:txBody>
      </p:sp>
      <p:sp>
        <p:nvSpPr>
          <p:cNvPr id="10" name="文本框 9"/>
          <p:cNvSpPr txBox="1"/>
          <p:nvPr/>
        </p:nvSpPr>
        <p:spPr>
          <a:xfrm>
            <a:off x="1130699" y="3653694"/>
            <a:ext cx="7954418" cy="581025"/>
          </a:xfrm>
          <a:prstGeom prst="rect">
            <a:avLst/>
          </a:prstGeom>
          <a:noFill/>
        </p:spPr>
        <p:txBody>
          <a:bodyPr wrap="square" rtlCol="0">
            <a:spAutoFit/>
          </a:bodyPr>
          <a:lstStyle/>
          <a:p>
            <a:pPr algn="r"/>
            <a:r>
              <a:rPr kumimoji="1" lang="zh-CN" altLang="en-US" sz="3000" dirty="0">
                <a:solidFill>
                  <a:schemeClr val="bg1">
                    <a:lumMod val="50000"/>
                  </a:schemeClr>
                </a:solidFill>
                <a:latin typeface="+mj-ea"/>
                <a:ea typeface="+mj-ea"/>
                <a:cs typeface="Arial Black" panose="020B0A04020102090204"/>
              </a:rPr>
              <a:t>规划精彩人生</a:t>
            </a:r>
            <a:r>
              <a:rPr kumimoji="1" lang="zh-CN" altLang="en-US" sz="3000" dirty="0" smtClean="0">
                <a:solidFill>
                  <a:schemeClr val="bg1">
                    <a:lumMod val="50000"/>
                  </a:schemeClr>
                </a:solidFill>
                <a:latin typeface="+mj-ea"/>
                <a:ea typeface="+mj-ea"/>
                <a:cs typeface="Arial Black" panose="020B0A04020102090204"/>
              </a:rPr>
              <a:t>   打造锦绣前程 </a:t>
            </a:r>
            <a:endParaRPr kumimoji="1" lang="en-US" altLang="zh-CN" sz="3000" dirty="0">
              <a:solidFill>
                <a:schemeClr val="bg1">
                  <a:lumMod val="50000"/>
                </a:schemeClr>
              </a:solidFill>
              <a:latin typeface="+mj-ea"/>
              <a:ea typeface="+mj-ea"/>
              <a:cs typeface="Arial Black" panose="020B0A04020102090204"/>
            </a:endParaRPr>
          </a:p>
        </p:txBody>
      </p:sp>
      <p:sp>
        <p:nvSpPr>
          <p:cNvPr id="2"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略长音频6.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3034207" y="-1522186"/>
            <a:ext cx="609600" cy="609600"/>
          </a:xfrm>
          <a:prstGeom prst="rect">
            <a:avLst/>
          </a:prstGeom>
        </p:spPr>
      </p:pic>
      <p:pic>
        <p:nvPicPr>
          <p:cNvPr id="32" name="略长音频7.wav">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2252439" y="-1522186"/>
            <a:ext cx="609600" cy="609600"/>
          </a:xfrm>
          <a:prstGeom prst="rect">
            <a:avLst/>
          </a:prstGeom>
        </p:spPr>
      </p:pic>
      <p:pic>
        <p:nvPicPr>
          <p:cNvPr id="33" name="嘘~.wav">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13815975" y="-1522186"/>
            <a:ext cx="609600" cy="609600"/>
          </a:xfrm>
          <a:prstGeom prst="rect">
            <a:avLst/>
          </a:prstGeom>
        </p:spPr>
      </p:pic>
      <p:pic>
        <p:nvPicPr>
          <p:cNvPr id="4" name="背景音乐54_欢快.wav">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14597744" y="-1522186"/>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05" fill="hold"/>
                                            <p:tgtEl>
                                              <p:spTgt spid="32"/>
                                            </p:tgtEl>
                                          </p:cBhvr>
                                        </p:cmd>
                                      </p:childTnLst>
                                    </p:cTn>
                                  </p:par>
                                  <p:par>
                                    <p:cTn id="7" presetID="1" presetClass="mediacall" presetSubtype="0" fill="hold" nodeType="withEffect">
                                      <p:stCondLst>
                                        <p:cond delay="1400"/>
                                      </p:stCondLst>
                                      <p:childTnLst>
                                        <p:cmd type="call" cmd="playFrom(0.0)">
                                          <p:cBhvr>
                                            <p:cTn id="8" dur="470" fill="hold"/>
                                            <p:tgtEl>
                                              <p:spTgt spid="24"/>
                                            </p:tgtEl>
                                          </p:cBhvr>
                                        </p:cmd>
                                      </p:childTnLst>
                                    </p:cTn>
                                  </p:par>
                                  <p:par>
                                    <p:cTn id="9" presetID="1" presetClass="mediacall" presetSubtype="0" fill="hold" nodeType="withEffect">
                                      <p:stCondLst>
                                        <p:cond delay="4000"/>
                                      </p:stCondLst>
                                      <p:childTnLst>
                                        <p:cmd type="call" cmd="playFrom(0.0)">
                                          <p:cBhvr>
                                            <p:cTn id="10" dur="1828" fill="hold"/>
                                            <p:tgtEl>
                                              <p:spTgt spid="33"/>
                                            </p:tgtEl>
                                          </p:cBhvr>
                                        </p:cmd>
                                      </p:childTnLst>
                                    </p:cTn>
                                  </p:par>
                                  <p:par>
                                    <p:cTn id="11" presetID="1" presetClass="mediacall" presetSubtype="0" fill="hold" nodeType="withEffect">
                                      <p:stCondLst>
                                        <p:cond delay="6000"/>
                                      </p:stCondLst>
                                      <p:childTnLst>
                                        <p:cmd type="call" cmd="playFrom(0.0)">
                                          <p:cBhvr>
                                            <p:cTn id="12" dur="1" fill="hold"/>
                                            <p:tgtEl>
                                              <p:spTgt spid="4"/>
                                            </p:tgtEl>
                                          </p:cBhvr>
                                        </p:cmd>
                                      </p:childTnLst>
                                    </p:cTn>
                                  </p:par>
                                  <p:par>
                                    <p:cTn id="13" presetID="2" presetClass="entr" presetSubtype="2" fill="hold" grpId="0" nodeType="withEffect" p14:presetBounceEnd="62000">
                                      <p:stCondLst>
                                        <p:cond delay="4700"/>
                                      </p:stCondLst>
                                      <p:iterate type="lt">
                                        <p:tmPct val="0"/>
                                      </p:iterate>
                                      <p:childTnLst>
                                        <p:set>
                                          <p:cBhvr>
                                            <p:cTn id="14" dur="1" fill="hold">
                                              <p:stCondLst>
                                                <p:cond delay="0"/>
                                              </p:stCondLst>
                                            </p:cTn>
                                            <p:tgtEl>
                                              <p:spTgt spid="8"/>
                                            </p:tgtEl>
                                            <p:attrNameLst>
                                              <p:attrName>style.visibility</p:attrName>
                                            </p:attrNameLst>
                                          </p:cBhvr>
                                          <p:to>
                                            <p:strVal val="visible"/>
                                          </p:to>
                                        </p:set>
                                        <p:anim calcmode="lin" valueType="num" p14:bounceEnd="62000">
                                          <p:cBhvr additive="base">
                                            <p:cTn id="15" dur="750" fill="hold"/>
                                            <p:tgtEl>
                                              <p:spTgt spid="8"/>
                                            </p:tgtEl>
                                            <p:attrNameLst>
                                              <p:attrName>ppt_x</p:attrName>
                                            </p:attrNameLst>
                                          </p:cBhvr>
                                          <p:tavLst>
                                            <p:tav tm="0">
                                              <p:val>
                                                <p:strVal val="1+#ppt_w/2"/>
                                              </p:val>
                                            </p:tav>
                                            <p:tav tm="100000">
                                              <p:val>
                                                <p:strVal val="#ppt_x"/>
                                              </p:val>
                                            </p:tav>
                                          </p:tavLst>
                                        </p:anim>
                                        <p:anim calcmode="lin" valueType="num" p14:bounceEnd="62000">
                                          <p:cBhvr additive="base">
                                            <p:cTn id="16" dur="75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11" name="嘀3.wav"/>
                                            </p:tgtEl>
                                          </p:cMediaNode>
                                        </p:audio>
                                      </p:subTnLst>
                                    </p:cTn>
                                  </p:par>
                                  <p:par>
                                    <p:cTn id="17" presetID="22" presetClass="entr" presetSubtype="8" fill="hold" grpId="0" nodeType="withEffect">
                                      <p:stCondLst>
                                        <p:cond delay="500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par>
                                    <p:cTn id="20" presetID="22" presetClass="entr" presetSubtype="8" fill="hold" grpId="0" nodeType="withEffect">
                                      <p:stCondLst>
                                        <p:cond delay="525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34" presetClass="emph" presetSubtype="0" fill="hold" grpId="1" nodeType="withEffect">
                                      <p:stCondLst>
                                        <p:cond delay="6000"/>
                                      </p:stCondLst>
                                      <p:iterate type="lt">
                                        <p:tmPct val="10000"/>
                                      </p:iterate>
                                      <p:childTnLst>
                                        <p:animMotion origin="layout" path="M 0.0 0.0 L 0.0 -0.07213" pathEditMode="relative" ptsTypes="">
                                          <p:cBhvr>
                                            <p:cTn id="24" dur="250" accel="50000" decel="50000" autoRev="1" fill="hold">
                                              <p:stCondLst>
                                                <p:cond delay="0"/>
                                              </p:stCondLst>
                                            </p:cTn>
                                            <p:tgtEl>
                                              <p:spTgt spid="8"/>
                                            </p:tgtEl>
                                            <p:attrNameLst>
                                              <p:attrName>ppt_x</p:attrName>
                                              <p:attrName>ppt_y</p:attrName>
                                            </p:attrNameLst>
                                          </p:cBhvr>
                                        </p:animMotion>
                                        <p:animRot by="1500000">
                                          <p:cBhvr>
                                            <p:cTn id="25" dur="125" fill="hold">
                                              <p:stCondLst>
                                                <p:cond delay="0"/>
                                              </p:stCondLst>
                                            </p:cTn>
                                            <p:tgtEl>
                                              <p:spTgt spid="8"/>
                                            </p:tgtEl>
                                            <p:attrNameLst>
                                              <p:attrName>r</p:attrName>
                                            </p:attrNameLst>
                                          </p:cBhvr>
                                        </p:animRot>
                                        <p:animRot by="-1500000">
                                          <p:cBhvr>
                                            <p:cTn id="26" dur="125" fill="hold">
                                              <p:stCondLst>
                                                <p:cond delay="125"/>
                                              </p:stCondLst>
                                            </p:cTn>
                                            <p:tgtEl>
                                              <p:spTgt spid="8"/>
                                            </p:tgtEl>
                                            <p:attrNameLst>
                                              <p:attrName>r</p:attrName>
                                            </p:attrNameLst>
                                          </p:cBhvr>
                                        </p:animRot>
                                        <p:animRot by="-1500000">
                                          <p:cBhvr>
                                            <p:cTn id="27" dur="125" fill="hold">
                                              <p:stCondLst>
                                                <p:cond delay="250"/>
                                              </p:stCondLst>
                                            </p:cTn>
                                            <p:tgtEl>
                                              <p:spTgt spid="8"/>
                                            </p:tgtEl>
                                            <p:attrNameLst>
                                              <p:attrName>r</p:attrName>
                                            </p:attrNameLst>
                                          </p:cBhvr>
                                        </p:animRot>
                                        <p:animRot by="1500000">
                                          <p:cBhvr>
                                            <p:cTn id="28" dur="125" fill="hold">
                                              <p:stCondLst>
                                                <p:cond delay="375"/>
                                              </p:stCondLst>
                                            </p:cTn>
                                            <p:tgtEl>
                                              <p:spTgt spid="8"/>
                                            </p:tgtEl>
                                            <p:attrNameLst>
                                              <p:attrName>r</p:attrName>
                                            </p:attrNameLst>
                                          </p:cBhvr>
                                        </p:animRot>
                                      </p:childTnLst>
                                    </p:cTn>
                                  </p:par>
                                </p:childTnLst>
                              </p:cTn>
                            </p:par>
                            <p:par>
                              <p:cTn id="29" fill="hold">
                                <p:stCondLst>
                                  <p:cond delay="7000"/>
                                </p:stCondLst>
                                <p:childTnLst>
                                  <p:par>
                                    <p:cTn id="30" presetID="10" presetClass="entr" presetSubtype="0"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24"/>
                    </p:tgtEl>
                  </p:cMediaNode>
                </p:audio>
                <p:audio>
                  <p:cMediaNode vol="80000">
                    <p:cTn id="34" fill="hold" display="0">
                      <p:stCondLst>
                        <p:cond delay="indefinite"/>
                      </p:stCondLst>
                      <p:endCondLst>
                        <p:cond evt="onStopAudio" delay="0">
                          <p:tgtEl>
                            <p:sldTgt/>
                          </p:tgtEl>
                        </p:cond>
                      </p:endCondLst>
                    </p:cTn>
                    <p:tgtEl>
                      <p:spTgt spid="32"/>
                    </p:tgtEl>
                  </p:cMediaNode>
                </p:audio>
                <p:audio>
                  <p:cMediaNode vol="80000">
                    <p:cTn id="35" fill="hold" display="0">
                      <p:stCondLst>
                        <p:cond delay="indefinite"/>
                      </p:stCondLst>
                      <p:endCondLst>
                        <p:cond evt="onStopAudio" delay="0">
                          <p:tgtEl>
                            <p:sldTgt/>
                          </p:tgtEl>
                        </p:cond>
                      </p:endCondLst>
                    </p:cTn>
                    <p:tgtEl>
                      <p:spTgt spid="33"/>
                    </p:tgtEl>
                  </p:cMediaNode>
                </p:audio>
                <p:audio>
                  <p:cMediaNode vol="80000" numSld="999">
                    <p:cTn id="36" repeatCount="indefinite" fill="hold" display="0">
                      <p:stCondLst>
                        <p:cond delay="indefinite"/>
                      </p:stCondLst>
                      <p:endCondLst>
                        <p:cond evt="onStopAudio" delay="0">
                          <p:tgtEl>
                            <p:sldTgt/>
                          </p:tgtEl>
                        </p:cond>
                      </p:endCondLst>
                    </p:cTn>
                    <p:tgtEl>
                      <p:spTgt spid="4"/>
                    </p:tgtEl>
                  </p:cMediaNode>
                </p:audio>
              </p:childTnLst>
            </p:cTn>
          </p:par>
        </p:tnLst>
        <p:bldLst>
          <p:bldP spid="8" grpId="0"/>
          <p:bldP spid="8" grpId="1"/>
          <p:bldP spid="9" grpId="0"/>
          <p:bldP spid="10" grpId="0"/>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05" fill="hold"/>
                                            <p:tgtEl>
                                              <p:spTgt spid="32"/>
                                            </p:tgtEl>
                                          </p:cBhvr>
                                        </p:cmd>
                                      </p:childTnLst>
                                    </p:cTn>
                                  </p:par>
                                  <p:par>
                                    <p:cTn id="7" presetID="1" presetClass="mediacall" presetSubtype="0" fill="hold" nodeType="withEffect">
                                      <p:stCondLst>
                                        <p:cond delay="1400"/>
                                      </p:stCondLst>
                                      <p:childTnLst>
                                        <p:cmd type="call" cmd="playFrom(0.0)">
                                          <p:cBhvr>
                                            <p:cTn id="8" dur="470" fill="hold"/>
                                            <p:tgtEl>
                                              <p:spTgt spid="24"/>
                                            </p:tgtEl>
                                          </p:cBhvr>
                                        </p:cmd>
                                      </p:childTnLst>
                                    </p:cTn>
                                  </p:par>
                                  <p:par>
                                    <p:cTn id="9" presetID="1" presetClass="mediacall" presetSubtype="0" fill="hold" nodeType="withEffect">
                                      <p:stCondLst>
                                        <p:cond delay="4000"/>
                                      </p:stCondLst>
                                      <p:childTnLst>
                                        <p:cmd type="call" cmd="playFrom(0.0)">
                                          <p:cBhvr>
                                            <p:cTn id="10" dur="1828" fill="hold"/>
                                            <p:tgtEl>
                                              <p:spTgt spid="33"/>
                                            </p:tgtEl>
                                          </p:cBhvr>
                                        </p:cmd>
                                      </p:childTnLst>
                                    </p:cTn>
                                  </p:par>
                                  <p:par>
                                    <p:cTn id="11" presetID="1" presetClass="mediacall" presetSubtype="0" fill="hold" nodeType="withEffect">
                                      <p:stCondLst>
                                        <p:cond delay="6000"/>
                                      </p:stCondLst>
                                      <p:childTnLst>
                                        <p:cmd type="call" cmd="playFrom(0.0)">
                                          <p:cBhvr>
                                            <p:cTn id="12" dur="1" fill="hold"/>
                                            <p:tgtEl>
                                              <p:spTgt spid="4"/>
                                            </p:tgtEl>
                                          </p:cBhvr>
                                        </p:cmd>
                                      </p:childTnLst>
                                    </p:cTn>
                                  </p:par>
                                  <p:par>
                                    <p:cTn id="13" presetID="2" presetClass="entr" presetSubtype="2" fill="hold" grpId="0" nodeType="withEffect">
                                      <p:stCondLst>
                                        <p:cond delay="4700"/>
                                      </p:stCondLst>
                                      <p:iterate type="lt">
                                        <p:tmPct val="0"/>
                                      </p:iterate>
                                      <p:childTnLst>
                                        <p:set>
                                          <p:cBhvr>
                                            <p:cTn id="14" dur="1" fill="hold">
                                              <p:stCondLst>
                                                <p:cond delay="0"/>
                                              </p:stCondLst>
                                            </p:cTn>
                                            <p:tgtEl>
                                              <p:spTgt spid="8"/>
                                            </p:tgtEl>
                                            <p:attrNameLst>
                                              <p:attrName>style.visibility</p:attrName>
                                            </p:attrNameLst>
                                          </p:cBhvr>
                                          <p:to>
                                            <p:strVal val="visible"/>
                                          </p:to>
                                        </p:set>
                                        <p:anim calcmode="lin" valueType="num">
                                          <p:cBhvr additive="base">
                                            <p:cTn id="15" dur="750" fill="hold"/>
                                            <p:tgtEl>
                                              <p:spTgt spid="8"/>
                                            </p:tgtEl>
                                            <p:attrNameLst>
                                              <p:attrName>ppt_x</p:attrName>
                                            </p:attrNameLst>
                                          </p:cBhvr>
                                          <p:tavLst>
                                            <p:tav tm="0">
                                              <p:val>
                                                <p:strVal val="1+#ppt_w/2"/>
                                              </p:val>
                                            </p:tav>
                                            <p:tav tm="100000">
                                              <p:val>
                                                <p:strVal val="#ppt_x"/>
                                              </p:val>
                                            </p:tav>
                                          </p:tavLst>
                                        </p:anim>
                                        <p:anim calcmode="lin" valueType="num">
                                          <p:cBhvr additive="base">
                                            <p:cTn id="16" dur="75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13" name="嘀3.wav"/>
                                            </p:tgtEl>
                                          </p:cMediaNode>
                                        </p:audio>
                                      </p:subTnLst>
                                    </p:cTn>
                                  </p:par>
                                  <p:par>
                                    <p:cTn id="17" presetID="22" presetClass="entr" presetSubtype="8" fill="hold" grpId="0" nodeType="withEffect">
                                      <p:stCondLst>
                                        <p:cond delay="500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par>
                                    <p:cTn id="20" presetID="22" presetClass="entr" presetSubtype="8" fill="hold" grpId="0" nodeType="withEffect">
                                      <p:stCondLst>
                                        <p:cond delay="525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34" presetClass="emph" presetSubtype="0" fill="hold" grpId="1" nodeType="withEffect">
                                      <p:stCondLst>
                                        <p:cond delay="6000"/>
                                      </p:stCondLst>
                                      <p:iterate type="lt">
                                        <p:tmPct val="10000"/>
                                      </p:iterate>
                                      <p:childTnLst>
                                        <p:animMotion origin="layout" path="M 0.0 0.0 L 0.0 -0.07213" pathEditMode="relative" ptsTypes="">
                                          <p:cBhvr>
                                            <p:cTn id="24" dur="250" accel="50000" decel="50000" autoRev="1" fill="hold">
                                              <p:stCondLst>
                                                <p:cond delay="0"/>
                                              </p:stCondLst>
                                            </p:cTn>
                                            <p:tgtEl>
                                              <p:spTgt spid="8"/>
                                            </p:tgtEl>
                                            <p:attrNameLst>
                                              <p:attrName>ppt_x</p:attrName>
                                              <p:attrName>ppt_y</p:attrName>
                                            </p:attrNameLst>
                                          </p:cBhvr>
                                        </p:animMotion>
                                        <p:animRot by="1500000">
                                          <p:cBhvr>
                                            <p:cTn id="25" dur="125" fill="hold">
                                              <p:stCondLst>
                                                <p:cond delay="0"/>
                                              </p:stCondLst>
                                            </p:cTn>
                                            <p:tgtEl>
                                              <p:spTgt spid="8"/>
                                            </p:tgtEl>
                                            <p:attrNameLst>
                                              <p:attrName>r</p:attrName>
                                            </p:attrNameLst>
                                          </p:cBhvr>
                                        </p:animRot>
                                        <p:animRot by="-1500000">
                                          <p:cBhvr>
                                            <p:cTn id="26" dur="125" fill="hold">
                                              <p:stCondLst>
                                                <p:cond delay="125"/>
                                              </p:stCondLst>
                                            </p:cTn>
                                            <p:tgtEl>
                                              <p:spTgt spid="8"/>
                                            </p:tgtEl>
                                            <p:attrNameLst>
                                              <p:attrName>r</p:attrName>
                                            </p:attrNameLst>
                                          </p:cBhvr>
                                        </p:animRot>
                                        <p:animRot by="-1500000">
                                          <p:cBhvr>
                                            <p:cTn id="27" dur="125" fill="hold">
                                              <p:stCondLst>
                                                <p:cond delay="250"/>
                                              </p:stCondLst>
                                            </p:cTn>
                                            <p:tgtEl>
                                              <p:spTgt spid="8"/>
                                            </p:tgtEl>
                                            <p:attrNameLst>
                                              <p:attrName>r</p:attrName>
                                            </p:attrNameLst>
                                          </p:cBhvr>
                                        </p:animRot>
                                        <p:animRot by="1500000">
                                          <p:cBhvr>
                                            <p:cTn id="28" dur="125" fill="hold">
                                              <p:stCondLst>
                                                <p:cond delay="375"/>
                                              </p:stCondLst>
                                            </p:cTn>
                                            <p:tgtEl>
                                              <p:spTgt spid="8"/>
                                            </p:tgtEl>
                                            <p:attrNameLst>
                                              <p:attrName>r</p:attrName>
                                            </p:attrNameLst>
                                          </p:cBhvr>
                                        </p:animRot>
                                      </p:childTnLst>
                                    </p:cTn>
                                  </p:par>
                                </p:childTnLst>
                              </p:cTn>
                            </p:par>
                            <p:par>
                              <p:cTn id="29" fill="hold">
                                <p:stCondLst>
                                  <p:cond delay="7000"/>
                                </p:stCondLst>
                                <p:childTnLst>
                                  <p:par>
                                    <p:cTn id="30" presetID="10" presetClass="entr" presetSubtype="0"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24"/>
                    </p:tgtEl>
                  </p:cMediaNode>
                </p:audio>
                <p:audio>
                  <p:cMediaNode vol="80000">
                    <p:cTn id="34" fill="hold" display="0">
                      <p:stCondLst>
                        <p:cond delay="indefinite"/>
                      </p:stCondLst>
                      <p:endCondLst>
                        <p:cond evt="onStopAudio" delay="0">
                          <p:tgtEl>
                            <p:sldTgt/>
                          </p:tgtEl>
                        </p:cond>
                      </p:endCondLst>
                    </p:cTn>
                    <p:tgtEl>
                      <p:spTgt spid="32"/>
                    </p:tgtEl>
                  </p:cMediaNode>
                </p:audio>
                <p:audio>
                  <p:cMediaNode vol="80000">
                    <p:cTn id="35" fill="hold" display="0">
                      <p:stCondLst>
                        <p:cond delay="indefinite"/>
                      </p:stCondLst>
                      <p:endCondLst>
                        <p:cond evt="onStopAudio" delay="0">
                          <p:tgtEl>
                            <p:sldTgt/>
                          </p:tgtEl>
                        </p:cond>
                      </p:endCondLst>
                    </p:cTn>
                    <p:tgtEl>
                      <p:spTgt spid="33"/>
                    </p:tgtEl>
                  </p:cMediaNode>
                </p:audio>
                <p:audio>
                  <p:cMediaNode vol="80000" numSld="999">
                    <p:cTn id="36" repeatCount="indefinite" fill="hold" display="0">
                      <p:stCondLst>
                        <p:cond delay="indefinite"/>
                      </p:stCondLst>
                      <p:endCondLst>
                        <p:cond evt="onStopAudio" delay="0">
                          <p:tgtEl>
                            <p:sldTgt/>
                          </p:tgtEl>
                        </p:cond>
                      </p:endCondLst>
                    </p:cTn>
                    <p:tgtEl>
                      <p:spTgt spid="4"/>
                    </p:tgtEl>
                  </p:cMediaNode>
                </p:audio>
              </p:childTnLst>
            </p:cTn>
          </p:par>
        </p:tnLst>
        <p:bldLst>
          <p:bldP spid="8" grpId="0"/>
          <p:bldP spid="8" grpId="1"/>
          <p:bldP spid="9" grpId="0"/>
          <p:bldP spid="10" grpId="0"/>
          <p:bldP spid="2"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5" name="组合 1074"/>
          <p:cNvGrpSpPr/>
          <p:nvPr/>
        </p:nvGrpSpPr>
        <p:grpSpPr>
          <a:xfrm>
            <a:off x="5139589" y="246616"/>
            <a:ext cx="3651995" cy="17953552"/>
            <a:chOff x="4018378" y="201098"/>
            <a:chExt cx="3651995" cy="17953552"/>
          </a:xfrm>
        </p:grpSpPr>
        <p:sp>
          <p:nvSpPr>
            <p:cNvPr id="33" name="任意多边形 32"/>
            <p:cNvSpPr/>
            <p:nvPr/>
          </p:nvSpPr>
          <p:spPr>
            <a:xfrm rot="21020459">
              <a:off x="4018378" y="201098"/>
              <a:ext cx="511979" cy="646081"/>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smtClean="0"/>
                <a:t>家庭</a:t>
              </a:r>
              <a:endParaRPr lang="en-US" altLang="zh-CN" sz="900" dirty="0" smtClean="0"/>
            </a:p>
            <a:p>
              <a:pPr algn="ctr"/>
              <a:r>
                <a:rPr lang="zh-CN" altLang="en-US" sz="900" dirty="0" smtClean="0"/>
                <a:t>环境</a:t>
              </a:r>
              <a:endParaRPr lang="en-US" altLang="zh-CN" sz="900" dirty="0" smtClean="0"/>
            </a:p>
            <a:p>
              <a:pPr algn="ctr"/>
              <a:r>
                <a:rPr lang="zh-CN" altLang="en-US" sz="900" dirty="0" smtClean="0"/>
                <a:t>分析</a:t>
              </a:r>
              <a:endParaRPr lang="zh-CN" altLang="en-US" sz="900" dirty="0"/>
            </a:p>
          </p:txBody>
        </p:sp>
        <p:cxnSp>
          <p:nvCxnSpPr>
            <p:cNvPr id="1074" name="直接连接符 1073"/>
            <p:cNvCxnSpPr>
              <a:stCxn id="33" idx="12"/>
            </p:cNvCxnSpPr>
            <p:nvPr/>
          </p:nvCxnSpPr>
          <p:spPr>
            <a:xfrm>
              <a:off x="4331472" y="841875"/>
              <a:ext cx="3338901" cy="1731277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69" name="组合 1068"/>
          <p:cNvGrpSpPr/>
          <p:nvPr/>
        </p:nvGrpSpPr>
        <p:grpSpPr>
          <a:xfrm>
            <a:off x="4103352" y="1094267"/>
            <a:ext cx="3037309" cy="17380988"/>
            <a:chOff x="4078732" y="1116562"/>
            <a:chExt cx="3037309" cy="17380988"/>
          </a:xfrm>
        </p:grpSpPr>
        <p:sp>
          <p:nvSpPr>
            <p:cNvPr id="31" name="任意多边形 30"/>
            <p:cNvSpPr/>
            <p:nvPr/>
          </p:nvSpPr>
          <p:spPr>
            <a:xfrm rot="21188294">
              <a:off x="4078732" y="1116562"/>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a:t>评估</a:t>
              </a:r>
              <a:endParaRPr lang="en-US" altLang="zh-CN" sz="900" dirty="0"/>
            </a:p>
            <a:p>
              <a:pPr algn="ctr"/>
              <a:r>
                <a:rPr lang="zh-CN" altLang="en-US" sz="900" dirty="0" smtClean="0"/>
                <a:t>调整</a:t>
              </a:r>
              <a:endParaRPr lang="zh-CN" altLang="en-US" sz="900" dirty="0"/>
            </a:p>
          </p:txBody>
        </p:sp>
        <p:cxnSp>
          <p:nvCxnSpPr>
            <p:cNvPr id="1068" name="直接连接符 1067"/>
            <p:cNvCxnSpPr>
              <a:stCxn id="31" idx="10"/>
            </p:cNvCxnSpPr>
            <p:nvPr/>
          </p:nvCxnSpPr>
          <p:spPr>
            <a:xfrm>
              <a:off x="4443082" y="1854337"/>
              <a:ext cx="2672959" cy="1664321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37" name="组合 1036"/>
          <p:cNvGrpSpPr/>
          <p:nvPr/>
        </p:nvGrpSpPr>
        <p:grpSpPr>
          <a:xfrm>
            <a:off x="3112595" y="1832042"/>
            <a:ext cx="5369120" cy="17373504"/>
            <a:chOff x="2909392" y="1124046"/>
            <a:chExt cx="5369120" cy="17373504"/>
          </a:xfrm>
        </p:grpSpPr>
        <p:cxnSp>
          <p:nvCxnSpPr>
            <p:cNvPr id="1036" name="直接连接符 1035"/>
            <p:cNvCxnSpPr/>
            <p:nvPr/>
          </p:nvCxnSpPr>
          <p:spPr>
            <a:xfrm flipH="1">
              <a:off x="2909392" y="2257242"/>
              <a:ext cx="4736027" cy="162403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任意多边形 20"/>
            <p:cNvSpPr/>
            <p:nvPr/>
          </p:nvSpPr>
          <p:spPr>
            <a:xfrm rot="1156329">
              <a:off x="7425141" y="1124046"/>
              <a:ext cx="853371" cy="116457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实践经验</a:t>
              </a:r>
            </a:p>
          </p:txBody>
        </p:sp>
      </p:grpSp>
      <p:grpSp>
        <p:nvGrpSpPr>
          <p:cNvPr id="1034" name="组合 1033"/>
          <p:cNvGrpSpPr/>
          <p:nvPr/>
        </p:nvGrpSpPr>
        <p:grpSpPr>
          <a:xfrm>
            <a:off x="2263102" y="1434020"/>
            <a:ext cx="6772751" cy="17623558"/>
            <a:chOff x="2057400" y="873992"/>
            <a:chExt cx="6772751" cy="17623558"/>
          </a:xfrm>
        </p:grpSpPr>
        <p:cxnSp>
          <p:nvCxnSpPr>
            <p:cNvPr id="1033" name="直接连接符 1032"/>
            <p:cNvCxnSpPr>
              <a:stCxn id="20" idx="12"/>
            </p:cNvCxnSpPr>
            <p:nvPr/>
          </p:nvCxnSpPr>
          <p:spPr>
            <a:xfrm flipH="1">
              <a:off x="2057400" y="1733851"/>
              <a:ext cx="6263580" cy="1676369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0" name="任意多边形 19"/>
            <p:cNvSpPr/>
            <p:nvPr/>
          </p:nvSpPr>
          <p:spPr>
            <a:xfrm rot="1450043">
              <a:off x="8172170" y="873992"/>
              <a:ext cx="657981" cy="89792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中期计划</a:t>
              </a:r>
            </a:p>
          </p:txBody>
        </p:sp>
      </p:grpSp>
      <p:grpSp>
        <p:nvGrpSpPr>
          <p:cNvPr id="1063" name="组合 1062"/>
          <p:cNvGrpSpPr/>
          <p:nvPr/>
        </p:nvGrpSpPr>
        <p:grpSpPr>
          <a:xfrm>
            <a:off x="2845907" y="1058672"/>
            <a:ext cx="594881" cy="16136666"/>
            <a:chOff x="3044210" y="1122634"/>
            <a:chExt cx="594881" cy="16136666"/>
          </a:xfrm>
        </p:grpSpPr>
        <p:sp>
          <p:nvSpPr>
            <p:cNvPr id="29" name="任意多边形 28"/>
            <p:cNvSpPr/>
            <p:nvPr/>
          </p:nvSpPr>
          <p:spPr>
            <a:xfrm>
              <a:off x="3044210" y="1122634"/>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smtClean="0"/>
                <a:t>学校</a:t>
              </a:r>
              <a:endParaRPr lang="en-US" altLang="zh-CN" sz="900" dirty="0" smtClean="0"/>
            </a:p>
            <a:p>
              <a:pPr algn="ctr"/>
              <a:r>
                <a:rPr lang="zh-CN" altLang="en-US" sz="900" dirty="0" smtClean="0"/>
                <a:t>环境</a:t>
              </a:r>
              <a:endParaRPr lang="en-US" altLang="zh-CN" sz="900" dirty="0" smtClean="0"/>
            </a:p>
            <a:p>
              <a:pPr algn="ctr"/>
              <a:r>
                <a:rPr lang="zh-CN" altLang="en-US" sz="900" dirty="0" smtClean="0"/>
                <a:t>分析</a:t>
              </a:r>
              <a:endParaRPr lang="zh-CN" altLang="en-US" sz="900" dirty="0"/>
            </a:p>
          </p:txBody>
        </p:sp>
        <p:cxnSp>
          <p:nvCxnSpPr>
            <p:cNvPr id="1061" name="直接连接符 1060"/>
            <p:cNvCxnSpPr>
              <a:stCxn id="29" idx="12"/>
            </p:cNvCxnSpPr>
            <p:nvPr/>
          </p:nvCxnSpPr>
          <p:spPr>
            <a:xfrm flipH="1">
              <a:off x="3143348" y="1873068"/>
              <a:ext cx="201769" cy="1538623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59" name="组合 1058"/>
          <p:cNvGrpSpPr/>
          <p:nvPr/>
        </p:nvGrpSpPr>
        <p:grpSpPr>
          <a:xfrm>
            <a:off x="6815134" y="326907"/>
            <a:ext cx="594881" cy="17368273"/>
            <a:chOff x="6815134" y="326907"/>
            <a:chExt cx="594881" cy="17368273"/>
          </a:xfrm>
        </p:grpSpPr>
        <p:cxnSp>
          <p:nvCxnSpPr>
            <p:cNvPr id="1057" name="直接连接符 1056"/>
            <p:cNvCxnSpPr>
              <a:stCxn id="28" idx="12"/>
            </p:cNvCxnSpPr>
            <p:nvPr/>
          </p:nvCxnSpPr>
          <p:spPr>
            <a:xfrm flipH="1">
              <a:off x="6815134" y="1077341"/>
              <a:ext cx="300907" cy="1661783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任意多边形 27"/>
            <p:cNvSpPr/>
            <p:nvPr/>
          </p:nvSpPr>
          <p:spPr>
            <a:xfrm>
              <a:off x="6815134" y="326907"/>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00" dirty="0" smtClean="0"/>
                <a:t>长期</a:t>
              </a:r>
              <a:endParaRPr lang="en-US" altLang="zh-CN" sz="1300" dirty="0" smtClean="0"/>
            </a:p>
            <a:p>
              <a:pPr algn="ctr"/>
              <a:r>
                <a:rPr lang="zh-CN" altLang="en-US" sz="1300" dirty="0" smtClean="0"/>
                <a:t>计划</a:t>
              </a:r>
              <a:endParaRPr lang="zh-CN" altLang="en-US" sz="1300" dirty="0"/>
            </a:p>
          </p:txBody>
        </p:sp>
      </p:grpSp>
      <p:grpSp>
        <p:nvGrpSpPr>
          <p:cNvPr id="51" name="组合 50"/>
          <p:cNvGrpSpPr/>
          <p:nvPr/>
        </p:nvGrpSpPr>
        <p:grpSpPr>
          <a:xfrm>
            <a:off x="4671432" y="3146234"/>
            <a:ext cx="6333046" cy="15555652"/>
            <a:chOff x="2928442" y="1703648"/>
            <a:chExt cx="6333046" cy="15555652"/>
          </a:xfrm>
        </p:grpSpPr>
        <p:cxnSp>
          <p:nvCxnSpPr>
            <p:cNvPr id="48" name="直接连接符 47"/>
            <p:cNvCxnSpPr/>
            <p:nvPr/>
          </p:nvCxnSpPr>
          <p:spPr>
            <a:xfrm flipH="1">
              <a:off x="2928442" y="2837028"/>
              <a:ext cx="5661908" cy="1442227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 name="任意多边形 18"/>
            <p:cNvSpPr/>
            <p:nvPr/>
          </p:nvSpPr>
          <p:spPr>
            <a:xfrm rot="1450043">
              <a:off x="8394203" y="1703648"/>
              <a:ext cx="867285" cy="1183558"/>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短期计划</a:t>
              </a:r>
              <a:endParaRPr lang="zh-CN" altLang="en-US" dirty="0"/>
            </a:p>
          </p:txBody>
        </p:sp>
      </p:grpSp>
      <p:grpSp>
        <p:nvGrpSpPr>
          <p:cNvPr id="54" name="组合 53"/>
          <p:cNvGrpSpPr/>
          <p:nvPr/>
        </p:nvGrpSpPr>
        <p:grpSpPr>
          <a:xfrm>
            <a:off x="5245921" y="3833325"/>
            <a:ext cx="4397192" cy="12087001"/>
            <a:chOff x="5245921" y="3833325"/>
            <a:chExt cx="4397192" cy="12087001"/>
          </a:xfrm>
        </p:grpSpPr>
        <p:cxnSp>
          <p:nvCxnSpPr>
            <p:cNvPr id="53" name="直接连接符 52"/>
            <p:cNvCxnSpPr>
              <a:stCxn id="13" idx="12"/>
            </p:cNvCxnSpPr>
            <p:nvPr/>
          </p:nvCxnSpPr>
          <p:spPr>
            <a:xfrm flipH="1">
              <a:off x="5245921" y="4522459"/>
              <a:ext cx="3985222" cy="1139786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任意多边形 12"/>
            <p:cNvSpPr/>
            <p:nvPr/>
          </p:nvSpPr>
          <p:spPr>
            <a:xfrm rot="1306663">
              <a:off x="9077622" y="3833325"/>
              <a:ext cx="565491" cy="713609"/>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a:t>选择</a:t>
              </a:r>
              <a:endParaRPr lang="en-US" altLang="zh-CN" sz="900" dirty="0"/>
            </a:p>
            <a:p>
              <a:pPr algn="ctr"/>
              <a:r>
                <a:rPr lang="zh-CN" altLang="en-US" sz="900" dirty="0" smtClean="0"/>
                <a:t>原因</a:t>
              </a:r>
              <a:endParaRPr lang="zh-CN" altLang="en-US" sz="900" dirty="0"/>
            </a:p>
          </p:txBody>
        </p:sp>
      </p:grpSp>
      <p:grpSp>
        <p:nvGrpSpPr>
          <p:cNvPr id="57" name="组合 56"/>
          <p:cNvGrpSpPr/>
          <p:nvPr/>
        </p:nvGrpSpPr>
        <p:grpSpPr>
          <a:xfrm>
            <a:off x="5780728" y="5218804"/>
            <a:ext cx="3905847" cy="13093690"/>
            <a:chOff x="4984697" y="4601490"/>
            <a:chExt cx="3905847" cy="13093690"/>
          </a:xfrm>
        </p:grpSpPr>
        <p:cxnSp>
          <p:nvCxnSpPr>
            <p:cNvPr id="56" name="直接连接符 55"/>
            <p:cNvCxnSpPr/>
            <p:nvPr/>
          </p:nvCxnSpPr>
          <p:spPr>
            <a:xfrm flipH="1">
              <a:off x="4984697" y="5575283"/>
              <a:ext cx="3428375" cy="1211989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任意多边形 13"/>
            <p:cNvSpPr/>
            <p:nvPr/>
          </p:nvSpPr>
          <p:spPr>
            <a:xfrm rot="562811">
              <a:off x="8111778" y="4601490"/>
              <a:ext cx="778766" cy="98274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t>职业</a:t>
              </a:r>
              <a:endParaRPr lang="en-US" altLang="zh-CN" sz="1200" dirty="0" smtClean="0"/>
            </a:p>
            <a:p>
              <a:pPr algn="ctr"/>
              <a:r>
                <a:rPr lang="zh-CN" altLang="en-US" sz="1200" dirty="0" smtClean="0"/>
                <a:t>环境</a:t>
              </a:r>
              <a:endParaRPr lang="en-US" altLang="zh-CN" sz="1200" dirty="0" smtClean="0"/>
            </a:p>
            <a:p>
              <a:pPr algn="ctr"/>
              <a:r>
                <a:rPr lang="zh-CN" altLang="en-US" sz="1200" dirty="0" smtClean="0"/>
                <a:t>分析</a:t>
              </a:r>
              <a:endParaRPr lang="zh-CN" altLang="en-US" sz="1200" dirty="0"/>
            </a:p>
          </p:txBody>
        </p:sp>
      </p:grpSp>
      <p:grpSp>
        <p:nvGrpSpPr>
          <p:cNvPr id="60" name="组合 59"/>
          <p:cNvGrpSpPr/>
          <p:nvPr/>
        </p:nvGrpSpPr>
        <p:grpSpPr>
          <a:xfrm>
            <a:off x="6933007" y="4047204"/>
            <a:ext cx="4380010" cy="13631452"/>
            <a:chOff x="6933007" y="4047204"/>
            <a:chExt cx="4380010" cy="13631452"/>
          </a:xfrm>
        </p:grpSpPr>
        <p:cxnSp>
          <p:nvCxnSpPr>
            <p:cNvPr id="59" name="直接连接符 58"/>
            <p:cNvCxnSpPr/>
            <p:nvPr/>
          </p:nvCxnSpPr>
          <p:spPr>
            <a:xfrm>
              <a:off x="7896994" y="5661248"/>
              <a:ext cx="3416023" cy="120174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5" name="任意多边形 14"/>
            <p:cNvSpPr/>
            <p:nvPr/>
          </p:nvSpPr>
          <p:spPr>
            <a:xfrm rot="20391929">
              <a:off x="6933007" y="4047204"/>
              <a:ext cx="1393874" cy="1758969"/>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荣誉</a:t>
              </a:r>
              <a:endParaRPr lang="en-US" altLang="zh-CN" sz="2400" dirty="0" smtClean="0"/>
            </a:p>
            <a:p>
              <a:pPr algn="ctr"/>
              <a:r>
                <a:rPr lang="zh-CN" altLang="en-US" sz="2400" dirty="0" smtClean="0"/>
                <a:t>成果</a:t>
              </a:r>
              <a:endParaRPr lang="zh-CN" altLang="en-US" sz="2400" dirty="0"/>
            </a:p>
          </p:txBody>
        </p:sp>
      </p:grpSp>
      <p:grpSp>
        <p:nvGrpSpPr>
          <p:cNvPr id="63" name="组合 62"/>
          <p:cNvGrpSpPr/>
          <p:nvPr/>
        </p:nvGrpSpPr>
        <p:grpSpPr>
          <a:xfrm>
            <a:off x="6697240" y="4576635"/>
            <a:ext cx="5326254" cy="14329060"/>
            <a:chOff x="3639091" y="3366120"/>
            <a:chExt cx="5326254" cy="14329060"/>
          </a:xfrm>
        </p:grpSpPr>
        <p:cxnSp>
          <p:nvCxnSpPr>
            <p:cNvPr id="62" name="直接连接符 61"/>
            <p:cNvCxnSpPr>
              <a:stCxn id="16" idx="13"/>
            </p:cNvCxnSpPr>
            <p:nvPr/>
          </p:nvCxnSpPr>
          <p:spPr>
            <a:xfrm flipH="1">
              <a:off x="3639091" y="4939985"/>
              <a:ext cx="4440696" cy="127551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任意多边形 15"/>
            <p:cNvSpPr/>
            <p:nvPr/>
          </p:nvSpPr>
          <p:spPr>
            <a:xfrm rot="1108005">
              <a:off x="7738346" y="3366120"/>
              <a:ext cx="1226999" cy="1630185"/>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社会</a:t>
              </a:r>
              <a:endParaRPr lang="en-US" altLang="zh-CN" dirty="0" smtClean="0"/>
            </a:p>
            <a:p>
              <a:pPr algn="ctr"/>
              <a:r>
                <a:rPr lang="zh-CN" altLang="en-US" dirty="0" smtClean="0"/>
                <a:t>环境</a:t>
              </a:r>
              <a:endParaRPr lang="en-US" altLang="zh-CN" dirty="0" smtClean="0"/>
            </a:p>
            <a:p>
              <a:pPr algn="ctr"/>
              <a:r>
                <a:rPr lang="zh-CN" altLang="en-US" dirty="0" smtClean="0"/>
                <a:t>分析</a:t>
              </a:r>
              <a:endParaRPr lang="zh-CN" altLang="en-US" dirty="0"/>
            </a:p>
          </p:txBody>
        </p:sp>
      </p:grpSp>
      <p:grpSp>
        <p:nvGrpSpPr>
          <p:cNvPr id="1028" name="组合 1027"/>
          <p:cNvGrpSpPr/>
          <p:nvPr/>
        </p:nvGrpSpPr>
        <p:grpSpPr>
          <a:xfrm>
            <a:off x="3924310" y="3231588"/>
            <a:ext cx="4864006" cy="14781567"/>
            <a:chOff x="3619510" y="3079188"/>
            <a:chExt cx="4864006" cy="14781567"/>
          </a:xfrm>
        </p:grpSpPr>
        <p:cxnSp>
          <p:nvCxnSpPr>
            <p:cNvPr id="1025" name="直接连接符 1024"/>
            <p:cNvCxnSpPr/>
            <p:nvPr/>
          </p:nvCxnSpPr>
          <p:spPr>
            <a:xfrm flipH="1">
              <a:off x="3619510" y="4544596"/>
              <a:ext cx="4050863" cy="1331615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任意多边形 16"/>
            <p:cNvSpPr/>
            <p:nvPr/>
          </p:nvSpPr>
          <p:spPr>
            <a:xfrm rot="1033066">
              <a:off x="7375232" y="3079188"/>
              <a:ext cx="1108284" cy="151244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mj-ea"/>
                  <a:ea typeface="+mj-ea"/>
                </a:rPr>
                <a:t>SWOT</a:t>
              </a:r>
            </a:p>
            <a:p>
              <a:pPr algn="ctr"/>
              <a:r>
                <a:rPr lang="zh-CN" altLang="en-US" dirty="0" smtClean="0">
                  <a:latin typeface="+mj-ea"/>
                  <a:ea typeface="+mj-ea"/>
                </a:rPr>
                <a:t>分析</a:t>
              </a:r>
              <a:endParaRPr lang="zh-CN" altLang="en-US" dirty="0">
                <a:latin typeface="+mj-ea"/>
                <a:ea typeface="+mj-ea"/>
              </a:endParaRPr>
            </a:p>
          </p:txBody>
        </p:sp>
      </p:grpSp>
      <p:grpSp>
        <p:nvGrpSpPr>
          <p:cNvPr id="1040" name="组合 1039"/>
          <p:cNvGrpSpPr/>
          <p:nvPr/>
        </p:nvGrpSpPr>
        <p:grpSpPr>
          <a:xfrm>
            <a:off x="2702288" y="3576183"/>
            <a:ext cx="1037315" cy="15068268"/>
            <a:chOff x="2784426" y="2605810"/>
            <a:chExt cx="1037315" cy="15068268"/>
          </a:xfrm>
        </p:grpSpPr>
        <p:cxnSp>
          <p:nvCxnSpPr>
            <p:cNvPr id="1039" name="直接连接符 1038"/>
            <p:cNvCxnSpPr/>
            <p:nvPr/>
          </p:nvCxnSpPr>
          <p:spPr>
            <a:xfrm flipH="1">
              <a:off x="2784426" y="3789040"/>
              <a:ext cx="515845" cy="1388503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任意多边形 21"/>
            <p:cNvSpPr/>
            <p:nvPr/>
          </p:nvSpPr>
          <p:spPr>
            <a:xfrm rot="361376">
              <a:off x="2861562" y="2605810"/>
              <a:ext cx="960179" cy="1215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00" dirty="0" smtClean="0"/>
                <a:t>社会</a:t>
              </a:r>
              <a:endParaRPr lang="en-US" altLang="zh-CN" sz="1700" dirty="0" smtClean="0"/>
            </a:p>
            <a:p>
              <a:pPr algn="ctr"/>
              <a:r>
                <a:rPr lang="zh-CN" altLang="en-US" sz="1700" dirty="0" smtClean="0"/>
                <a:t>实践</a:t>
              </a:r>
              <a:endParaRPr lang="zh-CN" altLang="en-US" sz="1700" dirty="0"/>
            </a:p>
          </p:txBody>
        </p:sp>
      </p:grpSp>
      <p:grpSp>
        <p:nvGrpSpPr>
          <p:cNvPr id="1043" name="组合 1042"/>
          <p:cNvGrpSpPr/>
          <p:nvPr/>
        </p:nvGrpSpPr>
        <p:grpSpPr>
          <a:xfrm>
            <a:off x="4471021" y="4785475"/>
            <a:ext cx="2201836" cy="13527019"/>
            <a:chOff x="4471021" y="4970531"/>
            <a:chExt cx="2201836" cy="13527019"/>
          </a:xfrm>
        </p:grpSpPr>
        <p:cxnSp>
          <p:nvCxnSpPr>
            <p:cNvPr id="1042" name="直接连接符 1041"/>
            <p:cNvCxnSpPr>
              <a:stCxn id="23" idx="12"/>
            </p:cNvCxnSpPr>
            <p:nvPr/>
          </p:nvCxnSpPr>
          <p:spPr>
            <a:xfrm>
              <a:off x="5059333" y="6179540"/>
              <a:ext cx="1613524" cy="1231801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3" name="任意多边形 22"/>
            <p:cNvSpPr/>
            <p:nvPr/>
          </p:nvSpPr>
          <p:spPr>
            <a:xfrm rot="21024324">
              <a:off x="4471021" y="4970531"/>
              <a:ext cx="962548" cy="1218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评估</a:t>
              </a:r>
              <a:endParaRPr lang="en-US" altLang="zh-CN" dirty="0" smtClean="0"/>
            </a:p>
            <a:p>
              <a:pPr algn="ctr"/>
              <a:r>
                <a:rPr lang="zh-CN" altLang="en-US" dirty="0" smtClean="0"/>
                <a:t>调整</a:t>
              </a:r>
              <a:endParaRPr lang="zh-CN" altLang="en-US" dirty="0"/>
            </a:p>
          </p:txBody>
        </p:sp>
      </p:grpSp>
      <p:grpSp>
        <p:nvGrpSpPr>
          <p:cNvPr id="1052" name="组合 1051"/>
          <p:cNvGrpSpPr/>
          <p:nvPr/>
        </p:nvGrpSpPr>
        <p:grpSpPr>
          <a:xfrm>
            <a:off x="3341650" y="1703058"/>
            <a:ext cx="3541416" cy="16254913"/>
            <a:chOff x="3273718" y="2033087"/>
            <a:chExt cx="3541416" cy="16254913"/>
          </a:xfrm>
        </p:grpSpPr>
        <p:cxnSp>
          <p:nvCxnSpPr>
            <p:cNvPr id="1051" name="直接连接符 1050"/>
            <p:cNvCxnSpPr>
              <a:stCxn id="26" idx="12"/>
            </p:cNvCxnSpPr>
            <p:nvPr/>
          </p:nvCxnSpPr>
          <p:spPr>
            <a:xfrm>
              <a:off x="3967232" y="3397759"/>
              <a:ext cx="2847902" cy="1489024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任意多边形 25"/>
            <p:cNvSpPr/>
            <p:nvPr/>
          </p:nvSpPr>
          <p:spPr>
            <a:xfrm rot="20887931">
              <a:off x="3273718" y="2033087"/>
              <a:ext cx="1090735" cy="1381215"/>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环境</a:t>
              </a:r>
              <a:endParaRPr lang="en-US" altLang="zh-CN" dirty="0" smtClean="0"/>
            </a:p>
            <a:p>
              <a:pPr algn="ctr"/>
              <a:r>
                <a:rPr lang="zh-CN" altLang="en-US" dirty="0" smtClean="0"/>
                <a:t>分析</a:t>
              </a:r>
              <a:endParaRPr lang="en-US" altLang="zh-CN" dirty="0" smtClean="0"/>
            </a:p>
            <a:p>
              <a:pPr algn="ctr"/>
              <a:endParaRPr lang="zh-CN" altLang="en-US" dirty="0"/>
            </a:p>
          </p:txBody>
        </p:sp>
      </p:grpSp>
      <p:grpSp>
        <p:nvGrpSpPr>
          <p:cNvPr id="1066" name="组合 1065"/>
          <p:cNvGrpSpPr/>
          <p:nvPr/>
        </p:nvGrpSpPr>
        <p:grpSpPr>
          <a:xfrm>
            <a:off x="3601016" y="2545262"/>
            <a:ext cx="1171009" cy="15742738"/>
            <a:chOff x="3601016" y="2545262"/>
            <a:chExt cx="1171009" cy="15742738"/>
          </a:xfrm>
        </p:grpSpPr>
        <p:sp>
          <p:nvSpPr>
            <p:cNvPr id="30" name="任意多边形 29"/>
            <p:cNvSpPr/>
            <p:nvPr/>
          </p:nvSpPr>
          <p:spPr>
            <a:xfrm>
              <a:off x="3601016" y="2545262"/>
              <a:ext cx="1171009" cy="1477729"/>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选择</a:t>
              </a:r>
              <a:endParaRPr lang="en-US" altLang="zh-CN" dirty="0" smtClean="0"/>
            </a:p>
            <a:p>
              <a:pPr algn="ctr"/>
              <a:r>
                <a:rPr lang="zh-CN" altLang="en-US" dirty="0" smtClean="0"/>
                <a:t>原因</a:t>
              </a:r>
              <a:endParaRPr lang="en-US" altLang="zh-CN" dirty="0" smtClean="0"/>
            </a:p>
            <a:p>
              <a:pPr algn="ctr"/>
              <a:endParaRPr lang="zh-CN" altLang="en-US" dirty="0"/>
            </a:p>
          </p:txBody>
        </p:sp>
        <p:cxnSp>
          <p:nvCxnSpPr>
            <p:cNvPr id="1065" name="直接连接符 1064"/>
            <p:cNvCxnSpPr>
              <a:stCxn id="30" idx="12"/>
            </p:cNvCxnSpPr>
            <p:nvPr/>
          </p:nvCxnSpPr>
          <p:spPr>
            <a:xfrm flipH="1">
              <a:off x="3738576" y="4022473"/>
              <a:ext cx="454767" cy="1426552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46" name="组合 1045"/>
          <p:cNvGrpSpPr/>
          <p:nvPr/>
        </p:nvGrpSpPr>
        <p:grpSpPr>
          <a:xfrm>
            <a:off x="-239910" y="4350549"/>
            <a:ext cx="5097357" cy="13288404"/>
            <a:chOff x="-239910" y="4350549"/>
            <a:chExt cx="5097357" cy="13288404"/>
          </a:xfrm>
        </p:grpSpPr>
        <p:cxnSp>
          <p:nvCxnSpPr>
            <p:cNvPr id="1045" name="直接连接符 1044"/>
            <p:cNvCxnSpPr/>
            <p:nvPr/>
          </p:nvCxnSpPr>
          <p:spPr>
            <a:xfrm flipH="1">
              <a:off x="-239910" y="5445224"/>
              <a:ext cx="4389734" cy="1219372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4" name="任意多边形 23"/>
            <p:cNvSpPr/>
            <p:nvPr/>
          </p:nvSpPr>
          <p:spPr>
            <a:xfrm rot="1256723">
              <a:off x="3894899" y="4350549"/>
              <a:ext cx="962548" cy="1218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自我</a:t>
              </a:r>
              <a:endParaRPr lang="en-US" altLang="zh-CN" dirty="0" smtClean="0"/>
            </a:p>
            <a:p>
              <a:pPr algn="ctr"/>
              <a:r>
                <a:rPr lang="zh-CN" altLang="en-US" dirty="0" smtClean="0"/>
                <a:t>认知</a:t>
              </a:r>
              <a:endParaRPr lang="zh-CN" altLang="en-US" dirty="0"/>
            </a:p>
          </p:txBody>
        </p:sp>
      </p:grpSp>
      <p:sp>
        <p:nvSpPr>
          <p:cNvPr id="8" name="contents"/>
          <p:cNvSpPr/>
          <p:nvPr/>
        </p:nvSpPr>
        <p:spPr>
          <a:xfrm>
            <a:off x="4276848" y="1609054"/>
            <a:ext cx="3639893" cy="3639893"/>
          </a:xfrm>
          <a:prstGeom prst="ellipse">
            <a:avLst/>
          </a:prstGeom>
          <a:solidFill>
            <a:schemeClr val="bg1"/>
          </a:solidFill>
          <a:ln>
            <a:noFill/>
          </a:ln>
          <a:effectLst>
            <a:glow rad="215900">
              <a:schemeClr val="accent6">
                <a:satMod val="175000"/>
                <a:alpha val="40000"/>
              </a:schemeClr>
            </a:glow>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algn="ctr"/>
            <a:r>
              <a:rPr kumimoji="1" lang="zh-CN" altLang="en-US" sz="2400" dirty="0">
                <a:solidFill>
                  <a:srgbClr val="00AA8C"/>
                </a:solidFill>
                <a:latin typeface="微软雅黑" panose="020B0503020204020204" charset="-122"/>
                <a:ea typeface="微软雅黑" panose="020B0503020204020204" charset="-122"/>
                <a:cs typeface="微软雅黑" panose="020B0503020204020204" charset="-122"/>
              </a:rPr>
              <a:t>职</a:t>
            </a:r>
            <a:r>
              <a:rPr kumimoji="1" lang="zh-CN" altLang="en-US" sz="2400" dirty="0">
                <a:solidFill>
                  <a:srgbClr val="EB475B"/>
                </a:solidFill>
                <a:latin typeface="微软雅黑" panose="020B0503020204020204" charset="-122"/>
                <a:ea typeface="微软雅黑" panose="020B0503020204020204" charset="-122"/>
                <a:cs typeface="微软雅黑" panose="020B0503020204020204" charset="-122"/>
              </a:rPr>
              <a:t>业</a:t>
            </a:r>
            <a:r>
              <a:rPr kumimoji="1" lang="zh-CN" altLang="en-US" sz="2400" dirty="0">
                <a:solidFill>
                  <a:srgbClr val="30B9EC"/>
                </a:solidFill>
                <a:latin typeface="微软雅黑" panose="020B0503020204020204" charset="-122"/>
                <a:ea typeface="微软雅黑" panose="020B0503020204020204" charset="-122"/>
                <a:cs typeface="微软雅黑" panose="020B0503020204020204" charset="-122"/>
              </a:rPr>
              <a:t>生</a:t>
            </a:r>
            <a:r>
              <a:rPr kumimoji="1" lang="zh-CN" altLang="en-US" sz="2400" dirty="0">
                <a:solidFill>
                  <a:srgbClr val="8EC83E"/>
                </a:solidFill>
                <a:latin typeface="微软雅黑" panose="020B0503020204020204" charset="-122"/>
                <a:ea typeface="微软雅黑" panose="020B0503020204020204" charset="-122"/>
                <a:cs typeface="微软雅黑" panose="020B0503020204020204" charset="-122"/>
              </a:rPr>
              <a:t>涯</a:t>
            </a:r>
            <a:r>
              <a:rPr kumimoji="1" lang="zh-CN" altLang="en-US" sz="2400" dirty="0" smtClean="0">
                <a:solidFill>
                  <a:srgbClr val="00AA8C"/>
                </a:solidFill>
                <a:latin typeface="微软雅黑" panose="020B0503020204020204" charset="-122"/>
                <a:ea typeface="微软雅黑" panose="020B0503020204020204" charset="-122"/>
                <a:cs typeface="微软雅黑" panose="020B0503020204020204" charset="-122"/>
              </a:rPr>
              <a:t>规</a:t>
            </a:r>
            <a:r>
              <a:rPr kumimoji="1" lang="zh-CN" altLang="en-US" sz="2400" dirty="0" smtClean="0">
                <a:solidFill>
                  <a:srgbClr val="EB475B"/>
                </a:solidFill>
                <a:latin typeface="微软雅黑" panose="020B0503020204020204" charset="-122"/>
                <a:ea typeface="微软雅黑" panose="020B0503020204020204" charset="-122"/>
                <a:cs typeface="微软雅黑" panose="020B0503020204020204" charset="-122"/>
              </a:rPr>
              <a:t>划</a:t>
            </a:r>
            <a:endParaRPr kumimoji="1" lang="en-US" altLang="zh-CN" sz="2400" dirty="0" smtClean="0">
              <a:solidFill>
                <a:srgbClr val="EB475B"/>
              </a:solidFill>
              <a:latin typeface="微软雅黑" panose="020B0503020204020204" charset="-122"/>
              <a:ea typeface="微软雅黑" panose="020B0503020204020204" charset="-122"/>
              <a:cs typeface="微软雅黑" panose="020B0503020204020204" charset="-122"/>
            </a:endParaRPr>
          </a:p>
          <a:p>
            <a:pPr lvl="0" algn="ctr"/>
            <a:r>
              <a:rPr kumimoji="1" lang="zh-CN" altLang="en-US" sz="6000" b="1"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目  录</a:t>
            </a:r>
            <a:endParaRPr kumimoji="1" lang="en-US" altLang="zh-CN" sz="6000" b="1"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lvl="0" algn="ctr"/>
            <a:r>
              <a:rPr kumimoji="1" lang="en-US" altLang="zh-CN" sz="2600" b="1"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CONTENTS</a:t>
            </a:r>
            <a:endParaRPr kumimoji="1" lang="zh-CN" altLang="en-US" sz="2600" b="1" dirty="0">
              <a:solidFill>
                <a:schemeClr val="tx1">
                  <a:lumMod val="75000"/>
                  <a:lumOff val="25000"/>
                </a:schemeClr>
              </a:solidFill>
            </a:endParaRPr>
          </a:p>
        </p:txBody>
      </p:sp>
      <p:grpSp>
        <p:nvGrpSpPr>
          <p:cNvPr id="1072" name="组合 1071"/>
          <p:cNvGrpSpPr/>
          <p:nvPr/>
        </p:nvGrpSpPr>
        <p:grpSpPr>
          <a:xfrm>
            <a:off x="2638215" y="1338680"/>
            <a:ext cx="3090005" cy="17216014"/>
            <a:chOff x="2382642" y="627601"/>
            <a:chExt cx="3090005" cy="17216014"/>
          </a:xfrm>
        </p:grpSpPr>
        <p:sp>
          <p:nvSpPr>
            <p:cNvPr id="32" name="任意多边形 31"/>
            <p:cNvSpPr/>
            <p:nvPr/>
          </p:nvSpPr>
          <p:spPr>
            <a:xfrm rot="329361">
              <a:off x="4472572" y="627601"/>
              <a:ext cx="1000075" cy="126202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dirty="0" smtClean="0"/>
                <a:t>职业</a:t>
              </a:r>
              <a:endParaRPr lang="en-US" altLang="zh-CN" sz="2100" dirty="0" smtClean="0"/>
            </a:p>
            <a:p>
              <a:pPr algn="ctr"/>
              <a:r>
                <a:rPr lang="zh-CN" altLang="en-US" sz="2100" dirty="0" smtClean="0"/>
                <a:t>兴趣</a:t>
              </a:r>
              <a:endParaRPr lang="zh-CN" altLang="en-US" sz="2100" dirty="0"/>
            </a:p>
          </p:txBody>
        </p:sp>
        <p:cxnSp>
          <p:nvCxnSpPr>
            <p:cNvPr id="1071" name="直接连接符 1070"/>
            <p:cNvCxnSpPr/>
            <p:nvPr/>
          </p:nvCxnSpPr>
          <p:spPr>
            <a:xfrm flipH="1">
              <a:off x="2382642" y="1860718"/>
              <a:ext cx="2512897" cy="1598289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78" name="组合 1077"/>
          <p:cNvGrpSpPr/>
          <p:nvPr/>
        </p:nvGrpSpPr>
        <p:grpSpPr>
          <a:xfrm>
            <a:off x="6238627" y="5674321"/>
            <a:ext cx="4113603" cy="14248007"/>
            <a:chOff x="7670373" y="3447173"/>
            <a:chExt cx="4113603" cy="14248007"/>
          </a:xfrm>
        </p:grpSpPr>
        <p:sp>
          <p:nvSpPr>
            <p:cNvPr id="41" name="任意多边形 40"/>
            <p:cNvSpPr/>
            <p:nvPr/>
          </p:nvSpPr>
          <p:spPr>
            <a:xfrm rot="592809">
              <a:off x="11189095" y="3447173"/>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t>全面</a:t>
              </a:r>
              <a:endParaRPr lang="en-US" altLang="zh-CN" sz="1400" dirty="0" smtClean="0"/>
            </a:p>
            <a:p>
              <a:pPr algn="ctr"/>
              <a:r>
                <a:rPr lang="zh-CN" altLang="en-US" sz="1400" dirty="0" smtClean="0"/>
                <a:t>评估</a:t>
              </a:r>
              <a:endParaRPr lang="zh-CN" altLang="en-US" sz="1400" dirty="0"/>
            </a:p>
          </p:txBody>
        </p:sp>
        <p:cxnSp>
          <p:nvCxnSpPr>
            <p:cNvPr id="1077" name="直接连接符 1076"/>
            <p:cNvCxnSpPr/>
            <p:nvPr/>
          </p:nvCxnSpPr>
          <p:spPr>
            <a:xfrm flipH="1">
              <a:off x="7670373" y="4174042"/>
              <a:ext cx="3725970" cy="1352113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84" name="组合 1083"/>
          <p:cNvGrpSpPr/>
          <p:nvPr/>
        </p:nvGrpSpPr>
        <p:grpSpPr>
          <a:xfrm>
            <a:off x="313659" y="4894849"/>
            <a:ext cx="3684555" cy="17364837"/>
            <a:chOff x="508788" y="687059"/>
            <a:chExt cx="3684555" cy="17364837"/>
          </a:xfrm>
        </p:grpSpPr>
        <p:sp>
          <p:nvSpPr>
            <p:cNvPr id="42" name="任意多边形 41"/>
            <p:cNvSpPr/>
            <p:nvPr/>
          </p:nvSpPr>
          <p:spPr>
            <a:xfrm rot="21230784">
              <a:off x="508788" y="687059"/>
              <a:ext cx="947878" cy="1582159"/>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t>工作</a:t>
              </a:r>
              <a:endParaRPr lang="en-US" altLang="zh-CN" sz="1600" dirty="0" smtClean="0"/>
            </a:p>
            <a:p>
              <a:pPr algn="ctr"/>
              <a:r>
                <a:rPr lang="zh-CN" altLang="en-US" sz="1600" dirty="0" smtClean="0"/>
                <a:t>内容</a:t>
              </a:r>
              <a:endParaRPr lang="zh-CN" altLang="en-US" sz="1600" dirty="0"/>
            </a:p>
          </p:txBody>
        </p:sp>
        <p:cxnSp>
          <p:nvCxnSpPr>
            <p:cNvPr id="1083" name="直接连接符 1082"/>
            <p:cNvCxnSpPr/>
            <p:nvPr/>
          </p:nvCxnSpPr>
          <p:spPr>
            <a:xfrm>
              <a:off x="1064415" y="2179504"/>
              <a:ext cx="3128928" cy="158723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87" name="组合 1086"/>
          <p:cNvGrpSpPr/>
          <p:nvPr/>
        </p:nvGrpSpPr>
        <p:grpSpPr>
          <a:xfrm>
            <a:off x="1969347" y="2186461"/>
            <a:ext cx="1353710" cy="16009703"/>
            <a:chOff x="1879720" y="2576992"/>
            <a:chExt cx="1353710" cy="16009703"/>
          </a:xfrm>
        </p:grpSpPr>
        <p:sp>
          <p:nvSpPr>
            <p:cNvPr id="43" name="任意多边形 42"/>
            <p:cNvSpPr/>
            <p:nvPr/>
          </p:nvSpPr>
          <p:spPr>
            <a:xfrm rot="21232996">
              <a:off x="1879720" y="2576992"/>
              <a:ext cx="817084" cy="1047501"/>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t>备选</a:t>
              </a:r>
              <a:endParaRPr lang="en-US" altLang="zh-CN" sz="1200" dirty="0" smtClean="0"/>
            </a:p>
            <a:p>
              <a:pPr algn="ctr"/>
              <a:r>
                <a:rPr lang="zh-CN" altLang="en-US" sz="1200" dirty="0" smtClean="0"/>
                <a:t>方案</a:t>
              </a:r>
              <a:endParaRPr lang="zh-CN" altLang="en-US" sz="1200" dirty="0"/>
            </a:p>
          </p:txBody>
        </p:sp>
        <p:cxnSp>
          <p:nvCxnSpPr>
            <p:cNvPr id="1086" name="直接连接符 1085"/>
            <p:cNvCxnSpPr>
              <a:stCxn id="43" idx="14"/>
            </p:cNvCxnSpPr>
            <p:nvPr/>
          </p:nvCxnSpPr>
          <p:spPr>
            <a:xfrm>
              <a:off x="2306684" y="3614044"/>
              <a:ext cx="926746" cy="149726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0" name="组合 1089"/>
          <p:cNvGrpSpPr/>
          <p:nvPr/>
        </p:nvGrpSpPr>
        <p:grpSpPr>
          <a:xfrm>
            <a:off x="7381276" y="2600846"/>
            <a:ext cx="3042073" cy="16524089"/>
            <a:chOff x="7664469" y="1114864"/>
            <a:chExt cx="3042073" cy="16524089"/>
          </a:xfrm>
        </p:grpSpPr>
        <p:sp>
          <p:nvSpPr>
            <p:cNvPr id="44" name="任意多边形 43"/>
            <p:cNvSpPr/>
            <p:nvPr/>
          </p:nvSpPr>
          <p:spPr>
            <a:xfrm rot="388533">
              <a:off x="10111661" y="1114864"/>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00" dirty="0" smtClean="0"/>
                <a:t>目标</a:t>
              </a:r>
              <a:endParaRPr lang="en-US" altLang="zh-CN" sz="1300" dirty="0" smtClean="0"/>
            </a:p>
            <a:p>
              <a:pPr algn="ctr"/>
              <a:r>
                <a:rPr lang="zh-CN" altLang="en-US" sz="1300" dirty="0" smtClean="0"/>
                <a:t>企业</a:t>
              </a:r>
              <a:endParaRPr lang="zh-CN" altLang="en-US" sz="1300" dirty="0"/>
            </a:p>
          </p:txBody>
        </p:sp>
        <p:cxnSp>
          <p:nvCxnSpPr>
            <p:cNvPr id="1089" name="直接连接符 1088"/>
            <p:cNvCxnSpPr>
              <a:stCxn id="44" idx="14"/>
            </p:cNvCxnSpPr>
            <p:nvPr/>
          </p:nvCxnSpPr>
          <p:spPr>
            <a:xfrm flipH="1">
              <a:off x="7664469" y="1852056"/>
              <a:ext cx="2676908" cy="1578689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3" name="组合 1092"/>
          <p:cNvGrpSpPr/>
          <p:nvPr/>
        </p:nvGrpSpPr>
        <p:grpSpPr>
          <a:xfrm>
            <a:off x="901394" y="3503683"/>
            <a:ext cx="1318983" cy="13673088"/>
            <a:chOff x="1411597" y="3729124"/>
            <a:chExt cx="1318983" cy="13673088"/>
          </a:xfrm>
        </p:grpSpPr>
        <p:sp>
          <p:nvSpPr>
            <p:cNvPr id="45" name="任意多边形 44"/>
            <p:cNvSpPr/>
            <p:nvPr/>
          </p:nvSpPr>
          <p:spPr>
            <a:xfrm rot="21436914">
              <a:off x="1411597" y="3729124"/>
              <a:ext cx="555111" cy="70051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t>确定</a:t>
              </a:r>
              <a:endParaRPr lang="en-US" altLang="zh-CN" sz="1200" dirty="0" smtClean="0"/>
            </a:p>
            <a:p>
              <a:pPr algn="ctr"/>
              <a:r>
                <a:rPr lang="zh-CN" altLang="en-US" sz="1200" dirty="0" smtClean="0"/>
                <a:t>路径</a:t>
              </a:r>
              <a:endParaRPr lang="zh-CN" altLang="en-US" sz="1200" dirty="0"/>
            </a:p>
          </p:txBody>
        </p:sp>
        <p:cxnSp>
          <p:nvCxnSpPr>
            <p:cNvPr id="1092" name="直接连接符 1091"/>
            <p:cNvCxnSpPr>
              <a:stCxn id="45" idx="12"/>
            </p:cNvCxnSpPr>
            <p:nvPr/>
          </p:nvCxnSpPr>
          <p:spPr>
            <a:xfrm>
              <a:off x="1708981" y="4428841"/>
              <a:ext cx="1021599" cy="1297337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6" name="组合 1095"/>
          <p:cNvGrpSpPr/>
          <p:nvPr/>
        </p:nvGrpSpPr>
        <p:grpSpPr>
          <a:xfrm>
            <a:off x="8516555" y="4226648"/>
            <a:ext cx="2388028" cy="14192805"/>
            <a:chOff x="8501160" y="4752420"/>
            <a:chExt cx="2388028" cy="14192805"/>
          </a:xfrm>
        </p:grpSpPr>
        <p:sp>
          <p:nvSpPr>
            <p:cNvPr id="46" name="任意多边形 45"/>
            <p:cNvSpPr/>
            <p:nvPr/>
          </p:nvSpPr>
          <p:spPr>
            <a:xfrm rot="361376">
              <a:off x="9929009" y="4752420"/>
              <a:ext cx="960179" cy="1215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职业</a:t>
              </a:r>
              <a:endParaRPr lang="en-US" altLang="zh-CN" dirty="0" smtClean="0"/>
            </a:p>
            <a:p>
              <a:pPr algn="ctr"/>
              <a:r>
                <a:rPr lang="zh-CN" altLang="en-US" dirty="0" smtClean="0"/>
                <a:t>价值</a:t>
              </a:r>
              <a:endParaRPr lang="en-US" altLang="zh-CN" dirty="0" smtClean="0"/>
            </a:p>
            <a:p>
              <a:pPr algn="ctr"/>
              <a:r>
                <a:rPr lang="zh-CN" altLang="en-US" dirty="0" smtClean="0"/>
                <a:t>观</a:t>
              </a:r>
              <a:endParaRPr lang="zh-CN" altLang="en-US" dirty="0"/>
            </a:p>
          </p:txBody>
        </p:sp>
        <p:cxnSp>
          <p:nvCxnSpPr>
            <p:cNvPr id="1095" name="直接连接符 1094"/>
            <p:cNvCxnSpPr>
              <a:stCxn id="46" idx="12"/>
            </p:cNvCxnSpPr>
            <p:nvPr/>
          </p:nvCxnSpPr>
          <p:spPr>
            <a:xfrm flipH="1">
              <a:off x="8501160" y="5965117"/>
              <a:ext cx="1849757" cy="129801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49" name="组合 1048"/>
          <p:cNvGrpSpPr/>
          <p:nvPr/>
        </p:nvGrpSpPr>
        <p:grpSpPr>
          <a:xfrm>
            <a:off x="1358852" y="4257432"/>
            <a:ext cx="3437745" cy="15330304"/>
            <a:chOff x="3058305" y="3167246"/>
            <a:chExt cx="3437745" cy="15330304"/>
          </a:xfrm>
        </p:grpSpPr>
        <p:cxnSp>
          <p:nvCxnSpPr>
            <p:cNvPr id="1048" name="直接连接符 1047"/>
            <p:cNvCxnSpPr>
              <a:stCxn id="25" idx="12"/>
            </p:cNvCxnSpPr>
            <p:nvPr/>
          </p:nvCxnSpPr>
          <p:spPr>
            <a:xfrm>
              <a:off x="3880567" y="4865536"/>
              <a:ext cx="2615483" cy="1363201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任意多边形 24"/>
            <p:cNvSpPr/>
            <p:nvPr/>
          </p:nvSpPr>
          <p:spPr>
            <a:xfrm rot="21039880">
              <a:off x="3058305" y="3167246"/>
              <a:ext cx="1351553" cy="1711493"/>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我</a:t>
              </a:r>
              <a:endParaRPr lang="en-US" altLang="zh-CN" sz="2400" dirty="0" smtClean="0"/>
            </a:p>
            <a:p>
              <a:pPr algn="ctr"/>
              <a:r>
                <a:rPr lang="zh-CN" altLang="en-US" sz="2400" dirty="0" smtClean="0"/>
                <a:t>是</a:t>
              </a:r>
              <a:endParaRPr lang="en-US" altLang="zh-CN" sz="2400" dirty="0" smtClean="0"/>
            </a:p>
            <a:p>
              <a:pPr algn="ctr"/>
              <a:r>
                <a:rPr lang="zh-CN" altLang="en-US" sz="2400" dirty="0" smtClean="0"/>
                <a:t>谁</a:t>
              </a:r>
              <a:endParaRPr lang="zh-CN" altLang="en-US" sz="2400" dirty="0"/>
            </a:p>
          </p:txBody>
        </p:sp>
      </p:grpSp>
      <p:grpSp>
        <p:nvGrpSpPr>
          <p:cNvPr id="1055" name="组合 1054"/>
          <p:cNvGrpSpPr/>
          <p:nvPr/>
        </p:nvGrpSpPr>
        <p:grpSpPr>
          <a:xfrm>
            <a:off x="1920330" y="5494727"/>
            <a:ext cx="5414999" cy="12800239"/>
            <a:chOff x="1920330" y="5494727"/>
            <a:chExt cx="5414999" cy="12800239"/>
          </a:xfrm>
        </p:grpSpPr>
        <p:cxnSp>
          <p:nvCxnSpPr>
            <p:cNvPr id="1054" name="直接连接符 1053"/>
            <p:cNvCxnSpPr/>
            <p:nvPr/>
          </p:nvCxnSpPr>
          <p:spPr>
            <a:xfrm flipH="1">
              <a:off x="1920330" y="6597352"/>
              <a:ext cx="4725379" cy="1169761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任意多边形 26"/>
            <p:cNvSpPr/>
            <p:nvPr/>
          </p:nvSpPr>
          <p:spPr>
            <a:xfrm rot="1306663">
              <a:off x="6436251" y="5494727"/>
              <a:ext cx="899078" cy="113457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职业</a:t>
              </a:r>
              <a:endParaRPr lang="en-US" altLang="zh-CN" sz="2000" dirty="0" smtClean="0"/>
            </a:p>
            <a:p>
              <a:pPr algn="ctr"/>
              <a:r>
                <a:rPr lang="zh-CN" altLang="en-US" sz="2000" dirty="0" smtClean="0"/>
                <a:t>能力</a:t>
              </a:r>
              <a:endParaRPr lang="zh-CN" altLang="en-US" sz="2000" dirty="0"/>
            </a:p>
          </p:txBody>
        </p:sp>
      </p:grpSp>
      <p:grpSp>
        <p:nvGrpSpPr>
          <p:cNvPr id="1031" name="组合 1030"/>
          <p:cNvGrpSpPr/>
          <p:nvPr/>
        </p:nvGrpSpPr>
        <p:grpSpPr>
          <a:xfrm>
            <a:off x="8525040" y="2353874"/>
            <a:ext cx="2424361" cy="16317951"/>
            <a:chOff x="7817145" y="2242450"/>
            <a:chExt cx="2424361" cy="16317951"/>
          </a:xfrm>
        </p:grpSpPr>
        <p:cxnSp>
          <p:nvCxnSpPr>
            <p:cNvPr id="1030" name="直接连接符 1029"/>
            <p:cNvCxnSpPr>
              <a:stCxn id="18" idx="13"/>
            </p:cNvCxnSpPr>
            <p:nvPr/>
          </p:nvCxnSpPr>
          <p:spPr>
            <a:xfrm>
              <a:off x="8445570" y="3742816"/>
              <a:ext cx="1795936" cy="1481758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任意多边形 17"/>
            <p:cNvSpPr/>
            <p:nvPr/>
          </p:nvSpPr>
          <p:spPr>
            <a:xfrm rot="21184442">
              <a:off x="7817145" y="2242450"/>
              <a:ext cx="1108284" cy="151244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300" dirty="0" smtClean="0"/>
                <a:t>职业</a:t>
              </a:r>
              <a:endParaRPr lang="en-US" altLang="zh-CN" sz="2300" dirty="0" smtClean="0"/>
            </a:p>
            <a:p>
              <a:pPr algn="ctr"/>
              <a:r>
                <a:rPr lang="zh-CN" altLang="en-US" sz="2300" dirty="0" smtClean="0"/>
                <a:t>目标</a:t>
              </a:r>
              <a:endParaRPr lang="zh-CN" altLang="en-US" sz="2300" dirty="0"/>
            </a:p>
          </p:txBody>
        </p:sp>
      </p:grpSp>
      <p:grpSp>
        <p:nvGrpSpPr>
          <p:cNvPr id="1081" name="组合 1080"/>
          <p:cNvGrpSpPr/>
          <p:nvPr/>
        </p:nvGrpSpPr>
        <p:grpSpPr>
          <a:xfrm>
            <a:off x="3246401" y="5701213"/>
            <a:ext cx="594881" cy="12608005"/>
            <a:chOff x="3738576" y="5889545"/>
            <a:chExt cx="594881" cy="12608005"/>
          </a:xfrm>
        </p:grpSpPr>
        <p:cxnSp>
          <p:nvCxnSpPr>
            <p:cNvPr id="1080" name="直接连接符 1079"/>
            <p:cNvCxnSpPr>
              <a:stCxn id="34" idx="12"/>
            </p:cNvCxnSpPr>
            <p:nvPr/>
          </p:nvCxnSpPr>
          <p:spPr>
            <a:xfrm flipH="1">
              <a:off x="3965959" y="6639979"/>
              <a:ext cx="73524" cy="1185757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4" name="任意多边形 33"/>
            <p:cNvSpPr/>
            <p:nvPr/>
          </p:nvSpPr>
          <p:spPr>
            <a:xfrm>
              <a:off x="3738576" y="5889545"/>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00" dirty="0"/>
                <a:t>社会</a:t>
              </a:r>
              <a:endParaRPr lang="en-US" altLang="zh-CN" sz="800" dirty="0"/>
            </a:p>
            <a:p>
              <a:pPr algn="ctr"/>
              <a:r>
                <a:rPr lang="zh-CN" altLang="en-US" sz="800" dirty="0"/>
                <a:t>环境</a:t>
              </a:r>
              <a:endParaRPr lang="en-US" altLang="zh-CN" sz="800" dirty="0"/>
            </a:p>
            <a:p>
              <a:pPr algn="ctr"/>
              <a:r>
                <a:rPr lang="zh-CN" altLang="en-US" sz="800" dirty="0" smtClean="0"/>
                <a:t>分析</a:t>
              </a:r>
              <a:endParaRPr lang="zh-CN" altLang="en-US" sz="800" dirty="0"/>
            </a:p>
          </p:txBody>
        </p:sp>
      </p:grpSp>
    </p:spTree>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300000">
                                      <p:cBhvr>
                                        <p:cTn id="6" dur="2000" fill="hold"/>
                                        <p:tgtEl>
                                          <p:spTgt spid="1049"/>
                                        </p:tgtEl>
                                        <p:attrNameLst>
                                          <p:attrName>r</p:attrName>
                                        </p:attrNameLst>
                                      </p:cBhvr>
                                    </p:animRot>
                                  </p:childTnLst>
                                </p:cTn>
                              </p:par>
                              <p:par>
                                <p:cTn id="7" presetID="8" presetClass="emph" presetSubtype="0" fill="hold" nodeType="withEffect">
                                  <p:stCondLst>
                                    <p:cond delay="2000"/>
                                  </p:stCondLst>
                                  <p:childTnLst>
                                    <p:animRot by="-300000">
                                      <p:cBhvr>
                                        <p:cTn id="8" dur="2000" fill="hold"/>
                                        <p:tgtEl>
                                          <p:spTgt spid="1049"/>
                                        </p:tgtEl>
                                        <p:attrNameLst>
                                          <p:attrName>r</p:attrName>
                                        </p:attrNameLst>
                                      </p:cBhvr>
                                    </p:animRot>
                                  </p:childTnLst>
                                </p:cTn>
                              </p:par>
                              <p:par>
                                <p:cTn id="9" presetID="8" presetClass="emph" presetSubtype="0" fill="hold" nodeType="withEffect">
                                  <p:stCondLst>
                                    <p:cond delay="4000"/>
                                  </p:stCondLst>
                                  <p:childTnLst>
                                    <p:animRot by="300000">
                                      <p:cBhvr>
                                        <p:cTn id="10" dur="2000" fill="hold"/>
                                        <p:tgtEl>
                                          <p:spTgt spid="1049"/>
                                        </p:tgtEl>
                                        <p:attrNameLst>
                                          <p:attrName>r</p:attrName>
                                        </p:attrNameLst>
                                      </p:cBhvr>
                                    </p:animRot>
                                  </p:childTnLst>
                                </p:cTn>
                              </p:par>
                              <p:par>
                                <p:cTn id="11" presetID="8" presetClass="emph" presetSubtype="0" fill="hold" nodeType="withEffect">
                                  <p:stCondLst>
                                    <p:cond delay="6000"/>
                                  </p:stCondLst>
                                  <p:childTnLst>
                                    <p:animRot by="-300000">
                                      <p:cBhvr>
                                        <p:cTn id="12" dur="2000" fill="hold"/>
                                        <p:tgtEl>
                                          <p:spTgt spid="1049"/>
                                        </p:tgtEl>
                                        <p:attrNameLst>
                                          <p:attrName>r</p:attrName>
                                        </p:attrNameLst>
                                      </p:cBhvr>
                                    </p:animRot>
                                  </p:childTnLst>
                                </p:cTn>
                              </p:par>
                              <p:par>
                                <p:cTn id="13" presetID="8" presetClass="emph" presetSubtype="0" fill="hold" nodeType="withEffect">
                                  <p:stCondLst>
                                    <p:cond delay="0"/>
                                  </p:stCondLst>
                                  <p:childTnLst>
                                    <p:animRot by="270000">
                                      <p:cBhvr>
                                        <p:cTn id="14" dur="2000" fill="hold"/>
                                        <p:tgtEl>
                                          <p:spTgt spid="1075"/>
                                        </p:tgtEl>
                                        <p:attrNameLst>
                                          <p:attrName>r</p:attrName>
                                        </p:attrNameLst>
                                      </p:cBhvr>
                                    </p:animRot>
                                  </p:childTnLst>
                                </p:cTn>
                              </p:par>
                              <p:par>
                                <p:cTn id="15" presetID="8" presetClass="emph" presetSubtype="0" fill="hold" nodeType="withEffect">
                                  <p:stCondLst>
                                    <p:cond delay="2000"/>
                                  </p:stCondLst>
                                  <p:childTnLst>
                                    <p:animRot by="270000">
                                      <p:cBhvr>
                                        <p:cTn id="16" dur="2000" fill="hold"/>
                                        <p:tgtEl>
                                          <p:spTgt spid="1075"/>
                                        </p:tgtEl>
                                        <p:attrNameLst>
                                          <p:attrName>r</p:attrName>
                                        </p:attrNameLst>
                                      </p:cBhvr>
                                    </p:animRot>
                                  </p:childTnLst>
                                </p:cTn>
                              </p:par>
                              <p:par>
                                <p:cTn id="17" presetID="8" presetClass="emph" presetSubtype="0" fill="hold" nodeType="withEffect">
                                  <p:stCondLst>
                                    <p:cond delay="4000"/>
                                  </p:stCondLst>
                                  <p:childTnLst>
                                    <p:animRot by="270000">
                                      <p:cBhvr>
                                        <p:cTn id="18" dur="2000" fill="hold"/>
                                        <p:tgtEl>
                                          <p:spTgt spid="1075"/>
                                        </p:tgtEl>
                                        <p:attrNameLst>
                                          <p:attrName>r</p:attrName>
                                        </p:attrNameLst>
                                      </p:cBhvr>
                                    </p:animRot>
                                  </p:childTnLst>
                                </p:cTn>
                              </p:par>
                              <p:par>
                                <p:cTn id="19" presetID="8" presetClass="emph" presetSubtype="0" fill="hold" nodeType="withEffect">
                                  <p:stCondLst>
                                    <p:cond delay="6000"/>
                                  </p:stCondLst>
                                  <p:childTnLst>
                                    <p:animRot by="270000">
                                      <p:cBhvr>
                                        <p:cTn id="20" dur="2000" fill="hold"/>
                                        <p:tgtEl>
                                          <p:spTgt spid="1075"/>
                                        </p:tgtEl>
                                        <p:attrNameLst>
                                          <p:attrName>r</p:attrName>
                                        </p:attrNameLst>
                                      </p:cBhvr>
                                    </p:animRot>
                                  </p:childTnLst>
                                </p:cTn>
                              </p:par>
                              <p:par>
                                <p:cTn id="21" presetID="8" presetClass="emph" presetSubtype="0" fill="hold" nodeType="withEffect">
                                  <p:stCondLst>
                                    <p:cond delay="0"/>
                                  </p:stCondLst>
                                  <p:childTnLst>
                                    <p:animRot by="300000">
                                      <p:cBhvr>
                                        <p:cTn id="22" dur="2000" fill="hold"/>
                                        <p:tgtEl>
                                          <p:spTgt spid="1072"/>
                                        </p:tgtEl>
                                        <p:attrNameLst>
                                          <p:attrName>r</p:attrName>
                                        </p:attrNameLst>
                                      </p:cBhvr>
                                    </p:animRot>
                                  </p:childTnLst>
                                </p:cTn>
                              </p:par>
                              <p:par>
                                <p:cTn id="23" presetID="8" presetClass="emph" presetSubtype="0" fill="hold" nodeType="withEffect">
                                  <p:stCondLst>
                                    <p:cond delay="2000"/>
                                  </p:stCondLst>
                                  <p:childTnLst>
                                    <p:animRot by="-300000">
                                      <p:cBhvr>
                                        <p:cTn id="24" dur="2000" fill="hold"/>
                                        <p:tgtEl>
                                          <p:spTgt spid="1072"/>
                                        </p:tgtEl>
                                        <p:attrNameLst>
                                          <p:attrName>r</p:attrName>
                                        </p:attrNameLst>
                                      </p:cBhvr>
                                    </p:animRot>
                                  </p:childTnLst>
                                </p:cTn>
                              </p:par>
                              <p:par>
                                <p:cTn id="25" presetID="8" presetClass="emph" presetSubtype="0" fill="hold" nodeType="withEffect">
                                  <p:stCondLst>
                                    <p:cond delay="4000"/>
                                  </p:stCondLst>
                                  <p:childTnLst>
                                    <p:animRot by="300000">
                                      <p:cBhvr>
                                        <p:cTn id="26" dur="2000" fill="hold"/>
                                        <p:tgtEl>
                                          <p:spTgt spid="1072"/>
                                        </p:tgtEl>
                                        <p:attrNameLst>
                                          <p:attrName>r</p:attrName>
                                        </p:attrNameLst>
                                      </p:cBhvr>
                                    </p:animRot>
                                  </p:childTnLst>
                                </p:cTn>
                              </p:par>
                              <p:par>
                                <p:cTn id="27" presetID="8" presetClass="emph" presetSubtype="0" fill="hold" nodeType="withEffect">
                                  <p:stCondLst>
                                    <p:cond delay="6000"/>
                                  </p:stCondLst>
                                  <p:childTnLst>
                                    <p:animRot by="-300000">
                                      <p:cBhvr>
                                        <p:cTn id="28" dur="2000" fill="hold"/>
                                        <p:tgtEl>
                                          <p:spTgt spid="1072"/>
                                        </p:tgtEl>
                                        <p:attrNameLst>
                                          <p:attrName>r</p:attrName>
                                        </p:attrNameLst>
                                      </p:cBhvr>
                                    </p:animRot>
                                  </p:childTnLst>
                                </p:cTn>
                              </p:par>
                              <p:par>
                                <p:cTn id="29" presetID="8" presetClass="emph" presetSubtype="0" fill="hold" nodeType="withEffect">
                                  <p:stCondLst>
                                    <p:cond delay="0"/>
                                  </p:stCondLst>
                                  <p:childTnLst>
                                    <p:animRot by="300000">
                                      <p:cBhvr>
                                        <p:cTn id="30" dur="2000" fill="hold"/>
                                        <p:tgtEl>
                                          <p:spTgt spid="1031"/>
                                        </p:tgtEl>
                                        <p:attrNameLst>
                                          <p:attrName>r</p:attrName>
                                        </p:attrNameLst>
                                      </p:cBhvr>
                                    </p:animRot>
                                  </p:childTnLst>
                                </p:cTn>
                              </p:par>
                              <p:par>
                                <p:cTn id="31" presetID="8" presetClass="emph" presetSubtype="0" fill="hold" nodeType="withEffect">
                                  <p:stCondLst>
                                    <p:cond delay="2000"/>
                                  </p:stCondLst>
                                  <p:childTnLst>
                                    <p:animRot by="-300000">
                                      <p:cBhvr>
                                        <p:cTn id="32" dur="2000" fill="hold"/>
                                        <p:tgtEl>
                                          <p:spTgt spid="1031"/>
                                        </p:tgtEl>
                                        <p:attrNameLst>
                                          <p:attrName>r</p:attrName>
                                        </p:attrNameLst>
                                      </p:cBhvr>
                                    </p:animRot>
                                  </p:childTnLst>
                                </p:cTn>
                              </p:par>
                              <p:par>
                                <p:cTn id="33" presetID="8" presetClass="emph" presetSubtype="0" fill="hold" nodeType="withEffect">
                                  <p:stCondLst>
                                    <p:cond delay="4000"/>
                                  </p:stCondLst>
                                  <p:childTnLst>
                                    <p:animRot by="300000">
                                      <p:cBhvr>
                                        <p:cTn id="34" dur="2000" fill="hold"/>
                                        <p:tgtEl>
                                          <p:spTgt spid="1031"/>
                                        </p:tgtEl>
                                        <p:attrNameLst>
                                          <p:attrName>r</p:attrName>
                                        </p:attrNameLst>
                                      </p:cBhvr>
                                    </p:animRot>
                                  </p:childTnLst>
                                </p:cTn>
                              </p:par>
                              <p:par>
                                <p:cTn id="35" presetID="8" presetClass="emph" presetSubtype="0" fill="hold" nodeType="withEffect">
                                  <p:stCondLst>
                                    <p:cond delay="6000"/>
                                  </p:stCondLst>
                                  <p:childTnLst>
                                    <p:animRot by="-300000">
                                      <p:cBhvr>
                                        <p:cTn id="36" dur="2000" fill="hold"/>
                                        <p:tgtEl>
                                          <p:spTgt spid="1031"/>
                                        </p:tgtEl>
                                        <p:attrNameLst>
                                          <p:attrName>r</p:attrName>
                                        </p:attrNameLst>
                                      </p:cBhvr>
                                    </p:animRot>
                                  </p:childTnLst>
                                </p:cTn>
                              </p:par>
                              <p:par>
                                <p:cTn id="37" presetID="8" presetClass="emph" presetSubtype="0" fill="hold" nodeType="withEffect">
                                  <p:stCondLst>
                                    <p:cond delay="0"/>
                                  </p:stCondLst>
                                  <p:childTnLst>
                                    <p:animRot by="300000">
                                      <p:cBhvr>
                                        <p:cTn id="38" dur="2000" fill="hold"/>
                                        <p:tgtEl>
                                          <p:spTgt spid="1096"/>
                                        </p:tgtEl>
                                        <p:attrNameLst>
                                          <p:attrName>r</p:attrName>
                                        </p:attrNameLst>
                                      </p:cBhvr>
                                    </p:animRot>
                                  </p:childTnLst>
                                </p:cTn>
                              </p:par>
                              <p:par>
                                <p:cTn id="39" presetID="8" presetClass="emph" presetSubtype="0" fill="hold" nodeType="withEffect">
                                  <p:stCondLst>
                                    <p:cond delay="2000"/>
                                  </p:stCondLst>
                                  <p:childTnLst>
                                    <p:animRot by="-300000">
                                      <p:cBhvr>
                                        <p:cTn id="40" dur="2000" fill="hold"/>
                                        <p:tgtEl>
                                          <p:spTgt spid="1096"/>
                                        </p:tgtEl>
                                        <p:attrNameLst>
                                          <p:attrName>r</p:attrName>
                                        </p:attrNameLst>
                                      </p:cBhvr>
                                    </p:animRot>
                                  </p:childTnLst>
                                </p:cTn>
                              </p:par>
                              <p:par>
                                <p:cTn id="41" presetID="8" presetClass="emph" presetSubtype="0" fill="hold" nodeType="withEffect">
                                  <p:stCondLst>
                                    <p:cond delay="4000"/>
                                  </p:stCondLst>
                                  <p:childTnLst>
                                    <p:animRot by="300000">
                                      <p:cBhvr>
                                        <p:cTn id="42" dur="2000" fill="hold"/>
                                        <p:tgtEl>
                                          <p:spTgt spid="1096"/>
                                        </p:tgtEl>
                                        <p:attrNameLst>
                                          <p:attrName>r</p:attrName>
                                        </p:attrNameLst>
                                      </p:cBhvr>
                                    </p:animRot>
                                  </p:childTnLst>
                                </p:cTn>
                              </p:par>
                              <p:par>
                                <p:cTn id="43" presetID="8" presetClass="emph" presetSubtype="0" fill="hold" nodeType="withEffect">
                                  <p:stCondLst>
                                    <p:cond delay="6000"/>
                                  </p:stCondLst>
                                  <p:childTnLst>
                                    <p:animRot by="-300000">
                                      <p:cBhvr>
                                        <p:cTn id="44" dur="2000" fill="hold"/>
                                        <p:tgtEl>
                                          <p:spTgt spid="1096"/>
                                        </p:tgtEl>
                                        <p:attrNameLst>
                                          <p:attrName>r</p:attrName>
                                        </p:attrNameLst>
                                      </p:cBhvr>
                                    </p:animRot>
                                  </p:childTnLst>
                                </p:cTn>
                              </p:par>
                              <p:par>
                                <p:cTn id="45" presetID="8" presetClass="emph" presetSubtype="0" fill="hold" nodeType="withEffect">
                                  <p:stCondLst>
                                    <p:cond delay="0"/>
                                  </p:stCondLst>
                                  <p:childTnLst>
                                    <p:animRot by="300000">
                                      <p:cBhvr>
                                        <p:cTn id="46" dur="2000" fill="hold"/>
                                        <p:tgtEl>
                                          <p:spTgt spid="1084"/>
                                        </p:tgtEl>
                                        <p:attrNameLst>
                                          <p:attrName>r</p:attrName>
                                        </p:attrNameLst>
                                      </p:cBhvr>
                                    </p:animRot>
                                  </p:childTnLst>
                                </p:cTn>
                              </p:par>
                              <p:par>
                                <p:cTn id="47" presetID="8" presetClass="emph" presetSubtype="0" fill="hold" nodeType="withEffect">
                                  <p:stCondLst>
                                    <p:cond delay="2000"/>
                                  </p:stCondLst>
                                  <p:childTnLst>
                                    <p:animRot by="-300000">
                                      <p:cBhvr>
                                        <p:cTn id="48" dur="2000" fill="hold"/>
                                        <p:tgtEl>
                                          <p:spTgt spid="1084"/>
                                        </p:tgtEl>
                                        <p:attrNameLst>
                                          <p:attrName>r</p:attrName>
                                        </p:attrNameLst>
                                      </p:cBhvr>
                                    </p:animRot>
                                  </p:childTnLst>
                                </p:cTn>
                              </p:par>
                              <p:par>
                                <p:cTn id="49" presetID="8" presetClass="emph" presetSubtype="0" fill="hold" nodeType="withEffect">
                                  <p:stCondLst>
                                    <p:cond delay="4000"/>
                                  </p:stCondLst>
                                  <p:childTnLst>
                                    <p:animRot by="300000">
                                      <p:cBhvr>
                                        <p:cTn id="50" dur="2000" fill="hold"/>
                                        <p:tgtEl>
                                          <p:spTgt spid="1084"/>
                                        </p:tgtEl>
                                        <p:attrNameLst>
                                          <p:attrName>r</p:attrName>
                                        </p:attrNameLst>
                                      </p:cBhvr>
                                    </p:animRot>
                                  </p:childTnLst>
                                </p:cTn>
                              </p:par>
                              <p:par>
                                <p:cTn id="51" presetID="8" presetClass="emph" presetSubtype="0" fill="hold" nodeType="withEffect">
                                  <p:stCondLst>
                                    <p:cond delay="6000"/>
                                  </p:stCondLst>
                                  <p:childTnLst>
                                    <p:animRot by="-300000">
                                      <p:cBhvr>
                                        <p:cTn id="52" dur="2000" fill="hold"/>
                                        <p:tgtEl>
                                          <p:spTgt spid="1084"/>
                                        </p:tgtEl>
                                        <p:attrNameLst>
                                          <p:attrName>r</p:attrName>
                                        </p:attrNameLst>
                                      </p:cBhvr>
                                    </p:animRot>
                                  </p:childTnLst>
                                </p:cTn>
                              </p:par>
                              <p:par>
                                <p:cTn id="53" presetID="8" presetClass="emph" presetSubtype="0" fill="hold" nodeType="withEffect">
                                  <p:stCondLst>
                                    <p:cond delay="0"/>
                                  </p:stCondLst>
                                  <p:childTnLst>
                                    <p:animRot by="300000">
                                      <p:cBhvr>
                                        <p:cTn id="54" dur="2000" fill="hold"/>
                                        <p:tgtEl>
                                          <p:spTgt spid="1028"/>
                                        </p:tgtEl>
                                        <p:attrNameLst>
                                          <p:attrName>r</p:attrName>
                                        </p:attrNameLst>
                                      </p:cBhvr>
                                    </p:animRot>
                                  </p:childTnLst>
                                </p:cTn>
                              </p:par>
                              <p:par>
                                <p:cTn id="55" presetID="8" presetClass="emph" presetSubtype="0" fill="hold" nodeType="withEffect">
                                  <p:stCondLst>
                                    <p:cond delay="2000"/>
                                  </p:stCondLst>
                                  <p:childTnLst>
                                    <p:animRot by="-300000">
                                      <p:cBhvr>
                                        <p:cTn id="56" dur="2000" fill="hold"/>
                                        <p:tgtEl>
                                          <p:spTgt spid="1028"/>
                                        </p:tgtEl>
                                        <p:attrNameLst>
                                          <p:attrName>r</p:attrName>
                                        </p:attrNameLst>
                                      </p:cBhvr>
                                    </p:animRot>
                                  </p:childTnLst>
                                </p:cTn>
                              </p:par>
                              <p:par>
                                <p:cTn id="57" presetID="8" presetClass="emph" presetSubtype="0" fill="hold" nodeType="withEffect">
                                  <p:stCondLst>
                                    <p:cond delay="4000"/>
                                  </p:stCondLst>
                                  <p:childTnLst>
                                    <p:animRot by="300000">
                                      <p:cBhvr>
                                        <p:cTn id="58" dur="2000" fill="hold"/>
                                        <p:tgtEl>
                                          <p:spTgt spid="1028"/>
                                        </p:tgtEl>
                                        <p:attrNameLst>
                                          <p:attrName>r</p:attrName>
                                        </p:attrNameLst>
                                      </p:cBhvr>
                                    </p:animRot>
                                  </p:childTnLst>
                                </p:cTn>
                              </p:par>
                              <p:par>
                                <p:cTn id="59" presetID="8" presetClass="emph" presetSubtype="0" fill="hold" nodeType="withEffect">
                                  <p:stCondLst>
                                    <p:cond delay="6000"/>
                                  </p:stCondLst>
                                  <p:childTnLst>
                                    <p:animRot by="-300000">
                                      <p:cBhvr>
                                        <p:cTn id="60" dur="2000" fill="hold"/>
                                        <p:tgtEl>
                                          <p:spTgt spid="1028"/>
                                        </p:tgtEl>
                                        <p:attrNameLst>
                                          <p:attrName>r</p:attrName>
                                        </p:attrNameLst>
                                      </p:cBhvr>
                                    </p:animRot>
                                  </p:childTnLst>
                                </p:cTn>
                              </p:par>
                              <p:par>
                                <p:cTn id="61" presetID="8" presetClass="emph" presetSubtype="0" fill="hold" nodeType="withEffect">
                                  <p:stCondLst>
                                    <p:cond delay="0"/>
                                  </p:stCondLst>
                                  <p:childTnLst>
                                    <p:animRot by="300000">
                                      <p:cBhvr>
                                        <p:cTn id="62" dur="2000" fill="hold"/>
                                        <p:tgtEl>
                                          <p:spTgt spid="1055"/>
                                        </p:tgtEl>
                                        <p:attrNameLst>
                                          <p:attrName>r</p:attrName>
                                        </p:attrNameLst>
                                      </p:cBhvr>
                                    </p:animRot>
                                  </p:childTnLst>
                                </p:cTn>
                              </p:par>
                              <p:par>
                                <p:cTn id="63" presetID="8" presetClass="emph" presetSubtype="0" fill="hold" nodeType="withEffect">
                                  <p:stCondLst>
                                    <p:cond delay="2000"/>
                                  </p:stCondLst>
                                  <p:childTnLst>
                                    <p:animRot by="-300000">
                                      <p:cBhvr>
                                        <p:cTn id="64" dur="2000" fill="hold"/>
                                        <p:tgtEl>
                                          <p:spTgt spid="1055"/>
                                        </p:tgtEl>
                                        <p:attrNameLst>
                                          <p:attrName>r</p:attrName>
                                        </p:attrNameLst>
                                      </p:cBhvr>
                                    </p:animRot>
                                  </p:childTnLst>
                                </p:cTn>
                              </p:par>
                              <p:par>
                                <p:cTn id="65" presetID="8" presetClass="emph" presetSubtype="0" fill="hold" nodeType="withEffect">
                                  <p:stCondLst>
                                    <p:cond delay="4000"/>
                                  </p:stCondLst>
                                  <p:childTnLst>
                                    <p:animRot by="300000">
                                      <p:cBhvr>
                                        <p:cTn id="66" dur="2000" fill="hold"/>
                                        <p:tgtEl>
                                          <p:spTgt spid="1055"/>
                                        </p:tgtEl>
                                        <p:attrNameLst>
                                          <p:attrName>r</p:attrName>
                                        </p:attrNameLst>
                                      </p:cBhvr>
                                    </p:animRot>
                                  </p:childTnLst>
                                </p:cTn>
                              </p:par>
                              <p:par>
                                <p:cTn id="67" presetID="8" presetClass="emph" presetSubtype="0" fill="hold" nodeType="withEffect">
                                  <p:stCondLst>
                                    <p:cond delay="6000"/>
                                  </p:stCondLst>
                                  <p:childTnLst>
                                    <p:animRot by="-300000">
                                      <p:cBhvr>
                                        <p:cTn id="68" dur="2000" fill="hold"/>
                                        <p:tgtEl>
                                          <p:spTgt spid="1055"/>
                                        </p:tgtEl>
                                        <p:attrNameLst>
                                          <p:attrName>r</p:attrName>
                                        </p:attrNameLst>
                                      </p:cBhvr>
                                    </p:animRot>
                                  </p:childTnLst>
                                </p:cTn>
                              </p:par>
                              <p:par>
                                <p:cTn id="69" presetID="8" presetClass="emph" presetSubtype="0" fill="hold" nodeType="withEffect">
                                  <p:stCondLst>
                                    <p:cond delay="0"/>
                                  </p:stCondLst>
                                  <p:childTnLst>
                                    <p:animRot by="300000">
                                      <p:cBhvr>
                                        <p:cTn id="70" dur="2000" fill="hold"/>
                                        <p:tgtEl>
                                          <p:spTgt spid="1059"/>
                                        </p:tgtEl>
                                        <p:attrNameLst>
                                          <p:attrName>r</p:attrName>
                                        </p:attrNameLst>
                                      </p:cBhvr>
                                    </p:animRot>
                                  </p:childTnLst>
                                </p:cTn>
                              </p:par>
                              <p:par>
                                <p:cTn id="71" presetID="8" presetClass="emph" presetSubtype="0" fill="hold" nodeType="withEffect">
                                  <p:stCondLst>
                                    <p:cond delay="2000"/>
                                  </p:stCondLst>
                                  <p:childTnLst>
                                    <p:animRot by="-300000">
                                      <p:cBhvr>
                                        <p:cTn id="72" dur="2000" fill="hold"/>
                                        <p:tgtEl>
                                          <p:spTgt spid="1059"/>
                                        </p:tgtEl>
                                        <p:attrNameLst>
                                          <p:attrName>r</p:attrName>
                                        </p:attrNameLst>
                                      </p:cBhvr>
                                    </p:animRot>
                                  </p:childTnLst>
                                </p:cTn>
                              </p:par>
                              <p:par>
                                <p:cTn id="73" presetID="8" presetClass="emph" presetSubtype="0" fill="hold" nodeType="withEffect">
                                  <p:stCondLst>
                                    <p:cond delay="4000"/>
                                  </p:stCondLst>
                                  <p:childTnLst>
                                    <p:animRot by="300000">
                                      <p:cBhvr>
                                        <p:cTn id="74" dur="2000" fill="hold"/>
                                        <p:tgtEl>
                                          <p:spTgt spid="1059"/>
                                        </p:tgtEl>
                                        <p:attrNameLst>
                                          <p:attrName>r</p:attrName>
                                        </p:attrNameLst>
                                      </p:cBhvr>
                                    </p:animRot>
                                  </p:childTnLst>
                                </p:cTn>
                              </p:par>
                              <p:par>
                                <p:cTn id="75" presetID="8" presetClass="emph" presetSubtype="0" fill="hold" nodeType="withEffect">
                                  <p:stCondLst>
                                    <p:cond delay="6000"/>
                                  </p:stCondLst>
                                  <p:childTnLst>
                                    <p:animRot by="-300000">
                                      <p:cBhvr>
                                        <p:cTn id="76" dur="2000" fill="hold"/>
                                        <p:tgtEl>
                                          <p:spTgt spid="1059"/>
                                        </p:tgtEl>
                                        <p:attrNameLst>
                                          <p:attrName>r</p:attrName>
                                        </p:attrNameLst>
                                      </p:cBhvr>
                                    </p:animRot>
                                  </p:childTnLst>
                                </p:cTn>
                              </p:par>
                              <p:par>
                                <p:cTn id="77" presetID="8" presetClass="emph" presetSubtype="0" fill="hold" nodeType="withEffect">
                                  <p:stCondLst>
                                    <p:cond delay="0"/>
                                  </p:stCondLst>
                                  <p:childTnLst>
                                    <p:animRot by="300000">
                                      <p:cBhvr>
                                        <p:cTn id="78" dur="2000" fill="hold"/>
                                        <p:tgtEl>
                                          <p:spTgt spid="60"/>
                                        </p:tgtEl>
                                        <p:attrNameLst>
                                          <p:attrName>r</p:attrName>
                                        </p:attrNameLst>
                                      </p:cBhvr>
                                    </p:animRot>
                                  </p:childTnLst>
                                </p:cTn>
                              </p:par>
                              <p:par>
                                <p:cTn id="79" presetID="8" presetClass="emph" presetSubtype="0" fill="hold" nodeType="withEffect">
                                  <p:stCondLst>
                                    <p:cond delay="2000"/>
                                  </p:stCondLst>
                                  <p:childTnLst>
                                    <p:animRot by="-300000">
                                      <p:cBhvr>
                                        <p:cTn id="80" dur="2000" fill="hold"/>
                                        <p:tgtEl>
                                          <p:spTgt spid="60"/>
                                        </p:tgtEl>
                                        <p:attrNameLst>
                                          <p:attrName>r</p:attrName>
                                        </p:attrNameLst>
                                      </p:cBhvr>
                                    </p:animRot>
                                  </p:childTnLst>
                                </p:cTn>
                              </p:par>
                              <p:par>
                                <p:cTn id="81" presetID="8" presetClass="emph" presetSubtype="0" fill="hold" nodeType="withEffect">
                                  <p:stCondLst>
                                    <p:cond delay="4000"/>
                                  </p:stCondLst>
                                  <p:childTnLst>
                                    <p:animRot by="300000">
                                      <p:cBhvr>
                                        <p:cTn id="82" dur="2000" fill="hold"/>
                                        <p:tgtEl>
                                          <p:spTgt spid="60"/>
                                        </p:tgtEl>
                                        <p:attrNameLst>
                                          <p:attrName>r</p:attrName>
                                        </p:attrNameLst>
                                      </p:cBhvr>
                                    </p:animRot>
                                  </p:childTnLst>
                                </p:cTn>
                              </p:par>
                              <p:par>
                                <p:cTn id="83" presetID="8" presetClass="emph" presetSubtype="0" fill="hold" nodeType="withEffect">
                                  <p:stCondLst>
                                    <p:cond delay="6000"/>
                                  </p:stCondLst>
                                  <p:childTnLst>
                                    <p:animRot by="-300000">
                                      <p:cBhvr>
                                        <p:cTn id="84" dur="2000" fill="hold"/>
                                        <p:tgtEl>
                                          <p:spTgt spid="60"/>
                                        </p:tgtEl>
                                        <p:attrNameLst>
                                          <p:attrName>r</p:attrName>
                                        </p:attrNameLst>
                                      </p:cBhvr>
                                    </p:animRot>
                                  </p:childTnLst>
                                </p:cTn>
                              </p:par>
                              <p:par>
                                <p:cTn id="85" presetID="8" presetClass="emph" presetSubtype="0" fill="hold" nodeType="withEffect">
                                  <p:stCondLst>
                                    <p:cond delay="0"/>
                                  </p:stCondLst>
                                  <p:childTnLst>
                                    <p:animRot by="60000">
                                      <p:cBhvr>
                                        <p:cTn id="86" dur="2000" fill="hold"/>
                                        <p:tgtEl>
                                          <p:spTgt spid="63"/>
                                        </p:tgtEl>
                                        <p:attrNameLst>
                                          <p:attrName>r</p:attrName>
                                        </p:attrNameLst>
                                      </p:cBhvr>
                                    </p:animRot>
                                  </p:childTnLst>
                                </p:cTn>
                              </p:par>
                              <p:par>
                                <p:cTn id="87" presetID="8" presetClass="emph" presetSubtype="0" fill="hold" nodeType="withEffect">
                                  <p:stCondLst>
                                    <p:cond delay="2000"/>
                                  </p:stCondLst>
                                  <p:childTnLst>
                                    <p:animRot by="60000">
                                      <p:cBhvr>
                                        <p:cTn id="88" dur="2000" fill="hold"/>
                                        <p:tgtEl>
                                          <p:spTgt spid="63"/>
                                        </p:tgtEl>
                                        <p:attrNameLst>
                                          <p:attrName>r</p:attrName>
                                        </p:attrNameLst>
                                      </p:cBhvr>
                                    </p:animRot>
                                  </p:childTnLst>
                                </p:cTn>
                              </p:par>
                              <p:par>
                                <p:cTn id="89" presetID="8" presetClass="emph" presetSubtype="0" fill="hold" nodeType="withEffect">
                                  <p:stCondLst>
                                    <p:cond delay="4000"/>
                                  </p:stCondLst>
                                  <p:childTnLst>
                                    <p:animRot by="60000">
                                      <p:cBhvr>
                                        <p:cTn id="90" dur="2000" fill="hold"/>
                                        <p:tgtEl>
                                          <p:spTgt spid="63"/>
                                        </p:tgtEl>
                                        <p:attrNameLst>
                                          <p:attrName>r</p:attrName>
                                        </p:attrNameLst>
                                      </p:cBhvr>
                                    </p:animRot>
                                  </p:childTnLst>
                                </p:cTn>
                              </p:par>
                              <p:par>
                                <p:cTn id="91" presetID="8" presetClass="emph" presetSubtype="0" fill="hold" nodeType="withEffect">
                                  <p:stCondLst>
                                    <p:cond delay="6000"/>
                                  </p:stCondLst>
                                  <p:childTnLst>
                                    <p:animRot by="60000">
                                      <p:cBhvr>
                                        <p:cTn id="92" dur="2000" fill="hold"/>
                                        <p:tgtEl>
                                          <p:spTgt spid="63"/>
                                        </p:tgtEl>
                                        <p:attrNameLst>
                                          <p:attrName>r</p:attrName>
                                        </p:attrNameLst>
                                      </p:cBhvr>
                                    </p:animRot>
                                  </p:childTnLst>
                                </p:cTn>
                              </p:par>
                              <p:par>
                                <p:cTn id="93" presetID="8" presetClass="emph" presetSubtype="0" fill="hold" nodeType="withEffect">
                                  <p:stCondLst>
                                    <p:cond delay="0"/>
                                  </p:stCondLst>
                                  <p:childTnLst>
                                    <p:animRot by="-120000">
                                      <p:cBhvr>
                                        <p:cTn id="94" dur="2000" fill="hold"/>
                                        <p:tgtEl>
                                          <p:spTgt spid="1066"/>
                                        </p:tgtEl>
                                        <p:attrNameLst>
                                          <p:attrName>r</p:attrName>
                                        </p:attrNameLst>
                                      </p:cBhvr>
                                    </p:animRot>
                                  </p:childTnLst>
                                </p:cTn>
                              </p:par>
                              <p:par>
                                <p:cTn id="95" presetID="8" presetClass="emph" presetSubtype="0" fill="hold" nodeType="withEffect">
                                  <p:stCondLst>
                                    <p:cond delay="2000"/>
                                  </p:stCondLst>
                                  <p:childTnLst>
                                    <p:animRot by="-120000">
                                      <p:cBhvr>
                                        <p:cTn id="96" dur="2000" fill="hold"/>
                                        <p:tgtEl>
                                          <p:spTgt spid="1066"/>
                                        </p:tgtEl>
                                        <p:attrNameLst>
                                          <p:attrName>r</p:attrName>
                                        </p:attrNameLst>
                                      </p:cBhvr>
                                    </p:animRot>
                                  </p:childTnLst>
                                </p:cTn>
                              </p:par>
                              <p:par>
                                <p:cTn id="97" presetID="8" presetClass="emph" presetSubtype="0" fill="hold" nodeType="withEffect">
                                  <p:stCondLst>
                                    <p:cond delay="4000"/>
                                  </p:stCondLst>
                                  <p:childTnLst>
                                    <p:animRot by="-120000">
                                      <p:cBhvr>
                                        <p:cTn id="98" dur="2000" fill="hold"/>
                                        <p:tgtEl>
                                          <p:spTgt spid="1066"/>
                                        </p:tgtEl>
                                        <p:attrNameLst>
                                          <p:attrName>r</p:attrName>
                                        </p:attrNameLst>
                                      </p:cBhvr>
                                    </p:animRot>
                                  </p:childTnLst>
                                </p:cTn>
                              </p:par>
                              <p:par>
                                <p:cTn id="99" presetID="8" presetClass="emph" presetSubtype="0" fill="hold" nodeType="withEffect">
                                  <p:stCondLst>
                                    <p:cond delay="6000"/>
                                  </p:stCondLst>
                                  <p:childTnLst>
                                    <p:animRot by="-120000">
                                      <p:cBhvr>
                                        <p:cTn id="100" dur="2000" fill="hold"/>
                                        <p:tgtEl>
                                          <p:spTgt spid="1066"/>
                                        </p:tgtEl>
                                        <p:attrNameLst>
                                          <p:attrName>r</p:attrName>
                                        </p:attrNameLst>
                                      </p:cBhvr>
                                    </p:animRot>
                                  </p:childTnLst>
                                </p:cTn>
                              </p:par>
                              <p:par>
                                <p:cTn id="101" presetID="8" presetClass="emph" presetSubtype="0" fill="hold" nodeType="withEffect">
                                  <p:stCondLst>
                                    <p:cond delay="0"/>
                                  </p:stCondLst>
                                  <p:childTnLst>
                                    <p:animRot by="120000">
                                      <p:cBhvr>
                                        <p:cTn id="102" dur="2000" fill="hold"/>
                                        <p:tgtEl>
                                          <p:spTgt spid="1087"/>
                                        </p:tgtEl>
                                        <p:attrNameLst>
                                          <p:attrName>r</p:attrName>
                                        </p:attrNameLst>
                                      </p:cBhvr>
                                    </p:animRot>
                                  </p:childTnLst>
                                </p:cTn>
                              </p:par>
                              <p:par>
                                <p:cTn id="103" presetID="8" presetClass="emph" presetSubtype="0" fill="hold" nodeType="withEffect">
                                  <p:stCondLst>
                                    <p:cond delay="2000"/>
                                  </p:stCondLst>
                                  <p:childTnLst>
                                    <p:animRot by="-120000">
                                      <p:cBhvr>
                                        <p:cTn id="104" dur="2000" fill="hold"/>
                                        <p:tgtEl>
                                          <p:spTgt spid="1087"/>
                                        </p:tgtEl>
                                        <p:attrNameLst>
                                          <p:attrName>r</p:attrName>
                                        </p:attrNameLst>
                                      </p:cBhvr>
                                    </p:animRot>
                                  </p:childTnLst>
                                </p:cTn>
                              </p:par>
                              <p:par>
                                <p:cTn id="105" presetID="8" presetClass="emph" presetSubtype="0" fill="hold" nodeType="withEffect">
                                  <p:stCondLst>
                                    <p:cond delay="4000"/>
                                  </p:stCondLst>
                                  <p:childTnLst>
                                    <p:animRot by="120000">
                                      <p:cBhvr>
                                        <p:cTn id="106" dur="2000" fill="hold"/>
                                        <p:tgtEl>
                                          <p:spTgt spid="1087"/>
                                        </p:tgtEl>
                                        <p:attrNameLst>
                                          <p:attrName>r</p:attrName>
                                        </p:attrNameLst>
                                      </p:cBhvr>
                                    </p:animRot>
                                  </p:childTnLst>
                                </p:cTn>
                              </p:par>
                              <p:par>
                                <p:cTn id="107" presetID="8" presetClass="emph" presetSubtype="0" fill="hold" nodeType="withEffect">
                                  <p:stCondLst>
                                    <p:cond delay="6000"/>
                                  </p:stCondLst>
                                  <p:childTnLst>
                                    <p:animRot by="-120000">
                                      <p:cBhvr>
                                        <p:cTn id="108" dur="2000" fill="hold"/>
                                        <p:tgtEl>
                                          <p:spTgt spid="1087"/>
                                        </p:tgtEl>
                                        <p:attrNameLst>
                                          <p:attrName>r</p:attrName>
                                        </p:attrNameLst>
                                      </p:cBhvr>
                                    </p:animRot>
                                  </p:childTnLst>
                                </p:cTn>
                              </p:par>
                              <p:par>
                                <p:cTn id="109" presetID="8" presetClass="emph" presetSubtype="0" fill="hold" nodeType="withEffect">
                                  <p:stCondLst>
                                    <p:cond delay="0"/>
                                  </p:stCondLst>
                                  <p:childTnLst>
                                    <p:animRot by="270000">
                                      <p:cBhvr>
                                        <p:cTn id="110" dur="2000" fill="hold"/>
                                        <p:tgtEl>
                                          <p:spTgt spid="1043"/>
                                        </p:tgtEl>
                                        <p:attrNameLst>
                                          <p:attrName>r</p:attrName>
                                        </p:attrNameLst>
                                      </p:cBhvr>
                                    </p:animRot>
                                  </p:childTnLst>
                                </p:cTn>
                              </p:par>
                              <p:par>
                                <p:cTn id="111" presetID="8" presetClass="emph" presetSubtype="0" fill="hold" nodeType="withEffect">
                                  <p:stCondLst>
                                    <p:cond delay="2000"/>
                                  </p:stCondLst>
                                  <p:childTnLst>
                                    <p:animRot by="-270000">
                                      <p:cBhvr>
                                        <p:cTn id="112" dur="2000" fill="hold"/>
                                        <p:tgtEl>
                                          <p:spTgt spid="1043"/>
                                        </p:tgtEl>
                                        <p:attrNameLst>
                                          <p:attrName>r</p:attrName>
                                        </p:attrNameLst>
                                      </p:cBhvr>
                                    </p:animRot>
                                  </p:childTnLst>
                                </p:cTn>
                              </p:par>
                              <p:par>
                                <p:cTn id="113" presetID="8" presetClass="emph" presetSubtype="0" fill="hold" nodeType="withEffect">
                                  <p:stCondLst>
                                    <p:cond delay="4000"/>
                                  </p:stCondLst>
                                  <p:childTnLst>
                                    <p:animRot by="270000">
                                      <p:cBhvr>
                                        <p:cTn id="114" dur="2000" fill="hold"/>
                                        <p:tgtEl>
                                          <p:spTgt spid="1043"/>
                                        </p:tgtEl>
                                        <p:attrNameLst>
                                          <p:attrName>r</p:attrName>
                                        </p:attrNameLst>
                                      </p:cBhvr>
                                    </p:animRot>
                                  </p:childTnLst>
                                </p:cTn>
                              </p:par>
                              <p:par>
                                <p:cTn id="115" presetID="8" presetClass="emph" presetSubtype="0" fill="hold" nodeType="withEffect">
                                  <p:stCondLst>
                                    <p:cond delay="6000"/>
                                  </p:stCondLst>
                                  <p:childTnLst>
                                    <p:animRot by="-270000">
                                      <p:cBhvr>
                                        <p:cTn id="116" dur="2000" fill="hold"/>
                                        <p:tgtEl>
                                          <p:spTgt spid="1043"/>
                                        </p:tgtEl>
                                        <p:attrNameLst>
                                          <p:attrName>r</p:attrName>
                                        </p:attrNameLst>
                                      </p:cBhvr>
                                    </p:animRot>
                                  </p:childTnLst>
                                </p:cTn>
                              </p:par>
                              <p:par>
                                <p:cTn id="117" presetID="8" presetClass="emph" presetSubtype="0" fill="hold" nodeType="withEffect">
                                  <p:stCondLst>
                                    <p:cond delay="0"/>
                                  </p:stCondLst>
                                  <p:childTnLst>
                                    <p:animRot by="270000">
                                      <p:cBhvr>
                                        <p:cTn id="118" dur="2000" fill="hold"/>
                                        <p:tgtEl>
                                          <p:spTgt spid="1034"/>
                                        </p:tgtEl>
                                        <p:attrNameLst>
                                          <p:attrName>r</p:attrName>
                                        </p:attrNameLst>
                                      </p:cBhvr>
                                    </p:animRot>
                                  </p:childTnLst>
                                </p:cTn>
                              </p:par>
                              <p:par>
                                <p:cTn id="119" presetID="8" presetClass="emph" presetSubtype="0" fill="hold" nodeType="withEffect">
                                  <p:stCondLst>
                                    <p:cond delay="2000"/>
                                  </p:stCondLst>
                                  <p:childTnLst>
                                    <p:animRot by="-270000">
                                      <p:cBhvr>
                                        <p:cTn id="120" dur="2000" fill="hold"/>
                                        <p:tgtEl>
                                          <p:spTgt spid="1034"/>
                                        </p:tgtEl>
                                        <p:attrNameLst>
                                          <p:attrName>r</p:attrName>
                                        </p:attrNameLst>
                                      </p:cBhvr>
                                    </p:animRot>
                                  </p:childTnLst>
                                </p:cTn>
                              </p:par>
                              <p:par>
                                <p:cTn id="121" presetID="8" presetClass="emph" presetSubtype="0" fill="hold" nodeType="withEffect">
                                  <p:stCondLst>
                                    <p:cond delay="4000"/>
                                  </p:stCondLst>
                                  <p:childTnLst>
                                    <p:animRot by="270000">
                                      <p:cBhvr>
                                        <p:cTn id="122" dur="2000" fill="hold"/>
                                        <p:tgtEl>
                                          <p:spTgt spid="1034"/>
                                        </p:tgtEl>
                                        <p:attrNameLst>
                                          <p:attrName>r</p:attrName>
                                        </p:attrNameLst>
                                      </p:cBhvr>
                                    </p:animRot>
                                  </p:childTnLst>
                                </p:cTn>
                              </p:par>
                              <p:par>
                                <p:cTn id="123" presetID="8" presetClass="emph" presetSubtype="0" fill="hold" nodeType="withEffect">
                                  <p:stCondLst>
                                    <p:cond delay="6000"/>
                                  </p:stCondLst>
                                  <p:childTnLst>
                                    <p:animRot by="-270000">
                                      <p:cBhvr>
                                        <p:cTn id="124" dur="2000" fill="hold"/>
                                        <p:tgtEl>
                                          <p:spTgt spid="1034"/>
                                        </p:tgtEl>
                                        <p:attrNameLst>
                                          <p:attrName>r</p:attrName>
                                        </p:attrNameLst>
                                      </p:cBhvr>
                                    </p:animRot>
                                  </p:childTnLst>
                                </p:cTn>
                              </p:par>
                              <p:par>
                                <p:cTn id="125" presetID="8" presetClass="emph" presetSubtype="0" fill="hold" nodeType="withEffect">
                                  <p:stCondLst>
                                    <p:cond delay="0"/>
                                  </p:stCondLst>
                                  <p:childTnLst>
                                    <p:animRot by="270000">
                                      <p:cBhvr>
                                        <p:cTn id="126" dur="2000" fill="hold"/>
                                        <p:tgtEl>
                                          <p:spTgt spid="1069"/>
                                        </p:tgtEl>
                                        <p:attrNameLst>
                                          <p:attrName>r</p:attrName>
                                        </p:attrNameLst>
                                      </p:cBhvr>
                                    </p:animRot>
                                  </p:childTnLst>
                                </p:cTn>
                              </p:par>
                              <p:par>
                                <p:cTn id="127" presetID="8" presetClass="emph" presetSubtype="0" fill="hold" nodeType="withEffect">
                                  <p:stCondLst>
                                    <p:cond delay="2000"/>
                                  </p:stCondLst>
                                  <p:childTnLst>
                                    <p:animRot by="-270000">
                                      <p:cBhvr>
                                        <p:cTn id="128" dur="2000" fill="hold"/>
                                        <p:tgtEl>
                                          <p:spTgt spid="1069"/>
                                        </p:tgtEl>
                                        <p:attrNameLst>
                                          <p:attrName>r</p:attrName>
                                        </p:attrNameLst>
                                      </p:cBhvr>
                                    </p:animRot>
                                  </p:childTnLst>
                                </p:cTn>
                              </p:par>
                              <p:par>
                                <p:cTn id="129" presetID="8" presetClass="emph" presetSubtype="0" fill="hold" nodeType="withEffect">
                                  <p:stCondLst>
                                    <p:cond delay="4000"/>
                                  </p:stCondLst>
                                  <p:childTnLst>
                                    <p:animRot by="270000">
                                      <p:cBhvr>
                                        <p:cTn id="130" dur="2000" fill="hold"/>
                                        <p:tgtEl>
                                          <p:spTgt spid="1069"/>
                                        </p:tgtEl>
                                        <p:attrNameLst>
                                          <p:attrName>r</p:attrName>
                                        </p:attrNameLst>
                                      </p:cBhvr>
                                    </p:animRot>
                                  </p:childTnLst>
                                </p:cTn>
                              </p:par>
                              <p:par>
                                <p:cTn id="131" presetID="8" presetClass="emph" presetSubtype="0" fill="hold" nodeType="withEffect">
                                  <p:stCondLst>
                                    <p:cond delay="6000"/>
                                  </p:stCondLst>
                                  <p:childTnLst>
                                    <p:animRot by="-270000">
                                      <p:cBhvr>
                                        <p:cTn id="132" dur="2000" fill="hold"/>
                                        <p:tgtEl>
                                          <p:spTgt spid="1069"/>
                                        </p:tgtEl>
                                        <p:attrNameLst>
                                          <p:attrName>r</p:attrName>
                                        </p:attrNameLst>
                                      </p:cBhvr>
                                    </p:animRot>
                                  </p:childTnLst>
                                </p:cTn>
                              </p:par>
                              <p:par>
                                <p:cTn id="133" presetID="8" presetClass="emph" presetSubtype="0" fill="hold" nodeType="withEffect">
                                  <p:stCondLst>
                                    <p:cond delay="0"/>
                                  </p:stCondLst>
                                  <p:childTnLst>
                                    <p:animRot by="90000">
                                      <p:cBhvr>
                                        <p:cTn id="134" dur="2000" fill="hold"/>
                                        <p:tgtEl>
                                          <p:spTgt spid="1037"/>
                                        </p:tgtEl>
                                        <p:attrNameLst>
                                          <p:attrName>r</p:attrName>
                                        </p:attrNameLst>
                                      </p:cBhvr>
                                    </p:animRot>
                                  </p:childTnLst>
                                </p:cTn>
                              </p:par>
                              <p:par>
                                <p:cTn id="135" presetID="8" presetClass="emph" presetSubtype="0" fill="hold" nodeType="withEffect">
                                  <p:stCondLst>
                                    <p:cond delay="2000"/>
                                  </p:stCondLst>
                                  <p:childTnLst>
                                    <p:animRot by="90000">
                                      <p:cBhvr>
                                        <p:cTn id="136" dur="2000" fill="hold"/>
                                        <p:tgtEl>
                                          <p:spTgt spid="1037"/>
                                        </p:tgtEl>
                                        <p:attrNameLst>
                                          <p:attrName>r</p:attrName>
                                        </p:attrNameLst>
                                      </p:cBhvr>
                                    </p:animRot>
                                  </p:childTnLst>
                                </p:cTn>
                              </p:par>
                              <p:par>
                                <p:cTn id="137" presetID="8" presetClass="emph" presetSubtype="0" fill="hold" nodeType="withEffect">
                                  <p:stCondLst>
                                    <p:cond delay="4000"/>
                                  </p:stCondLst>
                                  <p:childTnLst>
                                    <p:animRot by="90000">
                                      <p:cBhvr>
                                        <p:cTn id="138" dur="2000" fill="hold"/>
                                        <p:tgtEl>
                                          <p:spTgt spid="1037"/>
                                        </p:tgtEl>
                                        <p:attrNameLst>
                                          <p:attrName>r</p:attrName>
                                        </p:attrNameLst>
                                      </p:cBhvr>
                                    </p:animRot>
                                  </p:childTnLst>
                                </p:cTn>
                              </p:par>
                              <p:par>
                                <p:cTn id="139" presetID="8" presetClass="emph" presetSubtype="0" fill="hold" nodeType="withEffect">
                                  <p:stCondLst>
                                    <p:cond delay="6000"/>
                                  </p:stCondLst>
                                  <p:childTnLst>
                                    <p:animRot by="90000">
                                      <p:cBhvr>
                                        <p:cTn id="140" dur="2000" fill="hold"/>
                                        <p:tgtEl>
                                          <p:spTgt spid="1037"/>
                                        </p:tgtEl>
                                        <p:attrNameLst>
                                          <p:attrName>r</p:attrName>
                                        </p:attrNameLst>
                                      </p:cBhvr>
                                    </p:animRot>
                                  </p:childTnLst>
                                </p:cTn>
                              </p:par>
                              <p:par>
                                <p:cTn id="141" presetID="8" presetClass="emph" presetSubtype="0" fill="hold" nodeType="withEffect">
                                  <p:stCondLst>
                                    <p:cond delay="0"/>
                                  </p:stCondLst>
                                  <p:childTnLst>
                                    <p:animRot by="240000">
                                      <p:cBhvr>
                                        <p:cTn id="142" dur="2000" fill="hold"/>
                                        <p:tgtEl>
                                          <p:spTgt spid="54"/>
                                        </p:tgtEl>
                                        <p:attrNameLst>
                                          <p:attrName>r</p:attrName>
                                        </p:attrNameLst>
                                      </p:cBhvr>
                                    </p:animRot>
                                  </p:childTnLst>
                                </p:cTn>
                              </p:par>
                              <p:par>
                                <p:cTn id="143" presetID="8" presetClass="emph" presetSubtype="0" fill="hold" nodeType="withEffect">
                                  <p:stCondLst>
                                    <p:cond delay="2000"/>
                                  </p:stCondLst>
                                  <p:childTnLst>
                                    <p:animRot by="-240000">
                                      <p:cBhvr>
                                        <p:cTn id="144" dur="2000" fill="hold"/>
                                        <p:tgtEl>
                                          <p:spTgt spid="54"/>
                                        </p:tgtEl>
                                        <p:attrNameLst>
                                          <p:attrName>r</p:attrName>
                                        </p:attrNameLst>
                                      </p:cBhvr>
                                    </p:animRot>
                                  </p:childTnLst>
                                </p:cTn>
                              </p:par>
                              <p:par>
                                <p:cTn id="145" presetID="8" presetClass="emph" presetSubtype="0" fill="hold" nodeType="withEffect">
                                  <p:stCondLst>
                                    <p:cond delay="4000"/>
                                  </p:stCondLst>
                                  <p:childTnLst>
                                    <p:animRot by="240000">
                                      <p:cBhvr>
                                        <p:cTn id="146" dur="2000" fill="hold"/>
                                        <p:tgtEl>
                                          <p:spTgt spid="54"/>
                                        </p:tgtEl>
                                        <p:attrNameLst>
                                          <p:attrName>r</p:attrName>
                                        </p:attrNameLst>
                                      </p:cBhvr>
                                    </p:animRot>
                                  </p:childTnLst>
                                </p:cTn>
                              </p:par>
                              <p:par>
                                <p:cTn id="147" presetID="8" presetClass="emph" presetSubtype="0" fill="hold" nodeType="withEffect">
                                  <p:stCondLst>
                                    <p:cond delay="6000"/>
                                  </p:stCondLst>
                                  <p:childTnLst>
                                    <p:animRot by="-240000">
                                      <p:cBhvr>
                                        <p:cTn id="148" dur="2000" fill="hold"/>
                                        <p:tgtEl>
                                          <p:spTgt spid="54"/>
                                        </p:tgtEl>
                                        <p:attrNameLst>
                                          <p:attrName>r</p:attrName>
                                        </p:attrNameLst>
                                      </p:cBhvr>
                                    </p:animRot>
                                  </p:childTnLst>
                                </p:cTn>
                              </p:par>
                              <p:par>
                                <p:cTn id="149" presetID="8" presetClass="emph" presetSubtype="0" fill="hold" nodeType="withEffect">
                                  <p:stCondLst>
                                    <p:cond delay="0"/>
                                  </p:stCondLst>
                                  <p:childTnLst>
                                    <p:animRot by="-90000">
                                      <p:cBhvr>
                                        <p:cTn id="150" dur="2000" fill="hold"/>
                                        <p:tgtEl>
                                          <p:spTgt spid="1040"/>
                                        </p:tgtEl>
                                        <p:attrNameLst>
                                          <p:attrName>r</p:attrName>
                                        </p:attrNameLst>
                                      </p:cBhvr>
                                    </p:animRot>
                                  </p:childTnLst>
                                </p:cTn>
                              </p:par>
                              <p:par>
                                <p:cTn id="151" presetID="8" presetClass="emph" presetSubtype="0" fill="hold" nodeType="withEffect">
                                  <p:stCondLst>
                                    <p:cond delay="2000"/>
                                  </p:stCondLst>
                                  <p:childTnLst>
                                    <p:animRot by="-90000">
                                      <p:cBhvr>
                                        <p:cTn id="152" dur="2000" fill="hold"/>
                                        <p:tgtEl>
                                          <p:spTgt spid="1040"/>
                                        </p:tgtEl>
                                        <p:attrNameLst>
                                          <p:attrName>r</p:attrName>
                                        </p:attrNameLst>
                                      </p:cBhvr>
                                    </p:animRot>
                                  </p:childTnLst>
                                </p:cTn>
                              </p:par>
                              <p:par>
                                <p:cTn id="153" presetID="8" presetClass="emph" presetSubtype="0" fill="hold" nodeType="withEffect">
                                  <p:stCondLst>
                                    <p:cond delay="4000"/>
                                  </p:stCondLst>
                                  <p:childTnLst>
                                    <p:animRot by="-90000">
                                      <p:cBhvr>
                                        <p:cTn id="154" dur="2000" fill="hold"/>
                                        <p:tgtEl>
                                          <p:spTgt spid="1040"/>
                                        </p:tgtEl>
                                        <p:attrNameLst>
                                          <p:attrName>r</p:attrName>
                                        </p:attrNameLst>
                                      </p:cBhvr>
                                    </p:animRot>
                                  </p:childTnLst>
                                </p:cTn>
                              </p:par>
                              <p:par>
                                <p:cTn id="155" presetID="8" presetClass="emph" presetSubtype="0" fill="hold" nodeType="withEffect">
                                  <p:stCondLst>
                                    <p:cond delay="6000"/>
                                  </p:stCondLst>
                                  <p:childTnLst>
                                    <p:animRot by="-90000">
                                      <p:cBhvr>
                                        <p:cTn id="156" dur="2000" fill="hold"/>
                                        <p:tgtEl>
                                          <p:spTgt spid="1040"/>
                                        </p:tgtEl>
                                        <p:attrNameLst>
                                          <p:attrName>r</p:attrName>
                                        </p:attrNameLst>
                                      </p:cBhvr>
                                    </p:animRot>
                                  </p:childTnLst>
                                </p:cTn>
                              </p:par>
                              <p:par>
                                <p:cTn id="157" presetID="8" presetClass="emph" presetSubtype="0" fill="hold" nodeType="withEffect">
                                  <p:stCondLst>
                                    <p:cond delay="0"/>
                                  </p:stCondLst>
                                  <p:childTnLst>
                                    <p:animRot by="210000">
                                      <p:cBhvr>
                                        <p:cTn id="158" dur="2000" fill="hold"/>
                                        <p:tgtEl>
                                          <p:spTgt spid="51"/>
                                        </p:tgtEl>
                                        <p:attrNameLst>
                                          <p:attrName>r</p:attrName>
                                        </p:attrNameLst>
                                      </p:cBhvr>
                                    </p:animRot>
                                  </p:childTnLst>
                                </p:cTn>
                              </p:par>
                              <p:par>
                                <p:cTn id="159" presetID="8" presetClass="emph" presetSubtype="0" fill="hold" nodeType="withEffect">
                                  <p:stCondLst>
                                    <p:cond delay="2000"/>
                                  </p:stCondLst>
                                  <p:childTnLst>
                                    <p:animRot by="-210000">
                                      <p:cBhvr>
                                        <p:cTn id="160" dur="2000" fill="hold"/>
                                        <p:tgtEl>
                                          <p:spTgt spid="51"/>
                                        </p:tgtEl>
                                        <p:attrNameLst>
                                          <p:attrName>r</p:attrName>
                                        </p:attrNameLst>
                                      </p:cBhvr>
                                    </p:animRot>
                                  </p:childTnLst>
                                </p:cTn>
                              </p:par>
                              <p:par>
                                <p:cTn id="161" presetID="8" presetClass="emph" presetSubtype="0" fill="hold" nodeType="withEffect">
                                  <p:stCondLst>
                                    <p:cond delay="4000"/>
                                  </p:stCondLst>
                                  <p:childTnLst>
                                    <p:animRot by="210000">
                                      <p:cBhvr>
                                        <p:cTn id="162" dur="2000" fill="hold"/>
                                        <p:tgtEl>
                                          <p:spTgt spid="51"/>
                                        </p:tgtEl>
                                        <p:attrNameLst>
                                          <p:attrName>r</p:attrName>
                                        </p:attrNameLst>
                                      </p:cBhvr>
                                    </p:animRot>
                                  </p:childTnLst>
                                </p:cTn>
                              </p:par>
                              <p:par>
                                <p:cTn id="163" presetID="8" presetClass="emph" presetSubtype="0" fill="hold" nodeType="withEffect">
                                  <p:stCondLst>
                                    <p:cond delay="6000"/>
                                  </p:stCondLst>
                                  <p:childTnLst>
                                    <p:animRot by="-210000">
                                      <p:cBhvr>
                                        <p:cTn id="164" dur="2000" fill="hold"/>
                                        <p:tgtEl>
                                          <p:spTgt spid="51"/>
                                        </p:tgtEl>
                                        <p:attrNameLst>
                                          <p:attrName>r</p:attrName>
                                        </p:attrNameLst>
                                      </p:cBhvr>
                                    </p:animRot>
                                  </p:childTnLst>
                                </p:cTn>
                              </p:par>
                              <p:par>
                                <p:cTn id="165" presetID="8" presetClass="emph" presetSubtype="0" fill="hold" nodeType="withEffect">
                                  <p:stCondLst>
                                    <p:cond delay="0"/>
                                  </p:stCondLst>
                                  <p:childTnLst>
                                    <p:animRot by="210000">
                                      <p:cBhvr>
                                        <p:cTn id="166" dur="2000" fill="hold"/>
                                        <p:tgtEl>
                                          <p:spTgt spid="1081"/>
                                        </p:tgtEl>
                                        <p:attrNameLst>
                                          <p:attrName>r</p:attrName>
                                        </p:attrNameLst>
                                      </p:cBhvr>
                                    </p:animRot>
                                  </p:childTnLst>
                                </p:cTn>
                              </p:par>
                              <p:par>
                                <p:cTn id="167" presetID="8" presetClass="emph" presetSubtype="0" fill="hold" nodeType="withEffect">
                                  <p:stCondLst>
                                    <p:cond delay="2000"/>
                                  </p:stCondLst>
                                  <p:childTnLst>
                                    <p:animRot by="-210000">
                                      <p:cBhvr>
                                        <p:cTn id="168" dur="2000" fill="hold"/>
                                        <p:tgtEl>
                                          <p:spTgt spid="1081"/>
                                        </p:tgtEl>
                                        <p:attrNameLst>
                                          <p:attrName>r</p:attrName>
                                        </p:attrNameLst>
                                      </p:cBhvr>
                                    </p:animRot>
                                  </p:childTnLst>
                                </p:cTn>
                              </p:par>
                              <p:par>
                                <p:cTn id="169" presetID="8" presetClass="emph" presetSubtype="0" fill="hold" nodeType="withEffect">
                                  <p:stCondLst>
                                    <p:cond delay="4000"/>
                                  </p:stCondLst>
                                  <p:childTnLst>
                                    <p:animRot by="210000">
                                      <p:cBhvr>
                                        <p:cTn id="170" dur="2000" fill="hold"/>
                                        <p:tgtEl>
                                          <p:spTgt spid="1081"/>
                                        </p:tgtEl>
                                        <p:attrNameLst>
                                          <p:attrName>r</p:attrName>
                                        </p:attrNameLst>
                                      </p:cBhvr>
                                    </p:animRot>
                                  </p:childTnLst>
                                </p:cTn>
                              </p:par>
                              <p:par>
                                <p:cTn id="171" presetID="8" presetClass="emph" presetSubtype="0" fill="hold" nodeType="withEffect">
                                  <p:stCondLst>
                                    <p:cond delay="6000"/>
                                  </p:stCondLst>
                                  <p:childTnLst>
                                    <p:animRot by="-210000">
                                      <p:cBhvr>
                                        <p:cTn id="172" dur="2000" fill="hold"/>
                                        <p:tgtEl>
                                          <p:spTgt spid="1081"/>
                                        </p:tgtEl>
                                        <p:attrNameLst>
                                          <p:attrName>r</p:attrName>
                                        </p:attrNameLst>
                                      </p:cBhvr>
                                    </p:animRot>
                                  </p:childTnLst>
                                </p:cTn>
                              </p:par>
                              <p:par>
                                <p:cTn id="173" presetID="8" presetClass="emph" presetSubtype="0" fill="hold" nodeType="withEffect">
                                  <p:stCondLst>
                                    <p:cond delay="0"/>
                                  </p:stCondLst>
                                  <p:childTnLst>
                                    <p:animRot by="210000">
                                      <p:cBhvr>
                                        <p:cTn id="174" dur="2000" fill="hold"/>
                                        <p:tgtEl>
                                          <p:spTgt spid="57"/>
                                        </p:tgtEl>
                                        <p:attrNameLst>
                                          <p:attrName>r</p:attrName>
                                        </p:attrNameLst>
                                      </p:cBhvr>
                                    </p:animRot>
                                  </p:childTnLst>
                                </p:cTn>
                              </p:par>
                              <p:par>
                                <p:cTn id="175" presetID="8" presetClass="emph" presetSubtype="0" fill="hold" nodeType="withEffect">
                                  <p:stCondLst>
                                    <p:cond delay="2000"/>
                                  </p:stCondLst>
                                  <p:childTnLst>
                                    <p:animRot by="-210000">
                                      <p:cBhvr>
                                        <p:cTn id="176" dur="2000" fill="hold"/>
                                        <p:tgtEl>
                                          <p:spTgt spid="57"/>
                                        </p:tgtEl>
                                        <p:attrNameLst>
                                          <p:attrName>r</p:attrName>
                                        </p:attrNameLst>
                                      </p:cBhvr>
                                    </p:animRot>
                                  </p:childTnLst>
                                </p:cTn>
                              </p:par>
                              <p:par>
                                <p:cTn id="177" presetID="8" presetClass="emph" presetSubtype="0" fill="hold" nodeType="withEffect">
                                  <p:stCondLst>
                                    <p:cond delay="4000"/>
                                  </p:stCondLst>
                                  <p:childTnLst>
                                    <p:animRot by="210000">
                                      <p:cBhvr>
                                        <p:cTn id="178" dur="2000" fill="hold"/>
                                        <p:tgtEl>
                                          <p:spTgt spid="57"/>
                                        </p:tgtEl>
                                        <p:attrNameLst>
                                          <p:attrName>r</p:attrName>
                                        </p:attrNameLst>
                                      </p:cBhvr>
                                    </p:animRot>
                                  </p:childTnLst>
                                </p:cTn>
                              </p:par>
                              <p:par>
                                <p:cTn id="179" presetID="8" presetClass="emph" presetSubtype="0" fill="hold" nodeType="withEffect">
                                  <p:stCondLst>
                                    <p:cond delay="6000"/>
                                  </p:stCondLst>
                                  <p:childTnLst>
                                    <p:animRot by="-210000">
                                      <p:cBhvr>
                                        <p:cTn id="180" dur="2000" fill="hold"/>
                                        <p:tgtEl>
                                          <p:spTgt spid="57"/>
                                        </p:tgtEl>
                                        <p:attrNameLst>
                                          <p:attrName>r</p:attrName>
                                        </p:attrNameLst>
                                      </p:cBhvr>
                                    </p:animRot>
                                  </p:childTnLst>
                                </p:cTn>
                              </p:par>
                              <p:par>
                                <p:cTn id="181" presetID="8" presetClass="emph" presetSubtype="0" fill="hold" nodeType="withEffect">
                                  <p:stCondLst>
                                    <p:cond delay="0"/>
                                  </p:stCondLst>
                                  <p:childTnLst>
                                    <p:animRot by="-30000">
                                      <p:cBhvr>
                                        <p:cTn id="182" dur="2000" fill="hold"/>
                                        <p:tgtEl>
                                          <p:spTgt spid="1052"/>
                                        </p:tgtEl>
                                        <p:attrNameLst>
                                          <p:attrName>r</p:attrName>
                                        </p:attrNameLst>
                                      </p:cBhvr>
                                    </p:animRot>
                                  </p:childTnLst>
                                </p:cTn>
                              </p:par>
                              <p:par>
                                <p:cTn id="183" presetID="8" presetClass="emph" presetSubtype="0" fill="hold" nodeType="withEffect">
                                  <p:stCondLst>
                                    <p:cond delay="2000"/>
                                  </p:stCondLst>
                                  <p:childTnLst>
                                    <p:animRot by="-30000">
                                      <p:cBhvr>
                                        <p:cTn id="184" dur="2000" fill="hold"/>
                                        <p:tgtEl>
                                          <p:spTgt spid="1052"/>
                                        </p:tgtEl>
                                        <p:attrNameLst>
                                          <p:attrName>r</p:attrName>
                                        </p:attrNameLst>
                                      </p:cBhvr>
                                    </p:animRot>
                                  </p:childTnLst>
                                </p:cTn>
                              </p:par>
                              <p:par>
                                <p:cTn id="185" presetID="8" presetClass="emph" presetSubtype="0" fill="hold" nodeType="withEffect">
                                  <p:stCondLst>
                                    <p:cond delay="4000"/>
                                  </p:stCondLst>
                                  <p:childTnLst>
                                    <p:animRot by="-30000">
                                      <p:cBhvr>
                                        <p:cTn id="186" dur="2000" fill="hold"/>
                                        <p:tgtEl>
                                          <p:spTgt spid="1052"/>
                                        </p:tgtEl>
                                        <p:attrNameLst>
                                          <p:attrName>r</p:attrName>
                                        </p:attrNameLst>
                                      </p:cBhvr>
                                    </p:animRot>
                                  </p:childTnLst>
                                </p:cTn>
                              </p:par>
                              <p:par>
                                <p:cTn id="187" presetID="8" presetClass="emph" presetSubtype="0" fill="hold" nodeType="withEffect">
                                  <p:stCondLst>
                                    <p:cond delay="6000"/>
                                  </p:stCondLst>
                                  <p:childTnLst>
                                    <p:animRot by="-30000">
                                      <p:cBhvr>
                                        <p:cTn id="188" dur="2000" fill="hold"/>
                                        <p:tgtEl>
                                          <p:spTgt spid="1052"/>
                                        </p:tgtEl>
                                        <p:attrNameLst>
                                          <p:attrName>r</p:attrName>
                                        </p:attrNameLst>
                                      </p:cBhvr>
                                    </p:animRot>
                                  </p:childTnLst>
                                </p:cTn>
                              </p:par>
                              <p:par>
                                <p:cTn id="189" presetID="8" presetClass="emph" presetSubtype="0" fill="hold" nodeType="withEffect">
                                  <p:stCondLst>
                                    <p:cond delay="0"/>
                                  </p:stCondLst>
                                  <p:childTnLst>
                                    <p:animRot by="180000">
                                      <p:cBhvr>
                                        <p:cTn id="190" dur="2000" fill="hold"/>
                                        <p:tgtEl>
                                          <p:spTgt spid="1078"/>
                                        </p:tgtEl>
                                        <p:attrNameLst>
                                          <p:attrName>r</p:attrName>
                                        </p:attrNameLst>
                                      </p:cBhvr>
                                    </p:animRot>
                                  </p:childTnLst>
                                </p:cTn>
                              </p:par>
                              <p:par>
                                <p:cTn id="191" presetID="8" presetClass="emph" presetSubtype="0" fill="hold" nodeType="withEffect">
                                  <p:stCondLst>
                                    <p:cond delay="2000"/>
                                  </p:stCondLst>
                                  <p:childTnLst>
                                    <p:animRot by="-180000">
                                      <p:cBhvr>
                                        <p:cTn id="192" dur="2000" fill="hold"/>
                                        <p:tgtEl>
                                          <p:spTgt spid="1078"/>
                                        </p:tgtEl>
                                        <p:attrNameLst>
                                          <p:attrName>r</p:attrName>
                                        </p:attrNameLst>
                                      </p:cBhvr>
                                    </p:animRot>
                                  </p:childTnLst>
                                </p:cTn>
                              </p:par>
                              <p:par>
                                <p:cTn id="193" presetID="8" presetClass="emph" presetSubtype="0" fill="hold" nodeType="withEffect">
                                  <p:stCondLst>
                                    <p:cond delay="4000"/>
                                  </p:stCondLst>
                                  <p:childTnLst>
                                    <p:animRot by="180000">
                                      <p:cBhvr>
                                        <p:cTn id="194" dur="2000" fill="hold"/>
                                        <p:tgtEl>
                                          <p:spTgt spid="1078"/>
                                        </p:tgtEl>
                                        <p:attrNameLst>
                                          <p:attrName>r</p:attrName>
                                        </p:attrNameLst>
                                      </p:cBhvr>
                                    </p:animRot>
                                  </p:childTnLst>
                                </p:cTn>
                              </p:par>
                              <p:par>
                                <p:cTn id="195" presetID="8" presetClass="emph" presetSubtype="0" fill="hold" nodeType="withEffect">
                                  <p:stCondLst>
                                    <p:cond delay="6000"/>
                                  </p:stCondLst>
                                  <p:childTnLst>
                                    <p:animRot by="-180000">
                                      <p:cBhvr>
                                        <p:cTn id="196" dur="2000" fill="hold"/>
                                        <p:tgtEl>
                                          <p:spTgt spid="1078"/>
                                        </p:tgtEl>
                                        <p:attrNameLst>
                                          <p:attrName>r</p:attrName>
                                        </p:attrNameLst>
                                      </p:cBhvr>
                                    </p:animRot>
                                  </p:childTnLst>
                                </p:cTn>
                              </p:par>
                              <p:par>
                                <p:cTn id="197" presetID="8" presetClass="emph" presetSubtype="0" fill="hold" nodeType="withEffect">
                                  <p:stCondLst>
                                    <p:cond delay="0"/>
                                  </p:stCondLst>
                                  <p:childTnLst>
                                    <p:animRot by="180000">
                                      <p:cBhvr>
                                        <p:cTn id="198" dur="2000" fill="hold"/>
                                        <p:tgtEl>
                                          <p:spTgt spid="1093"/>
                                        </p:tgtEl>
                                        <p:attrNameLst>
                                          <p:attrName>r</p:attrName>
                                        </p:attrNameLst>
                                      </p:cBhvr>
                                    </p:animRot>
                                  </p:childTnLst>
                                </p:cTn>
                              </p:par>
                              <p:par>
                                <p:cTn id="199" presetID="8" presetClass="emph" presetSubtype="0" fill="hold" nodeType="withEffect">
                                  <p:stCondLst>
                                    <p:cond delay="2000"/>
                                  </p:stCondLst>
                                  <p:childTnLst>
                                    <p:animRot by="-180000">
                                      <p:cBhvr>
                                        <p:cTn id="200" dur="2000" fill="hold"/>
                                        <p:tgtEl>
                                          <p:spTgt spid="1093"/>
                                        </p:tgtEl>
                                        <p:attrNameLst>
                                          <p:attrName>r</p:attrName>
                                        </p:attrNameLst>
                                      </p:cBhvr>
                                    </p:animRot>
                                  </p:childTnLst>
                                </p:cTn>
                              </p:par>
                              <p:par>
                                <p:cTn id="201" presetID="8" presetClass="emph" presetSubtype="0" fill="hold" nodeType="withEffect">
                                  <p:stCondLst>
                                    <p:cond delay="4000"/>
                                  </p:stCondLst>
                                  <p:childTnLst>
                                    <p:animRot by="180000">
                                      <p:cBhvr>
                                        <p:cTn id="202" dur="2000" fill="hold"/>
                                        <p:tgtEl>
                                          <p:spTgt spid="1093"/>
                                        </p:tgtEl>
                                        <p:attrNameLst>
                                          <p:attrName>r</p:attrName>
                                        </p:attrNameLst>
                                      </p:cBhvr>
                                    </p:animRot>
                                  </p:childTnLst>
                                </p:cTn>
                              </p:par>
                              <p:par>
                                <p:cTn id="203" presetID="8" presetClass="emph" presetSubtype="0" fill="hold" nodeType="withEffect">
                                  <p:stCondLst>
                                    <p:cond delay="6000"/>
                                  </p:stCondLst>
                                  <p:childTnLst>
                                    <p:animRot by="-180000">
                                      <p:cBhvr>
                                        <p:cTn id="204" dur="2000" fill="hold"/>
                                        <p:tgtEl>
                                          <p:spTgt spid="1093"/>
                                        </p:tgtEl>
                                        <p:attrNameLst>
                                          <p:attrName>r</p:attrName>
                                        </p:attrNameLst>
                                      </p:cBhvr>
                                    </p:animRot>
                                  </p:childTnLst>
                                </p:cTn>
                              </p:par>
                              <p:par>
                                <p:cTn id="205" presetID="8" presetClass="emph" presetSubtype="0" fill="hold" nodeType="withEffect">
                                  <p:stCondLst>
                                    <p:cond delay="0"/>
                                  </p:stCondLst>
                                  <p:childTnLst>
                                    <p:animRot by="150000">
                                      <p:cBhvr>
                                        <p:cTn id="206" dur="2000" fill="hold"/>
                                        <p:tgtEl>
                                          <p:spTgt spid="1090"/>
                                        </p:tgtEl>
                                        <p:attrNameLst>
                                          <p:attrName>r</p:attrName>
                                        </p:attrNameLst>
                                      </p:cBhvr>
                                    </p:animRot>
                                  </p:childTnLst>
                                </p:cTn>
                              </p:par>
                              <p:par>
                                <p:cTn id="207" presetID="8" presetClass="emph" presetSubtype="0" fill="hold" nodeType="withEffect">
                                  <p:stCondLst>
                                    <p:cond delay="2000"/>
                                  </p:stCondLst>
                                  <p:childTnLst>
                                    <p:animRot by="-150000">
                                      <p:cBhvr>
                                        <p:cTn id="208" dur="2000" fill="hold"/>
                                        <p:tgtEl>
                                          <p:spTgt spid="1090"/>
                                        </p:tgtEl>
                                        <p:attrNameLst>
                                          <p:attrName>r</p:attrName>
                                        </p:attrNameLst>
                                      </p:cBhvr>
                                    </p:animRot>
                                  </p:childTnLst>
                                </p:cTn>
                              </p:par>
                              <p:par>
                                <p:cTn id="209" presetID="8" presetClass="emph" presetSubtype="0" fill="hold" nodeType="withEffect">
                                  <p:stCondLst>
                                    <p:cond delay="4000"/>
                                  </p:stCondLst>
                                  <p:childTnLst>
                                    <p:animRot by="150000">
                                      <p:cBhvr>
                                        <p:cTn id="210" dur="2000" fill="hold"/>
                                        <p:tgtEl>
                                          <p:spTgt spid="1090"/>
                                        </p:tgtEl>
                                        <p:attrNameLst>
                                          <p:attrName>r</p:attrName>
                                        </p:attrNameLst>
                                      </p:cBhvr>
                                    </p:animRot>
                                  </p:childTnLst>
                                </p:cTn>
                              </p:par>
                              <p:par>
                                <p:cTn id="211" presetID="8" presetClass="emph" presetSubtype="0" fill="hold" nodeType="withEffect">
                                  <p:stCondLst>
                                    <p:cond delay="6000"/>
                                  </p:stCondLst>
                                  <p:childTnLst>
                                    <p:animRot by="-150000">
                                      <p:cBhvr>
                                        <p:cTn id="212" dur="2000" fill="hold"/>
                                        <p:tgtEl>
                                          <p:spTgt spid="1090"/>
                                        </p:tgtEl>
                                        <p:attrNameLst>
                                          <p:attrName>r</p:attrName>
                                        </p:attrNameLst>
                                      </p:cBhvr>
                                    </p:animRot>
                                  </p:childTnLst>
                                </p:cTn>
                              </p:par>
                              <p:par>
                                <p:cTn id="213" presetID="8" presetClass="emph" presetSubtype="0" fill="hold" nodeType="withEffect">
                                  <p:stCondLst>
                                    <p:cond delay="0"/>
                                  </p:stCondLst>
                                  <p:childTnLst>
                                    <p:animRot by="90000">
                                      <p:cBhvr>
                                        <p:cTn id="214" dur="2000" fill="hold"/>
                                        <p:tgtEl>
                                          <p:spTgt spid="1063"/>
                                        </p:tgtEl>
                                        <p:attrNameLst>
                                          <p:attrName>r</p:attrName>
                                        </p:attrNameLst>
                                      </p:cBhvr>
                                    </p:animRot>
                                  </p:childTnLst>
                                </p:cTn>
                              </p:par>
                              <p:par>
                                <p:cTn id="215" presetID="8" presetClass="emph" presetSubtype="0" fill="hold" nodeType="withEffect">
                                  <p:stCondLst>
                                    <p:cond delay="2000"/>
                                  </p:stCondLst>
                                  <p:childTnLst>
                                    <p:animRot by="-90000">
                                      <p:cBhvr>
                                        <p:cTn id="216" dur="2000" fill="hold"/>
                                        <p:tgtEl>
                                          <p:spTgt spid="1063"/>
                                        </p:tgtEl>
                                        <p:attrNameLst>
                                          <p:attrName>r</p:attrName>
                                        </p:attrNameLst>
                                      </p:cBhvr>
                                    </p:animRot>
                                  </p:childTnLst>
                                </p:cTn>
                              </p:par>
                              <p:par>
                                <p:cTn id="217" presetID="8" presetClass="emph" presetSubtype="0" fill="hold" nodeType="withEffect">
                                  <p:stCondLst>
                                    <p:cond delay="4000"/>
                                  </p:stCondLst>
                                  <p:childTnLst>
                                    <p:animRot by="90000">
                                      <p:cBhvr>
                                        <p:cTn id="218" dur="2000" fill="hold"/>
                                        <p:tgtEl>
                                          <p:spTgt spid="1063"/>
                                        </p:tgtEl>
                                        <p:attrNameLst>
                                          <p:attrName>r</p:attrName>
                                        </p:attrNameLst>
                                      </p:cBhvr>
                                    </p:animRot>
                                  </p:childTnLst>
                                </p:cTn>
                              </p:par>
                              <p:par>
                                <p:cTn id="219" presetID="8" presetClass="emph" presetSubtype="0" fill="hold" nodeType="withEffect">
                                  <p:stCondLst>
                                    <p:cond delay="6000"/>
                                  </p:stCondLst>
                                  <p:childTnLst>
                                    <p:animRot by="-90000">
                                      <p:cBhvr>
                                        <p:cTn id="220" dur="2000" fill="hold"/>
                                        <p:tgtEl>
                                          <p:spTgt spid="1063"/>
                                        </p:tgtEl>
                                        <p:attrNameLst>
                                          <p:attrName>r</p:attrName>
                                        </p:attrNameLst>
                                      </p:cBhvr>
                                    </p:animRot>
                                  </p:childTnLst>
                                </p:cTn>
                              </p:par>
                              <p:par>
                                <p:cTn id="221" presetID="8" presetClass="emph" presetSubtype="0" fill="hold" nodeType="withEffect">
                                  <p:stCondLst>
                                    <p:cond delay="0"/>
                                  </p:stCondLst>
                                  <p:childTnLst>
                                    <p:animRot by="150000">
                                      <p:cBhvr>
                                        <p:cTn id="222" dur="2000" fill="hold"/>
                                        <p:tgtEl>
                                          <p:spTgt spid="1046"/>
                                        </p:tgtEl>
                                        <p:attrNameLst>
                                          <p:attrName>r</p:attrName>
                                        </p:attrNameLst>
                                      </p:cBhvr>
                                    </p:animRot>
                                  </p:childTnLst>
                                </p:cTn>
                              </p:par>
                              <p:par>
                                <p:cTn id="223" presetID="8" presetClass="emph" presetSubtype="0" fill="hold" nodeType="withEffect">
                                  <p:stCondLst>
                                    <p:cond delay="2000"/>
                                  </p:stCondLst>
                                  <p:childTnLst>
                                    <p:animRot by="-150000">
                                      <p:cBhvr>
                                        <p:cTn id="224" dur="2000" fill="hold"/>
                                        <p:tgtEl>
                                          <p:spTgt spid="1046"/>
                                        </p:tgtEl>
                                        <p:attrNameLst>
                                          <p:attrName>r</p:attrName>
                                        </p:attrNameLst>
                                      </p:cBhvr>
                                    </p:animRot>
                                  </p:childTnLst>
                                </p:cTn>
                              </p:par>
                              <p:par>
                                <p:cTn id="225" presetID="8" presetClass="emph" presetSubtype="0" fill="hold" nodeType="withEffect">
                                  <p:stCondLst>
                                    <p:cond delay="4000"/>
                                  </p:stCondLst>
                                  <p:childTnLst>
                                    <p:animRot by="150000">
                                      <p:cBhvr>
                                        <p:cTn id="226" dur="2000" fill="hold"/>
                                        <p:tgtEl>
                                          <p:spTgt spid="1046"/>
                                        </p:tgtEl>
                                        <p:attrNameLst>
                                          <p:attrName>r</p:attrName>
                                        </p:attrNameLst>
                                      </p:cBhvr>
                                    </p:animRot>
                                  </p:childTnLst>
                                </p:cTn>
                              </p:par>
                              <p:par>
                                <p:cTn id="227" presetID="8" presetClass="emph" presetSubtype="0" fill="hold" nodeType="withEffect">
                                  <p:stCondLst>
                                    <p:cond delay="6000"/>
                                  </p:stCondLst>
                                  <p:childTnLst>
                                    <p:animRot by="-150000">
                                      <p:cBhvr>
                                        <p:cTn id="228" dur="2000" fill="hold"/>
                                        <p:tgtEl>
                                          <p:spTgt spid="104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4"/>
          <p:cNvSpPr txBox="1"/>
          <p:nvPr/>
        </p:nvSpPr>
        <p:spPr>
          <a:xfrm>
            <a:off x="5360348" y="1038696"/>
            <a:ext cx="5503597" cy="156966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4800" b="0" i="0" u="none" strike="noStrike" kern="0" cap="none" spc="0" normalizeH="0" baseline="0" noProof="0" dirty="0" smtClean="0">
                <a:ln>
                  <a:noFill/>
                </a:ln>
                <a:solidFill>
                  <a:srgbClr val="30B9EC"/>
                </a:solidFill>
                <a:effectLst/>
                <a:uLnTx/>
                <a:uFillTx/>
                <a:latin typeface="+mj-lt"/>
                <a:ea typeface="微软雅黑" panose="020B0503020204020204" charset="-122"/>
                <a:cs typeface="Impact" panose="020B0806030902050204"/>
              </a:rPr>
              <a:t>WHO AM I </a:t>
            </a:r>
          </a:p>
          <a:p>
            <a:pPr marL="0" marR="0" lvl="0" indent="0" defTabSz="914400" eaLnBrk="1" fontAlgn="auto" latinLnBrk="0" hangingPunct="1">
              <a:lnSpc>
                <a:spcPct val="100000"/>
              </a:lnSpc>
              <a:spcBef>
                <a:spcPts val="0"/>
              </a:spcBef>
              <a:spcAft>
                <a:spcPts val="0"/>
              </a:spcAft>
              <a:buClrTx/>
              <a:buSzTx/>
              <a:buFontTx/>
              <a:buNone/>
              <a:defRPr/>
            </a:pPr>
            <a:r>
              <a:rPr kumimoji="1" lang="zh-CN" altLang="en-US" sz="4800" b="1" i="0" u="none" strike="noStrike" kern="0" cap="none" spc="0" normalizeH="0" baseline="0" noProof="0" dirty="0" smtClean="0">
                <a:ln>
                  <a:noFill/>
                </a:ln>
                <a:solidFill>
                  <a:srgbClr val="30B9EC"/>
                </a:solidFill>
                <a:effectLst/>
                <a:uLnTx/>
                <a:uFillTx/>
                <a:latin typeface="+mj-lt"/>
                <a:ea typeface="微软雅黑" panose="020B0503020204020204" charset="-122"/>
                <a:cs typeface="Impact" panose="020B0806030902050204"/>
              </a:rPr>
              <a:t>我是</a:t>
            </a:r>
            <a:r>
              <a:rPr kumimoji="1" lang="zh-CN" altLang="en-US" sz="4800" b="1" i="0" u="none" strike="noStrike" kern="0" cap="none" spc="0" normalizeH="0" baseline="0" noProof="0" dirty="0">
                <a:ln>
                  <a:noFill/>
                </a:ln>
                <a:solidFill>
                  <a:srgbClr val="30B9EC"/>
                </a:solidFill>
                <a:effectLst/>
                <a:uLnTx/>
                <a:uFillTx/>
                <a:latin typeface="+mj-lt"/>
                <a:ea typeface="微软雅黑" panose="020B0503020204020204" charset="-122"/>
                <a:cs typeface="Impact" panose="020B0806030902050204"/>
              </a:rPr>
              <a:t>谁</a:t>
            </a:r>
          </a:p>
        </p:txBody>
      </p:sp>
      <p:grpSp>
        <p:nvGrpSpPr>
          <p:cNvPr id="2" name="组合 1"/>
          <p:cNvGrpSpPr/>
          <p:nvPr/>
        </p:nvGrpSpPr>
        <p:grpSpPr>
          <a:xfrm>
            <a:off x="1050697" y="1615456"/>
            <a:ext cx="3550992" cy="3550992"/>
            <a:chOff x="1231002" y="1710628"/>
            <a:chExt cx="3550992" cy="3550992"/>
          </a:xfrm>
        </p:grpSpPr>
        <p:grpSp>
          <p:nvGrpSpPr>
            <p:cNvPr id="16" name="组合 15"/>
            <p:cNvGrpSpPr/>
            <p:nvPr/>
          </p:nvGrpSpPr>
          <p:grpSpPr>
            <a:xfrm>
              <a:off x="1231002" y="1710628"/>
              <a:ext cx="3550992" cy="3550992"/>
              <a:chOff x="1411977" y="1399232"/>
              <a:chExt cx="3550992" cy="3550992"/>
            </a:xfrm>
          </p:grpSpPr>
          <p:sp>
            <p:nvSpPr>
              <p:cNvPr id="17" name="空心弧 16"/>
              <p:cNvSpPr/>
              <p:nvPr/>
            </p:nvSpPr>
            <p:spPr>
              <a:xfrm rot="16200000">
                <a:off x="1411977" y="1399232"/>
                <a:ext cx="3550992" cy="3550992"/>
              </a:xfrm>
              <a:prstGeom prst="blockArc">
                <a:avLst>
                  <a:gd name="adj1" fmla="val 4719989"/>
                  <a:gd name="adj2" fmla="val 21446483"/>
                  <a:gd name="adj3" fmla="val 5649"/>
                </a:avLst>
              </a:prstGeom>
              <a:solidFill>
                <a:srgbClr val="30B9EC"/>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8" name="椭圆 17"/>
              <p:cNvSpPr/>
              <p:nvPr/>
            </p:nvSpPr>
            <p:spPr>
              <a:xfrm>
                <a:off x="1497110" y="1484364"/>
                <a:ext cx="3380729" cy="3380729"/>
              </a:xfrm>
              <a:prstGeom prst="ellipse">
                <a:avLst/>
              </a:prstGeom>
              <a:noFill/>
              <a:ln w="38100" cap="flat" cmpd="sng" algn="ctr">
                <a:solidFill>
                  <a:srgbClr val="30B9E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sp>
          <p:nvSpPr>
            <p:cNvPr id="21" name="椭圆 20"/>
            <p:cNvSpPr/>
            <p:nvPr/>
          </p:nvSpPr>
          <p:spPr>
            <a:xfrm>
              <a:off x="1542398" y="2022024"/>
              <a:ext cx="2928197" cy="2928197"/>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6350" cap="flat" cmpd="sng" algn="ctr">
              <a:solidFill>
                <a:srgbClr val="30B9E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grpSp>
        <p:nvGrpSpPr>
          <p:cNvPr id="3" name="组合 2"/>
          <p:cNvGrpSpPr/>
          <p:nvPr/>
        </p:nvGrpSpPr>
        <p:grpSpPr>
          <a:xfrm>
            <a:off x="5427023" y="2779015"/>
            <a:ext cx="5822002" cy="2862322"/>
            <a:chOff x="5427023" y="2779015"/>
            <a:chExt cx="5822002" cy="2862322"/>
          </a:xfrm>
        </p:grpSpPr>
        <p:sp>
          <p:nvSpPr>
            <p:cNvPr id="20" name="文本框 5"/>
            <p:cNvSpPr txBox="1"/>
            <p:nvPr/>
          </p:nvSpPr>
          <p:spPr>
            <a:xfrm>
              <a:off x="5427023" y="2779015"/>
              <a:ext cx="5632863" cy="2834640"/>
            </a:xfrm>
            <a:prstGeom prst="rect">
              <a:avLst/>
            </a:prstGeom>
            <a:noFill/>
          </p:spPr>
          <p:txBody>
            <a:bodyPr wrap="square" rtlCol="0">
              <a:spAutoFit/>
            </a:bodyPr>
            <a:lstStyle/>
            <a:p>
              <a:pPr lvl="0" defTabSz="914400">
                <a:lnSpc>
                  <a:spcPct val="200000"/>
                </a:lnSpc>
              </a:pPr>
              <a:r>
                <a:rPr lang="zh-CN" altLang="en-US" b="1" kern="0" dirty="0">
                  <a:solidFill>
                    <a:schemeClr val="tx1">
                      <a:lumMod val="75000"/>
                      <a:lumOff val="25000"/>
                    </a:schemeClr>
                  </a:solidFill>
                  <a:latin typeface="微软雅黑" panose="020B0503020204020204" charset="-122"/>
                  <a:ea typeface="微软雅黑" panose="020B0503020204020204" charset="-122"/>
                </a:rPr>
                <a:t>姓名</a:t>
              </a:r>
              <a:r>
                <a:rPr lang="zh-CN" altLang="en-US" b="1" kern="0" dirty="0" smtClean="0">
                  <a:solidFill>
                    <a:schemeClr val="tx1">
                      <a:lumMod val="75000"/>
                      <a:lumOff val="25000"/>
                    </a:schemeClr>
                  </a:solidFill>
                  <a:latin typeface="微软雅黑" panose="020B0503020204020204" charset="-122"/>
                  <a:ea typeface="微软雅黑" panose="020B0503020204020204" charset="-122"/>
                </a:rPr>
                <a:t>：亮亮图文</a:t>
              </a:r>
              <a:r>
                <a:rPr lang="zh-CN" altLang="en-US" kern="0" dirty="0">
                  <a:solidFill>
                    <a:schemeClr val="tx1">
                      <a:lumMod val="75000"/>
                      <a:lumOff val="25000"/>
                    </a:schemeClr>
                  </a:solidFill>
                  <a:latin typeface="微软雅黑" panose="020B0503020204020204" charset="-122"/>
                  <a:ea typeface="微软雅黑" panose="020B0503020204020204" charset="-122"/>
                </a:rPr>
                <a:t/>
              </a:r>
              <a:br>
                <a:rPr lang="zh-CN" altLang="en-US" kern="0" dirty="0">
                  <a:solidFill>
                    <a:schemeClr val="tx1">
                      <a:lumMod val="75000"/>
                      <a:lumOff val="25000"/>
                    </a:schemeClr>
                  </a:solidFill>
                  <a:latin typeface="微软雅黑" panose="020B0503020204020204" charset="-122"/>
                  <a:ea typeface="微软雅黑" panose="020B0503020204020204" charset="-122"/>
                </a:rPr>
              </a:br>
              <a:r>
                <a:rPr lang="zh-CN" altLang="en-US" b="1" kern="0" dirty="0">
                  <a:solidFill>
                    <a:schemeClr val="tx1">
                      <a:lumMod val="75000"/>
                      <a:lumOff val="25000"/>
                    </a:schemeClr>
                  </a:solidFill>
                  <a:latin typeface="微软雅黑" panose="020B0503020204020204" charset="-122"/>
                  <a:ea typeface="微软雅黑" panose="020B0503020204020204" charset="-122"/>
                </a:rPr>
                <a:t>年龄</a:t>
              </a:r>
              <a:r>
                <a:rPr lang="zh-CN" altLang="en-US" b="1" kern="0" dirty="0" smtClean="0">
                  <a:solidFill>
                    <a:schemeClr val="tx1">
                      <a:lumMod val="75000"/>
                      <a:lumOff val="25000"/>
                    </a:schemeClr>
                  </a:solidFill>
                  <a:latin typeface="微软雅黑" panose="020B0503020204020204" charset="-122"/>
                  <a:ea typeface="微软雅黑" panose="020B0503020204020204" charset="-122"/>
                </a:rPr>
                <a:t>：</a:t>
              </a:r>
              <a:r>
                <a:rPr lang="en-US" altLang="zh-CN" kern="0" dirty="0" smtClean="0">
                  <a:solidFill>
                    <a:schemeClr val="tx1">
                      <a:lumMod val="75000"/>
                      <a:lumOff val="25000"/>
                    </a:schemeClr>
                  </a:solidFill>
                  <a:latin typeface="微软雅黑" panose="020B0503020204020204" charset="-122"/>
                  <a:ea typeface="微软雅黑" panose="020B0503020204020204" charset="-122"/>
                </a:rPr>
                <a:t>25</a:t>
              </a:r>
              <a:r>
                <a:rPr lang="zh-CN" altLang="en-US" kern="0" dirty="0">
                  <a:solidFill>
                    <a:schemeClr val="tx1">
                      <a:lumMod val="75000"/>
                      <a:lumOff val="25000"/>
                    </a:schemeClr>
                  </a:solidFill>
                  <a:latin typeface="微软雅黑" panose="020B0503020204020204" charset="-122"/>
                  <a:ea typeface="微软雅黑" panose="020B0503020204020204" charset="-122"/>
                </a:rPr>
                <a:t/>
              </a:r>
              <a:br>
                <a:rPr lang="zh-CN" altLang="en-US" kern="0" dirty="0">
                  <a:solidFill>
                    <a:schemeClr val="tx1">
                      <a:lumMod val="75000"/>
                      <a:lumOff val="25000"/>
                    </a:schemeClr>
                  </a:solidFill>
                  <a:latin typeface="微软雅黑" panose="020B0503020204020204" charset="-122"/>
                  <a:ea typeface="微软雅黑" panose="020B0503020204020204" charset="-122"/>
                </a:rPr>
              </a:br>
              <a:r>
                <a:rPr lang="zh-CN" altLang="en-US" b="1" kern="0" dirty="0">
                  <a:solidFill>
                    <a:schemeClr val="tx1">
                      <a:lumMod val="75000"/>
                      <a:lumOff val="25000"/>
                    </a:schemeClr>
                  </a:solidFill>
                  <a:latin typeface="微软雅黑" panose="020B0503020204020204" charset="-122"/>
                  <a:ea typeface="微软雅黑" panose="020B0503020204020204" charset="-122"/>
                </a:rPr>
                <a:t>家乡</a:t>
              </a:r>
              <a:r>
                <a:rPr lang="zh-CN" altLang="en-US" b="1" kern="0" dirty="0" smtClean="0">
                  <a:solidFill>
                    <a:schemeClr val="tx1">
                      <a:lumMod val="75000"/>
                      <a:lumOff val="25000"/>
                    </a:schemeClr>
                  </a:solidFill>
                  <a:latin typeface="微软雅黑" panose="020B0503020204020204" charset="-122"/>
                  <a:ea typeface="微软雅黑" panose="020B0503020204020204" charset="-122"/>
                </a:rPr>
                <a:t>：</a:t>
              </a:r>
              <a:r>
                <a:rPr lang="zh-CN" altLang="en-US" kern="0" dirty="0" smtClean="0">
                  <a:solidFill>
                    <a:schemeClr val="tx1">
                      <a:lumMod val="75000"/>
                      <a:lumOff val="25000"/>
                    </a:schemeClr>
                  </a:solidFill>
                  <a:latin typeface="微软雅黑" panose="020B0503020204020204" charset="-122"/>
                  <a:ea typeface="微软雅黑" panose="020B0503020204020204" charset="-122"/>
                </a:rPr>
                <a:t>上海市嘉定区</a:t>
              </a:r>
              <a:endParaRPr lang="en-US" altLang="zh-CN" kern="0" dirty="0" smtClean="0">
                <a:solidFill>
                  <a:schemeClr val="tx1">
                    <a:lumMod val="75000"/>
                    <a:lumOff val="25000"/>
                  </a:schemeClr>
                </a:solidFill>
                <a:latin typeface="微软雅黑" panose="020B0503020204020204" charset="-122"/>
                <a:ea typeface="微软雅黑" panose="020B0503020204020204" charset="-122"/>
              </a:endParaRPr>
            </a:p>
            <a:p>
              <a:pPr lvl="0" defTabSz="914400">
                <a:lnSpc>
                  <a:spcPct val="200000"/>
                </a:lnSpc>
              </a:pPr>
              <a:r>
                <a:rPr lang="zh-CN" altLang="en-US" b="1" kern="0" dirty="0" smtClean="0">
                  <a:solidFill>
                    <a:schemeClr val="tx1">
                      <a:lumMod val="75000"/>
                      <a:lumOff val="25000"/>
                    </a:schemeClr>
                  </a:solidFill>
                  <a:latin typeface="微软雅黑" panose="020B0503020204020204" charset="-122"/>
                  <a:ea typeface="微软雅黑" panose="020B0503020204020204" charset="-122"/>
                </a:rPr>
                <a:t>学校：广州</a:t>
              </a:r>
              <a:r>
                <a:rPr lang="zh-CN" altLang="en-US" kern="0" dirty="0" smtClean="0">
                  <a:solidFill>
                    <a:schemeClr val="tx1">
                      <a:lumMod val="75000"/>
                      <a:lumOff val="25000"/>
                    </a:schemeClr>
                  </a:solidFill>
                  <a:latin typeface="微软雅黑" panose="020B0503020204020204" charset="-122"/>
                  <a:ea typeface="微软雅黑" panose="020B0503020204020204" charset="-122"/>
                </a:rPr>
                <a:t>大学</a:t>
              </a:r>
              <a:r>
                <a:rPr lang="zh-CN" altLang="en-US" kern="0" dirty="0">
                  <a:solidFill>
                    <a:schemeClr val="tx1">
                      <a:lumMod val="75000"/>
                      <a:lumOff val="25000"/>
                    </a:schemeClr>
                  </a:solidFill>
                  <a:latin typeface="微软雅黑" panose="020B0503020204020204" charset="-122"/>
                  <a:ea typeface="微软雅黑" panose="020B0503020204020204" charset="-122"/>
                </a:rPr>
                <a:t/>
              </a:r>
              <a:br>
                <a:rPr lang="zh-CN" altLang="en-US" kern="0" dirty="0">
                  <a:solidFill>
                    <a:schemeClr val="tx1">
                      <a:lumMod val="75000"/>
                      <a:lumOff val="25000"/>
                    </a:schemeClr>
                  </a:solidFill>
                  <a:latin typeface="微软雅黑" panose="020B0503020204020204" charset="-122"/>
                  <a:ea typeface="微软雅黑" panose="020B0503020204020204" charset="-122"/>
                </a:rPr>
              </a:br>
              <a:r>
                <a:rPr lang="zh-CN" altLang="en-US" b="1" kern="0" dirty="0" smtClean="0">
                  <a:solidFill>
                    <a:schemeClr val="tx1">
                      <a:lumMod val="75000"/>
                      <a:lumOff val="25000"/>
                    </a:schemeClr>
                  </a:solidFill>
                  <a:latin typeface="微软雅黑" panose="020B0503020204020204" charset="-122"/>
                  <a:ea typeface="微软雅黑" panose="020B0503020204020204" charset="-122"/>
                </a:rPr>
                <a:t>座右铭</a:t>
              </a:r>
              <a:r>
                <a:rPr lang="zh-CN" altLang="en-US" b="1" kern="0" dirty="0">
                  <a:solidFill>
                    <a:schemeClr val="tx1">
                      <a:lumMod val="75000"/>
                      <a:lumOff val="25000"/>
                    </a:schemeClr>
                  </a:solidFill>
                  <a:latin typeface="微软雅黑" panose="020B0503020204020204" charset="-122"/>
                  <a:ea typeface="微软雅黑" panose="020B0503020204020204" charset="-122"/>
                </a:rPr>
                <a:t>：</a:t>
              </a:r>
              <a:r>
                <a:rPr lang="zh-CN" altLang="en-US" kern="0" dirty="0">
                  <a:solidFill>
                    <a:schemeClr val="tx1">
                      <a:lumMod val="75000"/>
                      <a:lumOff val="25000"/>
                    </a:schemeClr>
                  </a:solidFill>
                  <a:latin typeface="微软雅黑" panose="020B0503020204020204" charset="-122"/>
                  <a:ea typeface="微软雅黑" panose="020B0503020204020204" charset="-122"/>
                </a:rPr>
                <a:t>每天告诉自己一次</a:t>
              </a:r>
              <a:r>
                <a:rPr lang="zh-CN" altLang="en-US" kern="0" dirty="0" smtClean="0">
                  <a:solidFill>
                    <a:schemeClr val="tx1">
                      <a:lumMod val="75000"/>
                      <a:lumOff val="25000"/>
                    </a:schemeClr>
                  </a:solidFill>
                  <a:latin typeface="微软雅黑" panose="020B0503020204020204" charset="-122"/>
                  <a:ea typeface="微软雅黑" panose="020B0503020204020204" charset="-122"/>
                </a:rPr>
                <a:t>，我</a:t>
              </a:r>
              <a:r>
                <a:rPr lang="zh-CN" altLang="en-US" kern="0" dirty="0">
                  <a:solidFill>
                    <a:schemeClr val="tx1">
                      <a:lumMod val="75000"/>
                      <a:lumOff val="25000"/>
                    </a:schemeClr>
                  </a:solidFill>
                  <a:latin typeface="微软雅黑" panose="020B0503020204020204" charset="-122"/>
                  <a:ea typeface="微软雅黑" panose="020B0503020204020204" charset="-122"/>
                </a:rPr>
                <a:t>真的很</a:t>
              </a:r>
              <a:r>
                <a:rPr lang="zh-CN" altLang="en-US" kern="0" dirty="0" smtClean="0">
                  <a:solidFill>
                    <a:schemeClr val="tx1">
                      <a:lumMod val="75000"/>
                      <a:lumOff val="25000"/>
                    </a:schemeClr>
                  </a:solidFill>
                  <a:latin typeface="微软雅黑" panose="020B0503020204020204" charset="-122"/>
                  <a:ea typeface="微软雅黑" panose="020B0503020204020204" charset="-122"/>
                </a:rPr>
                <a:t>不错。</a:t>
              </a:r>
              <a:endParaRPr kumimoji="0" lang="zh-CN" altLang="zh-CN"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endParaRPr>
            </a:p>
          </p:txBody>
        </p:sp>
        <p:sp>
          <p:nvSpPr>
            <p:cNvPr id="22" name="矩形 21"/>
            <p:cNvSpPr/>
            <p:nvPr/>
          </p:nvSpPr>
          <p:spPr>
            <a:xfrm>
              <a:off x="8023671" y="2779015"/>
              <a:ext cx="3225354" cy="2862322"/>
            </a:xfrm>
            <a:prstGeom prst="rect">
              <a:avLst/>
            </a:prstGeom>
            <a:noFill/>
          </p:spPr>
          <p:txBody>
            <a:bodyPr wrap="square" rtlCol="0">
              <a:spAutoFit/>
            </a:bodyPr>
            <a:lstStyle/>
            <a:p>
              <a:pPr defTabSz="914400">
                <a:lnSpc>
                  <a:spcPct val="200000"/>
                </a:lnSpc>
              </a:pPr>
              <a:r>
                <a:rPr lang="zh-CN" altLang="en-US" b="1" kern="0" dirty="0">
                  <a:solidFill>
                    <a:schemeClr val="tx1">
                      <a:lumMod val="75000"/>
                      <a:lumOff val="25000"/>
                    </a:schemeClr>
                  </a:solidFill>
                  <a:latin typeface="微软雅黑" panose="020B0503020204020204" charset="-122"/>
                  <a:ea typeface="微软雅黑" panose="020B0503020204020204" charset="-122"/>
                </a:rPr>
                <a:t>专业</a:t>
              </a:r>
              <a:r>
                <a:rPr lang="zh-CN" altLang="en-US" b="1" kern="0" dirty="0" smtClean="0">
                  <a:solidFill>
                    <a:schemeClr val="tx1">
                      <a:lumMod val="75000"/>
                      <a:lumOff val="25000"/>
                    </a:schemeClr>
                  </a:solidFill>
                  <a:latin typeface="微软雅黑" panose="020B0503020204020204" charset="-122"/>
                  <a:ea typeface="微软雅黑" panose="020B0503020204020204" charset="-122"/>
                </a:rPr>
                <a:t>：</a:t>
              </a:r>
              <a:r>
                <a:rPr lang="zh-CN" altLang="en-US" kern="0" dirty="0">
                  <a:solidFill>
                    <a:schemeClr val="tx1">
                      <a:lumMod val="75000"/>
                      <a:lumOff val="25000"/>
                    </a:schemeClr>
                  </a:solidFill>
                  <a:latin typeface="微软雅黑" panose="020B0503020204020204" charset="-122"/>
                  <a:ea typeface="微软雅黑" panose="020B0503020204020204" charset="-122"/>
                </a:rPr>
                <a:t>某某</a:t>
              </a:r>
              <a:r>
                <a:rPr lang="zh-CN" altLang="en-US" kern="0" dirty="0" smtClean="0">
                  <a:solidFill>
                    <a:schemeClr val="tx1">
                      <a:lumMod val="75000"/>
                      <a:lumOff val="25000"/>
                    </a:schemeClr>
                  </a:solidFill>
                  <a:latin typeface="微软雅黑" panose="020B0503020204020204" charset="-122"/>
                  <a:ea typeface="微软雅黑" panose="020B0503020204020204" charset="-122"/>
                </a:rPr>
                <a:t>专业</a:t>
              </a:r>
              <a:r>
                <a:rPr lang="zh-CN" altLang="en-US" kern="0" dirty="0">
                  <a:solidFill>
                    <a:schemeClr val="tx1">
                      <a:lumMod val="75000"/>
                      <a:lumOff val="25000"/>
                    </a:schemeClr>
                  </a:solidFill>
                  <a:latin typeface="微软雅黑" panose="020B0503020204020204" charset="-122"/>
                  <a:ea typeface="微软雅黑" panose="020B0503020204020204" charset="-122"/>
                </a:rPr>
                <a:t/>
              </a:r>
              <a:br>
                <a:rPr lang="zh-CN" altLang="en-US" kern="0" dirty="0">
                  <a:solidFill>
                    <a:schemeClr val="tx1">
                      <a:lumMod val="75000"/>
                      <a:lumOff val="25000"/>
                    </a:schemeClr>
                  </a:solidFill>
                  <a:latin typeface="微软雅黑" panose="020B0503020204020204" charset="-122"/>
                  <a:ea typeface="微软雅黑" panose="020B0503020204020204" charset="-122"/>
                </a:rPr>
              </a:br>
              <a:r>
                <a:rPr lang="zh-CN" altLang="en-US" b="1" kern="0" dirty="0">
                  <a:solidFill>
                    <a:schemeClr val="tx1">
                      <a:lumMod val="75000"/>
                      <a:lumOff val="25000"/>
                    </a:schemeClr>
                  </a:solidFill>
                  <a:latin typeface="微软雅黑" panose="020B0503020204020204" charset="-122"/>
                  <a:ea typeface="微软雅黑" panose="020B0503020204020204" charset="-122"/>
                </a:rPr>
                <a:t>年级：</a:t>
              </a:r>
              <a:r>
                <a:rPr lang="zh-CN" altLang="en-US" kern="0" dirty="0">
                  <a:solidFill>
                    <a:schemeClr val="tx1">
                      <a:lumMod val="75000"/>
                      <a:lumOff val="25000"/>
                    </a:schemeClr>
                  </a:solidFill>
                  <a:latin typeface="微软雅黑" panose="020B0503020204020204" charset="-122"/>
                  <a:ea typeface="微软雅黑" panose="020B0503020204020204" charset="-122"/>
                </a:rPr>
                <a:t>某某年级</a:t>
              </a:r>
              <a:br>
                <a:rPr lang="zh-CN" altLang="en-US" kern="0" dirty="0">
                  <a:solidFill>
                    <a:schemeClr val="tx1">
                      <a:lumMod val="75000"/>
                      <a:lumOff val="25000"/>
                    </a:schemeClr>
                  </a:solidFill>
                  <a:latin typeface="微软雅黑" panose="020B0503020204020204" charset="-122"/>
                  <a:ea typeface="微软雅黑" panose="020B0503020204020204" charset="-122"/>
                </a:rPr>
              </a:br>
              <a:r>
                <a:rPr lang="zh-CN" altLang="en-US" b="1" kern="0" dirty="0">
                  <a:solidFill>
                    <a:schemeClr val="tx1">
                      <a:lumMod val="75000"/>
                      <a:lumOff val="25000"/>
                    </a:schemeClr>
                  </a:solidFill>
                  <a:latin typeface="微软雅黑" panose="020B0503020204020204" charset="-122"/>
                  <a:ea typeface="微软雅黑" panose="020B0503020204020204" charset="-122"/>
                </a:rPr>
                <a:t>职位：</a:t>
              </a:r>
              <a:r>
                <a:rPr lang="zh-CN" altLang="en-US" kern="0" dirty="0">
                  <a:solidFill>
                    <a:schemeClr val="tx1">
                      <a:lumMod val="75000"/>
                      <a:lumOff val="25000"/>
                    </a:schemeClr>
                  </a:solidFill>
                  <a:latin typeface="微软雅黑" panose="020B0503020204020204" charset="-122"/>
                  <a:ea typeface="微软雅黑" panose="020B0503020204020204" charset="-122"/>
                </a:rPr>
                <a:t>某某职位</a:t>
              </a:r>
              <a:br>
                <a:rPr lang="zh-CN" altLang="en-US" kern="0" dirty="0">
                  <a:solidFill>
                    <a:schemeClr val="tx1">
                      <a:lumMod val="75000"/>
                      <a:lumOff val="25000"/>
                    </a:schemeClr>
                  </a:solidFill>
                  <a:latin typeface="微软雅黑" panose="020B0503020204020204" charset="-122"/>
                  <a:ea typeface="微软雅黑" panose="020B0503020204020204" charset="-122"/>
                </a:rPr>
              </a:br>
              <a:r>
                <a:rPr lang="zh-CN" altLang="en-US" b="1" kern="0" dirty="0">
                  <a:solidFill>
                    <a:schemeClr val="tx1">
                      <a:lumMod val="75000"/>
                      <a:lumOff val="25000"/>
                    </a:schemeClr>
                  </a:solidFill>
                  <a:latin typeface="微软雅黑" panose="020B0503020204020204" charset="-122"/>
                  <a:ea typeface="微软雅黑" panose="020B0503020204020204" charset="-122"/>
                </a:rPr>
                <a:t>兴趣：</a:t>
              </a:r>
              <a:r>
                <a:rPr lang="zh-CN" altLang="en-US" kern="0" dirty="0">
                  <a:solidFill>
                    <a:schemeClr val="tx1">
                      <a:lumMod val="75000"/>
                      <a:lumOff val="25000"/>
                    </a:schemeClr>
                  </a:solidFill>
                  <a:latin typeface="微软雅黑" panose="020B0503020204020204" charset="-122"/>
                  <a:ea typeface="微软雅黑" panose="020B0503020204020204" charset="-122"/>
                </a:rPr>
                <a:t>音乐、打球、唱歌</a:t>
              </a:r>
              <a:br>
                <a:rPr lang="zh-CN" altLang="en-US" kern="0" dirty="0">
                  <a:solidFill>
                    <a:schemeClr val="tx1">
                      <a:lumMod val="75000"/>
                      <a:lumOff val="25000"/>
                    </a:schemeClr>
                  </a:solidFill>
                  <a:latin typeface="微软雅黑" panose="020B0503020204020204" charset="-122"/>
                  <a:ea typeface="微软雅黑" panose="020B0503020204020204" charset="-122"/>
                </a:rPr>
              </a:br>
              <a:endParaRPr lang="zh-CN" altLang="en-US" kern="0" dirty="0">
                <a:solidFill>
                  <a:schemeClr val="tx1">
                    <a:lumMod val="75000"/>
                    <a:lumOff val="25000"/>
                  </a:schemeClr>
                </a:solidFill>
                <a:latin typeface="微软雅黑" panose="020B0503020204020204" charset="-122"/>
                <a:ea typeface="微软雅黑" panose="020B0503020204020204" charset="-122"/>
              </a:endParaRPr>
            </a:p>
          </p:txBody>
        </p:sp>
      </p:grpSp>
      <p:sp>
        <p:nvSpPr>
          <p:cNvPr id="11"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par>
                                <p:cTn id="10" presetID="8" presetClass="emph" presetSubtype="0" fill="hold" nodeType="withEffect">
                                  <p:stCondLst>
                                    <p:cond delay="0"/>
                                  </p:stCondLst>
                                  <p:childTnLst>
                                    <p:animRot by="43200000">
                                      <p:cBhvr>
                                        <p:cTn id="11" dur="1500" fill="hold"/>
                                        <p:tgtEl>
                                          <p:spTgt spid="2"/>
                                        </p:tgtEl>
                                        <p:attrNameLst>
                                          <p:attrName>r</p:attrName>
                                        </p:attrNameLst>
                                      </p:cBhvr>
                                    </p:animRot>
                                  </p:childTnLst>
                                </p:cTn>
                              </p:par>
                              <p:par>
                                <p:cTn id="12" presetID="2" presetClass="entr" presetSubtype="2" fill="hold" grpId="0" nodeType="withEffect">
                                  <p:stCondLst>
                                    <p:cond delay="1000"/>
                                  </p:stCondLst>
                                  <p:childTnLst>
                                    <p:set>
                                      <p:cBhvr>
                                        <p:cTn id="13" dur="1" fill="hold">
                                          <p:stCondLst>
                                            <p:cond delay="0"/>
                                          </p:stCondLst>
                                        </p:cTn>
                                        <p:tgtEl>
                                          <p:spTgt spid="19"/>
                                        </p:tgtEl>
                                        <p:attrNameLst>
                                          <p:attrName>style.visibility</p:attrName>
                                        </p:attrNameLst>
                                      </p:cBhvr>
                                      <p:to>
                                        <p:strVal val="visible"/>
                                      </p:to>
                                    </p:set>
                                    <p:anim calcmode="lin" valueType="num">
                                      <p:cBhvr additive="base">
                                        <p:cTn id="14" dur="500" fill="hold"/>
                                        <p:tgtEl>
                                          <p:spTgt spid="19"/>
                                        </p:tgtEl>
                                        <p:attrNameLst>
                                          <p:attrName>ppt_x</p:attrName>
                                        </p:attrNameLst>
                                      </p:cBhvr>
                                      <p:tavLst>
                                        <p:tav tm="0">
                                          <p:val>
                                            <p:strVal val="1+#ppt_w/2"/>
                                          </p:val>
                                        </p:tav>
                                        <p:tav tm="100000">
                                          <p:val>
                                            <p:strVal val="#ppt_x"/>
                                          </p:val>
                                        </p:tav>
                                      </p:tavLst>
                                    </p:anim>
                                    <p:anim calcmode="lin" valueType="num">
                                      <p:cBhvr additive="base">
                                        <p:cTn id="15" dur="500" fill="hold"/>
                                        <p:tgtEl>
                                          <p:spTgt spid="19"/>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150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a:off x="0" y="0"/>
            <a:ext cx="6965950" cy="6858000"/>
          </a:xfrm>
          <a:prstGeom prst="triangle">
            <a:avLst>
              <a:gd name="adj" fmla="val 0"/>
            </a:avLst>
          </a:prstGeom>
          <a:pattFill prst="shingle">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a:off x="712069" y="5011870"/>
            <a:ext cx="3046678" cy="1620658"/>
          </a:xfrm>
          <a:prstGeom prst="triangle">
            <a:avLst>
              <a:gd name="adj" fmla="val 41425"/>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17"/>
          <p:cNvSpPr txBox="1"/>
          <p:nvPr/>
        </p:nvSpPr>
        <p:spPr>
          <a:xfrm>
            <a:off x="7425998" y="1575161"/>
            <a:ext cx="3638775" cy="1015663"/>
          </a:xfrm>
          <a:prstGeom prst="rect">
            <a:avLst/>
          </a:prstGeom>
          <a:noFill/>
        </p:spPr>
        <p:txBody>
          <a:bodyPr wrap="square" rtlCol="0">
            <a:spAutoFit/>
          </a:bodyPr>
          <a:lstStyle/>
          <a:p>
            <a:pPr defTabSz="914400"/>
            <a:r>
              <a:rPr lang="zh-CN" altLang="en-US" sz="6000" b="1" dirty="0">
                <a:solidFill>
                  <a:schemeClr val="bg1"/>
                </a:solidFill>
                <a:cs typeface="Levenim MT" panose="02010502060101010101" pitchFamily="2" charset="-79"/>
              </a:rPr>
              <a:t>职业目标</a:t>
            </a:r>
          </a:p>
        </p:txBody>
      </p:sp>
      <p:sp>
        <p:nvSpPr>
          <p:cNvPr id="7" name="TextBox 18"/>
          <p:cNvSpPr txBox="1"/>
          <p:nvPr/>
        </p:nvSpPr>
        <p:spPr>
          <a:xfrm>
            <a:off x="7425999" y="2639481"/>
            <a:ext cx="3638775" cy="525657"/>
          </a:xfrm>
          <a:prstGeom prst="rect">
            <a:avLst/>
          </a:prstGeom>
          <a:noFill/>
        </p:spPr>
        <p:txBody>
          <a:bodyPr wrap="square" rtlCol="0">
            <a:spAutoFit/>
          </a:bodyPr>
          <a:lstStyle/>
          <a:p>
            <a:pPr defTabSz="914400">
              <a:lnSpc>
                <a:spcPct val="130000"/>
              </a:lnSpc>
            </a:pPr>
            <a:r>
              <a:rPr lang="zh-CN" altLang="en-US" sz="2400" dirty="0">
                <a:solidFill>
                  <a:schemeClr val="bg1"/>
                </a:solidFill>
                <a:latin typeface="微软雅黑" panose="020B0503020204020204" charset="-122"/>
                <a:ea typeface="微软雅黑" panose="020B0503020204020204" charset="-122"/>
                <a:cs typeface="Levenim MT" panose="02010502060101010101" pitchFamily="2" charset="-79"/>
              </a:rPr>
              <a:t>高级技术管理人员</a:t>
            </a:r>
          </a:p>
        </p:txBody>
      </p:sp>
      <p:sp>
        <p:nvSpPr>
          <p:cNvPr id="8" name="TextBox 18"/>
          <p:cNvSpPr txBox="1"/>
          <p:nvPr/>
        </p:nvSpPr>
        <p:spPr>
          <a:xfrm>
            <a:off x="7425999" y="3289548"/>
            <a:ext cx="3804378" cy="2938048"/>
          </a:xfrm>
          <a:prstGeom prst="rect">
            <a:avLst/>
          </a:prstGeom>
          <a:noFill/>
        </p:spPr>
        <p:txBody>
          <a:bodyPr wrap="square" rtlCol="0">
            <a:spAutoFit/>
          </a:bodyPr>
          <a:lstStyle/>
          <a:p>
            <a:pPr>
              <a:lnSpc>
                <a:spcPct val="130000"/>
              </a:lnSpc>
            </a:pPr>
            <a:r>
              <a:rPr lang="zh-CN" altLang="en-US" b="1" dirty="0">
                <a:solidFill>
                  <a:schemeClr val="bg1"/>
                </a:solidFill>
                <a:latin typeface="微软雅黑" panose="020B0503020204020204" charset="-122"/>
                <a:ea typeface="微软雅黑" panose="020B0503020204020204" charset="-122"/>
                <a:cs typeface="Levenim MT" panose="02010502060101010101" pitchFamily="2" charset="-79"/>
              </a:rPr>
              <a:t>岗位</a:t>
            </a:r>
            <a:r>
              <a:rPr lang="zh-CN" altLang="en-US" b="1" dirty="0" smtClean="0">
                <a:solidFill>
                  <a:schemeClr val="bg1"/>
                </a:solidFill>
                <a:latin typeface="微软雅黑" panose="020B0503020204020204" charset="-122"/>
                <a:ea typeface="微软雅黑" panose="020B0503020204020204" charset="-122"/>
                <a:cs typeface="Levenim MT" panose="02010502060101010101" pitchFamily="2" charset="-79"/>
              </a:rPr>
              <a:t>说明：</a:t>
            </a:r>
            <a:r>
              <a:rPr lang="zh-CN" altLang="en-US" dirty="0" smtClean="0">
                <a:solidFill>
                  <a:schemeClr val="bg1"/>
                </a:solidFill>
                <a:latin typeface="微软雅黑" panose="020B0503020204020204" charset="-122"/>
                <a:ea typeface="微软雅黑" panose="020B0503020204020204" charset="-122"/>
                <a:cs typeface="Levenim MT" panose="02010502060101010101" pitchFamily="2" charset="-79"/>
              </a:rPr>
              <a:t>高级</a:t>
            </a:r>
            <a:r>
              <a:rPr lang="zh-CN" altLang="en-US" dirty="0">
                <a:solidFill>
                  <a:schemeClr val="bg1"/>
                </a:solidFill>
                <a:latin typeface="微软雅黑" panose="020B0503020204020204" charset="-122"/>
                <a:ea typeface="微软雅黑" panose="020B0503020204020204" charset="-122"/>
                <a:cs typeface="Levenim MT" panose="02010502060101010101" pitchFamily="2" charset="-79"/>
              </a:rPr>
              <a:t>技术管理人员是掌握专业技术的管理能手，是从基层做，从一般技术人员过渡到中高层管理人员，要求有很强的工作能力</a:t>
            </a:r>
            <a:r>
              <a:rPr lang="zh-CN" altLang="en-US" dirty="0" smtClean="0">
                <a:solidFill>
                  <a:schemeClr val="bg1"/>
                </a:solidFill>
                <a:latin typeface="微软雅黑" panose="020B0503020204020204" charset="-122"/>
                <a:ea typeface="微软雅黑" panose="020B0503020204020204" charset="-122"/>
                <a:cs typeface="Levenim MT" panose="02010502060101010101" pitchFamily="2" charset="-79"/>
              </a:rPr>
              <a:t>。 亮亮图文旗舰店</a:t>
            </a:r>
            <a:r>
              <a:rPr lang="en-US" altLang="zh-CN" dirty="0" smtClean="0">
                <a:solidFill>
                  <a:schemeClr val="bg1"/>
                </a:solidFill>
                <a:latin typeface="微软雅黑" panose="020B0503020204020204" charset="-122"/>
                <a:ea typeface="微软雅黑" panose="020B0503020204020204" charset="-122"/>
                <a:cs typeface="Levenim MT" panose="02010502060101010101" pitchFamily="2" charset="-79"/>
              </a:rPr>
              <a:t>https://liangliangtuwen.tmall.com</a:t>
            </a:r>
          </a:p>
          <a:p>
            <a:pPr defTabSz="914400">
              <a:lnSpc>
                <a:spcPct val="130000"/>
              </a:lnSpc>
            </a:pPr>
            <a:endParaRPr lang="zh-CN" altLang="en-US" dirty="0">
              <a:solidFill>
                <a:schemeClr val="bg1"/>
              </a:solidFill>
              <a:latin typeface="微软雅黑" panose="020B0503020204020204" charset="-122"/>
              <a:ea typeface="微软雅黑" panose="020B0503020204020204" charset="-122"/>
              <a:cs typeface="Levenim MT" panose="02010502060101010101" pitchFamily="2" charset="-79"/>
            </a:endParaRPr>
          </a:p>
        </p:txBody>
      </p:sp>
      <p:pic>
        <p:nvPicPr>
          <p:cNvPr id="1026" name="Picture 2" descr="F:\1-原创素材\1_mm1102\PPT\PPT_018\materials\2457331_090427098352_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438819">
            <a:off x="517226" y="494272"/>
            <a:ext cx="6143625" cy="6143626"/>
          </a:xfrm>
          <a:prstGeom prst="rect">
            <a:avLst/>
          </a:prstGeom>
          <a:noFill/>
          <a:extLst>
            <a:ext uri="{909E8E84-426E-40DD-AFC4-6F175D3DCCD1}">
              <a14:hiddenFill xmlns:a14="http://schemas.microsoft.com/office/drawing/2010/main">
                <a:solidFill>
                  <a:srgbClr val="FFFFFF"/>
                </a:solidFill>
              </a14:hiddenFill>
            </a:ext>
          </a:extLst>
        </p:spPr>
      </p:pic>
      <p:sp>
        <p:nvSpPr>
          <p:cNvPr id="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Effect transition="in" filter="fade">
                                      <p:cBhvr>
                                        <p:cTn id="9" dur="1000"/>
                                        <p:tgtEl>
                                          <p:spTgt spid="1026"/>
                                        </p:tgtEl>
                                      </p:cBhvr>
                                    </p:animEffect>
                                  </p:childTnLst>
                                </p:cTn>
                              </p:par>
                              <p:par>
                                <p:cTn id="10" presetID="8" presetClass="emph" presetSubtype="0" fill="hold" nodeType="withEffect">
                                  <p:stCondLst>
                                    <p:cond delay="0"/>
                                  </p:stCondLst>
                                  <p:childTnLst>
                                    <p:animRot by="43200000">
                                      <p:cBhvr>
                                        <p:cTn id="11" dur="1500" fill="hold"/>
                                        <p:tgtEl>
                                          <p:spTgt spid="1026"/>
                                        </p:tgtEl>
                                        <p:attrNameLst>
                                          <p:attrName>r</p:attrName>
                                        </p:attrNameLst>
                                      </p:cBhvr>
                                    </p:animRot>
                                  </p:childTnLst>
                                </p:cTn>
                              </p:par>
                              <p:par>
                                <p:cTn id="12" presetID="10" presetClass="entr" presetSubtype="0" fill="hold" grpId="0" nodeType="withEffect">
                                  <p:stCondLst>
                                    <p:cond delay="1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2" presetClass="entr" presetSubtype="2" fill="hold" grpId="0" nodeType="withEffect">
                                  <p:stCondLst>
                                    <p:cond delay="200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25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25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P spid="8" grpId="0"/>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10"/>
          <p:cNvSpPr txBox="1"/>
          <p:nvPr/>
        </p:nvSpPr>
        <p:spPr>
          <a:xfrm>
            <a:off x="809625" y="740520"/>
            <a:ext cx="4787900" cy="861774"/>
          </a:xfrm>
          <a:prstGeom prst="rect">
            <a:avLst/>
          </a:prstGeom>
          <a:noFill/>
        </p:spPr>
        <p:txBody>
          <a:bodyPr wrap="square" rtlCol="0">
            <a:spAutoFit/>
          </a:bodyPr>
          <a:lstStyle/>
          <a:p>
            <a:r>
              <a:rPr lang="zh-CN" altLang="en-US" sz="5000" b="1" dirty="0" smtClean="0">
                <a:solidFill>
                  <a:schemeClr val="tx1">
                    <a:lumMod val="75000"/>
                    <a:lumOff val="25000"/>
                  </a:schemeClr>
                </a:solidFill>
                <a:latin typeface="微软雅黑" panose="020B0503020204020204" charset="-122"/>
                <a:ea typeface="微软雅黑" panose="020B0503020204020204" charset="-122"/>
              </a:rPr>
              <a:t>职业兴趣</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sp>
        <p:nvSpPr>
          <p:cNvPr id="45" name="矩形 44"/>
          <p:cNvSpPr/>
          <p:nvPr/>
        </p:nvSpPr>
        <p:spPr>
          <a:xfrm>
            <a:off x="900910" y="1977426"/>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900910" y="2699075"/>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900910" y="3420724"/>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900910" y="4142373"/>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900910" y="4864022"/>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900910" y="5585669"/>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900911" y="1977426"/>
            <a:ext cx="2766214"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社会型职业</a:t>
            </a:r>
            <a:endParaRPr lang="zh-CN" altLang="en-US" dirty="0">
              <a:solidFill>
                <a:schemeClr val="bg1"/>
              </a:solidFill>
              <a:latin typeface="+mj-ea"/>
              <a:ea typeface="+mj-ea"/>
            </a:endParaRPr>
          </a:p>
        </p:txBody>
      </p:sp>
      <p:sp>
        <p:nvSpPr>
          <p:cNvPr id="61" name="矩形 60"/>
          <p:cNvSpPr/>
          <p:nvPr/>
        </p:nvSpPr>
        <p:spPr>
          <a:xfrm>
            <a:off x="900911" y="2699075"/>
            <a:ext cx="3090064"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管理型</a:t>
            </a:r>
            <a:r>
              <a:rPr lang="zh-CN" altLang="en-US" dirty="0" smtClean="0">
                <a:solidFill>
                  <a:schemeClr val="bg1"/>
                </a:solidFill>
                <a:latin typeface="+mj-ea"/>
              </a:rPr>
              <a:t>职业</a:t>
            </a:r>
            <a:endParaRPr lang="zh-CN" altLang="en-US" dirty="0">
              <a:solidFill>
                <a:schemeClr val="bg1"/>
              </a:solidFill>
              <a:latin typeface="+mj-ea"/>
            </a:endParaRPr>
          </a:p>
        </p:txBody>
      </p:sp>
      <p:sp>
        <p:nvSpPr>
          <p:cNvPr id="62" name="矩形 61"/>
          <p:cNvSpPr/>
          <p:nvPr/>
        </p:nvSpPr>
        <p:spPr>
          <a:xfrm>
            <a:off x="900911" y="3420724"/>
            <a:ext cx="3362026" cy="360000"/>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艺术型</a:t>
            </a:r>
            <a:r>
              <a:rPr lang="zh-CN" altLang="en-US" dirty="0" smtClean="0">
                <a:solidFill>
                  <a:schemeClr val="bg1"/>
                </a:solidFill>
                <a:latin typeface="+mj-ea"/>
              </a:rPr>
              <a:t>职业</a:t>
            </a:r>
            <a:endParaRPr lang="zh-CN" altLang="en-US" dirty="0">
              <a:solidFill>
                <a:schemeClr val="bg1"/>
              </a:solidFill>
              <a:latin typeface="+mj-ea"/>
            </a:endParaRPr>
          </a:p>
        </p:txBody>
      </p:sp>
      <p:sp>
        <p:nvSpPr>
          <p:cNvPr id="63" name="矩形 62"/>
          <p:cNvSpPr/>
          <p:nvPr/>
        </p:nvSpPr>
        <p:spPr>
          <a:xfrm>
            <a:off x="900911" y="4142373"/>
            <a:ext cx="2348306" cy="36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bg1"/>
                </a:solidFill>
                <a:latin typeface="+mj-ea"/>
                <a:ea typeface="+mj-ea"/>
              </a:rPr>
              <a:t>常规</a:t>
            </a:r>
            <a:r>
              <a:rPr lang="zh-CN" altLang="en-US" dirty="0" smtClean="0">
                <a:solidFill>
                  <a:schemeClr val="bg1"/>
                </a:solidFill>
                <a:latin typeface="+mj-ea"/>
                <a:ea typeface="+mj-ea"/>
              </a:rPr>
              <a:t>型</a:t>
            </a:r>
            <a:r>
              <a:rPr lang="zh-CN" altLang="en-US" dirty="0" smtClean="0">
                <a:solidFill>
                  <a:schemeClr val="bg1"/>
                </a:solidFill>
                <a:latin typeface="+mj-ea"/>
              </a:rPr>
              <a:t>职业</a:t>
            </a:r>
            <a:endParaRPr lang="zh-CN" altLang="en-US" dirty="0">
              <a:solidFill>
                <a:schemeClr val="bg1"/>
              </a:solidFill>
              <a:latin typeface="+mj-ea"/>
            </a:endParaRPr>
          </a:p>
        </p:txBody>
      </p:sp>
      <p:sp>
        <p:nvSpPr>
          <p:cNvPr id="64" name="矩形 63"/>
          <p:cNvSpPr/>
          <p:nvPr/>
        </p:nvSpPr>
        <p:spPr>
          <a:xfrm>
            <a:off x="900911" y="4864022"/>
            <a:ext cx="1787920"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研究型</a:t>
            </a:r>
            <a:r>
              <a:rPr lang="zh-CN" altLang="en-US" dirty="0" smtClean="0">
                <a:solidFill>
                  <a:schemeClr val="bg1"/>
                </a:solidFill>
                <a:latin typeface="+mj-ea"/>
              </a:rPr>
              <a:t>职业</a:t>
            </a:r>
            <a:endParaRPr lang="zh-CN" altLang="en-US" dirty="0">
              <a:solidFill>
                <a:schemeClr val="bg1"/>
              </a:solidFill>
              <a:latin typeface="+mj-ea"/>
            </a:endParaRPr>
          </a:p>
        </p:txBody>
      </p:sp>
      <p:sp>
        <p:nvSpPr>
          <p:cNvPr id="65" name="矩形 64"/>
          <p:cNvSpPr/>
          <p:nvPr/>
        </p:nvSpPr>
        <p:spPr>
          <a:xfrm>
            <a:off x="900911" y="5585669"/>
            <a:ext cx="3090064"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a:solidFill>
                  <a:schemeClr val="bg1"/>
                </a:solidFill>
                <a:latin typeface="+mj-ea"/>
                <a:ea typeface="+mj-ea"/>
              </a:rPr>
              <a:t>实际</a:t>
            </a:r>
            <a:r>
              <a:rPr lang="zh-CN" altLang="en-US" dirty="0" smtClean="0">
                <a:solidFill>
                  <a:schemeClr val="bg1"/>
                </a:solidFill>
                <a:latin typeface="+mj-ea"/>
                <a:ea typeface="+mj-ea"/>
              </a:rPr>
              <a:t>型</a:t>
            </a:r>
            <a:r>
              <a:rPr lang="zh-CN" altLang="en-US" dirty="0" smtClean="0">
                <a:solidFill>
                  <a:schemeClr val="bg1"/>
                </a:solidFill>
                <a:latin typeface="+mj-ea"/>
              </a:rPr>
              <a:t>职业</a:t>
            </a:r>
            <a:endParaRPr lang="zh-CN" altLang="en-US" dirty="0">
              <a:solidFill>
                <a:schemeClr val="bg1"/>
              </a:solidFill>
              <a:latin typeface="+mj-ea"/>
            </a:endParaRPr>
          </a:p>
        </p:txBody>
      </p:sp>
      <p:grpSp>
        <p:nvGrpSpPr>
          <p:cNvPr id="17" name="组合 16"/>
          <p:cNvGrpSpPr/>
          <p:nvPr/>
        </p:nvGrpSpPr>
        <p:grpSpPr>
          <a:xfrm>
            <a:off x="3600362" y="1826139"/>
            <a:ext cx="662575" cy="662574"/>
            <a:chOff x="4343400" y="2025051"/>
            <a:chExt cx="958343" cy="958342"/>
          </a:xfrm>
        </p:grpSpPr>
        <p:grpSp>
          <p:nvGrpSpPr>
            <p:cNvPr id="18" name="组合 17"/>
            <p:cNvGrpSpPr/>
            <p:nvPr/>
          </p:nvGrpSpPr>
          <p:grpSpPr>
            <a:xfrm>
              <a:off x="4343400" y="2025051"/>
              <a:ext cx="958342" cy="958342"/>
              <a:chOff x="4419600" y="2089658"/>
              <a:chExt cx="819150" cy="819150"/>
            </a:xfrm>
          </p:grpSpPr>
          <p:sp>
            <p:nvSpPr>
              <p:cNvPr id="20" name="椭圆 19"/>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21" name="椭圆 20"/>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9"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60%</a:t>
              </a:r>
              <a:endParaRPr lang="zh-CN" altLang="en-US" sz="1700" dirty="0">
                <a:solidFill>
                  <a:schemeClr val="bg1"/>
                </a:solidFill>
              </a:endParaRPr>
            </a:p>
          </p:txBody>
        </p:sp>
      </p:grpSp>
      <p:grpSp>
        <p:nvGrpSpPr>
          <p:cNvPr id="71" name="组合 70"/>
          <p:cNvGrpSpPr/>
          <p:nvPr/>
        </p:nvGrpSpPr>
        <p:grpSpPr>
          <a:xfrm>
            <a:off x="3434718" y="2515990"/>
            <a:ext cx="662575" cy="662574"/>
            <a:chOff x="4343400" y="2025051"/>
            <a:chExt cx="958343" cy="958342"/>
          </a:xfrm>
        </p:grpSpPr>
        <p:grpSp>
          <p:nvGrpSpPr>
            <p:cNvPr id="72" name="组合 71"/>
            <p:cNvGrpSpPr/>
            <p:nvPr/>
          </p:nvGrpSpPr>
          <p:grpSpPr>
            <a:xfrm>
              <a:off x="4343400" y="2025051"/>
              <a:ext cx="958342" cy="958342"/>
              <a:chOff x="4419600" y="2089658"/>
              <a:chExt cx="819150" cy="819150"/>
            </a:xfrm>
          </p:grpSpPr>
          <p:sp>
            <p:nvSpPr>
              <p:cNvPr id="74" name="椭圆 73"/>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75" name="椭圆 74"/>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73"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70%</a:t>
              </a:r>
              <a:endParaRPr lang="zh-CN" altLang="en-US" sz="1700" dirty="0">
                <a:solidFill>
                  <a:schemeClr val="bg1"/>
                </a:solidFill>
              </a:endParaRPr>
            </a:p>
          </p:txBody>
        </p:sp>
      </p:grpSp>
      <p:grpSp>
        <p:nvGrpSpPr>
          <p:cNvPr id="76" name="组合 75"/>
          <p:cNvGrpSpPr/>
          <p:nvPr/>
        </p:nvGrpSpPr>
        <p:grpSpPr>
          <a:xfrm>
            <a:off x="4145463" y="3269437"/>
            <a:ext cx="662575" cy="662574"/>
            <a:chOff x="4343400" y="2025051"/>
            <a:chExt cx="958343" cy="958342"/>
          </a:xfrm>
        </p:grpSpPr>
        <p:grpSp>
          <p:nvGrpSpPr>
            <p:cNvPr id="77" name="组合 76"/>
            <p:cNvGrpSpPr/>
            <p:nvPr/>
          </p:nvGrpSpPr>
          <p:grpSpPr>
            <a:xfrm>
              <a:off x="4343400" y="2025051"/>
              <a:ext cx="958342" cy="958342"/>
              <a:chOff x="4419600" y="2089658"/>
              <a:chExt cx="819150" cy="819150"/>
            </a:xfrm>
          </p:grpSpPr>
          <p:sp>
            <p:nvSpPr>
              <p:cNvPr id="79" name="椭圆 78"/>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80" name="椭圆 79"/>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78"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80%</a:t>
              </a:r>
              <a:endParaRPr lang="zh-CN" altLang="en-US" sz="1700" dirty="0">
                <a:solidFill>
                  <a:schemeClr val="bg1"/>
                </a:solidFill>
              </a:endParaRPr>
            </a:p>
          </p:txBody>
        </p:sp>
      </p:grpSp>
      <p:grpSp>
        <p:nvGrpSpPr>
          <p:cNvPr id="81" name="组合 80"/>
          <p:cNvGrpSpPr/>
          <p:nvPr/>
        </p:nvGrpSpPr>
        <p:grpSpPr>
          <a:xfrm>
            <a:off x="2917929" y="3991086"/>
            <a:ext cx="662575" cy="662574"/>
            <a:chOff x="4343400" y="2025051"/>
            <a:chExt cx="958343" cy="958342"/>
          </a:xfrm>
        </p:grpSpPr>
        <p:grpSp>
          <p:nvGrpSpPr>
            <p:cNvPr id="82" name="组合 81"/>
            <p:cNvGrpSpPr/>
            <p:nvPr/>
          </p:nvGrpSpPr>
          <p:grpSpPr>
            <a:xfrm>
              <a:off x="4343400" y="2025051"/>
              <a:ext cx="958342" cy="958342"/>
              <a:chOff x="4419600" y="2089658"/>
              <a:chExt cx="819150" cy="819150"/>
            </a:xfrm>
          </p:grpSpPr>
          <p:sp>
            <p:nvSpPr>
              <p:cNvPr id="84" name="椭圆 83"/>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85" name="椭圆 84"/>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83"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50%</a:t>
              </a:r>
              <a:endParaRPr lang="zh-CN" altLang="en-US" sz="1700" dirty="0">
                <a:solidFill>
                  <a:schemeClr val="bg1"/>
                </a:solidFill>
              </a:endParaRPr>
            </a:p>
          </p:txBody>
        </p:sp>
      </p:grpSp>
      <p:grpSp>
        <p:nvGrpSpPr>
          <p:cNvPr id="86" name="组合 85"/>
          <p:cNvGrpSpPr/>
          <p:nvPr/>
        </p:nvGrpSpPr>
        <p:grpSpPr>
          <a:xfrm>
            <a:off x="2357543" y="4685999"/>
            <a:ext cx="662575" cy="662574"/>
            <a:chOff x="4343400" y="2025051"/>
            <a:chExt cx="958343" cy="958342"/>
          </a:xfrm>
        </p:grpSpPr>
        <p:grpSp>
          <p:nvGrpSpPr>
            <p:cNvPr id="87" name="组合 86"/>
            <p:cNvGrpSpPr/>
            <p:nvPr/>
          </p:nvGrpSpPr>
          <p:grpSpPr>
            <a:xfrm>
              <a:off x="4343400" y="2025051"/>
              <a:ext cx="958342" cy="958342"/>
              <a:chOff x="4419600" y="2089658"/>
              <a:chExt cx="819150" cy="819150"/>
            </a:xfrm>
          </p:grpSpPr>
          <p:sp>
            <p:nvSpPr>
              <p:cNvPr id="89" name="椭圆 88"/>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90" name="椭圆 89"/>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88"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40%</a:t>
              </a:r>
              <a:endParaRPr lang="zh-CN" altLang="en-US" sz="1700" dirty="0">
                <a:solidFill>
                  <a:schemeClr val="bg1"/>
                </a:solidFill>
              </a:endParaRPr>
            </a:p>
          </p:txBody>
        </p:sp>
      </p:grpSp>
      <p:grpSp>
        <p:nvGrpSpPr>
          <p:cNvPr id="91" name="组合 90"/>
          <p:cNvGrpSpPr/>
          <p:nvPr/>
        </p:nvGrpSpPr>
        <p:grpSpPr>
          <a:xfrm>
            <a:off x="3706680" y="5427365"/>
            <a:ext cx="662575" cy="662574"/>
            <a:chOff x="4343400" y="2025051"/>
            <a:chExt cx="958343" cy="958342"/>
          </a:xfrm>
        </p:grpSpPr>
        <p:grpSp>
          <p:nvGrpSpPr>
            <p:cNvPr id="92" name="组合 91"/>
            <p:cNvGrpSpPr/>
            <p:nvPr/>
          </p:nvGrpSpPr>
          <p:grpSpPr>
            <a:xfrm>
              <a:off x="4343400" y="2025051"/>
              <a:ext cx="958342" cy="958342"/>
              <a:chOff x="4419600" y="2089658"/>
              <a:chExt cx="819150" cy="819150"/>
            </a:xfrm>
          </p:grpSpPr>
          <p:sp>
            <p:nvSpPr>
              <p:cNvPr id="94" name="椭圆 93"/>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95" name="椭圆 94"/>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93"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70%</a:t>
              </a:r>
              <a:endParaRPr lang="zh-CN" altLang="en-US" sz="1700" dirty="0">
                <a:solidFill>
                  <a:schemeClr val="bg1"/>
                </a:solidFill>
              </a:endParaRPr>
            </a:p>
          </p:txBody>
        </p:sp>
      </p:grpSp>
      <p:sp>
        <p:nvSpPr>
          <p:cNvPr id="96" name="文本框 10"/>
          <p:cNvSpPr txBox="1"/>
          <p:nvPr/>
        </p:nvSpPr>
        <p:spPr>
          <a:xfrm>
            <a:off x="6477000" y="686332"/>
            <a:ext cx="4787900" cy="861774"/>
          </a:xfrm>
          <a:prstGeom prst="rect">
            <a:avLst/>
          </a:prstGeom>
          <a:noFill/>
        </p:spPr>
        <p:txBody>
          <a:bodyPr wrap="square" rtlCol="0">
            <a:spAutoFit/>
          </a:bodyPr>
          <a:lstStyle/>
          <a:p>
            <a:r>
              <a:rPr lang="zh-CN" altLang="en-US" sz="5000" b="1" dirty="0" smtClean="0">
                <a:solidFill>
                  <a:schemeClr val="tx1">
                    <a:lumMod val="75000"/>
                    <a:lumOff val="25000"/>
                  </a:schemeClr>
                </a:solidFill>
                <a:latin typeface="微软雅黑" panose="020B0503020204020204" charset="-122"/>
                <a:ea typeface="微软雅黑" panose="020B0503020204020204" charset="-122"/>
              </a:rPr>
              <a:t>职业能力</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sp>
        <p:nvSpPr>
          <p:cNvPr id="97" name="矩形 96"/>
          <p:cNvSpPr/>
          <p:nvPr/>
        </p:nvSpPr>
        <p:spPr>
          <a:xfrm>
            <a:off x="6568285" y="1923238"/>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p:cNvSpPr/>
          <p:nvPr/>
        </p:nvSpPr>
        <p:spPr>
          <a:xfrm>
            <a:off x="6568285" y="2644887"/>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p:cNvSpPr/>
          <p:nvPr/>
        </p:nvSpPr>
        <p:spPr>
          <a:xfrm>
            <a:off x="6568285" y="3366536"/>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6568285" y="4088185"/>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6568285" y="4809834"/>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a:off x="6568285" y="5531481"/>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矩形 102"/>
          <p:cNvSpPr/>
          <p:nvPr/>
        </p:nvSpPr>
        <p:spPr>
          <a:xfrm>
            <a:off x="6568285" y="1923238"/>
            <a:ext cx="3766339"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基本智能</a:t>
            </a:r>
            <a:endParaRPr lang="zh-CN" altLang="en-US" dirty="0">
              <a:solidFill>
                <a:schemeClr val="bg1"/>
              </a:solidFill>
              <a:latin typeface="+mj-ea"/>
              <a:ea typeface="+mj-ea"/>
            </a:endParaRPr>
          </a:p>
        </p:txBody>
      </p:sp>
      <p:sp>
        <p:nvSpPr>
          <p:cNvPr id="104" name="矩形 103"/>
          <p:cNvSpPr/>
          <p:nvPr/>
        </p:nvSpPr>
        <p:spPr>
          <a:xfrm>
            <a:off x="6568286" y="2644887"/>
            <a:ext cx="3090064"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语言能力</a:t>
            </a:r>
            <a:endParaRPr lang="zh-CN" altLang="en-US" dirty="0">
              <a:solidFill>
                <a:schemeClr val="bg1"/>
              </a:solidFill>
              <a:latin typeface="+mj-ea"/>
              <a:ea typeface="+mj-ea"/>
            </a:endParaRPr>
          </a:p>
        </p:txBody>
      </p:sp>
      <p:sp>
        <p:nvSpPr>
          <p:cNvPr id="105" name="矩形 104"/>
          <p:cNvSpPr/>
          <p:nvPr/>
        </p:nvSpPr>
        <p:spPr>
          <a:xfrm>
            <a:off x="6568286" y="3366536"/>
            <a:ext cx="4214014" cy="360000"/>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数理能力</a:t>
            </a:r>
            <a:endParaRPr lang="zh-CN" altLang="en-US" dirty="0">
              <a:solidFill>
                <a:schemeClr val="bg1"/>
              </a:solidFill>
              <a:latin typeface="+mj-ea"/>
              <a:ea typeface="+mj-ea"/>
            </a:endParaRPr>
          </a:p>
        </p:txBody>
      </p:sp>
      <p:sp>
        <p:nvSpPr>
          <p:cNvPr id="106" name="矩形 105"/>
          <p:cNvSpPr/>
          <p:nvPr/>
        </p:nvSpPr>
        <p:spPr>
          <a:xfrm>
            <a:off x="6568286" y="4088185"/>
            <a:ext cx="3766338" cy="36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推理能力</a:t>
            </a:r>
            <a:endParaRPr lang="zh-CN" altLang="en-US" dirty="0">
              <a:solidFill>
                <a:schemeClr val="bg1"/>
              </a:solidFill>
              <a:latin typeface="+mj-ea"/>
              <a:ea typeface="+mj-ea"/>
            </a:endParaRPr>
          </a:p>
        </p:txBody>
      </p:sp>
      <p:sp>
        <p:nvSpPr>
          <p:cNvPr id="107" name="矩形 106"/>
          <p:cNvSpPr/>
          <p:nvPr/>
        </p:nvSpPr>
        <p:spPr>
          <a:xfrm>
            <a:off x="6568286" y="4809834"/>
            <a:ext cx="3244552"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人文素质</a:t>
            </a:r>
            <a:endParaRPr lang="zh-CN" altLang="en-US" dirty="0">
              <a:solidFill>
                <a:schemeClr val="bg1"/>
              </a:solidFill>
              <a:latin typeface="+mj-ea"/>
              <a:ea typeface="+mj-ea"/>
            </a:endParaRPr>
          </a:p>
        </p:txBody>
      </p:sp>
      <p:sp>
        <p:nvSpPr>
          <p:cNvPr id="108" name="矩形 107"/>
          <p:cNvSpPr/>
          <p:nvPr/>
        </p:nvSpPr>
        <p:spPr>
          <a:xfrm>
            <a:off x="6568286" y="5531481"/>
            <a:ext cx="3766338"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信息分析能力</a:t>
            </a:r>
            <a:endParaRPr lang="zh-CN" altLang="en-US" dirty="0">
              <a:solidFill>
                <a:schemeClr val="bg1"/>
              </a:solidFill>
              <a:latin typeface="+mj-ea"/>
              <a:ea typeface="+mj-ea"/>
            </a:endParaRPr>
          </a:p>
        </p:txBody>
      </p:sp>
      <p:grpSp>
        <p:nvGrpSpPr>
          <p:cNvPr id="109" name="组合 108"/>
          <p:cNvGrpSpPr/>
          <p:nvPr/>
        </p:nvGrpSpPr>
        <p:grpSpPr>
          <a:xfrm>
            <a:off x="9930311" y="1784433"/>
            <a:ext cx="662575" cy="662574"/>
            <a:chOff x="4343400" y="2025051"/>
            <a:chExt cx="958343" cy="958342"/>
          </a:xfrm>
        </p:grpSpPr>
        <p:grpSp>
          <p:nvGrpSpPr>
            <p:cNvPr id="110" name="组合 109"/>
            <p:cNvGrpSpPr/>
            <p:nvPr/>
          </p:nvGrpSpPr>
          <p:grpSpPr>
            <a:xfrm>
              <a:off x="4343400" y="2025051"/>
              <a:ext cx="958342" cy="958342"/>
              <a:chOff x="4419600" y="2089658"/>
              <a:chExt cx="819150" cy="819150"/>
            </a:xfrm>
          </p:grpSpPr>
          <p:sp>
            <p:nvSpPr>
              <p:cNvPr id="112" name="椭圆 11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13" name="椭圆 11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1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8</a:t>
              </a:r>
              <a:r>
                <a:rPr lang="zh-CN" altLang="en-US" sz="1700" dirty="0" smtClean="0">
                  <a:solidFill>
                    <a:schemeClr val="bg1"/>
                  </a:solidFill>
                </a:rPr>
                <a:t>分</a:t>
              </a:r>
              <a:endParaRPr lang="zh-CN" altLang="en-US" sz="1700" dirty="0">
                <a:solidFill>
                  <a:schemeClr val="bg1"/>
                </a:solidFill>
              </a:endParaRPr>
            </a:p>
          </p:txBody>
        </p:sp>
      </p:grpSp>
      <p:grpSp>
        <p:nvGrpSpPr>
          <p:cNvPr id="114" name="组合 113"/>
          <p:cNvGrpSpPr/>
          <p:nvPr/>
        </p:nvGrpSpPr>
        <p:grpSpPr>
          <a:xfrm>
            <a:off x="9267736" y="2461802"/>
            <a:ext cx="662575" cy="662574"/>
            <a:chOff x="4343400" y="2025051"/>
            <a:chExt cx="958343" cy="958342"/>
          </a:xfrm>
        </p:grpSpPr>
        <p:grpSp>
          <p:nvGrpSpPr>
            <p:cNvPr id="115" name="组合 114"/>
            <p:cNvGrpSpPr/>
            <p:nvPr/>
          </p:nvGrpSpPr>
          <p:grpSpPr>
            <a:xfrm>
              <a:off x="4343400" y="2025051"/>
              <a:ext cx="958342" cy="958342"/>
              <a:chOff x="4419600" y="2089658"/>
              <a:chExt cx="819150" cy="819150"/>
            </a:xfrm>
          </p:grpSpPr>
          <p:sp>
            <p:nvSpPr>
              <p:cNvPr id="117" name="椭圆 11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18" name="椭圆 11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1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a:t>
              </a:r>
              <a:r>
                <a:rPr lang="zh-CN" altLang="en-US" sz="1700" dirty="0" smtClean="0">
                  <a:solidFill>
                    <a:schemeClr val="bg1"/>
                  </a:solidFill>
                </a:rPr>
                <a:t>分</a:t>
              </a:r>
              <a:endParaRPr lang="zh-CN" altLang="en-US" sz="1700" dirty="0">
                <a:solidFill>
                  <a:schemeClr val="bg1"/>
                </a:solidFill>
              </a:endParaRPr>
            </a:p>
          </p:txBody>
        </p:sp>
      </p:grpSp>
      <p:grpSp>
        <p:nvGrpSpPr>
          <p:cNvPr id="119" name="组合 118"/>
          <p:cNvGrpSpPr/>
          <p:nvPr/>
        </p:nvGrpSpPr>
        <p:grpSpPr>
          <a:xfrm>
            <a:off x="10397037" y="3215249"/>
            <a:ext cx="662575" cy="662574"/>
            <a:chOff x="4343400" y="2025051"/>
            <a:chExt cx="958343" cy="958342"/>
          </a:xfrm>
        </p:grpSpPr>
        <p:grpSp>
          <p:nvGrpSpPr>
            <p:cNvPr id="120" name="组合 119"/>
            <p:cNvGrpSpPr/>
            <p:nvPr/>
          </p:nvGrpSpPr>
          <p:grpSpPr>
            <a:xfrm>
              <a:off x="4343400" y="2025051"/>
              <a:ext cx="958342" cy="958342"/>
              <a:chOff x="4419600" y="2089658"/>
              <a:chExt cx="819150" cy="819150"/>
            </a:xfrm>
          </p:grpSpPr>
          <p:sp>
            <p:nvSpPr>
              <p:cNvPr id="122" name="椭圆 12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23" name="椭圆 12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2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9</a:t>
              </a:r>
              <a:r>
                <a:rPr lang="zh-CN" altLang="en-US" sz="1700" dirty="0" smtClean="0">
                  <a:solidFill>
                    <a:schemeClr val="bg1"/>
                  </a:solidFill>
                </a:rPr>
                <a:t>分</a:t>
              </a:r>
              <a:endParaRPr lang="zh-CN" altLang="en-US" sz="1700" dirty="0">
                <a:solidFill>
                  <a:schemeClr val="bg1"/>
                </a:solidFill>
              </a:endParaRPr>
            </a:p>
          </p:txBody>
        </p:sp>
      </p:grpSp>
      <p:grpSp>
        <p:nvGrpSpPr>
          <p:cNvPr id="124" name="组合 123"/>
          <p:cNvGrpSpPr/>
          <p:nvPr/>
        </p:nvGrpSpPr>
        <p:grpSpPr>
          <a:xfrm>
            <a:off x="9930309" y="3936898"/>
            <a:ext cx="662575" cy="662574"/>
            <a:chOff x="4343400" y="2025051"/>
            <a:chExt cx="958343" cy="958342"/>
          </a:xfrm>
        </p:grpSpPr>
        <p:grpSp>
          <p:nvGrpSpPr>
            <p:cNvPr id="125" name="组合 124"/>
            <p:cNvGrpSpPr/>
            <p:nvPr/>
          </p:nvGrpSpPr>
          <p:grpSpPr>
            <a:xfrm>
              <a:off x="4343400" y="2025051"/>
              <a:ext cx="958342" cy="958342"/>
              <a:chOff x="4419600" y="2089658"/>
              <a:chExt cx="819150" cy="819150"/>
            </a:xfrm>
          </p:grpSpPr>
          <p:sp>
            <p:nvSpPr>
              <p:cNvPr id="127" name="椭圆 12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28" name="椭圆 12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2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8</a:t>
              </a:r>
              <a:r>
                <a:rPr lang="zh-CN" altLang="en-US" sz="1700" dirty="0" smtClean="0">
                  <a:solidFill>
                    <a:schemeClr val="bg1"/>
                  </a:solidFill>
                </a:rPr>
                <a:t>分</a:t>
              </a:r>
              <a:endParaRPr lang="zh-CN" altLang="en-US" sz="1700" dirty="0">
                <a:solidFill>
                  <a:schemeClr val="bg1"/>
                </a:solidFill>
              </a:endParaRPr>
            </a:p>
          </p:txBody>
        </p:sp>
      </p:grpSp>
      <p:grpSp>
        <p:nvGrpSpPr>
          <p:cNvPr id="129" name="组合 128"/>
          <p:cNvGrpSpPr/>
          <p:nvPr/>
        </p:nvGrpSpPr>
        <p:grpSpPr>
          <a:xfrm>
            <a:off x="9406043" y="4631811"/>
            <a:ext cx="662575" cy="662574"/>
            <a:chOff x="4343400" y="2025051"/>
            <a:chExt cx="958343" cy="958342"/>
          </a:xfrm>
        </p:grpSpPr>
        <p:grpSp>
          <p:nvGrpSpPr>
            <p:cNvPr id="130" name="组合 129"/>
            <p:cNvGrpSpPr/>
            <p:nvPr/>
          </p:nvGrpSpPr>
          <p:grpSpPr>
            <a:xfrm>
              <a:off x="4343400" y="2025051"/>
              <a:ext cx="958342" cy="958342"/>
              <a:chOff x="4419600" y="2089658"/>
              <a:chExt cx="819150" cy="819150"/>
            </a:xfrm>
          </p:grpSpPr>
          <p:sp>
            <p:nvSpPr>
              <p:cNvPr id="132" name="椭圆 13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33" name="椭圆 13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3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a:t>
              </a:r>
              <a:r>
                <a:rPr lang="zh-CN" altLang="en-US" sz="1700" dirty="0" smtClean="0">
                  <a:solidFill>
                    <a:schemeClr val="bg1"/>
                  </a:solidFill>
                </a:rPr>
                <a:t>分</a:t>
              </a:r>
              <a:endParaRPr lang="zh-CN" altLang="en-US" sz="1700" dirty="0">
                <a:solidFill>
                  <a:schemeClr val="bg1"/>
                </a:solidFill>
              </a:endParaRPr>
            </a:p>
          </p:txBody>
        </p:sp>
      </p:grpSp>
      <p:grpSp>
        <p:nvGrpSpPr>
          <p:cNvPr id="134" name="组合 133"/>
          <p:cNvGrpSpPr/>
          <p:nvPr/>
        </p:nvGrpSpPr>
        <p:grpSpPr>
          <a:xfrm>
            <a:off x="9984392" y="5380194"/>
            <a:ext cx="662575" cy="662574"/>
            <a:chOff x="4343400" y="2025051"/>
            <a:chExt cx="958343" cy="958342"/>
          </a:xfrm>
        </p:grpSpPr>
        <p:grpSp>
          <p:nvGrpSpPr>
            <p:cNvPr id="135" name="组合 134"/>
            <p:cNvGrpSpPr/>
            <p:nvPr/>
          </p:nvGrpSpPr>
          <p:grpSpPr>
            <a:xfrm>
              <a:off x="4343400" y="2025051"/>
              <a:ext cx="958342" cy="958342"/>
              <a:chOff x="4419600" y="2089658"/>
              <a:chExt cx="819150" cy="819150"/>
            </a:xfrm>
          </p:grpSpPr>
          <p:sp>
            <p:nvSpPr>
              <p:cNvPr id="137" name="椭圆 13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38" name="椭圆 13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3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8</a:t>
              </a:r>
              <a:r>
                <a:rPr lang="zh-CN" altLang="en-US" sz="1700" dirty="0" smtClean="0">
                  <a:solidFill>
                    <a:schemeClr val="bg1"/>
                  </a:solidFill>
                </a:rPr>
                <a:t>分</a:t>
              </a:r>
              <a:endParaRPr lang="zh-CN" altLang="en-US" sz="1700" dirty="0">
                <a:solidFill>
                  <a:schemeClr val="bg1"/>
                </a:solidFill>
              </a:endParaRPr>
            </a:p>
          </p:txBody>
        </p:sp>
      </p:grpSp>
      <p:sp>
        <p:nvSpPr>
          <p:cNvPr id="13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500"/>
                                        <p:tgtEl>
                                          <p:spTgt spid="45"/>
                                        </p:tgtEl>
                                      </p:cBhvr>
                                    </p:animEffect>
                                  </p:childTnLst>
                                </p:cTn>
                              </p:par>
                              <p:par>
                                <p:cTn id="13" presetID="10" presetClass="entr" presetSubtype="0" fill="hold" grpId="0" nodeType="withEffect">
                                  <p:stCondLst>
                                    <p:cond delay="750"/>
                                  </p:stCondLst>
                                  <p:childTnLst>
                                    <p:set>
                                      <p:cBhvr>
                                        <p:cTn id="14" dur="1" fill="hold">
                                          <p:stCondLst>
                                            <p:cond delay="0"/>
                                          </p:stCondLst>
                                        </p:cTn>
                                        <p:tgtEl>
                                          <p:spTgt spid="46"/>
                                        </p:tgtEl>
                                        <p:attrNameLst>
                                          <p:attrName>style.visibility</p:attrName>
                                        </p:attrNameLst>
                                      </p:cBhvr>
                                      <p:to>
                                        <p:strVal val="visible"/>
                                      </p:to>
                                    </p:set>
                                    <p:animEffect transition="in" filter="fade">
                                      <p:cBhvr>
                                        <p:cTn id="15" dur="500"/>
                                        <p:tgtEl>
                                          <p:spTgt spid="46"/>
                                        </p:tgtEl>
                                      </p:cBhvr>
                                    </p:animEffect>
                                  </p:childTnLst>
                                </p:cTn>
                              </p:par>
                              <p:par>
                                <p:cTn id="16" presetID="10" presetClass="entr" presetSubtype="0" fill="hold" grpId="0" nodeType="withEffect">
                                  <p:stCondLst>
                                    <p:cond delay="100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500"/>
                                        <p:tgtEl>
                                          <p:spTgt spid="47"/>
                                        </p:tgtEl>
                                      </p:cBhvr>
                                    </p:animEffect>
                                  </p:childTnLst>
                                </p:cTn>
                              </p:par>
                              <p:par>
                                <p:cTn id="19" presetID="10" presetClass="entr" presetSubtype="0" fill="hold" grpId="0" nodeType="withEffect">
                                  <p:stCondLst>
                                    <p:cond delay="125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500"/>
                                        <p:tgtEl>
                                          <p:spTgt spid="48"/>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500"/>
                                        <p:tgtEl>
                                          <p:spTgt spid="49"/>
                                        </p:tgtEl>
                                      </p:cBhvr>
                                    </p:animEffect>
                                  </p:childTnLst>
                                </p:cTn>
                              </p:par>
                              <p:par>
                                <p:cTn id="25" presetID="10" presetClass="entr" presetSubtype="0" fill="hold" grpId="0" nodeType="withEffect">
                                  <p:stCondLst>
                                    <p:cond delay="175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par>
                                <p:cTn id="28" presetID="22" presetClass="entr" presetSubtype="8" fill="hold" grpId="0" nodeType="withEffect">
                                  <p:stCondLst>
                                    <p:cond delay="2000"/>
                                  </p:stCondLst>
                                  <p:childTnLst>
                                    <p:set>
                                      <p:cBhvr>
                                        <p:cTn id="29" dur="1" fill="hold">
                                          <p:stCondLst>
                                            <p:cond delay="0"/>
                                          </p:stCondLst>
                                        </p:cTn>
                                        <p:tgtEl>
                                          <p:spTgt spid="60"/>
                                        </p:tgtEl>
                                        <p:attrNameLst>
                                          <p:attrName>style.visibility</p:attrName>
                                        </p:attrNameLst>
                                      </p:cBhvr>
                                      <p:to>
                                        <p:strVal val="visible"/>
                                      </p:to>
                                    </p:set>
                                    <p:animEffect transition="in" filter="wipe(left)">
                                      <p:cBhvr>
                                        <p:cTn id="30" dur="500"/>
                                        <p:tgtEl>
                                          <p:spTgt spid="60"/>
                                        </p:tgtEl>
                                      </p:cBhvr>
                                    </p:animEffect>
                                  </p:childTnLst>
                                </p:cTn>
                              </p:par>
                              <p:par>
                                <p:cTn id="31" presetID="53" presetClass="entr" presetSubtype="16" fill="hold" nodeType="withEffect">
                                  <p:stCondLst>
                                    <p:cond delay="250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22" presetClass="entr" presetSubtype="8" fill="hold" grpId="0" nodeType="withEffect">
                                  <p:stCondLst>
                                    <p:cond delay="2500"/>
                                  </p:stCondLst>
                                  <p:childTnLst>
                                    <p:set>
                                      <p:cBhvr>
                                        <p:cTn id="37" dur="1" fill="hold">
                                          <p:stCondLst>
                                            <p:cond delay="0"/>
                                          </p:stCondLst>
                                        </p:cTn>
                                        <p:tgtEl>
                                          <p:spTgt spid="61"/>
                                        </p:tgtEl>
                                        <p:attrNameLst>
                                          <p:attrName>style.visibility</p:attrName>
                                        </p:attrNameLst>
                                      </p:cBhvr>
                                      <p:to>
                                        <p:strVal val="visible"/>
                                      </p:to>
                                    </p:set>
                                    <p:animEffect transition="in" filter="wipe(left)">
                                      <p:cBhvr>
                                        <p:cTn id="38" dur="500"/>
                                        <p:tgtEl>
                                          <p:spTgt spid="61"/>
                                        </p:tgtEl>
                                      </p:cBhvr>
                                    </p:animEffect>
                                  </p:childTnLst>
                                </p:cTn>
                              </p:par>
                              <p:par>
                                <p:cTn id="39" presetID="53" presetClass="entr" presetSubtype="16" fill="hold" nodeType="withEffect">
                                  <p:stCondLst>
                                    <p:cond delay="3000"/>
                                  </p:stCondLst>
                                  <p:childTnLst>
                                    <p:set>
                                      <p:cBhvr>
                                        <p:cTn id="40" dur="1" fill="hold">
                                          <p:stCondLst>
                                            <p:cond delay="0"/>
                                          </p:stCondLst>
                                        </p:cTn>
                                        <p:tgtEl>
                                          <p:spTgt spid="71"/>
                                        </p:tgtEl>
                                        <p:attrNameLst>
                                          <p:attrName>style.visibility</p:attrName>
                                        </p:attrNameLst>
                                      </p:cBhvr>
                                      <p:to>
                                        <p:strVal val="visible"/>
                                      </p:to>
                                    </p:set>
                                    <p:anim calcmode="lin" valueType="num">
                                      <p:cBhvr>
                                        <p:cTn id="41" dur="500" fill="hold"/>
                                        <p:tgtEl>
                                          <p:spTgt spid="71"/>
                                        </p:tgtEl>
                                        <p:attrNameLst>
                                          <p:attrName>ppt_w</p:attrName>
                                        </p:attrNameLst>
                                      </p:cBhvr>
                                      <p:tavLst>
                                        <p:tav tm="0">
                                          <p:val>
                                            <p:fltVal val="0"/>
                                          </p:val>
                                        </p:tav>
                                        <p:tav tm="100000">
                                          <p:val>
                                            <p:strVal val="#ppt_w"/>
                                          </p:val>
                                        </p:tav>
                                      </p:tavLst>
                                    </p:anim>
                                    <p:anim calcmode="lin" valueType="num">
                                      <p:cBhvr>
                                        <p:cTn id="42" dur="500" fill="hold"/>
                                        <p:tgtEl>
                                          <p:spTgt spid="71"/>
                                        </p:tgtEl>
                                        <p:attrNameLst>
                                          <p:attrName>ppt_h</p:attrName>
                                        </p:attrNameLst>
                                      </p:cBhvr>
                                      <p:tavLst>
                                        <p:tav tm="0">
                                          <p:val>
                                            <p:fltVal val="0"/>
                                          </p:val>
                                        </p:tav>
                                        <p:tav tm="100000">
                                          <p:val>
                                            <p:strVal val="#ppt_h"/>
                                          </p:val>
                                        </p:tav>
                                      </p:tavLst>
                                    </p:anim>
                                    <p:animEffect transition="in" filter="fade">
                                      <p:cBhvr>
                                        <p:cTn id="43" dur="500"/>
                                        <p:tgtEl>
                                          <p:spTgt spid="71"/>
                                        </p:tgtEl>
                                      </p:cBhvr>
                                    </p:animEffect>
                                  </p:childTnLst>
                                </p:cTn>
                              </p:par>
                              <p:par>
                                <p:cTn id="44" presetID="22" presetClass="entr" presetSubtype="8" fill="hold" grpId="0" nodeType="withEffect">
                                  <p:stCondLst>
                                    <p:cond delay="3000"/>
                                  </p:stCondLst>
                                  <p:childTnLst>
                                    <p:set>
                                      <p:cBhvr>
                                        <p:cTn id="45" dur="1" fill="hold">
                                          <p:stCondLst>
                                            <p:cond delay="0"/>
                                          </p:stCondLst>
                                        </p:cTn>
                                        <p:tgtEl>
                                          <p:spTgt spid="62"/>
                                        </p:tgtEl>
                                        <p:attrNameLst>
                                          <p:attrName>style.visibility</p:attrName>
                                        </p:attrNameLst>
                                      </p:cBhvr>
                                      <p:to>
                                        <p:strVal val="visible"/>
                                      </p:to>
                                    </p:set>
                                    <p:animEffect transition="in" filter="wipe(left)">
                                      <p:cBhvr>
                                        <p:cTn id="46" dur="500"/>
                                        <p:tgtEl>
                                          <p:spTgt spid="62"/>
                                        </p:tgtEl>
                                      </p:cBhvr>
                                    </p:animEffect>
                                  </p:childTnLst>
                                </p:cTn>
                              </p:par>
                              <p:par>
                                <p:cTn id="47" presetID="53" presetClass="entr" presetSubtype="16" fill="hold" nodeType="withEffect">
                                  <p:stCondLst>
                                    <p:cond delay="3500"/>
                                  </p:stCondLst>
                                  <p:childTnLst>
                                    <p:set>
                                      <p:cBhvr>
                                        <p:cTn id="48" dur="1" fill="hold">
                                          <p:stCondLst>
                                            <p:cond delay="0"/>
                                          </p:stCondLst>
                                        </p:cTn>
                                        <p:tgtEl>
                                          <p:spTgt spid="76"/>
                                        </p:tgtEl>
                                        <p:attrNameLst>
                                          <p:attrName>style.visibility</p:attrName>
                                        </p:attrNameLst>
                                      </p:cBhvr>
                                      <p:to>
                                        <p:strVal val="visible"/>
                                      </p:to>
                                    </p:set>
                                    <p:anim calcmode="lin" valueType="num">
                                      <p:cBhvr>
                                        <p:cTn id="49" dur="500" fill="hold"/>
                                        <p:tgtEl>
                                          <p:spTgt spid="76"/>
                                        </p:tgtEl>
                                        <p:attrNameLst>
                                          <p:attrName>ppt_w</p:attrName>
                                        </p:attrNameLst>
                                      </p:cBhvr>
                                      <p:tavLst>
                                        <p:tav tm="0">
                                          <p:val>
                                            <p:fltVal val="0"/>
                                          </p:val>
                                        </p:tav>
                                        <p:tav tm="100000">
                                          <p:val>
                                            <p:strVal val="#ppt_w"/>
                                          </p:val>
                                        </p:tav>
                                      </p:tavLst>
                                    </p:anim>
                                    <p:anim calcmode="lin" valueType="num">
                                      <p:cBhvr>
                                        <p:cTn id="50" dur="500" fill="hold"/>
                                        <p:tgtEl>
                                          <p:spTgt spid="76"/>
                                        </p:tgtEl>
                                        <p:attrNameLst>
                                          <p:attrName>ppt_h</p:attrName>
                                        </p:attrNameLst>
                                      </p:cBhvr>
                                      <p:tavLst>
                                        <p:tav tm="0">
                                          <p:val>
                                            <p:fltVal val="0"/>
                                          </p:val>
                                        </p:tav>
                                        <p:tav tm="100000">
                                          <p:val>
                                            <p:strVal val="#ppt_h"/>
                                          </p:val>
                                        </p:tav>
                                      </p:tavLst>
                                    </p:anim>
                                    <p:animEffect transition="in" filter="fade">
                                      <p:cBhvr>
                                        <p:cTn id="51" dur="500"/>
                                        <p:tgtEl>
                                          <p:spTgt spid="76"/>
                                        </p:tgtEl>
                                      </p:cBhvr>
                                    </p:animEffect>
                                  </p:childTnLst>
                                </p:cTn>
                              </p:par>
                              <p:par>
                                <p:cTn id="52" presetID="22" presetClass="entr" presetSubtype="8" fill="hold" grpId="0" nodeType="withEffect">
                                  <p:stCondLst>
                                    <p:cond delay="3500"/>
                                  </p:stCondLst>
                                  <p:childTnLst>
                                    <p:set>
                                      <p:cBhvr>
                                        <p:cTn id="53" dur="1" fill="hold">
                                          <p:stCondLst>
                                            <p:cond delay="0"/>
                                          </p:stCondLst>
                                        </p:cTn>
                                        <p:tgtEl>
                                          <p:spTgt spid="63"/>
                                        </p:tgtEl>
                                        <p:attrNameLst>
                                          <p:attrName>style.visibility</p:attrName>
                                        </p:attrNameLst>
                                      </p:cBhvr>
                                      <p:to>
                                        <p:strVal val="visible"/>
                                      </p:to>
                                    </p:set>
                                    <p:animEffect transition="in" filter="wipe(left)">
                                      <p:cBhvr>
                                        <p:cTn id="54" dur="500"/>
                                        <p:tgtEl>
                                          <p:spTgt spid="63"/>
                                        </p:tgtEl>
                                      </p:cBhvr>
                                    </p:animEffect>
                                  </p:childTnLst>
                                </p:cTn>
                              </p:par>
                              <p:par>
                                <p:cTn id="55" presetID="53" presetClass="entr" presetSubtype="16" fill="hold" nodeType="withEffect">
                                  <p:stCondLst>
                                    <p:cond delay="4000"/>
                                  </p:stCondLst>
                                  <p:childTnLst>
                                    <p:set>
                                      <p:cBhvr>
                                        <p:cTn id="56" dur="1" fill="hold">
                                          <p:stCondLst>
                                            <p:cond delay="0"/>
                                          </p:stCondLst>
                                        </p:cTn>
                                        <p:tgtEl>
                                          <p:spTgt spid="81"/>
                                        </p:tgtEl>
                                        <p:attrNameLst>
                                          <p:attrName>style.visibility</p:attrName>
                                        </p:attrNameLst>
                                      </p:cBhvr>
                                      <p:to>
                                        <p:strVal val="visible"/>
                                      </p:to>
                                    </p:set>
                                    <p:anim calcmode="lin" valueType="num">
                                      <p:cBhvr>
                                        <p:cTn id="57" dur="500" fill="hold"/>
                                        <p:tgtEl>
                                          <p:spTgt spid="81"/>
                                        </p:tgtEl>
                                        <p:attrNameLst>
                                          <p:attrName>ppt_w</p:attrName>
                                        </p:attrNameLst>
                                      </p:cBhvr>
                                      <p:tavLst>
                                        <p:tav tm="0">
                                          <p:val>
                                            <p:fltVal val="0"/>
                                          </p:val>
                                        </p:tav>
                                        <p:tav tm="100000">
                                          <p:val>
                                            <p:strVal val="#ppt_w"/>
                                          </p:val>
                                        </p:tav>
                                      </p:tavLst>
                                    </p:anim>
                                    <p:anim calcmode="lin" valueType="num">
                                      <p:cBhvr>
                                        <p:cTn id="58" dur="500" fill="hold"/>
                                        <p:tgtEl>
                                          <p:spTgt spid="81"/>
                                        </p:tgtEl>
                                        <p:attrNameLst>
                                          <p:attrName>ppt_h</p:attrName>
                                        </p:attrNameLst>
                                      </p:cBhvr>
                                      <p:tavLst>
                                        <p:tav tm="0">
                                          <p:val>
                                            <p:fltVal val="0"/>
                                          </p:val>
                                        </p:tav>
                                        <p:tav tm="100000">
                                          <p:val>
                                            <p:strVal val="#ppt_h"/>
                                          </p:val>
                                        </p:tav>
                                      </p:tavLst>
                                    </p:anim>
                                    <p:animEffect transition="in" filter="fade">
                                      <p:cBhvr>
                                        <p:cTn id="59" dur="500"/>
                                        <p:tgtEl>
                                          <p:spTgt spid="81"/>
                                        </p:tgtEl>
                                      </p:cBhvr>
                                    </p:animEffect>
                                  </p:childTnLst>
                                </p:cTn>
                              </p:par>
                              <p:par>
                                <p:cTn id="60" presetID="22" presetClass="entr" presetSubtype="8" fill="hold" grpId="0" nodeType="withEffect">
                                  <p:stCondLst>
                                    <p:cond delay="4000"/>
                                  </p:stCondLst>
                                  <p:childTnLst>
                                    <p:set>
                                      <p:cBhvr>
                                        <p:cTn id="61" dur="1" fill="hold">
                                          <p:stCondLst>
                                            <p:cond delay="0"/>
                                          </p:stCondLst>
                                        </p:cTn>
                                        <p:tgtEl>
                                          <p:spTgt spid="64"/>
                                        </p:tgtEl>
                                        <p:attrNameLst>
                                          <p:attrName>style.visibility</p:attrName>
                                        </p:attrNameLst>
                                      </p:cBhvr>
                                      <p:to>
                                        <p:strVal val="visible"/>
                                      </p:to>
                                    </p:set>
                                    <p:animEffect transition="in" filter="wipe(left)">
                                      <p:cBhvr>
                                        <p:cTn id="62" dur="500"/>
                                        <p:tgtEl>
                                          <p:spTgt spid="64"/>
                                        </p:tgtEl>
                                      </p:cBhvr>
                                    </p:animEffect>
                                  </p:childTnLst>
                                </p:cTn>
                              </p:par>
                              <p:par>
                                <p:cTn id="63" presetID="53" presetClass="entr" presetSubtype="16" fill="hold" nodeType="withEffect">
                                  <p:stCondLst>
                                    <p:cond delay="4500"/>
                                  </p:stCondLst>
                                  <p:childTnLst>
                                    <p:set>
                                      <p:cBhvr>
                                        <p:cTn id="64" dur="1" fill="hold">
                                          <p:stCondLst>
                                            <p:cond delay="0"/>
                                          </p:stCondLst>
                                        </p:cTn>
                                        <p:tgtEl>
                                          <p:spTgt spid="86"/>
                                        </p:tgtEl>
                                        <p:attrNameLst>
                                          <p:attrName>style.visibility</p:attrName>
                                        </p:attrNameLst>
                                      </p:cBhvr>
                                      <p:to>
                                        <p:strVal val="visible"/>
                                      </p:to>
                                    </p:set>
                                    <p:anim calcmode="lin" valueType="num">
                                      <p:cBhvr>
                                        <p:cTn id="65" dur="500" fill="hold"/>
                                        <p:tgtEl>
                                          <p:spTgt spid="86"/>
                                        </p:tgtEl>
                                        <p:attrNameLst>
                                          <p:attrName>ppt_w</p:attrName>
                                        </p:attrNameLst>
                                      </p:cBhvr>
                                      <p:tavLst>
                                        <p:tav tm="0">
                                          <p:val>
                                            <p:fltVal val="0"/>
                                          </p:val>
                                        </p:tav>
                                        <p:tav tm="100000">
                                          <p:val>
                                            <p:strVal val="#ppt_w"/>
                                          </p:val>
                                        </p:tav>
                                      </p:tavLst>
                                    </p:anim>
                                    <p:anim calcmode="lin" valueType="num">
                                      <p:cBhvr>
                                        <p:cTn id="66" dur="500" fill="hold"/>
                                        <p:tgtEl>
                                          <p:spTgt spid="86"/>
                                        </p:tgtEl>
                                        <p:attrNameLst>
                                          <p:attrName>ppt_h</p:attrName>
                                        </p:attrNameLst>
                                      </p:cBhvr>
                                      <p:tavLst>
                                        <p:tav tm="0">
                                          <p:val>
                                            <p:fltVal val="0"/>
                                          </p:val>
                                        </p:tav>
                                        <p:tav tm="100000">
                                          <p:val>
                                            <p:strVal val="#ppt_h"/>
                                          </p:val>
                                        </p:tav>
                                      </p:tavLst>
                                    </p:anim>
                                    <p:animEffect transition="in" filter="fade">
                                      <p:cBhvr>
                                        <p:cTn id="67" dur="500"/>
                                        <p:tgtEl>
                                          <p:spTgt spid="86"/>
                                        </p:tgtEl>
                                      </p:cBhvr>
                                    </p:animEffect>
                                  </p:childTnLst>
                                </p:cTn>
                              </p:par>
                              <p:par>
                                <p:cTn id="68" presetID="22" presetClass="entr" presetSubtype="8" fill="hold" grpId="0" nodeType="withEffect">
                                  <p:stCondLst>
                                    <p:cond delay="4500"/>
                                  </p:stCondLst>
                                  <p:childTnLst>
                                    <p:set>
                                      <p:cBhvr>
                                        <p:cTn id="69" dur="1" fill="hold">
                                          <p:stCondLst>
                                            <p:cond delay="0"/>
                                          </p:stCondLst>
                                        </p:cTn>
                                        <p:tgtEl>
                                          <p:spTgt spid="65"/>
                                        </p:tgtEl>
                                        <p:attrNameLst>
                                          <p:attrName>style.visibility</p:attrName>
                                        </p:attrNameLst>
                                      </p:cBhvr>
                                      <p:to>
                                        <p:strVal val="visible"/>
                                      </p:to>
                                    </p:set>
                                    <p:animEffect transition="in" filter="wipe(left)">
                                      <p:cBhvr>
                                        <p:cTn id="70" dur="500"/>
                                        <p:tgtEl>
                                          <p:spTgt spid="65"/>
                                        </p:tgtEl>
                                      </p:cBhvr>
                                    </p:animEffect>
                                  </p:childTnLst>
                                </p:cTn>
                              </p:par>
                              <p:par>
                                <p:cTn id="71" presetID="53" presetClass="entr" presetSubtype="16" fill="hold" nodeType="withEffect">
                                  <p:stCondLst>
                                    <p:cond delay="5000"/>
                                  </p:stCondLst>
                                  <p:childTnLst>
                                    <p:set>
                                      <p:cBhvr>
                                        <p:cTn id="72" dur="1" fill="hold">
                                          <p:stCondLst>
                                            <p:cond delay="0"/>
                                          </p:stCondLst>
                                        </p:cTn>
                                        <p:tgtEl>
                                          <p:spTgt spid="91"/>
                                        </p:tgtEl>
                                        <p:attrNameLst>
                                          <p:attrName>style.visibility</p:attrName>
                                        </p:attrNameLst>
                                      </p:cBhvr>
                                      <p:to>
                                        <p:strVal val="visible"/>
                                      </p:to>
                                    </p:set>
                                    <p:anim calcmode="lin" valueType="num">
                                      <p:cBhvr>
                                        <p:cTn id="73" dur="500" fill="hold"/>
                                        <p:tgtEl>
                                          <p:spTgt spid="91"/>
                                        </p:tgtEl>
                                        <p:attrNameLst>
                                          <p:attrName>ppt_w</p:attrName>
                                        </p:attrNameLst>
                                      </p:cBhvr>
                                      <p:tavLst>
                                        <p:tav tm="0">
                                          <p:val>
                                            <p:fltVal val="0"/>
                                          </p:val>
                                        </p:tav>
                                        <p:tav tm="100000">
                                          <p:val>
                                            <p:strVal val="#ppt_w"/>
                                          </p:val>
                                        </p:tav>
                                      </p:tavLst>
                                    </p:anim>
                                    <p:anim calcmode="lin" valueType="num">
                                      <p:cBhvr>
                                        <p:cTn id="74" dur="500" fill="hold"/>
                                        <p:tgtEl>
                                          <p:spTgt spid="91"/>
                                        </p:tgtEl>
                                        <p:attrNameLst>
                                          <p:attrName>ppt_h</p:attrName>
                                        </p:attrNameLst>
                                      </p:cBhvr>
                                      <p:tavLst>
                                        <p:tav tm="0">
                                          <p:val>
                                            <p:fltVal val="0"/>
                                          </p:val>
                                        </p:tav>
                                        <p:tav tm="100000">
                                          <p:val>
                                            <p:strVal val="#ppt_h"/>
                                          </p:val>
                                        </p:tav>
                                      </p:tavLst>
                                    </p:anim>
                                    <p:animEffect transition="in" filter="fade">
                                      <p:cBhvr>
                                        <p:cTn id="75" dur="500"/>
                                        <p:tgtEl>
                                          <p:spTgt spid="91"/>
                                        </p:tgtEl>
                                      </p:cBhvr>
                                    </p:animEffect>
                                  </p:childTnLst>
                                </p:cTn>
                              </p:par>
                              <p:par>
                                <p:cTn id="76" presetID="42" presetClass="entr" presetSubtype="0" fill="hold" grpId="0" nodeType="withEffect">
                                  <p:stCondLst>
                                    <p:cond delay="0"/>
                                  </p:stCondLst>
                                  <p:childTnLst>
                                    <p:set>
                                      <p:cBhvr>
                                        <p:cTn id="77" dur="1" fill="hold">
                                          <p:stCondLst>
                                            <p:cond delay="0"/>
                                          </p:stCondLst>
                                        </p:cTn>
                                        <p:tgtEl>
                                          <p:spTgt spid="96"/>
                                        </p:tgtEl>
                                        <p:attrNameLst>
                                          <p:attrName>style.visibility</p:attrName>
                                        </p:attrNameLst>
                                      </p:cBhvr>
                                      <p:to>
                                        <p:strVal val="visible"/>
                                      </p:to>
                                    </p:set>
                                    <p:animEffect transition="in" filter="fade">
                                      <p:cBhvr>
                                        <p:cTn id="78" dur="1000"/>
                                        <p:tgtEl>
                                          <p:spTgt spid="96"/>
                                        </p:tgtEl>
                                      </p:cBhvr>
                                    </p:animEffect>
                                    <p:anim calcmode="lin" valueType="num">
                                      <p:cBhvr>
                                        <p:cTn id="79" dur="1000" fill="hold"/>
                                        <p:tgtEl>
                                          <p:spTgt spid="96"/>
                                        </p:tgtEl>
                                        <p:attrNameLst>
                                          <p:attrName>ppt_x</p:attrName>
                                        </p:attrNameLst>
                                      </p:cBhvr>
                                      <p:tavLst>
                                        <p:tav tm="0">
                                          <p:val>
                                            <p:strVal val="#ppt_x"/>
                                          </p:val>
                                        </p:tav>
                                        <p:tav tm="100000">
                                          <p:val>
                                            <p:strVal val="#ppt_x"/>
                                          </p:val>
                                        </p:tav>
                                      </p:tavLst>
                                    </p:anim>
                                    <p:anim calcmode="lin" valueType="num">
                                      <p:cBhvr>
                                        <p:cTn id="80" dur="1000" fill="hold"/>
                                        <p:tgtEl>
                                          <p:spTgt spid="96"/>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500"/>
                                  </p:stCondLst>
                                  <p:childTnLst>
                                    <p:set>
                                      <p:cBhvr>
                                        <p:cTn id="82" dur="1" fill="hold">
                                          <p:stCondLst>
                                            <p:cond delay="0"/>
                                          </p:stCondLst>
                                        </p:cTn>
                                        <p:tgtEl>
                                          <p:spTgt spid="97"/>
                                        </p:tgtEl>
                                        <p:attrNameLst>
                                          <p:attrName>style.visibility</p:attrName>
                                        </p:attrNameLst>
                                      </p:cBhvr>
                                      <p:to>
                                        <p:strVal val="visible"/>
                                      </p:to>
                                    </p:set>
                                    <p:animEffect transition="in" filter="fade">
                                      <p:cBhvr>
                                        <p:cTn id="83" dur="500"/>
                                        <p:tgtEl>
                                          <p:spTgt spid="97"/>
                                        </p:tgtEl>
                                      </p:cBhvr>
                                    </p:animEffect>
                                  </p:childTnLst>
                                </p:cTn>
                              </p:par>
                              <p:par>
                                <p:cTn id="84" presetID="10" presetClass="entr" presetSubtype="0" fill="hold" grpId="0" nodeType="withEffect">
                                  <p:stCondLst>
                                    <p:cond delay="750"/>
                                  </p:stCondLst>
                                  <p:childTnLst>
                                    <p:set>
                                      <p:cBhvr>
                                        <p:cTn id="85" dur="1" fill="hold">
                                          <p:stCondLst>
                                            <p:cond delay="0"/>
                                          </p:stCondLst>
                                        </p:cTn>
                                        <p:tgtEl>
                                          <p:spTgt spid="98"/>
                                        </p:tgtEl>
                                        <p:attrNameLst>
                                          <p:attrName>style.visibility</p:attrName>
                                        </p:attrNameLst>
                                      </p:cBhvr>
                                      <p:to>
                                        <p:strVal val="visible"/>
                                      </p:to>
                                    </p:set>
                                    <p:animEffect transition="in" filter="fade">
                                      <p:cBhvr>
                                        <p:cTn id="86" dur="500"/>
                                        <p:tgtEl>
                                          <p:spTgt spid="98"/>
                                        </p:tgtEl>
                                      </p:cBhvr>
                                    </p:animEffect>
                                  </p:childTnLst>
                                </p:cTn>
                              </p:par>
                              <p:par>
                                <p:cTn id="87" presetID="10" presetClass="entr" presetSubtype="0" fill="hold" grpId="0" nodeType="withEffect">
                                  <p:stCondLst>
                                    <p:cond delay="1000"/>
                                  </p:stCondLst>
                                  <p:childTnLst>
                                    <p:set>
                                      <p:cBhvr>
                                        <p:cTn id="88" dur="1" fill="hold">
                                          <p:stCondLst>
                                            <p:cond delay="0"/>
                                          </p:stCondLst>
                                        </p:cTn>
                                        <p:tgtEl>
                                          <p:spTgt spid="99"/>
                                        </p:tgtEl>
                                        <p:attrNameLst>
                                          <p:attrName>style.visibility</p:attrName>
                                        </p:attrNameLst>
                                      </p:cBhvr>
                                      <p:to>
                                        <p:strVal val="visible"/>
                                      </p:to>
                                    </p:set>
                                    <p:animEffect transition="in" filter="fade">
                                      <p:cBhvr>
                                        <p:cTn id="89" dur="500"/>
                                        <p:tgtEl>
                                          <p:spTgt spid="99"/>
                                        </p:tgtEl>
                                      </p:cBhvr>
                                    </p:animEffect>
                                  </p:childTnLst>
                                </p:cTn>
                              </p:par>
                              <p:par>
                                <p:cTn id="90" presetID="10" presetClass="entr" presetSubtype="0" fill="hold" grpId="0" nodeType="withEffect">
                                  <p:stCondLst>
                                    <p:cond delay="1250"/>
                                  </p:stCondLst>
                                  <p:childTnLst>
                                    <p:set>
                                      <p:cBhvr>
                                        <p:cTn id="91" dur="1" fill="hold">
                                          <p:stCondLst>
                                            <p:cond delay="0"/>
                                          </p:stCondLst>
                                        </p:cTn>
                                        <p:tgtEl>
                                          <p:spTgt spid="100"/>
                                        </p:tgtEl>
                                        <p:attrNameLst>
                                          <p:attrName>style.visibility</p:attrName>
                                        </p:attrNameLst>
                                      </p:cBhvr>
                                      <p:to>
                                        <p:strVal val="visible"/>
                                      </p:to>
                                    </p:set>
                                    <p:animEffect transition="in" filter="fade">
                                      <p:cBhvr>
                                        <p:cTn id="92" dur="500"/>
                                        <p:tgtEl>
                                          <p:spTgt spid="100"/>
                                        </p:tgtEl>
                                      </p:cBhvr>
                                    </p:animEffect>
                                  </p:childTnLst>
                                </p:cTn>
                              </p:par>
                              <p:par>
                                <p:cTn id="93" presetID="10" presetClass="entr" presetSubtype="0" fill="hold" grpId="0" nodeType="withEffect">
                                  <p:stCondLst>
                                    <p:cond delay="1500"/>
                                  </p:stCondLst>
                                  <p:childTnLst>
                                    <p:set>
                                      <p:cBhvr>
                                        <p:cTn id="94" dur="1" fill="hold">
                                          <p:stCondLst>
                                            <p:cond delay="0"/>
                                          </p:stCondLst>
                                        </p:cTn>
                                        <p:tgtEl>
                                          <p:spTgt spid="101"/>
                                        </p:tgtEl>
                                        <p:attrNameLst>
                                          <p:attrName>style.visibility</p:attrName>
                                        </p:attrNameLst>
                                      </p:cBhvr>
                                      <p:to>
                                        <p:strVal val="visible"/>
                                      </p:to>
                                    </p:set>
                                    <p:animEffect transition="in" filter="fade">
                                      <p:cBhvr>
                                        <p:cTn id="95" dur="500"/>
                                        <p:tgtEl>
                                          <p:spTgt spid="101"/>
                                        </p:tgtEl>
                                      </p:cBhvr>
                                    </p:animEffect>
                                  </p:childTnLst>
                                </p:cTn>
                              </p:par>
                              <p:par>
                                <p:cTn id="96" presetID="10" presetClass="entr" presetSubtype="0" fill="hold" grpId="0" nodeType="withEffect">
                                  <p:stCondLst>
                                    <p:cond delay="1750"/>
                                  </p:stCondLst>
                                  <p:childTnLst>
                                    <p:set>
                                      <p:cBhvr>
                                        <p:cTn id="97" dur="1" fill="hold">
                                          <p:stCondLst>
                                            <p:cond delay="0"/>
                                          </p:stCondLst>
                                        </p:cTn>
                                        <p:tgtEl>
                                          <p:spTgt spid="102"/>
                                        </p:tgtEl>
                                        <p:attrNameLst>
                                          <p:attrName>style.visibility</p:attrName>
                                        </p:attrNameLst>
                                      </p:cBhvr>
                                      <p:to>
                                        <p:strVal val="visible"/>
                                      </p:to>
                                    </p:set>
                                    <p:animEffect transition="in" filter="fade">
                                      <p:cBhvr>
                                        <p:cTn id="98" dur="500"/>
                                        <p:tgtEl>
                                          <p:spTgt spid="102"/>
                                        </p:tgtEl>
                                      </p:cBhvr>
                                    </p:animEffect>
                                  </p:childTnLst>
                                </p:cTn>
                              </p:par>
                              <p:par>
                                <p:cTn id="99" presetID="22" presetClass="entr" presetSubtype="8" fill="hold" grpId="0" nodeType="withEffect">
                                  <p:stCondLst>
                                    <p:cond delay="2000"/>
                                  </p:stCondLst>
                                  <p:childTnLst>
                                    <p:set>
                                      <p:cBhvr>
                                        <p:cTn id="100" dur="1" fill="hold">
                                          <p:stCondLst>
                                            <p:cond delay="0"/>
                                          </p:stCondLst>
                                        </p:cTn>
                                        <p:tgtEl>
                                          <p:spTgt spid="103"/>
                                        </p:tgtEl>
                                        <p:attrNameLst>
                                          <p:attrName>style.visibility</p:attrName>
                                        </p:attrNameLst>
                                      </p:cBhvr>
                                      <p:to>
                                        <p:strVal val="visible"/>
                                      </p:to>
                                    </p:set>
                                    <p:animEffect transition="in" filter="wipe(left)">
                                      <p:cBhvr>
                                        <p:cTn id="101" dur="500"/>
                                        <p:tgtEl>
                                          <p:spTgt spid="103"/>
                                        </p:tgtEl>
                                      </p:cBhvr>
                                    </p:animEffect>
                                  </p:childTnLst>
                                </p:cTn>
                              </p:par>
                              <p:par>
                                <p:cTn id="102" presetID="22" presetClass="entr" presetSubtype="8" fill="hold" grpId="0" nodeType="withEffect">
                                  <p:stCondLst>
                                    <p:cond delay="2500"/>
                                  </p:stCondLst>
                                  <p:childTnLst>
                                    <p:set>
                                      <p:cBhvr>
                                        <p:cTn id="103" dur="1" fill="hold">
                                          <p:stCondLst>
                                            <p:cond delay="0"/>
                                          </p:stCondLst>
                                        </p:cTn>
                                        <p:tgtEl>
                                          <p:spTgt spid="104"/>
                                        </p:tgtEl>
                                        <p:attrNameLst>
                                          <p:attrName>style.visibility</p:attrName>
                                        </p:attrNameLst>
                                      </p:cBhvr>
                                      <p:to>
                                        <p:strVal val="visible"/>
                                      </p:to>
                                    </p:set>
                                    <p:animEffect transition="in" filter="wipe(left)">
                                      <p:cBhvr>
                                        <p:cTn id="104" dur="500"/>
                                        <p:tgtEl>
                                          <p:spTgt spid="104"/>
                                        </p:tgtEl>
                                      </p:cBhvr>
                                    </p:animEffect>
                                  </p:childTnLst>
                                </p:cTn>
                              </p:par>
                              <p:par>
                                <p:cTn id="105" presetID="22" presetClass="entr" presetSubtype="8" fill="hold" grpId="0" nodeType="withEffect">
                                  <p:stCondLst>
                                    <p:cond delay="3000"/>
                                  </p:stCondLst>
                                  <p:childTnLst>
                                    <p:set>
                                      <p:cBhvr>
                                        <p:cTn id="106" dur="1" fill="hold">
                                          <p:stCondLst>
                                            <p:cond delay="0"/>
                                          </p:stCondLst>
                                        </p:cTn>
                                        <p:tgtEl>
                                          <p:spTgt spid="105"/>
                                        </p:tgtEl>
                                        <p:attrNameLst>
                                          <p:attrName>style.visibility</p:attrName>
                                        </p:attrNameLst>
                                      </p:cBhvr>
                                      <p:to>
                                        <p:strVal val="visible"/>
                                      </p:to>
                                    </p:set>
                                    <p:animEffect transition="in" filter="wipe(left)">
                                      <p:cBhvr>
                                        <p:cTn id="107" dur="500"/>
                                        <p:tgtEl>
                                          <p:spTgt spid="105"/>
                                        </p:tgtEl>
                                      </p:cBhvr>
                                    </p:animEffect>
                                  </p:childTnLst>
                                </p:cTn>
                              </p:par>
                              <p:par>
                                <p:cTn id="108" presetID="22" presetClass="entr" presetSubtype="8" fill="hold" grpId="0" nodeType="withEffect">
                                  <p:stCondLst>
                                    <p:cond delay="3500"/>
                                  </p:stCondLst>
                                  <p:childTnLst>
                                    <p:set>
                                      <p:cBhvr>
                                        <p:cTn id="109" dur="1" fill="hold">
                                          <p:stCondLst>
                                            <p:cond delay="0"/>
                                          </p:stCondLst>
                                        </p:cTn>
                                        <p:tgtEl>
                                          <p:spTgt spid="106"/>
                                        </p:tgtEl>
                                        <p:attrNameLst>
                                          <p:attrName>style.visibility</p:attrName>
                                        </p:attrNameLst>
                                      </p:cBhvr>
                                      <p:to>
                                        <p:strVal val="visible"/>
                                      </p:to>
                                    </p:set>
                                    <p:animEffect transition="in" filter="wipe(left)">
                                      <p:cBhvr>
                                        <p:cTn id="110" dur="500"/>
                                        <p:tgtEl>
                                          <p:spTgt spid="106"/>
                                        </p:tgtEl>
                                      </p:cBhvr>
                                    </p:animEffect>
                                  </p:childTnLst>
                                </p:cTn>
                              </p:par>
                              <p:par>
                                <p:cTn id="111" presetID="22" presetClass="entr" presetSubtype="8" fill="hold" grpId="0" nodeType="withEffect">
                                  <p:stCondLst>
                                    <p:cond delay="4000"/>
                                  </p:stCondLst>
                                  <p:childTnLst>
                                    <p:set>
                                      <p:cBhvr>
                                        <p:cTn id="112" dur="1" fill="hold">
                                          <p:stCondLst>
                                            <p:cond delay="0"/>
                                          </p:stCondLst>
                                        </p:cTn>
                                        <p:tgtEl>
                                          <p:spTgt spid="107"/>
                                        </p:tgtEl>
                                        <p:attrNameLst>
                                          <p:attrName>style.visibility</p:attrName>
                                        </p:attrNameLst>
                                      </p:cBhvr>
                                      <p:to>
                                        <p:strVal val="visible"/>
                                      </p:to>
                                    </p:set>
                                    <p:animEffect transition="in" filter="wipe(left)">
                                      <p:cBhvr>
                                        <p:cTn id="113" dur="500"/>
                                        <p:tgtEl>
                                          <p:spTgt spid="107"/>
                                        </p:tgtEl>
                                      </p:cBhvr>
                                    </p:animEffect>
                                  </p:childTnLst>
                                </p:cTn>
                              </p:par>
                              <p:par>
                                <p:cTn id="114" presetID="22" presetClass="entr" presetSubtype="8" fill="hold" grpId="0" nodeType="withEffect">
                                  <p:stCondLst>
                                    <p:cond delay="4500"/>
                                  </p:stCondLst>
                                  <p:childTnLst>
                                    <p:set>
                                      <p:cBhvr>
                                        <p:cTn id="115" dur="1" fill="hold">
                                          <p:stCondLst>
                                            <p:cond delay="0"/>
                                          </p:stCondLst>
                                        </p:cTn>
                                        <p:tgtEl>
                                          <p:spTgt spid="108"/>
                                        </p:tgtEl>
                                        <p:attrNameLst>
                                          <p:attrName>style.visibility</p:attrName>
                                        </p:attrNameLst>
                                      </p:cBhvr>
                                      <p:to>
                                        <p:strVal val="visible"/>
                                      </p:to>
                                    </p:set>
                                    <p:animEffect transition="in" filter="wipe(left)">
                                      <p:cBhvr>
                                        <p:cTn id="116" dur="500"/>
                                        <p:tgtEl>
                                          <p:spTgt spid="108"/>
                                        </p:tgtEl>
                                      </p:cBhvr>
                                    </p:animEffect>
                                  </p:childTnLst>
                                </p:cTn>
                              </p:par>
                              <p:par>
                                <p:cTn id="117" presetID="53" presetClass="entr" presetSubtype="16" fill="hold" nodeType="withEffect">
                                  <p:stCondLst>
                                    <p:cond delay="2500"/>
                                  </p:stCondLst>
                                  <p:childTnLst>
                                    <p:set>
                                      <p:cBhvr>
                                        <p:cTn id="118" dur="1" fill="hold">
                                          <p:stCondLst>
                                            <p:cond delay="0"/>
                                          </p:stCondLst>
                                        </p:cTn>
                                        <p:tgtEl>
                                          <p:spTgt spid="109"/>
                                        </p:tgtEl>
                                        <p:attrNameLst>
                                          <p:attrName>style.visibility</p:attrName>
                                        </p:attrNameLst>
                                      </p:cBhvr>
                                      <p:to>
                                        <p:strVal val="visible"/>
                                      </p:to>
                                    </p:set>
                                    <p:anim calcmode="lin" valueType="num">
                                      <p:cBhvr>
                                        <p:cTn id="119" dur="500" fill="hold"/>
                                        <p:tgtEl>
                                          <p:spTgt spid="109"/>
                                        </p:tgtEl>
                                        <p:attrNameLst>
                                          <p:attrName>ppt_w</p:attrName>
                                        </p:attrNameLst>
                                      </p:cBhvr>
                                      <p:tavLst>
                                        <p:tav tm="0">
                                          <p:val>
                                            <p:fltVal val="0"/>
                                          </p:val>
                                        </p:tav>
                                        <p:tav tm="100000">
                                          <p:val>
                                            <p:strVal val="#ppt_w"/>
                                          </p:val>
                                        </p:tav>
                                      </p:tavLst>
                                    </p:anim>
                                    <p:anim calcmode="lin" valueType="num">
                                      <p:cBhvr>
                                        <p:cTn id="120" dur="500" fill="hold"/>
                                        <p:tgtEl>
                                          <p:spTgt spid="109"/>
                                        </p:tgtEl>
                                        <p:attrNameLst>
                                          <p:attrName>ppt_h</p:attrName>
                                        </p:attrNameLst>
                                      </p:cBhvr>
                                      <p:tavLst>
                                        <p:tav tm="0">
                                          <p:val>
                                            <p:fltVal val="0"/>
                                          </p:val>
                                        </p:tav>
                                        <p:tav tm="100000">
                                          <p:val>
                                            <p:strVal val="#ppt_h"/>
                                          </p:val>
                                        </p:tav>
                                      </p:tavLst>
                                    </p:anim>
                                    <p:animEffect transition="in" filter="fade">
                                      <p:cBhvr>
                                        <p:cTn id="121" dur="500"/>
                                        <p:tgtEl>
                                          <p:spTgt spid="109"/>
                                        </p:tgtEl>
                                      </p:cBhvr>
                                    </p:animEffect>
                                  </p:childTnLst>
                                </p:cTn>
                              </p:par>
                              <p:par>
                                <p:cTn id="122" presetID="53" presetClass="entr" presetSubtype="16" fill="hold" nodeType="withEffect">
                                  <p:stCondLst>
                                    <p:cond delay="3000"/>
                                  </p:stCondLst>
                                  <p:childTnLst>
                                    <p:set>
                                      <p:cBhvr>
                                        <p:cTn id="123" dur="1" fill="hold">
                                          <p:stCondLst>
                                            <p:cond delay="0"/>
                                          </p:stCondLst>
                                        </p:cTn>
                                        <p:tgtEl>
                                          <p:spTgt spid="114"/>
                                        </p:tgtEl>
                                        <p:attrNameLst>
                                          <p:attrName>style.visibility</p:attrName>
                                        </p:attrNameLst>
                                      </p:cBhvr>
                                      <p:to>
                                        <p:strVal val="visible"/>
                                      </p:to>
                                    </p:set>
                                    <p:anim calcmode="lin" valueType="num">
                                      <p:cBhvr>
                                        <p:cTn id="124" dur="500" fill="hold"/>
                                        <p:tgtEl>
                                          <p:spTgt spid="114"/>
                                        </p:tgtEl>
                                        <p:attrNameLst>
                                          <p:attrName>ppt_w</p:attrName>
                                        </p:attrNameLst>
                                      </p:cBhvr>
                                      <p:tavLst>
                                        <p:tav tm="0">
                                          <p:val>
                                            <p:fltVal val="0"/>
                                          </p:val>
                                        </p:tav>
                                        <p:tav tm="100000">
                                          <p:val>
                                            <p:strVal val="#ppt_w"/>
                                          </p:val>
                                        </p:tav>
                                      </p:tavLst>
                                    </p:anim>
                                    <p:anim calcmode="lin" valueType="num">
                                      <p:cBhvr>
                                        <p:cTn id="125" dur="500" fill="hold"/>
                                        <p:tgtEl>
                                          <p:spTgt spid="114"/>
                                        </p:tgtEl>
                                        <p:attrNameLst>
                                          <p:attrName>ppt_h</p:attrName>
                                        </p:attrNameLst>
                                      </p:cBhvr>
                                      <p:tavLst>
                                        <p:tav tm="0">
                                          <p:val>
                                            <p:fltVal val="0"/>
                                          </p:val>
                                        </p:tav>
                                        <p:tav tm="100000">
                                          <p:val>
                                            <p:strVal val="#ppt_h"/>
                                          </p:val>
                                        </p:tav>
                                      </p:tavLst>
                                    </p:anim>
                                    <p:animEffect transition="in" filter="fade">
                                      <p:cBhvr>
                                        <p:cTn id="126" dur="500"/>
                                        <p:tgtEl>
                                          <p:spTgt spid="114"/>
                                        </p:tgtEl>
                                      </p:cBhvr>
                                    </p:animEffect>
                                  </p:childTnLst>
                                </p:cTn>
                              </p:par>
                              <p:par>
                                <p:cTn id="127" presetID="53" presetClass="entr" presetSubtype="16" fill="hold" nodeType="withEffect">
                                  <p:stCondLst>
                                    <p:cond delay="3500"/>
                                  </p:stCondLst>
                                  <p:childTnLst>
                                    <p:set>
                                      <p:cBhvr>
                                        <p:cTn id="128" dur="1" fill="hold">
                                          <p:stCondLst>
                                            <p:cond delay="0"/>
                                          </p:stCondLst>
                                        </p:cTn>
                                        <p:tgtEl>
                                          <p:spTgt spid="119"/>
                                        </p:tgtEl>
                                        <p:attrNameLst>
                                          <p:attrName>style.visibility</p:attrName>
                                        </p:attrNameLst>
                                      </p:cBhvr>
                                      <p:to>
                                        <p:strVal val="visible"/>
                                      </p:to>
                                    </p:set>
                                    <p:anim calcmode="lin" valueType="num">
                                      <p:cBhvr>
                                        <p:cTn id="129" dur="500" fill="hold"/>
                                        <p:tgtEl>
                                          <p:spTgt spid="119"/>
                                        </p:tgtEl>
                                        <p:attrNameLst>
                                          <p:attrName>ppt_w</p:attrName>
                                        </p:attrNameLst>
                                      </p:cBhvr>
                                      <p:tavLst>
                                        <p:tav tm="0">
                                          <p:val>
                                            <p:fltVal val="0"/>
                                          </p:val>
                                        </p:tav>
                                        <p:tav tm="100000">
                                          <p:val>
                                            <p:strVal val="#ppt_w"/>
                                          </p:val>
                                        </p:tav>
                                      </p:tavLst>
                                    </p:anim>
                                    <p:anim calcmode="lin" valueType="num">
                                      <p:cBhvr>
                                        <p:cTn id="130" dur="500" fill="hold"/>
                                        <p:tgtEl>
                                          <p:spTgt spid="119"/>
                                        </p:tgtEl>
                                        <p:attrNameLst>
                                          <p:attrName>ppt_h</p:attrName>
                                        </p:attrNameLst>
                                      </p:cBhvr>
                                      <p:tavLst>
                                        <p:tav tm="0">
                                          <p:val>
                                            <p:fltVal val="0"/>
                                          </p:val>
                                        </p:tav>
                                        <p:tav tm="100000">
                                          <p:val>
                                            <p:strVal val="#ppt_h"/>
                                          </p:val>
                                        </p:tav>
                                      </p:tavLst>
                                    </p:anim>
                                    <p:animEffect transition="in" filter="fade">
                                      <p:cBhvr>
                                        <p:cTn id="131" dur="500"/>
                                        <p:tgtEl>
                                          <p:spTgt spid="119"/>
                                        </p:tgtEl>
                                      </p:cBhvr>
                                    </p:animEffect>
                                  </p:childTnLst>
                                </p:cTn>
                              </p:par>
                              <p:par>
                                <p:cTn id="132" presetID="53" presetClass="entr" presetSubtype="16" fill="hold" nodeType="withEffect">
                                  <p:stCondLst>
                                    <p:cond delay="4000"/>
                                  </p:stCondLst>
                                  <p:childTnLst>
                                    <p:set>
                                      <p:cBhvr>
                                        <p:cTn id="133" dur="1" fill="hold">
                                          <p:stCondLst>
                                            <p:cond delay="0"/>
                                          </p:stCondLst>
                                        </p:cTn>
                                        <p:tgtEl>
                                          <p:spTgt spid="124"/>
                                        </p:tgtEl>
                                        <p:attrNameLst>
                                          <p:attrName>style.visibility</p:attrName>
                                        </p:attrNameLst>
                                      </p:cBhvr>
                                      <p:to>
                                        <p:strVal val="visible"/>
                                      </p:to>
                                    </p:set>
                                    <p:anim calcmode="lin" valueType="num">
                                      <p:cBhvr>
                                        <p:cTn id="134" dur="500" fill="hold"/>
                                        <p:tgtEl>
                                          <p:spTgt spid="124"/>
                                        </p:tgtEl>
                                        <p:attrNameLst>
                                          <p:attrName>ppt_w</p:attrName>
                                        </p:attrNameLst>
                                      </p:cBhvr>
                                      <p:tavLst>
                                        <p:tav tm="0">
                                          <p:val>
                                            <p:fltVal val="0"/>
                                          </p:val>
                                        </p:tav>
                                        <p:tav tm="100000">
                                          <p:val>
                                            <p:strVal val="#ppt_w"/>
                                          </p:val>
                                        </p:tav>
                                      </p:tavLst>
                                    </p:anim>
                                    <p:anim calcmode="lin" valueType="num">
                                      <p:cBhvr>
                                        <p:cTn id="135" dur="500" fill="hold"/>
                                        <p:tgtEl>
                                          <p:spTgt spid="124"/>
                                        </p:tgtEl>
                                        <p:attrNameLst>
                                          <p:attrName>ppt_h</p:attrName>
                                        </p:attrNameLst>
                                      </p:cBhvr>
                                      <p:tavLst>
                                        <p:tav tm="0">
                                          <p:val>
                                            <p:fltVal val="0"/>
                                          </p:val>
                                        </p:tav>
                                        <p:tav tm="100000">
                                          <p:val>
                                            <p:strVal val="#ppt_h"/>
                                          </p:val>
                                        </p:tav>
                                      </p:tavLst>
                                    </p:anim>
                                    <p:animEffect transition="in" filter="fade">
                                      <p:cBhvr>
                                        <p:cTn id="136" dur="500"/>
                                        <p:tgtEl>
                                          <p:spTgt spid="124"/>
                                        </p:tgtEl>
                                      </p:cBhvr>
                                    </p:animEffect>
                                  </p:childTnLst>
                                </p:cTn>
                              </p:par>
                              <p:par>
                                <p:cTn id="137" presetID="53" presetClass="entr" presetSubtype="16" fill="hold" nodeType="withEffect">
                                  <p:stCondLst>
                                    <p:cond delay="4500"/>
                                  </p:stCondLst>
                                  <p:childTnLst>
                                    <p:set>
                                      <p:cBhvr>
                                        <p:cTn id="138" dur="1" fill="hold">
                                          <p:stCondLst>
                                            <p:cond delay="0"/>
                                          </p:stCondLst>
                                        </p:cTn>
                                        <p:tgtEl>
                                          <p:spTgt spid="129"/>
                                        </p:tgtEl>
                                        <p:attrNameLst>
                                          <p:attrName>style.visibility</p:attrName>
                                        </p:attrNameLst>
                                      </p:cBhvr>
                                      <p:to>
                                        <p:strVal val="visible"/>
                                      </p:to>
                                    </p:set>
                                    <p:anim calcmode="lin" valueType="num">
                                      <p:cBhvr>
                                        <p:cTn id="139" dur="500" fill="hold"/>
                                        <p:tgtEl>
                                          <p:spTgt spid="129"/>
                                        </p:tgtEl>
                                        <p:attrNameLst>
                                          <p:attrName>ppt_w</p:attrName>
                                        </p:attrNameLst>
                                      </p:cBhvr>
                                      <p:tavLst>
                                        <p:tav tm="0">
                                          <p:val>
                                            <p:fltVal val="0"/>
                                          </p:val>
                                        </p:tav>
                                        <p:tav tm="100000">
                                          <p:val>
                                            <p:strVal val="#ppt_w"/>
                                          </p:val>
                                        </p:tav>
                                      </p:tavLst>
                                    </p:anim>
                                    <p:anim calcmode="lin" valueType="num">
                                      <p:cBhvr>
                                        <p:cTn id="140" dur="500" fill="hold"/>
                                        <p:tgtEl>
                                          <p:spTgt spid="129"/>
                                        </p:tgtEl>
                                        <p:attrNameLst>
                                          <p:attrName>ppt_h</p:attrName>
                                        </p:attrNameLst>
                                      </p:cBhvr>
                                      <p:tavLst>
                                        <p:tav tm="0">
                                          <p:val>
                                            <p:fltVal val="0"/>
                                          </p:val>
                                        </p:tav>
                                        <p:tav tm="100000">
                                          <p:val>
                                            <p:strVal val="#ppt_h"/>
                                          </p:val>
                                        </p:tav>
                                      </p:tavLst>
                                    </p:anim>
                                    <p:animEffect transition="in" filter="fade">
                                      <p:cBhvr>
                                        <p:cTn id="141" dur="500"/>
                                        <p:tgtEl>
                                          <p:spTgt spid="129"/>
                                        </p:tgtEl>
                                      </p:cBhvr>
                                    </p:animEffect>
                                  </p:childTnLst>
                                </p:cTn>
                              </p:par>
                              <p:par>
                                <p:cTn id="142" presetID="53" presetClass="entr" presetSubtype="16" fill="hold" nodeType="withEffect">
                                  <p:stCondLst>
                                    <p:cond delay="5000"/>
                                  </p:stCondLst>
                                  <p:childTnLst>
                                    <p:set>
                                      <p:cBhvr>
                                        <p:cTn id="143" dur="1" fill="hold">
                                          <p:stCondLst>
                                            <p:cond delay="0"/>
                                          </p:stCondLst>
                                        </p:cTn>
                                        <p:tgtEl>
                                          <p:spTgt spid="134"/>
                                        </p:tgtEl>
                                        <p:attrNameLst>
                                          <p:attrName>style.visibility</p:attrName>
                                        </p:attrNameLst>
                                      </p:cBhvr>
                                      <p:to>
                                        <p:strVal val="visible"/>
                                      </p:to>
                                    </p:set>
                                    <p:anim calcmode="lin" valueType="num">
                                      <p:cBhvr>
                                        <p:cTn id="144" dur="500" fill="hold"/>
                                        <p:tgtEl>
                                          <p:spTgt spid="134"/>
                                        </p:tgtEl>
                                        <p:attrNameLst>
                                          <p:attrName>ppt_w</p:attrName>
                                        </p:attrNameLst>
                                      </p:cBhvr>
                                      <p:tavLst>
                                        <p:tav tm="0">
                                          <p:val>
                                            <p:fltVal val="0"/>
                                          </p:val>
                                        </p:tav>
                                        <p:tav tm="100000">
                                          <p:val>
                                            <p:strVal val="#ppt_w"/>
                                          </p:val>
                                        </p:tav>
                                      </p:tavLst>
                                    </p:anim>
                                    <p:anim calcmode="lin" valueType="num">
                                      <p:cBhvr>
                                        <p:cTn id="145" dur="500" fill="hold"/>
                                        <p:tgtEl>
                                          <p:spTgt spid="134"/>
                                        </p:tgtEl>
                                        <p:attrNameLst>
                                          <p:attrName>ppt_h</p:attrName>
                                        </p:attrNameLst>
                                      </p:cBhvr>
                                      <p:tavLst>
                                        <p:tav tm="0">
                                          <p:val>
                                            <p:fltVal val="0"/>
                                          </p:val>
                                        </p:tav>
                                        <p:tav tm="100000">
                                          <p:val>
                                            <p:strVal val="#ppt_h"/>
                                          </p:val>
                                        </p:tav>
                                      </p:tavLst>
                                    </p:anim>
                                    <p:animEffect transition="in" filter="fade">
                                      <p:cBhvr>
                                        <p:cTn id="146" dur="500"/>
                                        <p:tgtEl>
                                          <p:spTgt spid="134"/>
                                        </p:tgtEl>
                                      </p:cBhvr>
                                    </p:animEffect>
                                  </p:childTnLst>
                                </p:cTn>
                              </p:par>
                            </p:childTnLst>
                          </p:cTn>
                        </p:par>
                        <p:par>
                          <p:cTn id="147" fill="hold">
                            <p:stCondLst>
                              <p:cond delay="1000"/>
                            </p:stCondLst>
                            <p:childTnLst>
                              <p:par>
                                <p:cTn id="148" presetID="10" presetClass="entr" presetSubtype="0" fill="hold" grpId="0" nodeType="afterEffect">
                                  <p:stCondLst>
                                    <p:cond delay="0"/>
                                  </p:stCondLst>
                                  <p:childTnLst>
                                    <p:set>
                                      <p:cBhvr>
                                        <p:cTn id="149" dur="1" fill="hold">
                                          <p:stCondLst>
                                            <p:cond delay="0"/>
                                          </p:stCondLst>
                                        </p:cTn>
                                        <p:tgtEl>
                                          <p:spTgt spid="139"/>
                                        </p:tgtEl>
                                        <p:attrNameLst>
                                          <p:attrName>style.visibility</p:attrName>
                                        </p:attrNameLst>
                                      </p:cBhvr>
                                      <p:to>
                                        <p:strVal val="visible"/>
                                      </p:to>
                                    </p:set>
                                    <p:animEffect transition="in" filter="fade">
                                      <p:cBhvr>
                                        <p:cTn id="150" dur="10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5" grpId="0" animBg="1"/>
      <p:bldP spid="46" grpId="0" animBg="1"/>
      <p:bldP spid="47" grpId="0" animBg="1"/>
      <p:bldP spid="48" grpId="0" animBg="1"/>
      <p:bldP spid="49" grpId="0" animBg="1"/>
      <p:bldP spid="50" grpId="0" animBg="1"/>
      <p:bldP spid="60" grpId="0" animBg="1"/>
      <p:bldP spid="61" grpId="0" animBg="1"/>
      <p:bldP spid="62" grpId="0" animBg="1"/>
      <p:bldP spid="63" grpId="0" animBg="1"/>
      <p:bldP spid="64" grpId="0" animBg="1"/>
      <p:bldP spid="65" grpId="0" animBg="1"/>
      <p:bldP spid="96" grpId="0"/>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3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文本框 10"/>
          <p:cNvSpPr txBox="1"/>
          <p:nvPr/>
        </p:nvSpPr>
        <p:spPr>
          <a:xfrm>
            <a:off x="924910" y="686332"/>
            <a:ext cx="10339990" cy="861774"/>
          </a:xfrm>
          <a:prstGeom prst="rect">
            <a:avLst/>
          </a:prstGeom>
          <a:noFill/>
        </p:spPr>
        <p:txBody>
          <a:bodyPr wrap="square" rtlCol="0">
            <a:spAutoFit/>
          </a:bodyPr>
          <a:lstStyle/>
          <a:p>
            <a:r>
              <a:rPr lang="zh-CN" altLang="en-US" sz="5000" b="1" dirty="0" smtClean="0">
                <a:solidFill>
                  <a:schemeClr val="tx1">
                    <a:lumMod val="75000"/>
                    <a:lumOff val="25000"/>
                  </a:schemeClr>
                </a:solidFill>
                <a:latin typeface="微软雅黑" panose="020B0503020204020204" charset="-122"/>
                <a:ea typeface="微软雅黑" panose="020B0503020204020204" charset="-122"/>
              </a:rPr>
              <a:t>职业价值观</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sp>
        <p:nvSpPr>
          <p:cNvPr id="97" name="矩形 96"/>
          <p:cNvSpPr/>
          <p:nvPr/>
        </p:nvSpPr>
        <p:spPr>
          <a:xfrm>
            <a:off x="1008963" y="1923238"/>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p:cNvSpPr/>
          <p:nvPr/>
        </p:nvSpPr>
        <p:spPr>
          <a:xfrm>
            <a:off x="1008963" y="2644887"/>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p:cNvSpPr/>
          <p:nvPr/>
        </p:nvSpPr>
        <p:spPr>
          <a:xfrm>
            <a:off x="1008963" y="3366536"/>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1008963" y="4088185"/>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1008963" y="4809834"/>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a:off x="1008963" y="5531481"/>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矩形 102"/>
          <p:cNvSpPr/>
          <p:nvPr/>
        </p:nvSpPr>
        <p:spPr>
          <a:xfrm>
            <a:off x="1008962" y="1923238"/>
            <a:ext cx="7085089"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才能取向</a:t>
            </a:r>
            <a:endParaRPr lang="zh-CN" altLang="en-US" dirty="0">
              <a:solidFill>
                <a:schemeClr val="bg1"/>
              </a:solidFill>
              <a:latin typeface="+mj-ea"/>
              <a:ea typeface="+mj-ea"/>
            </a:endParaRPr>
          </a:p>
        </p:txBody>
      </p:sp>
      <p:sp>
        <p:nvSpPr>
          <p:cNvPr id="104" name="矩形 103"/>
          <p:cNvSpPr/>
          <p:nvPr/>
        </p:nvSpPr>
        <p:spPr>
          <a:xfrm>
            <a:off x="1008966" y="2644887"/>
            <a:ext cx="5534710"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自我实现取向</a:t>
            </a:r>
            <a:endParaRPr lang="zh-CN" altLang="en-US" dirty="0">
              <a:solidFill>
                <a:schemeClr val="bg1"/>
              </a:solidFill>
              <a:latin typeface="+mj-ea"/>
              <a:ea typeface="+mj-ea"/>
            </a:endParaRPr>
          </a:p>
        </p:txBody>
      </p:sp>
      <p:sp>
        <p:nvSpPr>
          <p:cNvPr id="105" name="矩形 104"/>
          <p:cNvSpPr/>
          <p:nvPr/>
        </p:nvSpPr>
        <p:spPr>
          <a:xfrm>
            <a:off x="1008965" y="3366536"/>
            <a:ext cx="3858310" cy="360000"/>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支配取向</a:t>
            </a:r>
            <a:endParaRPr lang="zh-CN" altLang="en-US" dirty="0">
              <a:solidFill>
                <a:schemeClr val="bg1"/>
              </a:solidFill>
              <a:latin typeface="+mj-ea"/>
              <a:ea typeface="+mj-ea"/>
            </a:endParaRPr>
          </a:p>
        </p:txBody>
      </p:sp>
      <p:sp>
        <p:nvSpPr>
          <p:cNvPr id="106" name="矩形 105"/>
          <p:cNvSpPr/>
          <p:nvPr/>
        </p:nvSpPr>
        <p:spPr>
          <a:xfrm>
            <a:off x="1008965" y="4088185"/>
            <a:ext cx="8456401" cy="36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经营取向</a:t>
            </a:r>
            <a:endParaRPr lang="zh-CN" altLang="en-US" dirty="0">
              <a:solidFill>
                <a:schemeClr val="bg1"/>
              </a:solidFill>
              <a:latin typeface="+mj-ea"/>
              <a:ea typeface="+mj-ea"/>
            </a:endParaRPr>
          </a:p>
        </p:txBody>
      </p:sp>
      <p:sp>
        <p:nvSpPr>
          <p:cNvPr id="107" name="矩形 106"/>
          <p:cNvSpPr/>
          <p:nvPr/>
        </p:nvSpPr>
        <p:spPr>
          <a:xfrm>
            <a:off x="1008964" y="4809834"/>
            <a:ext cx="2970607"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经济取向</a:t>
            </a:r>
            <a:endParaRPr lang="zh-CN" altLang="en-US" dirty="0">
              <a:solidFill>
                <a:schemeClr val="bg1"/>
              </a:solidFill>
              <a:latin typeface="+mj-ea"/>
              <a:ea typeface="+mj-ea"/>
            </a:endParaRPr>
          </a:p>
        </p:txBody>
      </p:sp>
      <p:sp>
        <p:nvSpPr>
          <p:cNvPr id="108" name="矩形 107"/>
          <p:cNvSpPr/>
          <p:nvPr/>
        </p:nvSpPr>
        <p:spPr>
          <a:xfrm>
            <a:off x="1008966" y="5531481"/>
            <a:ext cx="4887010"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志愿取向</a:t>
            </a:r>
            <a:endParaRPr lang="zh-CN" altLang="en-US" dirty="0">
              <a:solidFill>
                <a:schemeClr val="bg1"/>
              </a:solidFill>
              <a:latin typeface="+mj-ea"/>
              <a:ea typeface="+mj-ea"/>
            </a:endParaRPr>
          </a:p>
        </p:txBody>
      </p:sp>
      <p:grpSp>
        <p:nvGrpSpPr>
          <p:cNvPr id="109" name="组合 108"/>
          <p:cNvGrpSpPr/>
          <p:nvPr/>
        </p:nvGrpSpPr>
        <p:grpSpPr>
          <a:xfrm>
            <a:off x="7762763" y="1784433"/>
            <a:ext cx="662575" cy="662574"/>
            <a:chOff x="4343400" y="2025051"/>
            <a:chExt cx="958343" cy="958342"/>
          </a:xfrm>
        </p:grpSpPr>
        <p:grpSp>
          <p:nvGrpSpPr>
            <p:cNvPr id="110" name="组合 109"/>
            <p:cNvGrpSpPr/>
            <p:nvPr/>
          </p:nvGrpSpPr>
          <p:grpSpPr>
            <a:xfrm>
              <a:off x="4343400" y="2025051"/>
              <a:ext cx="958342" cy="958342"/>
              <a:chOff x="4419600" y="2089658"/>
              <a:chExt cx="819150" cy="819150"/>
            </a:xfrm>
          </p:grpSpPr>
          <p:sp>
            <p:nvSpPr>
              <p:cNvPr id="112" name="椭圆 11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13" name="椭圆 11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1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a:t>
              </a:r>
              <a:r>
                <a:rPr lang="zh-CN" altLang="en-US" sz="1700" dirty="0" smtClean="0">
                  <a:solidFill>
                    <a:schemeClr val="bg1"/>
                  </a:solidFill>
                </a:rPr>
                <a:t>分</a:t>
              </a:r>
              <a:endParaRPr lang="zh-CN" altLang="en-US" sz="1700" dirty="0">
                <a:solidFill>
                  <a:schemeClr val="bg1"/>
                </a:solidFill>
              </a:endParaRPr>
            </a:p>
          </p:txBody>
        </p:sp>
      </p:grpSp>
      <p:grpSp>
        <p:nvGrpSpPr>
          <p:cNvPr id="114" name="组合 113"/>
          <p:cNvGrpSpPr/>
          <p:nvPr/>
        </p:nvGrpSpPr>
        <p:grpSpPr>
          <a:xfrm>
            <a:off x="6212388" y="2461802"/>
            <a:ext cx="662575" cy="662574"/>
            <a:chOff x="4343400" y="2025051"/>
            <a:chExt cx="958343" cy="958342"/>
          </a:xfrm>
        </p:grpSpPr>
        <p:grpSp>
          <p:nvGrpSpPr>
            <p:cNvPr id="115" name="组合 114"/>
            <p:cNvGrpSpPr/>
            <p:nvPr/>
          </p:nvGrpSpPr>
          <p:grpSpPr>
            <a:xfrm>
              <a:off x="4343400" y="2025051"/>
              <a:ext cx="958342" cy="958342"/>
              <a:chOff x="4419600" y="2089658"/>
              <a:chExt cx="819150" cy="819150"/>
            </a:xfrm>
          </p:grpSpPr>
          <p:sp>
            <p:nvSpPr>
              <p:cNvPr id="117" name="椭圆 11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18" name="椭圆 11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1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6</a:t>
              </a:r>
              <a:r>
                <a:rPr lang="zh-CN" altLang="en-US" sz="1700" dirty="0" smtClean="0">
                  <a:solidFill>
                    <a:schemeClr val="bg1"/>
                  </a:solidFill>
                </a:rPr>
                <a:t>分</a:t>
              </a:r>
              <a:endParaRPr lang="zh-CN" altLang="en-US" sz="1700" dirty="0">
                <a:solidFill>
                  <a:schemeClr val="bg1"/>
                </a:solidFill>
              </a:endParaRPr>
            </a:p>
          </p:txBody>
        </p:sp>
      </p:grpSp>
      <p:grpSp>
        <p:nvGrpSpPr>
          <p:cNvPr id="119" name="组合 118"/>
          <p:cNvGrpSpPr/>
          <p:nvPr/>
        </p:nvGrpSpPr>
        <p:grpSpPr>
          <a:xfrm>
            <a:off x="4535987" y="3215249"/>
            <a:ext cx="662575" cy="662574"/>
            <a:chOff x="4343400" y="2025051"/>
            <a:chExt cx="958343" cy="958342"/>
          </a:xfrm>
        </p:grpSpPr>
        <p:grpSp>
          <p:nvGrpSpPr>
            <p:cNvPr id="120" name="组合 119"/>
            <p:cNvGrpSpPr/>
            <p:nvPr/>
          </p:nvGrpSpPr>
          <p:grpSpPr>
            <a:xfrm>
              <a:off x="4343400" y="2025051"/>
              <a:ext cx="958342" cy="958342"/>
              <a:chOff x="4419600" y="2089658"/>
              <a:chExt cx="819150" cy="819150"/>
            </a:xfrm>
          </p:grpSpPr>
          <p:sp>
            <p:nvSpPr>
              <p:cNvPr id="122" name="椭圆 12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23" name="椭圆 12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2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4</a:t>
              </a:r>
              <a:r>
                <a:rPr lang="zh-CN" altLang="en-US" sz="1700" dirty="0" smtClean="0">
                  <a:solidFill>
                    <a:schemeClr val="bg1"/>
                  </a:solidFill>
                </a:rPr>
                <a:t>分</a:t>
              </a:r>
              <a:endParaRPr lang="zh-CN" altLang="en-US" sz="1700" dirty="0">
                <a:solidFill>
                  <a:schemeClr val="bg1"/>
                </a:solidFill>
              </a:endParaRPr>
            </a:p>
          </p:txBody>
        </p:sp>
      </p:grpSp>
      <p:grpSp>
        <p:nvGrpSpPr>
          <p:cNvPr id="124" name="组合 123"/>
          <p:cNvGrpSpPr/>
          <p:nvPr/>
        </p:nvGrpSpPr>
        <p:grpSpPr>
          <a:xfrm>
            <a:off x="9134078" y="3936898"/>
            <a:ext cx="662575" cy="662574"/>
            <a:chOff x="4343400" y="2025051"/>
            <a:chExt cx="958343" cy="958342"/>
          </a:xfrm>
        </p:grpSpPr>
        <p:grpSp>
          <p:nvGrpSpPr>
            <p:cNvPr id="125" name="组合 124"/>
            <p:cNvGrpSpPr/>
            <p:nvPr/>
          </p:nvGrpSpPr>
          <p:grpSpPr>
            <a:xfrm>
              <a:off x="4343400" y="2025051"/>
              <a:ext cx="958342" cy="958342"/>
              <a:chOff x="4419600" y="2089658"/>
              <a:chExt cx="819150" cy="819150"/>
            </a:xfrm>
          </p:grpSpPr>
          <p:sp>
            <p:nvSpPr>
              <p:cNvPr id="127" name="椭圆 12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28" name="椭圆 12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2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9</a:t>
              </a:r>
              <a:r>
                <a:rPr lang="zh-CN" altLang="en-US" sz="1700" dirty="0" smtClean="0">
                  <a:solidFill>
                    <a:schemeClr val="bg1"/>
                  </a:solidFill>
                </a:rPr>
                <a:t>分</a:t>
              </a:r>
              <a:endParaRPr lang="zh-CN" altLang="en-US" sz="1700" dirty="0">
                <a:solidFill>
                  <a:schemeClr val="bg1"/>
                </a:solidFill>
              </a:endParaRPr>
            </a:p>
          </p:txBody>
        </p:sp>
      </p:grpSp>
      <p:grpSp>
        <p:nvGrpSpPr>
          <p:cNvPr id="129" name="组合 128"/>
          <p:cNvGrpSpPr/>
          <p:nvPr/>
        </p:nvGrpSpPr>
        <p:grpSpPr>
          <a:xfrm>
            <a:off x="3754356" y="4631811"/>
            <a:ext cx="662575" cy="662574"/>
            <a:chOff x="4343400" y="2025051"/>
            <a:chExt cx="958343" cy="958342"/>
          </a:xfrm>
        </p:grpSpPr>
        <p:grpSp>
          <p:nvGrpSpPr>
            <p:cNvPr id="130" name="组合 129"/>
            <p:cNvGrpSpPr/>
            <p:nvPr/>
          </p:nvGrpSpPr>
          <p:grpSpPr>
            <a:xfrm>
              <a:off x="4343400" y="2025051"/>
              <a:ext cx="958342" cy="958342"/>
              <a:chOff x="4419600" y="2089658"/>
              <a:chExt cx="819150" cy="819150"/>
            </a:xfrm>
          </p:grpSpPr>
          <p:sp>
            <p:nvSpPr>
              <p:cNvPr id="132" name="椭圆 13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33" name="椭圆 13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3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a:solidFill>
                    <a:schemeClr val="bg1"/>
                  </a:solidFill>
                </a:rPr>
                <a:t>4</a:t>
              </a:r>
              <a:r>
                <a:rPr lang="zh-CN" altLang="en-US" sz="1700" dirty="0" smtClean="0">
                  <a:solidFill>
                    <a:schemeClr val="bg1"/>
                  </a:solidFill>
                </a:rPr>
                <a:t>分</a:t>
              </a:r>
              <a:endParaRPr lang="zh-CN" altLang="en-US" sz="1700" dirty="0">
                <a:solidFill>
                  <a:schemeClr val="bg1"/>
                </a:solidFill>
              </a:endParaRPr>
            </a:p>
          </p:txBody>
        </p:sp>
      </p:grpSp>
      <p:grpSp>
        <p:nvGrpSpPr>
          <p:cNvPr id="134" name="组合 133"/>
          <p:cNvGrpSpPr/>
          <p:nvPr/>
        </p:nvGrpSpPr>
        <p:grpSpPr>
          <a:xfrm>
            <a:off x="5564688" y="5380194"/>
            <a:ext cx="662575" cy="662574"/>
            <a:chOff x="4343400" y="2025051"/>
            <a:chExt cx="958343" cy="958342"/>
          </a:xfrm>
        </p:grpSpPr>
        <p:grpSp>
          <p:nvGrpSpPr>
            <p:cNvPr id="135" name="组合 134"/>
            <p:cNvGrpSpPr/>
            <p:nvPr/>
          </p:nvGrpSpPr>
          <p:grpSpPr>
            <a:xfrm>
              <a:off x="4343400" y="2025051"/>
              <a:ext cx="958342" cy="958342"/>
              <a:chOff x="4419600" y="2089658"/>
              <a:chExt cx="819150" cy="819150"/>
            </a:xfrm>
          </p:grpSpPr>
          <p:sp>
            <p:nvSpPr>
              <p:cNvPr id="137" name="椭圆 13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38" name="椭圆 13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3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5</a:t>
              </a:r>
              <a:r>
                <a:rPr lang="zh-CN" altLang="en-US" sz="1700" dirty="0" smtClean="0">
                  <a:solidFill>
                    <a:schemeClr val="bg1"/>
                  </a:solidFill>
                </a:rPr>
                <a:t>分</a:t>
              </a:r>
              <a:endParaRPr lang="zh-CN" altLang="en-US" sz="1700" dirty="0">
                <a:solidFill>
                  <a:schemeClr val="bg1"/>
                </a:solidFill>
              </a:endParaRPr>
            </a:p>
          </p:txBody>
        </p:sp>
      </p:grpSp>
      <p:sp>
        <p:nvSpPr>
          <p:cNvPr id="88"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1000"/>
                                        <p:tgtEl>
                                          <p:spTgt spid="96"/>
                                        </p:tgtEl>
                                      </p:cBhvr>
                                    </p:animEffect>
                                    <p:anim calcmode="lin" valueType="num">
                                      <p:cBhvr>
                                        <p:cTn id="8" dur="1000" fill="hold"/>
                                        <p:tgtEl>
                                          <p:spTgt spid="96"/>
                                        </p:tgtEl>
                                        <p:attrNameLst>
                                          <p:attrName>ppt_x</p:attrName>
                                        </p:attrNameLst>
                                      </p:cBhvr>
                                      <p:tavLst>
                                        <p:tav tm="0">
                                          <p:val>
                                            <p:strVal val="#ppt_x"/>
                                          </p:val>
                                        </p:tav>
                                        <p:tav tm="100000">
                                          <p:val>
                                            <p:strVal val="#ppt_x"/>
                                          </p:val>
                                        </p:tav>
                                      </p:tavLst>
                                    </p:anim>
                                    <p:anim calcmode="lin" valueType="num">
                                      <p:cBhvr>
                                        <p:cTn id="9" dur="1000" fill="hold"/>
                                        <p:tgtEl>
                                          <p:spTgt spid="96"/>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childTnLst>
                                    <p:set>
                                      <p:cBhvr>
                                        <p:cTn id="11" dur="1" fill="hold">
                                          <p:stCondLst>
                                            <p:cond delay="0"/>
                                          </p:stCondLst>
                                        </p:cTn>
                                        <p:tgtEl>
                                          <p:spTgt spid="97"/>
                                        </p:tgtEl>
                                        <p:attrNameLst>
                                          <p:attrName>style.visibility</p:attrName>
                                        </p:attrNameLst>
                                      </p:cBhvr>
                                      <p:to>
                                        <p:strVal val="visible"/>
                                      </p:to>
                                    </p:set>
                                    <p:animEffect transition="in" filter="fade">
                                      <p:cBhvr>
                                        <p:cTn id="12" dur="500"/>
                                        <p:tgtEl>
                                          <p:spTgt spid="97"/>
                                        </p:tgtEl>
                                      </p:cBhvr>
                                    </p:animEffect>
                                  </p:childTnLst>
                                </p:cTn>
                              </p:par>
                              <p:par>
                                <p:cTn id="13" presetID="10" presetClass="entr" presetSubtype="0" fill="hold" grpId="0" nodeType="withEffect">
                                  <p:stCondLst>
                                    <p:cond delay="750"/>
                                  </p:stCondLst>
                                  <p:childTnLst>
                                    <p:set>
                                      <p:cBhvr>
                                        <p:cTn id="14" dur="1" fill="hold">
                                          <p:stCondLst>
                                            <p:cond delay="0"/>
                                          </p:stCondLst>
                                        </p:cTn>
                                        <p:tgtEl>
                                          <p:spTgt spid="98"/>
                                        </p:tgtEl>
                                        <p:attrNameLst>
                                          <p:attrName>style.visibility</p:attrName>
                                        </p:attrNameLst>
                                      </p:cBhvr>
                                      <p:to>
                                        <p:strVal val="visible"/>
                                      </p:to>
                                    </p:set>
                                    <p:animEffect transition="in" filter="fade">
                                      <p:cBhvr>
                                        <p:cTn id="15" dur="500"/>
                                        <p:tgtEl>
                                          <p:spTgt spid="98"/>
                                        </p:tgtEl>
                                      </p:cBhvr>
                                    </p:animEffect>
                                  </p:childTnLst>
                                </p:cTn>
                              </p:par>
                              <p:par>
                                <p:cTn id="16" presetID="10" presetClass="entr" presetSubtype="0" fill="hold" grpId="0" nodeType="withEffect">
                                  <p:stCondLst>
                                    <p:cond delay="1000"/>
                                  </p:stCondLst>
                                  <p:childTnLst>
                                    <p:set>
                                      <p:cBhvr>
                                        <p:cTn id="17" dur="1" fill="hold">
                                          <p:stCondLst>
                                            <p:cond delay="0"/>
                                          </p:stCondLst>
                                        </p:cTn>
                                        <p:tgtEl>
                                          <p:spTgt spid="99"/>
                                        </p:tgtEl>
                                        <p:attrNameLst>
                                          <p:attrName>style.visibility</p:attrName>
                                        </p:attrNameLst>
                                      </p:cBhvr>
                                      <p:to>
                                        <p:strVal val="visible"/>
                                      </p:to>
                                    </p:set>
                                    <p:animEffect transition="in" filter="fade">
                                      <p:cBhvr>
                                        <p:cTn id="18" dur="500"/>
                                        <p:tgtEl>
                                          <p:spTgt spid="99"/>
                                        </p:tgtEl>
                                      </p:cBhvr>
                                    </p:animEffect>
                                  </p:childTnLst>
                                </p:cTn>
                              </p:par>
                              <p:par>
                                <p:cTn id="19" presetID="10" presetClass="entr" presetSubtype="0" fill="hold" grpId="0" nodeType="withEffect">
                                  <p:stCondLst>
                                    <p:cond delay="1250"/>
                                  </p:stCondLst>
                                  <p:childTnLst>
                                    <p:set>
                                      <p:cBhvr>
                                        <p:cTn id="20" dur="1" fill="hold">
                                          <p:stCondLst>
                                            <p:cond delay="0"/>
                                          </p:stCondLst>
                                        </p:cTn>
                                        <p:tgtEl>
                                          <p:spTgt spid="100"/>
                                        </p:tgtEl>
                                        <p:attrNameLst>
                                          <p:attrName>style.visibility</p:attrName>
                                        </p:attrNameLst>
                                      </p:cBhvr>
                                      <p:to>
                                        <p:strVal val="visible"/>
                                      </p:to>
                                    </p:set>
                                    <p:animEffect transition="in" filter="fade">
                                      <p:cBhvr>
                                        <p:cTn id="21" dur="500"/>
                                        <p:tgtEl>
                                          <p:spTgt spid="100"/>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101"/>
                                        </p:tgtEl>
                                        <p:attrNameLst>
                                          <p:attrName>style.visibility</p:attrName>
                                        </p:attrNameLst>
                                      </p:cBhvr>
                                      <p:to>
                                        <p:strVal val="visible"/>
                                      </p:to>
                                    </p:set>
                                    <p:animEffect transition="in" filter="fade">
                                      <p:cBhvr>
                                        <p:cTn id="24" dur="500"/>
                                        <p:tgtEl>
                                          <p:spTgt spid="101"/>
                                        </p:tgtEl>
                                      </p:cBhvr>
                                    </p:animEffect>
                                  </p:childTnLst>
                                </p:cTn>
                              </p:par>
                              <p:par>
                                <p:cTn id="25" presetID="10" presetClass="entr" presetSubtype="0" fill="hold" grpId="0" nodeType="withEffect">
                                  <p:stCondLst>
                                    <p:cond delay="1750"/>
                                  </p:stCondLst>
                                  <p:childTnLst>
                                    <p:set>
                                      <p:cBhvr>
                                        <p:cTn id="26" dur="1" fill="hold">
                                          <p:stCondLst>
                                            <p:cond delay="0"/>
                                          </p:stCondLst>
                                        </p:cTn>
                                        <p:tgtEl>
                                          <p:spTgt spid="102"/>
                                        </p:tgtEl>
                                        <p:attrNameLst>
                                          <p:attrName>style.visibility</p:attrName>
                                        </p:attrNameLst>
                                      </p:cBhvr>
                                      <p:to>
                                        <p:strVal val="visible"/>
                                      </p:to>
                                    </p:set>
                                    <p:animEffect transition="in" filter="fade">
                                      <p:cBhvr>
                                        <p:cTn id="27" dur="500"/>
                                        <p:tgtEl>
                                          <p:spTgt spid="102"/>
                                        </p:tgtEl>
                                      </p:cBhvr>
                                    </p:animEffect>
                                  </p:childTnLst>
                                </p:cTn>
                              </p:par>
                              <p:par>
                                <p:cTn id="28" presetID="22" presetClass="entr" presetSubtype="8" fill="hold" grpId="0" nodeType="withEffect">
                                  <p:stCondLst>
                                    <p:cond delay="2000"/>
                                  </p:stCondLst>
                                  <p:childTnLst>
                                    <p:set>
                                      <p:cBhvr>
                                        <p:cTn id="29" dur="1" fill="hold">
                                          <p:stCondLst>
                                            <p:cond delay="0"/>
                                          </p:stCondLst>
                                        </p:cTn>
                                        <p:tgtEl>
                                          <p:spTgt spid="103"/>
                                        </p:tgtEl>
                                        <p:attrNameLst>
                                          <p:attrName>style.visibility</p:attrName>
                                        </p:attrNameLst>
                                      </p:cBhvr>
                                      <p:to>
                                        <p:strVal val="visible"/>
                                      </p:to>
                                    </p:set>
                                    <p:animEffect transition="in" filter="wipe(left)">
                                      <p:cBhvr>
                                        <p:cTn id="30" dur="500"/>
                                        <p:tgtEl>
                                          <p:spTgt spid="103"/>
                                        </p:tgtEl>
                                      </p:cBhvr>
                                    </p:animEffect>
                                  </p:childTnLst>
                                </p:cTn>
                              </p:par>
                              <p:par>
                                <p:cTn id="31" presetID="22" presetClass="entr" presetSubtype="8" fill="hold" grpId="0" nodeType="withEffect">
                                  <p:stCondLst>
                                    <p:cond delay="2500"/>
                                  </p:stCondLst>
                                  <p:childTnLst>
                                    <p:set>
                                      <p:cBhvr>
                                        <p:cTn id="32" dur="1" fill="hold">
                                          <p:stCondLst>
                                            <p:cond delay="0"/>
                                          </p:stCondLst>
                                        </p:cTn>
                                        <p:tgtEl>
                                          <p:spTgt spid="104"/>
                                        </p:tgtEl>
                                        <p:attrNameLst>
                                          <p:attrName>style.visibility</p:attrName>
                                        </p:attrNameLst>
                                      </p:cBhvr>
                                      <p:to>
                                        <p:strVal val="visible"/>
                                      </p:to>
                                    </p:set>
                                    <p:animEffect transition="in" filter="wipe(left)">
                                      <p:cBhvr>
                                        <p:cTn id="33" dur="500"/>
                                        <p:tgtEl>
                                          <p:spTgt spid="104"/>
                                        </p:tgtEl>
                                      </p:cBhvr>
                                    </p:animEffect>
                                  </p:childTnLst>
                                </p:cTn>
                              </p:par>
                              <p:par>
                                <p:cTn id="34" presetID="22" presetClass="entr" presetSubtype="8" fill="hold" grpId="0" nodeType="withEffect">
                                  <p:stCondLst>
                                    <p:cond delay="3000"/>
                                  </p:stCondLst>
                                  <p:childTnLst>
                                    <p:set>
                                      <p:cBhvr>
                                        <p:cTn id="35" dur="1" fill="hold">
                                          <p:stCondLst>
                                            <p:cond delay="0"/>
                                          </p:stCondLst>
                                        </p:cTn>
                                        <p:tgtEl>
                                          <p:spTgt spid="105"/>
                                        </p:tgtEl>
                                        <p:attrNameLst>
                                          <p:attrName>style.visibility</p:attrName>
                                        </p:attrNameLst>
                                      </p:cBhvr>
                                      <p:to>
                                        <p:strVal val="visible"/>
                                      </p:to>
                                    </p:set>
                                    <p:animEffect transition="in" filter="wipe(left)">
                                      <p:cBhvr>
                                        <p:cTn id="36" dur="500"/>
                                        <p:tgtEl>
                                          <p:spTgt spid="105"/>
                                        </p:tgtEl>
                                      </p:cBhvr>
                                    </p:animEffect>
                                  </p:childTnLst>
                                </p:cTn>
                              </p:par>
                              <p:par>
                                <p:cTn id="37" presetID="22" presetClass="entr" presetSubtype="8" fill="hold" grpId="0" nodeType="withEffect">
                                  <p:stCondLst>
                                    <p:cond delay="3500"/>
                                  </p:stCondLst>
                                  <p:childTnLst>
                                    <p:set>
                                      <p:cBhvr>
                                        <p:cTn id="38" dur="1" fill="hold">
                                          <p:stCondLst>
                                            <p:cond delay="0"/>
                                          </p:stCondLst>
                                        </p:cTn>
                                        <p:tgtEl>
                                          <p:spTgt spid="106"/>
                                        </p:tgtEl>
                                        <p:attrNameLst>
                                          <p:attrName>style.visibility</p:attrName>
                                        </p:attrNameLst>
                                      </p:cBhvr>
                                      <p:to>
                                        <p:strVal val="visible"/>
                                      </p:to>
                                    </p:set>
                                    <p:animEffect transition="in" filter="wipe(left)">
                                      <p:cBhvr>
                                        <p:cTn id="39" dur="500"/>
                                        <p:tgtEl>
                                          <p:spTgt spid="106"/>
                                        </p:tgtEl>
                                      </p:cBhvr>
                                    </p:animEffect>
                                  </p:childTnLst>
                                </p:cTn>
                              </p:par>
                              <p:par>
                                <p:cTn id="40" presetID="22" presetClass="entr" presetSubtype="8" fill="hold" grpId="0" nodeType="withEffect">
                                  <p:stCondLst>
                                    <p:cond delay="4000"/>
                                  </p:stCondLst>
                                  <p:childTnLst>
                                    <p:set>
                                      <p:cBhvr>
                                        <p:cTn id="41" dur="1" fill="hold">
                                          <p:stCondLst>
                                            <p:cond delay="0"/>
                                          </p:stCondLst>
                                        </p:cTn>
                                        <p:tgtEl>
                                          <p:spTgt spid="107"/>
                                        </p:tgtEl>
                                        <p:attrNameLst>
                                          <p:attrName>style.visibility</p:attrName>
                                        </p:attrNameLst>
                                      </p:cBhvr>
                                      <p:to>
                                        <p:strVal val="visible"/>
                                      </p:to>
                                    </p:set>
                                    <p:animEffect transition="in" filter="wipe(left)">
                                      <p:cBhvr>
                                        <p:cTn id="42" dur="500"/>
                                        <p:tgtEl>
                                          <p:spTgt spid="107"/>
                                        </p:tgtEl>
                                      </p:cBhvr>
                                    </p:animEffect>
                                  </p:childTnLst>
                                </p:cTn>
                              </p:par>
                              <p:par>
                                <p:cTn id="43" presetID="22" presetClass="entr" presetSubtype="8" fill="hold" grpId="0" nodeType="withEffect">
                                  <p:stCondLst>
                                    <p:cond delay="4500"/>
                                  </p:stCondLst>
                                  <p:childTnLst>
                                    <p:set>
                                      <p:cBhvr>
                                        <p:cTn id="44" dur="1" fill="hold">
                                          <p:stCondLst>
                                            <p:cond delay="0"/>
                                          </p:stCondLst>
                                        </p:cTn>
                                        <p:tgtEl>
                                          <p:spTgt spid="108"/>
                                        </p:tgtEl>
                                        <p:attrNameLst>
                                          <p:attrName>style.visibility</p:attrName>
                                        </p:attrNameLst>
                                      </p:cBhvr>
                                      <p:to>
                                        <p:strVal val="visible"/>
                                      </p:to>
                                    </p:set>
                                    <p:animEffect transition="in" filter="wipe(left)">
                                      <p:cBhvr>
                                        <p:cTn id="45" dur="500"/>
                                        <p:tgtEl>
                                          <p:spTgt spid="108"/>
                                        </p:tgtEl>
                                      </p:cBhvr>
                                    </p:animEffect>
                                  </p:childTnLst>
                                </p:cTn>
                              </p:par>
                              <p:par>
                                <p:cTn id="46" presetID="53" presetClass="entr" presetSubtype="16" fill="hold" nodeType="withEffect">
                                  <p:stCondLst>
                                    <p:cond delay="2500"/>
                                  </p:stCondLst>
                                  <p:childTnLst>
                                    <p:set>
                                      <p:cBhvr>
                                        <p:cTn id="47" dur="1" fill="hold">
                                          <p:stCondLst>
                                            <p:cond delay="0"/>
                                          </p:stCondLst>
                                        </p:cTn>
                                        <p:tgtEl>
                                          <p:spTgt spid="109"/>
                                        </p:tgtEl>
                                        <p:attrNameLst>
                                          <p:attrName>style.visibility</p:attrName>
                                        </p:attrNameLst>
                                      </p:cBhvr>
                                      <p:to>
                                        <p:strVal val="visible"/>
                                      </p:to>
                                    </p:set>
                                    <p:anim calcmode="lin" valueType="num">
                                      <p:cBhvr>
                                        <p:cTn id="48" dur="500" fill="hold"/>
                                        <p:tgtEl>
                                          <p:spTgt spid="109"/>
                                        </p:tgtEl>
                                        <p:attrNameLst>
                                          <p:attrName>ppt_w</p:attrName>
                                        </p:attrNameLst>
                                      </p:cBhvr>
                                      <p:tavLst>
                                        <p:tav tm="0">
                                          <p:val>
                                            <p:fltVal val="0"/>
                                          </p:val>
                                        </p:tav>
                                        <p:tav tm="100000">
                                          <p:val>
                                            <p:strVal val="#ppt_w"/>
                                          </p:val>
                                        </p:tav>
                                      </p:tavLst>
                                    </p:anim>
                                    <p:anim calcmode="lin" valueType="num">
                                      <p:cBhvr>
                                        <p:cTn id="49" dur="500" fill="hold"/>
                                        <p:tgtEl>
                                          <p:spTgt spid="109"/>
                                        </p:tgtEl>
                                        <p:attrNameLst>
                                          <p:attrName>ppt_h</p:attrName>
                                        </p:attrNameLst>
                                      </p:cBhvr>
                                      <p:tavLst>
                                        <p:tav tm="0">
                                          <p:val>
                                            <p:fltVal val="0"/>
                                          </p:val>
                                        </p:tav>
                                        <p:tav tm="100000">
                                          <p:val>
                                            <p:strVal val="#ppt_h"/>
                                          </p:val>
                                        </p:tav>
                                      </p:tavLst>
                                    </p:anim>
                                    <p:animEffect transition="in" filter="fade">
                                      <p:cBhvr>
                                        <p:cTn id="50" dur="500"/>
                                        <p:tgtEl>
                                          <p:spTgt spid="109"/>
                                        </p:tgtEl>
                                      </p:cBhvr>
                                    </p:animEffect>
                                  </p:childTnLst>
                                </p:cTn>
                              </p:par>
                              <p:par>
                                <p:cTn id="51" presetID="53" presetClass="entr" presetSubtype="16" fill="hold" nodeType="withEffect">
                                  <p:stCondLst>
                                    <p:cond delay="3000"/>
                                  </p:stCondLst>
                                  <p:childTnLst>
                                    <p:set>
                                      <p:cBhvr>
                                        <p:cTn id="52" dur="1" fill="hold">
                                          <p:stCondLst>
                                            <p:cond delay="0"/>
                                          </p:stCondLst>
                                        </p:cTn>
                                        <p:tgtEl>
                                          <p:spTgt spid="114"/>
                                        </p:tgtEl>
                                        <p:attrNameLst>
                                          <p:attrName>style.visibility</p:attrName>
                                        </p:attrNameLst>
                                      </p:cBhvr>
                                      <p:to>
                                        <p:strVal val="visible"/>
                                      </p:to>
                                    </p:set>
                                    <p:anim calcmode="lin" valueType="num">
                                      <p:cBhvr>
                                        <p:cTn id="53" dur="500" fill="hold"/>
                                        <p:tgtEl>
                                          <p:spTgt spid="114"/>
                                        </p:tgtEl>
                                        <p:attrNameLst>
                                          <p:attrName>ppt_w</p:attrName>
                                        </p:attrNameLst>
                                      </p:cBhvr>
                                      <p:tavLst>
                                        <p:tav tm="0">
                                          <p:val>
                                            <p:fltVal val="0"/>
                                          </p:val>
                                        </p:tav>
                                        <p:tav tm="100000">
                                          <p:val>
                                            <p:strVal val="#ppt_w"/>
                                          </p:val>
                                        </p:tav>
                                      </p:tavLst>
                                    </p:anim>
                                    <p:anim calcmode="lin" valueType="num">
                                      <p:cBhvr>
                                        <p:cTn id="54" dur="500" fill="hold"/>
                                        <p:tgtEl>
                                          <p:spTgt spid="114"/>
                                        </p:tgtEl>
                                        <p:attrNameLst>
                                          <p:attrName>ppt_h</p:attrName>
                                        </p:attrNameLst>
                                      </p:cBhvr>
                                      <p:tavLst>
                                        <p:tav tm="0">
                                          <p:val>
                                            <p:fltVal val="0"/>
                                          </p:val>
                                        </p:tav>
                                        <p:tav tm="100000">
                                          <p:val>
                                            <p:strVal val="#ppt_h"/>
                                          </p:val>
                                        </p:tav>
                                      </p:tavLst>
                                    </p:anim>
                                    <p:animEffect transition="in" filter="fade">
                                      <p:cBhvr>
                                        <p:cTn id="55" dur="500"/>
                                        <p:tgtEl>
                                          <p:spTgt spid="114"/>
                                        </p:tgtEl>
                                      </p:cBhvr>
                                    </p:animEffect>
                                  </p:childTnLst>
                                </p:cTn>
                              </p:par>
                              <p:par>
                                <p:cTn id="56" presetID="53" presetClass="entr" presetSubtype="16" fill="hold" nodeType="withEffect">
                                  <p:stCondLst>
                                    <p:cond delay="3500"/>
                                  </p:stCondLst>
                                  <p:childTnLst>
                                    <p:set>
                                      <p:cBhvr>
                                        <p:cTn id="57" dur="1" fill="hold">
                                          <p:stCondLst>
                                            <p:cond delay="0"/>
                                          </p:stCondLst>
                                        </p:cTn>
                                        <p:tgtEl>
                                          <p:spTgt spid="119"/>
                                        </p:tgtEl>
                                        <p:attrNameLst>
                                          <p:attrName>style.visibility</p:attrName>
                                        </p:attrNameLst>
                                      </p:cBhvr>
                                      <p:to>
                                        <p:strVal val="visible"/>
                                      </p:to>
                                    </p:set>
                                    <p:anim calcmode="lin" valueType="num">
                                      <p:cBhvr>
                                        <p:cTn id="58" dur="500" fill="hold"/>
                                        <p:tgtEl>
                                          <p:spTgt spid="119"/>
                                        </p:tgtEl>
                                        <p:attrNameLst>
                                          <p:attrName>ppt_w</p:attrName>
                                        </p:attrNameLst>
                                      </p:cBhvr>
                                      <p:tavLst>
                                        <p:tav tm="0">
                                          <p:val>
                                            <p:fltVal val="0"/>
                                          </p:val>
                                        </p:tav>
                                        <p:tav tm="100000">
                                          <p:val>
                                            <p:strVal val="#ppt_w"/>
                                          </p:val>
                                        </p:tav>
                                      </p:tavLst>
                                    </p:anim>
                                    <p:anim calcmode="lin" valueType="num">
                                      <p:cBhvr>
                                        <p:cTn id="59" dur="500" fill="hold"/>
                                        <p:tgtEl>
                                          <p:spTgt spid="119"/>
                                        </p:tgtEl>
                                        <p:attrNameLst>
                                          <p:attrName>ppt_h</p:attrName>
                                        </p:attrNameLst>
                                      </p:cBhvr>
                                      <p:tavLst>
                                        <p:tav tm="0">
                                          <p:val>
                                            <p:fltVal val="0"/>
                                          </p:val>
                                        </p:tav>
                                        <p:tav tm="100000">
                                          <p:val>
                                            <p:strVal val="#ppt_h"/>
                                          </p:val>
                                        </p:tav>
                                      </p:tavLst>
                                    </p:anim>
                                    <p:animEffect transition="in" filter="fade">
                                      <p:cBhvr>
                                        <p:cTn id="60" dur="500"/>
                                        <p:tgtEl>
                                          <p:spTgt spid="119"/>
                                        </p:tgtEl>
                                      </p:cBhvr>
                                    </p:animEffect>
                                  </p:childTnLst>
                                </p:cTn>
                              </p:par>
                              <p:par>
                                <p:cTn id="61" presetID="53" presetClass="entr" presetSubtype="16" fill="hold" nodeType="withEffect">
                                  <p:stCondLst>
                                    <p:cond delay="4000"/>
                                  </p:stCondLst>
                                  <p:childTnLst>
                                    <p:set>
                                      <p:cBhvr>
                                        <p:cTn id="62" dur="1" fill="hold">
                                          <p:stCondLst>
                                            <p:cond delay="0"/>
                                          </p:stCondLst>
                                        </p:cTn>
                                        <p:tgtEl>
                                          <p:spTgt spid="124"/>
                                        </p:tgtEl>
                                        <p:attrNameLst>
                                          <p:attrName>style.visibility</p:attrName>
                                        </p:attrNameLst>
                                      </p:cBhvr>
                                      <p:to>
                                        <p:strVal val="visible"/>
                                      </p:to>
                                    </p:set>
                                    <p:anim calcmode="lin" valueType="num">
                                      <p:cBhvr>
                                        <p:cTn id="63" dur="500" fill="hold"/>
                                        <p:tgtEl>
                                          <p:spTgt spid="124"/>
                                        </p:tgtEl>
                                        <p:attrNameLst>
                                          <p:attrName>ppt_w</p:attrName>
                                        </p:attrNameLst>
                                      </p:cBhvr>
                                      <p:tavLst>
                                        <p:tav tm="0">
                                          <p:val>
                                            <p:fltVal val="0"/>
                                          </p:val>
                                        </p:tav>
                                        <p:tav tm="100000">
                                          <p:val>
                                            <p:strVal val="#ppt_w"/>
                                          </p:val>
                                        </p:tav>
                                      </p:tavLst>
                                    </p:anim>
                                    <p:anim calcmode="lin" valueType="num">
                                      <p:cBhvr>
                                        <p:cTn id="64" dur="500" fill="hold"/>
                                        <p:tgtEl>
                                          <p:spTgt spid="124"/>
                                        </p:tgtEl>
                                        <p:attrNameLst>
                                          <p:attrName>ppt_h</p:attrName>
                                        </p:attrNameLst>
                                      </p:cBhvr>
                                      <p:tavLst>
                                        <p:tav tm="0">
                                          <p:val>
                                            <p:fltVal val="0"/>
                                          </p:val>
                                        </p:tav>
                                        <p:tav tm="100000">
                                          <p:val>
                                            <p:strVal val="#ppt_h"/>
                                          </p:val>
                                        </p:tav>
                                      </p:tavLst>
                                    </p:anim>
                                    <p:animEffect transition="in" filter="fade">
                                      <p:cBhvr>
                                        <p:cTn id="65" dur="500"/>
                                        <p:tgtEl>
                                          <p:spTgt spid="124"/>
                                        </p:tgtEl>
                                      </p:cBhvr>
                                    </p:animEffect>
                                  </p:childTnLst>
                                </p:cTn>
                              </p:par>
                              <p:par>
                                <p:cTn id="66" presetID="53" presetClass="entr" presetSubtype="16" fill="hold" nodeType="withEffect">
                                  <p:stCondLst>
                                    <p:cond delay="4500"/>
                                  </p:stCondLst>
                                  <p:childTnLst>
                                    <p:set>
                                      <p:cBhvr>
                                        <p:cTn id="67" dur="1" fill="hold">
                                          <p:stCondLst>
                                            <p:cond delay="0"/>
                                          </p:stCondLst>
                                        </p:cTn>
                                        <p:tgtEl>
                                          <p:spTgt spid="129"/>
                                        </p:tgtEl>
                                        <p:attrNameLst>
                                          <p:attrName>style.visibility</p:attrName>
                                        </p:attrNameLst>
                                      </p:cBhvr>
                                      <p:to>
                                        <p:strVal val="visible"/>
                                      </p:to>
                                    </p:set>
                                    <p:anim calcmode="lin" valueType="num">
                                      <p:cBhvr>
                                        <p:cTn id="68" dur="500" fill="hold"/>
                                        <p:tgtEl>
                                          <p:spTgt spid="129"/>
                                        </p:tgtEl>
                                        <p:attrNameLst>
                                          <p:attrName>ppt_w</p:attrName>
                                        </p:attrNameLst>
                                      </p:cBhvr>
                                      <p:tavLst>
                                        <p:tav tm="0">
                                          <p:val>
                                            <p:fltVal val="0"/>
                                          </p:val>
                                        </p:tav>
                                        <p:tav tm="100000">
                                          <p:val>
                                            <p:strVal val="#ppt_w"/>
                                          </p:val>
                                        </p:tav>
                                      </p:tavLst>
                                    </p:anim>
                                    <p:anim calcmode="lin" valueType="num">
                                      <p:cBhvr>
                                        <p:cTn id="69" dur="500" fill="hold"/>
                                        <p:tgtEl>
                                          <p:spTgt spid="129"/>
                                        </p:tgtEl>
                                        <p:attrNameLst>
                                          <p:attrName>ppt_h</p:attrName>
                                        </p:attrNameLst>
                                      </p:cBhvr>
                                      <p:tavLst>
                                        <p:tav tm="0">
                                          <p:val>
                                            <p:fltVal val="0"/>
                                          </p:val>
                                        </p:tav>
                                        <p:tav tm="100000">
                                          <p:val>
                                            <p:strVal val="#ppt_h"/>
                                          </p:val>
                                        </p:tav>
                                      </p:tavLst>
                                    </p:anim>
                                    <p:animEffect transition="in" filter="fade">
                                      <p:cBhvr>
                                        <p:cTn id="70" dur="500"/>
                                        <p:tgtEl>
                                          <p:spTgt spid="129"/>
                                        </p:tgtEl>
                                      </p:cBhvr>
                                    </p:animEffect>
                                  </p:childTnLst>
                                </p:cTn>
                              </p:par>
                              <p:par>
                                <p:cTn id="71" presetID="53" presetClass="entr" presetSubtype="16" fill="hold" nodeType="withEffect">
                                  <p:stCondLst>
                                    <p:cond delay="5000"/>
                                  </p:stCondLst>
                                  <p:childTnLst>
                                    <p:set>
                                      <p:cBhvr>
                                        <p:cTn id="72" dur="1" fill="hold">
                                          <p:stCondLst>
                                            <p:cond delay="0"/>
                                          </p:stCondLst>
                                        </p:cTn>
                                        <p:tgtEl>
                                          <p:spTgt spid="134"/>
                                        </p:tgtEl>
                                        <p:attrNameLst>
                                          <p:attrName>style.visibility</p:attrName>
                                        </p:attrNameLst>
                                      </p:cBhvr>
                                      <p:to>
                                        <p:strVal val="visible"/>
                                      </p:to>
                                    </p:set>
                                    <p:anim calcmode="lin" valueType="num">
                                      <p:cBhvr>
                                        <p:cTn id="73" dur="500" fill="hold"/>
                                        <p:tgtEl>
                                          <p:spTgt spid="134"/>
                                        </p:tgtEl>
                                        <p:attrNameLst>
                                          <p:attrName>ppt_w</p:attrName>
                                        </p:attrNameLst>
                                      </p:cBhvr>
                                      <p:tavLst>
                                        <p:tav tm="0">
                                          <p:val>
                                            <p:fltVal val="0"/>
                                          </p:val>
                                        </p:tav>
                                        <p:tav tm="100000">
                                          <p:val>
                                            <p:strVal val="#ppt_w"/>
                                          </p:val>
                                        </p:tav>
                                      </p:tavLst>
                                    </p:anim>
                                    <p:anim calcmode="lin" valueType="num">
                                      <p:cBhvr>
                                        <p:cTn id="74" dur="500" fill="hold"/>
                                        <p:tgtEl>
                                          <p:spTgt spid="134"/>
                                        </p:tgtEl>
                                        <p:attrNameLst>
                                          <p:attrName>ppt_h</p:attrName>
                                        </p:attrNameLst>
                                      </p:cBhvr>
                                      <p:tavLst>
                                        <p:tav tm="0">
                                          <p:val>
                                            <p:fltVal val="0"/>
                                          </p:val>
                                        </p:tav>
                                        <p:tav tm="100000">
                                          <p:val>
                                            <p:strVal val="#ppt_h"/>
                                          </p:val>
                                        </p:tav>
                                      </p:tavLst>
                                    </p:anim>
                                    <p:animEffect transition="in" filter="fade">
                                      <p:cBhvr>
                                        <p:cTn id="75" dur="500"/>
                                        <p:tgtEl>
                                          <p:spTgt spid="134"/>
                                        </p:tgtEl>
                                      </p:cBhvr>
                                    </p:animEffect>
                                  </p:childTnLst>
                                </p:cTn>
                              </p:par>
                            </p:childTnLst>
                          </p:cTn>
                        </p:par>
                        <p:par>
                          <p:cTn id="76" fill="hold">
                            <p:stCondLst>
                              <p:cond delay="1000"/>
                            </p:stCondLst>
                            <p:childTnLst>
                              <p:par>
                                <p:cTn id="77" presetID="10" presetClass="entr" presetSubtype="0" fill="hold" grpId="0" nodeType="afterEffect">
                                  <p:stCondLst>
                                    <p:cond delay="0"/>
                                  </p:stCondLst>
                                  <p:childTnLst>
                                    <p:set>
                                      <p:cBhvr>
                                        <p:cTn id="78" dur="1" fill="hold">
                                          <p:stCondLst>
                                            <p:cond delay="0"/>
                                          </p:stCondLst>
                                        </p:cTn>
                                        <p:tgtEl>
                                          <p:spTgt spid="88"/>
                                        </p:tgtEl>
                                        <p:attrNameLst>
                                          <p:attrName>style.visibility</p:attrName>
                                        </p:attrNameLst>
                                      </p:cBhvr>
                                      <p:to>
                                        <p:strVal val="visible"/>
                                      </p:to>
                                    </p:set>
                                    <p:animEffect transition="in" filter="fade">
                                      <p:cBhvr>
                                        <p:cTn id="79" dur="10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8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6728934" y="1524061"/>
            <a:ext cx="1523177" cy="1512168"/>
            <a:chOff x="6728934" y="1524061"/>
            <a:chExt cx="1523177" cy="1512168"/>
          </a:xfrm>
        </p:grpSpPr>
        <p:sp>
          <p:nvSpPr>
            <p:cNvPr id="19" name="任意多边形 18"/>
            <p:cNvSpPr/>
            <p:nvPr/>
          </p:nvSpPr>
          <p:spPr>
            <a:xfrm rot="19200000">
              <a:off x="6728934" y="1524061"/>
              <a:ext cx="1523177" cy="1512168"/>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sz="5000">
                <a:solidFill>
                  <a:srgbClr val="30B9EC"/>
                </a:solidFill>
              </a:endParaRPr>
            </a:p>
          </p:txBody>
        </p:sp>
        <p:sp>
          <p:nvSpPr>
            <p:cNvPr id="20" name="文本框 15"/>
            <p:cNvSpPr txBox="1"/>
            <p:nvPr/>
          </p:nvSpPr>
          <p:spPr>
            <a:xfrm>
              <a:off x="7008207" y="1849258"/>
              <a:ext cx="979933" cy="861774"/>
            </a:xfrm>
            <a:prstGeom prst="rect">
              <a:avLst/>
            </a:prstGeom>
            <a:noFill/>
          </p:spPr>
          <p:txBody>
            <a:bodyPr wrap="square" rtlCol="0">
              <a:spAutoFit/>
            </a:bodyPr>
            <a:lstStyle/>
            <a:p>
              <a:pPr algn="ctr"/>
              <a:r>
                <a:rPr lang="en-US" altLang="zh-CN" sz="5000" b="1" dirty="0" smtClean="0">
                  <a:solidFill>
                    <a:srgbClr val="30B9EC"/>
                  </a:solidFill>
                </a:rPr>
                <a:t>2</a:t>
              </a:r>
              <a:endParaRPr lang="zh-CN" altLang="en-US" sz="5000" b="1" dirty="0">
                <a:solidFill>
                  <a:srgbClr val="30B9EC"/>
                </a:solidFill>
              </a:endParaRPr>
            </a:p>
          </p:txBody>
        </p:sp>
      </p:grpSp>
      <p:grpSp>
        <p:nvGrpSpPr>
          <p:cNvPr id="21" name="组合 20"/>
          <p:cNvGrpSpPr/>
          <p:nvPr/>
        </p:nvGrpSpPr>
        <p:grpSpPr>
          <a:xfrm>
            <a:off x="5245119" y="2584436"/>
            <a:ext cx="2199581" cy="2183682"/>
            <a:chOff x="5245119" y="2584436"/>
            <a:chExt cx="2199581" cy="2183682"/>
          </a:xfrm>
        </p:grpSpPr>
        <p:sp>
          <p:nvSpPr>
            <p:cNvPr id="22" name="任意多边形 21"/>
            <p:cNvSpPr/>
            <p:nvPr/>
          </p:nvSpPr>
          <p:spPr>
            <a:xfrm rot="19200000">
              <a:off x="5245119" y="2584436"/>
              <a:ext cx="2199581" cy="2183682"/>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sz="5000">
                <a:solidFill>
                  <a:prstClr val="white"/>
                </a:solidFill>
              </a:endParaRPr>
            </a:p>
          </p:txBody>
        </p:sp>
        <p:sp>
          <p:nvSpPr>
            <p:cNvPr id="23" name="文本框 16"/>
            <p:cNvSpPr txBox="1"/>
            <p:nvPr/>
          </p:nvSpPr>
          <p:spPr>
            <a:xfrm>
              <a:off x="5681611" y="3241963"/>
              <a:ext cx="1326596" cy="861774"/>
            </a:xfrm>
            <a:prstGeom prst="rect">
              <a:avLst/>
            </a:prstGeom>
            <a:noFill/>
          </p:spPr>
          <p:txBody>
            <a:bodyPr wrap="square" rtlCol="0">
              <a:spAutoFit/>
            </a:bodyPr>
            <a:lstStyle/>
            <a:p>
              <a:pPr algn="ctr"/>
              <a:r>
                <a:rPr lang="en-US" altLang="zh-CN" sz="5000" b="1" dirty="0" smtClean="0">
                  <a:solidFill>
                    <a:srgbClr val="EB475B"/>
                  </a:solidFill>
                </a:rPr>
                <a:t>3</a:t>
              </a:r>
              <a:endParaRPr lang="zh-CN" altLang="en-US" sz="5000" b="1" dirty="0">
                <a:solidFill>
                  <a:srgbClr val="EB475B"/>
                </a:solidFill>
              </a:endParaRPr>
            </a:p>
          </p:txBody>
        </p:sp>
      </p:grpSp>
      <p:grpSp>
        <p:nvGrpSpPr>
          <p:cNvPr id="24" name="组合 23"/>
          <p:cNvGrpSpPr/>
          <p:nvPr/>
        </p:nvGrpSpPr>
        <p:grpSpPr>
          <a:xfrm>
            <a:off x="4052574" y="2019274"/>
            <a:ext cx="1523177" cy="1512168"/>
            <a:chOff x="4052574" y="2019274"/>
            <a:chExt cx="1523177" cy="1512168"/>
          </a:xfrm>
        </p:grpSpPr>
        <p:sp>
          <p:nvSpPr>
            <p:cNvPr id="25" name="任意多边形 24"/>
            <p:cNvSpPr/>
            <p:nvPr/>
          </p:nvSpPr>
          <p:spPr>
            <a:xfrm rot="19200000">
              <a:off x="4052574" y="2019274"/>
              <a:ext cx="1523177" cy="1512168"/>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sz="5000">
                <a:solidFill>
                  <a:prstClr val="white"/>
                </a:solidFill>
              </a:endParaRPr>
            </a:p>
          </p:txBody>
        </p:sp>
        <p:sp>
          <p:nvSpPr>
            <p:cNvPr id="26" name="文本框 17"/>
            <p:cNvSpPr txBox="1"/>
            <p:nvPr/>
          </p:nvSpPr>
          <p:spPr>
            <a:xfrm>
              <a:off x="4333733" y="2344471"/>
              <a:ext cx="960857" cy="861774"/>
            </a:xfrm>
            <a:prstGeom prst="rect">
              <a:avLst/>
            </a:prstGeom>
            <a:noFill/>
          </p:spPr>
          <p:txBody>
            <a:bodyPr wrap="square" rtlCol="0">
              <a:spAutoFit/>
            </a:bodyPr>
            <a:lstStyle/>
            <a:p>
              <a:pPr algn="ctr"/>
              <a:r>
                <a:rPr lang="en-US" altLang="zh-CN" sz="5000" b="1" dirty="0" smtClean="0">
                  <a:solidFill>
                    <a:srgbClr val="00AA8C"/>
                  </a:solidFill>
                </a:rPr>
                <a:t>1</a:t>
              </a:r>
              <a:endParaRPr lang="zh-CN" altLang="en-US" sz="5000" b="1" dirty="0">
                <a:solidFill>
                  <a:srgbClr val="00AA8C"/>
                </a:solidFill>
              </a:endParaRPr>
            </a:p>
          </p:txBody>
        </p:sp>
      </p:grpSp>
      <p:grpSp>
        <p:nvGrpSpPr>
          <p:cNvPr id="27" name="组合 26"/>
          <p:cNvGrpSpPr/>
          <p:nvPr/>
        </p:nvGrpSpPr>
        <p:grpSpPr>
          <a:xfrm>
            <a:off x="4058291" y="4250746"/>
            <a:ext cx="1970558" cy="1937724"/>
            <a:chOff x="4058291" y="4250746"/>
            <a:chExt cx="1970558" cy="1937724"/>
          </a:xfrm>
        </p:grpSpPr>
        <p:sp>
          <p:nvSpPr>
            <p:cNvPr id="28" name="任意多边形 27"/>
            <p:cNvSpPr/>
            <p:nvPr/>
          </p:nvSpPr>
          <p:spPr>
            <a:xfrm rot="19200000">
              <a:off x="4058291" y="4250746"/>
              <a:ext cx="1970558" cy="1937724"/>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sz="5000">
                <a:solidFill>
                  <a:srgbClr val="FFC000"/>
                </a:solidFill>
              </a:endParaRPr>
            </a:p>
          </p:txBody>
        </p:sp>
        <p:sp>
          <p:nvSpPr>
            <p:cNvPr id="29" name="文本框 18"/>
            <p:cNvSpPr txBox="1"/>
            <p:nvPr/>
          </p:nvSpPr>
          <p:spPr>
            <a:xfrm>
              <a:off x="4396317" y="4788721"/>
              <a:ext cx="1285294" cy="861774"/>
            </a:xfrm>
            <a:prstGeom prst="rect">
              <a:avLst/>
            </a:prstGeom>
            <a:noFill/>
          </p:spPr>
          <p:txBody>
            <a:bodyPr wrap="square" rtlCol="0">
              <a:spAutoFit/>
            </a:bodyPr>
            <a:lstStyle/>
            <a:p>
              <a:pPr algn="ctr"/>
              <a:r>
                <a:rPr lang="en-US" altLang="zh-CN" sz="5000" b="1" dirty="0" smtClean="0">
                  <a:solidFill>
                    <a:srgbClr val="FFC000"/>
                  </a:solidFill>
                </a:rPr>
                <a:t>4</a:t>
              </a:r>
              <a:endParaRPr lang="zh-CN" altLang="en-US" sz="5000" b="1" dirty="0">
                <a:solidFill>
                  <a:srgbClr val="FFC000"/>
                </a:solidFill>
              </a:endParaRPr>
            </a:p>
          </p:txBody>
        </p:sp>
      </p:grpSp>
      <p:grpSp>
        <p:nvGrpSpPr>
          <p:cNvPr id="4" name="组合 3"/>
          <p:cNvGrpSpPr/>
          <p:nvPr/>
        </p:nvGrpSpPr>
        <p:grpSpPr>
          <a:xfrm>
            <a:off x="8263240" y="2363778"/>
            <a:ext cx="3074145" cy="802006"/>
            <a:chOff x="8263240" y="2363778"/>
            <a:chExt cx="3074145" cy="802006"/>
          </a:xfrm>
        </p:grpSpPr>
        <p:sp>
          <p:nvSpPr>
            <p:cNvPr id="30" name="文本框 19"/>
            <p:cNvSpPr txBox="1"/>
            <p:nvPr/>
          </p:nvSpPr>
          <p:spPr>
            <a:xfrm>
              <a:off x="8263240" y="2363778"/>
              <a:ext cx="2929175" cy="461665"/>
            </a:xfrm>
            <a:prstGeom prst="rect">
              <a:avLst/>
            </a:prstGeom>
            <a:noFill/>
          </p:spPr>
          <p:txBody>
            <a:bodyPr wrap="square" rtlCol="0">
              <a:spAutoFit/>
            </a:bodyPr>
            <a:lstStyle/>
            <a:p>
              <a:r>
                <a:rPr lang="zh-CN" altLang="en-US" sz="2400" dirty="0">
                  <a:solidFill>
                    <a:srgbClr val="30B9EC"/>
                  </a:solidFill>
                </a:rPr>
                <a:t>学生会副主席</a:t>
              </a:r>
            </a:p>
          </p:txBody>
        </p:sp>
        <p:sp>
          <p:nvSpPr>
            <p:cNvPr id="31" name="矩形 6"/>
            <p:cNvSpPr>
              <a:spLocks noChangeArrowheads="1"/>
            </p:cNvSpPr>
            <p:nvPr/>
          </p:nvSpPr>
          <p:spPr bwMode="auto">
            <a:xfrm>
              <a:off x="8263241" y="2784526"/>
              <a:ext cx="3074144"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30000"/>
                </a:lnSpc>
                <a:spcBef>
                  <a:spcPct val="0"/>
                </a:spcBef>
                <a:spcAft>
                  <a:spcPct val="0"/>
                </a:spcAft>
              </a:pPr>
              <a:r>
                <a:rPr lang="zh-CN" altLang="en-US" sz="1600" dirty="0">
                  <a:solidFill>
                    <a:schemeClr val="tx1">
                      <a:lumMod val="75000"/>
                      <a:lumOff val="25000"/>
                    </a:schemeClr>
                  </a:solidFill>
                  <a:latin typeface="微软雅黑" panose="020B0503020204020204" charset="-122"/>
                  <a:ea typeface="微软雅黑" panose="020B0503020204020204" charset="-122"/>
                </a:rPr>
                <a:t>责任，义务，奉献</a:t>
              </a:r>
            </a:p>
          </p:txBody>
        </p:sp>
      </p:grpSp>
      <p:grpSp>
        <p:nvGrpSpPr>
          <p:cNvPr id="5" name="组合 4"/>
          <p:cNvGrpSpPr/>
          <p:nvPr/>
        </p:nvGrpSpPr>
        <p:grpSpPr>
          <a:xfrm>
            <a:off x="7038468" y="4394284"/>
            <a:ext cx="3053445" cy="823644"/>
            <a:chOff x="7038468" y="4394284"/>
            <a:chExt cx="3053445" cy="823644"/>
          </a:xfrm>
        </p:grpSpPr>
        <p:sp>
          <p:nvSpPr>
            <p:cNvPr id="32" name="文本框 21"/>
            <p:cNvSpPr txBox="1"/>
            <p:nvPr/>
          </p:nvSpPr>
          <p:spPr>
            <a:xfrm>
              <a:off x="7038468" y="4394284"/>
              <a:ext cx="3042934" cy="461665"/>
            </a:xfrm>
            <a:prstGeom prst="rect">
              <a:avLst/>
            </a:prstGeom>
            <a:noFill/>
          </p:spPr>
          <p:txBody>
            <a:bodyPr wrap="square" rtlCol="0">
              <a:spAutoFit/>
            </a:bodyPr>
            <a:lstStyle/>
            <a:p>
              <a:r>
                <a:rPr lang="zh-CN" altLang="en-US" sz="2400" dirty="0">
                  <a:solidFill>
                    <a:srgbClr val="EB475B"/>
                  </a:solidFill>
                </a:rPr>
                <a:t>科技部部长</a:t>
              </a:r>
            </a:p>
          </p:txBody>
        </p:sp>
        <p:sp>
          <p:nvSpPr>
            <p:cNvPr id="33" name="矩形 6"/>
            <p:cNvSpPr>
              <a:spLocks noChangeArrowheads="1"/>
            </p:cNvSpPr>
            <p:nvPr/>
          </p:nvSpPr>
          <p:spPr bwMode="auto">
            <a:xfrm>
              <a:off x="7048979" y="4805507"/>
              <a:ext cx="3042934" cy="41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30000"/>
                </a:lnSpc>
                <a:spcBef>
                  <a:spcPct val="0"/>
                </a:spcBef>
                <a:spcAft>
                  <a:spcPct val="0"/>
                </a:spcAft>
              </a:pPr>
              <a:r>
                <a:rPr lang="zh-CN" altLang="en-US" sz="1600" dirty="0">
                  <a:solidFill>
                    <a:schemeClr val="tx1">
                      <a:lumMod val="75000"/>
                      <a:lumOff val="25000"/>
                    </a:schemeClr>
                  </a:solidFill>
                  <a:latin typeface="微软雅黑" panose="020B0503020204020204" charset="-122"/>
                  <a:ea typeface="微软雅黑" panose="020B0503020204020204" charset="-122"/>
                </a:rPr>
                <a:t>创新，挑战，前沿</a:t>
              </a:r>
            </a:p>
          </p:txBody>
        </p:sp>
      </p:grpSp>
      <p:grpSp>
        <p:nvGrpSpPr>
          <p:cNvPr id="3" name="组合 2"/>
          <p:cNvGrpSpPr/>
          <p:nvPr/>
        </p:nvGrpSpPr>
        <p:grpSpPr>
          <a:xfrm>
            <a:off x="657618" y="4845317"/>
            <a:ext cx="3246675" cy="802006"/>
            <a:chOff x="657618" y="4845317"/>
            <a:chExt cx="3246675" cy="802006"/>
          </a:xfrm>
        </p:grpSpPr>
        <p:sp>
          <p:nvSpPr>
            <p:cNvPr id="34" name="文本框 23"/>
            <p:cNvSpPr txBox="1"/>
            <p:nvPr/>
          </p:nvSpPr>
          <p:spPr>
            <a:xfrm>
              <a:off x="657618" y="4845317"/>
              <a:ext cx="3246675" cy="461665"/>
            </a:xfrm>
            <a:prstGeom prst="rect">
              <a:avLst/>
            </a:prstGeom>
            <a:noFill/>
          </p:spPr>
          <p:txBody>
            <a:bodyPr wrap="square" rtlCol="0">
              <a:spAutoFit/>
            </a:bodyPr>
            <a:lstStyle/>
            <a:p>
              <a:pPr algn="r"/>
              <a:r>
                <a:rPr lang="zh-CN" altLang="en-US" sz="2400" dirty="0">
                  <a:solidFill>
                    <a:srgbClr val="FFC000"/>
                  </a:solidFill>
                </a:rPr>
                <a:t>班长</a:t>
              </a:r>
            </a:p>
          </p:txBody>
        </p:sp>
        <p:sp>
          <p:nvSpPr>
            <p:cNvPr id="35" name="矩形 6"/>
            <p:cNvSpPr>
              <a:spLocks noChangeArrowheads="1"/>
            </p:cNvSpPr>
            <p:nvPr/>
          </p:nvSpPr>
          <p:spPr bwMode="auto">
            <a:xfrm>
              <a:off x="657618" y="5266065"/>
              <a:ext cx="3246675"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fontAlgn="base">
                <a:lnSpc>
                  <a:spcPct val="130000"/>
                </a:lnSpc>
                <a:spcBef>
                  <a:spcPct val="0"/>
                </a:spcBef>
                <a:spcAft>
                  <a:spcPct val="0"/>
                </a:spcAft>
              </a:pPr>
              <a:r>
                <a:rPr lang="zh-CN" altLang="en-US" sz="1600" dirty="0">
                  <a:solidFill>
                    <a:schemeClr val="tx1">
                      <a:lumMod val="75000"/>
                      <a:lumOff val="25000"/>
                    </a:schemeClr>
                  </a:solidFill>
                  <a:latin typeface="微软雅黑" panose="020B0503020204020204" charset="-122"/>
                  <a:ea typeface="微软雅黑" panose="020B0503020204020204" charset="-122"/>
                </a:rPr>
                <a:t>热情，负责，守信，威信</a:t>
              </a:r>
            </a:p>
          </p:txBody>
        </p:sp>
      </p:grpSp>
      <p:grpSp>
        <p:nvGrpSpPr>
          <p:cNvPr id="2" name="组合 1"/>
          <p:cNvGrpSpPr/>
          <p:nvPr/>
        </p:nvGrpSpPr>
        <p:grpSpPr>
          <a:xfrm>
            <a:off x="1025857" y="2439957"/>
            <a:ext cx="2896391" cy="802006"/>
            <a:chOff x="1025857" y="2439957"/>
            <a:chExt cx="2896391" cy="802006"/>
          </a:xfrm>
        </p:grpSpPr>
        <p:sp>
          <p:nvSpPr>
            <p:cNvPr id="36" name="文本框 25"/>
            <p:cNvSpPr txBox="1"/>
            <p:nvPr/>
          </p:nvSpPr>
          <p:spPr>
            <a:xfrm>
              <a:off x="1025857" y="2439957"/>
              <a:ext cx="2896391" cy="461665"/>
            </a:xfrm>
            <a:prstGeom prst="rect">
              <a:avLst/>
            </a:prstGeom>
            <a:noFill/>
          </p:spPr>
          <p:txBody>
            <a:bodyPr wrap="square" rtlCol="0">
              <a:spAutoFit/>
            </a:bodyPr>
            <a:lstStyle/>
            <a:p>
              <a:pPr algn="r"/>
              <a:r>
                <a:rPr lang="zh-CN" altLang="en-US" sz="2400" dirty="0">
                  <a:solidFill>
                    <a:srgbClr val="00AA8C"/>
                  </a:solidFill>
                </a:rPr>
                <a:t>文艺委员</a:t>
              </a:r>
            </a:p>
          </p:txBody>
        </p:sp>
        <p:sp>
          <p:nvSpPr>
            <p:cNvPr id="37" name="矩形 6"/>
            <p:cNvSpPr>
              <a:spLocks noChangeArrowheads="1"/>
            </p:cNvSpPr>
            <p:nvPr/>
          </p:nvSpPr>
          <p:spPr bwMode="auto">
            <a:xfrm>
              <a:off x="1025857" y="2860705"/>
              <a:ext cx="2896391"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fontAlgn="base">
                <a:lnSpc>
                  <a:spcPct val="130000"/>
                </a:lnSpc>
                <a:spcBef>
                  <a:spcPct val="0"/>
                </a:spcBef>
                <a:spcAft>
                  <a:spcPct val="0"/>
                </a:spcAft>
              </a:pPr>
              <a:r>
                <a:rPr lang="zh-CN" altLang="en-US" sz="1600" dirty="0">
                  <a:solidFill>
                    <a:schemeClr val="tx1">
                      <a:lumMod val="75000"/>
                      <a:lumOff val="25000"/>
                    </a:schemeClr>
                  </a:solidFill>
                  <a:latin typeface="微软雅黑" panose="020B0503020204020204" charset="-122"/>
                  <a:ea typeface="微软雅黑" panose="020B0503020204020204" charset="-122"/>
                </a:rPr>
                <a:t>乐观，向上，幽默，健谈</a:t>
              </a:r>
            </a:p>
          </p:txBody>
        </p:sp>
      </p:grpSp>
      <p:sp>
        <p:nvSpPr>
          <p:cNvPr id="38" name="文本框 10"/>
          <p:cNvSpPr txBox="1"/>
          <p:nvPr/>
        </p:nvSpPr>
        <p:spPr>
          <a:xfrm>
            <a:off x="657618" y="562507"/>
            <a:ext cx="4856389" cy="861774"/>
          </a:xfrm>
          <a:prstGeom prst="rect">
            <a:avLst/>
          </a:prstGeom>
          <a:noFill/>
        </p:spPr>
        <p:txBody>
          <a:bodyPr wrap="square" rtlCol="0">
            <a:spAutoFit/>
          </a:bodyPr>
          <a:lstStyle/>
          <a:p>
            <a:r>
              <a:rPr lang="zh-CN" altLang="en-US" sz="5000" b="1" dirty="0" smtClean="0">
                <a:solidFill>
                  <a:schemeClr val="tx1">
                    <a:lumMod val="75000"/>
                    <a:lumOff val="25000"/>
                  </a:schemeClr>
                </a:solidFill>
                <a:latin typeface="微软雅黑" panose="020B0503020204020204" charset="-122"/>
                <a:ea typeface="微软雅黑" panose="020B0503020204020204" charset="-122"/>
              </a:rPr>
              <a:t>实践</a:t>
            </a:r>
            <a:r>
              <a:rPr lang="zh-CN" altLang="en-US" sz="5000" b="1" dirty="0">
                <a:solidFill>
                  <a:schemeClr val="tx1">
                    <a:lumMod val="75000"/>
                    <a:lumOff val="25000"/>
                  </a:schemeClr>
                </a:solidFill>
                <a:latin typeface="微软雅黑" panose="020B0503020204020204" charset="-122"/>
                <a:ea typeface="微软雅黑" panose="020B0503020204020204" charset="-122"/>
              </a:rPr>
              <a:t>经验</a:t>
            </a:r>
          </a:p>
        </p:txBody>
      </p:sp>
      <p:sp>
        <p:nvSpPr>
          <p:cNvPr id="3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500"/>
                                  </p:stCondLst>
                                  <p:childTnLst>
                                    <p:set>
                                      <p:cBhvr>
                                        <p:cTn id="10" dur="1" fill="hold">
                                          <p:stCondLst>
                                            <p:cond delay="0"/>
                                          </p:stCondLst>
                                        </p:cTn>
                                        <p:tgtEl>
                                          <p:spTgt spid="21"/>
                                        </p:tgtEl>
                                        <p:attrNameLst>
                                          <p:attrName>style.visibility</p:attrName>
                                        </p:attrNameLst>
                                      </p:cBhvr>
                                      <p:to>
                                        <p:strVal val="visible"/>
                                      </p:to>
                                    </p:set>
                                    <p:anim calcmode="lin" valueType="num">
                                      <p:cBhvr>
                                        <p:cTn id="11" dur="1250" fill="hold"/>
                                        <p:tgtEl>
                                          <p:spTgt spid="21"/>
                                        </p:tgtEl>
                                        <p:attrNameLst>
                                          <p:attrName>ppt_w</p:attrName>
                                        </p:attrNameLst>
                                      </p:cBhvr>
                                      <p:tavLst>
                                        <p:tav tm="0">
                                          <p:val>
                                            <p:fltVal val="0"/>
                                          </p:val>
                                        </p:tav>
                                        <p:tav tm="100000">
                                          <p:val>
                                            <p:strVal val="#ppt_w"/>
                                          </p:val>
                                        </p:tav>
                                      </p:tavLst>
                                    </p:anim>
                                    <p:anim calcmode="lin" valueType="num">
                                      <p:cBhvr>
                                        <p:cTn id="12" dur="1250" fill="hold"/>
                                        <p:tgtEl>
                                          <p:spTgt spid="21"/>
                                        </p:tgtEl>
                                        <p:attrNameLst>
                                          <p:attrName>ppt_h</p:attrName>
                                        </p:attrNameLst>
                                      </p:cBhvr>
                                      <p:tavLst>
                                        <p:tav tm="0">
                                          <p:val>
                                            <p:fltVal val="0"/>
                                          </p:val>
                                        </p:tav>
                                        <p:tav tm="100000">
                                          <p:val>
                                            <p:strVal val="#ppt_h"/>
                                          </p:val>
                                        </p:tav>
                                      </p:tavLst>
                                    </p:anim>
                                    <p:animEffect transition="in" filter="fade">
                                      <p:cBhvr>
                                        <p:cTn id="13" dur="1250"/>
                                        <p:tgtEl>
                                          <p:spTgt spid="21"/>
                                        </p:tgtEl>
                                      </p:cBhvr>
                                    </p:animEffect>
                                  </p:childTnLst>
                                </p:cTn>
                              </p:par>
                              <p:par>
                                <p:cTn id="14" presetID="53" presetClass="entr" presetSubtype="16" fill="hold" nodeType="withEffect">
                                  <p:stCondLst>
                                    <p:cond delay="500"/>
                                  </p:stCondLst>
                                  <p:childTnLst>
                                    <p:set>
                                      <p:cBhvr>
                                        <p:cTn id="15" dur="1" fill="hold">
                                          <p:stCondLst>
                                            <p:cond delay="0"/>
                                          </p:stCondLst>
                                        </p:cTn>
                                        <p:tgtEl>
                                          <p:spTgt spid="27"/>
                                        </p:tgtEl>
                                        <p:attrNameLst>
                                          <p:attrName>style.visibility</p:attrName>
                                        </p:attrNameLst>
                                      </p:cBhvr>
                                      <p:to>
                                        <p:strVal val="visible"/>
                                      </p:to>
                                    </p:set>
                                    <p:anim calcmode="lin" valueType="num">
                                      <p:cBhvr>
                                        <p:cTn id="16" dur="1250" fill="hold"/>
                                        <p:tgtEl>
                                          <p:spTgt spid="27"/>
                                        </p:tgtEl>
                                        <p:attrNameLst>
                                          <p:attrName>ppt_w</p:attrName>
                                        </p:attrNameLst>
                                      </p:cBhvr>
                                      <p:tavLst>
                                        <p:tav tm="0">
                                          <p:val>
                                            <p:fltVal val="0"/>
                                          </p:val>
                                        </p:tav>
                                        <p:tav tm="100000">
                                          <p:val>
                                            <p:strVal val="#ppt_w"/>
                                          </p:val>
                                        </p:tav>
                                      </p:tavLst>
                                    </p:anim>
                                    <p:anim calcmode="lin" valueType="num">
                                      <p:cBhvr>
                                        <p:cTn id="17" dur="1250" fill="hold"/>
                                        <p:tgtEl>
                                          <p:spTgt spid="27"/>
                                        </p:tgtEl>
                                        <p:attrNameLst>
                                          <p:attrName>ppt_h</p:attrName>
                                        </p:attrNameLst>
                                      </p:cBhvr>
                                      <p:tavLst>
                                        <p:tav tm="0">
                                          <p:val>
                                            <p:fltVal val="0"/>
                                          </p:val>
                                        </p:tav>
                                        <p:tav tm="100000">
                                          <p:val>
                                            <p:strVal val="#ppt_h"/>
                                          </p:val>
                                        </p:tav>
                                      </p:tavLst>
                                    </p:anim>
                                    <p:animEffect transition="in" filter="fade">
                                      <p:cBhvr>
                                        <p:cTn id="18" dur="1250"/>
                                        <p:tgtEl>
                                          <p:spTgt spid="27"/>
                                        </p:tgtEl>
                                      </p:cBhvr>
                                    </p:animEffect>
                                  </p:childTnLst>
                                </p:cTn>
                              </p:par>
                              <p:par>
                                <p:cTn id="19" presetID="53" presetClass="entr" presetSubtype="16" fill="hold" nodeType="withEffect">
                                  <p:stCondLst>
                                    <p:cond delay="500"/>
                                  </p:stCondLst>
                                  <p:childTnLst>
                                    <p:set>
                                      <p:cBhvr>
                                        <p:cTn id="20" dur="1" fill="hold">
                                          <p:stCondLst>
                                            <p:cond delay="0"/>
                                          </p:stCondLst>
                                        </p:cTn>
                                        <p:tgtEl>
                                          <p:spTgt spid="24"/>
                                        </p:tgtEl>
                                        <p:attrNameLst>
                                          <p:attrName>style.visibility</p:attrName>
                                        </p:attrNameLst>
                                      </p:cBhvr>
                                      <p:to>
                                        <p:strVal val="visible"/>
                                      </p:to>
                                    </p:set>
                                    <p:anim calcmode="lin" valueType="num">
                                      <p:cBhvr>
                                        <p:cTn id="21" dur="1250" fill="hold"/>
                                        <p:tgtEl>
                                          <p:spTgt spid="24"/>
                                        </p:tgtEl>
                                        <p:attrNameLst>
                                          <p:attrName>ppt_w</p:attrName>
                                        </p:attrNameLst>
                                      </p:cBhvr>
                                      <p:tavLst>
                                        <p:tav tm="0">
                                          <p:val>
                                            <p:fltVal val="0"/>
                                          </p:val>
                                        </p:tav>
                                        <p:tav tm="100000">
                                          <p:val>
                                            <p:strVal val="#ppt_w"/>
                                          </p:val>
                                        </p:tav>
                                      </p:tavLst>
                                    </p:anim>
                                    <p:anim calcmode="lin" valueType="num">
                                      <p:cBhvr>
                                        <p:cTn id="22" dur="1250" fill="hold"/>
                                        <p:tgtEl>
                                          <p:spTgt spid="24"/>
                                        </p:tgtEl>
                                        <p:attrNameLst>
                                          <p:attrName>ppt_h</p:attrName>
                                        </p:attrNameLst>
                                      </p:cBhvr>
                                      <p:tavLst>
                                        <p:tav tm="0">
                                          <p:val>
                                            <p:fltVal val="0"/>
                                          </p:val>
                                        </p:tav>
                                        <p:tav tm="100000">
                                          <p:val>
                                            <p:strVal val="#ppt_h"/>
                                          </p:val>
                                        </p:tav>
                                      </p:tavLst>
                                    </p:anim>
                                    <p:animEffect transition="in" filter="fade">
                                      <p:cBhvr>
                                        <p:cTn id="23" dur="1250"/>
                                        <p:tgtEl>
                                          <p:spTgt spid="24"/>
                                        </p:tgtEl>
                                      </p:cBhvr>
                                    </p:animEffect>
                                  </p:childTnLst>
                                </p:cTn>
                              </p:par>
                              <p:par>
                                <p:cTn id="24" presetID="53" presetClass="entr" presetSubtype="16" fill="hold" nodeType="withEffect">
                                  <p:stCondLst>
                                    <p:cond delay="500"/>
                                  </p:stCondLst>
                                  <p:childTnLst>
                                    <p:set>
                                      <p:cBhvr>
                                        <p:cTn id="25" dur="1" fill="hold">
                                          <p:stCondLst>
                                            <p:cond delay="0"/>
                                          </p:stCondLst>
                                        </p:cTn>
                                        <p:tgtEl>
                                          <p:spTgt spid="18"/>
                                        </p:tgtEl>
                                        <p:attrNameLst>
                                          <p:attrName>style.visibility</p:attrName>
                                        </p:attrNameLst>
                                      </p:cBhvr>
                                      <p:to>
                                        <p:strVal val="visible"/>
                                      </p:to>
                                    </p:set>
                                    <p:anim calcmode="lin" valueType="num">
                                      <p:cBhvr>
                                        <p:cTn id="26" dur="1250" fill="hold"/>
                                        <p:tgtEl>
                                          <p:spTgt spid="18"/>
                                        </p:tgtEl>
                                        <p:attrNameLst>
                                          <p:attrName>ppt_w</p:attrName>
                                        </p:attrNameLst>
                                      </p:cBhvr>
                                      <p:tavLst>
                                        <p:tav tm="0">
                                          <p:val>
                                            <p:fltVal val="0"/>
                                          </p:val>
                                        </p:tav>
                                        <p:tav tm="100000">
                                          <p:val>
                                            <p:strVal val="#ppt_w"/>
                                          </p:val>
                                        </p:tav>
                                      </p:tavLst>
                                    </p:anim>
                                    <p:anim calcmode="lin" valueType="num">
                                      <p:cBhvr>
                                        <p:cTn id="27" dur="1250" fill="hold"/>
                                        <p:tgtEl>
                                          <p:spTgt spid="18"/>
                                        </p:tgtEl>
                                        <p:attrNameLst>
                                          <p:attrName>ppt_h</p:attrName>
                                        </p:attrNameLst>
                                      </p:cBhvr>
                                      <p:tavLst>
                                        <p:tav tm="0">
                                          <p:val>
                                            <p:fltVal val="0"/>
                                          </p:val>
                                        </p:tav>
                                        <p:tav tm="100000">
                                          <p:val>
                                            <p:strVal val="#ppt_h"/>
                                          </p:val>
                                        </p:tav>
                                      </p:tavLst>
                                    </p:anim>
                                    <p:animEffect transition="in" filter="fade">
                                      <p:cBhvr>
                                        <p:cTn id="28" dur="1250"/>
                                        <p:tgtEl>
                                          <p:spTgt spid="18"/>
                                        </p:tgtEl>
                                      </p:cBhvr>
                                    </p:animEffect>
                                  </p:childTnLst>
                                </p:cTn>
                              </p:par>
                              <p:par>
                                <p:cTn id="29" presetID="8" presetClass="emph" presetSubtype="0" fill="hold" nodeType="withEffect">
                                  <p:stCondLst>
                                    <p:cond delay="500"/>
                                  </p:stCondLst>
                                  <p:childTnLst>
                                    <p:animRot by="43200000">
                                      <p:cBhvr>
                                        <p:cTn id="30" dur="3800" fill="hold"/>
                                        <p:tgtEl>
                                          <p:spTgt spid="21"/>
                                        </p:tgtEl>
                                        <p:attrNameLst>
                                          <p:attrName>r</p:attrName>
                                        </p:attrNameLst>
                                      </p:cBhvr>
                                    </p:animRot>
                                  </p:childTnLst>
                                </p:cTn>
                              </p:par>
                              <p:par>
                                <p:cTn id="31" presetID="8" presetClass="emph" presetSubtype="0" fill="hold" nodeType="withEffect">
                                  <p:stCondLst>
                                    <p:cond delay="500"/>
                                  </p:stCondLst>
                                  <p:childTnLst>
                                    <p:animRot by="43200000">
                                      <p:cBhvr>
                                        <p:cTn id="32" dur="3800" fill="hold"/>
                                        <p:tgtEl>
                                          <p:spTgt spid="27"/>
                                        </p:tgtEl>
                                        <p:attrNameLst>
                                          <p:attrName>r</p:attrName>
                                        </p:attrNameLst>
                                      </p:cBhvr>
                                    </p:animRot>
                                  </p:childTnLst>
                                </p:cTn>
                              </p:par>
                              <p:par>
                                <p:cTn id="33" presetID="8" presetClass="emph" presetSubtype="0" fill="hold" nodeType="withEffect">
                                  <p:stCondLst>
                                    <p:cond delay="500"/>
                                  </p:stCondLst>
                                  <p:childTnLst>
                                    <p:animRot by="43200000">
                                      <p:cBhvr>
                                        <p:cTn id="34" dur="3800" fill="hold"/>
                                        <p:tgtEl>
                                          <p:spTgt spid="24"/>
                                        </p:tgtEl>
                                        <p:attrNameLst>
                                          <p:attrName>r</p:attrName>
                                        </p:attrNameLst>
                                      </p:cBhvr>
                                    </p:animRot>
                                  </p:childTnLst>
                                </p:cTn>
                              </p:par>
                              <p:par>
                                <p:cTn id="35" presetID="8" presetClass="emph" presetSubtype="0" fill="hold" nodeType="withEffect">
                                  <p:stCondLst>
                                    <p:cond delay="500"/>
                                  </p:stCondLst>
                                  <p:childTnLst>
                                    <p:animRot by="43200000">
                                      <p:cBhvr>
                                        <p:cTn id="36" dur="3800" fill="hold"/>
                                        <p:tgtEl>
                                          <p:spTgt spid="18"/>
                                        </p:tgtEl>
                                        <p:attrNameLst>
                                          <p:attrName>r</p:attrName>
                                        </p:attrNameLst>
                                      </p:cBhvr>
                                    </p:animRot>
                                  </p:childTnLst>
                                </p:cTn>
                              </p:par>
                              <p:par>
                                <p:cTn id="37" presetID="53" presetClass="entr" presetSubtype="16" fill="hold" nodeType="withEffect">
                                  <p:stCondLst>
                                    <p:cond delay="2250"/>
                                  </p:stCondLst>
                                  <p:childTnLst>
                                    <p:set>
                                      <p:cBhvr>
                                        <p:cTn id="38" dur="1" fill="hold">
                                          <p:stCondLst>
                                            <p:cond delay="0"/>
                                          </p:stCondLst>
                                        </p:cTn>
                                        <p:tgtEl>
                                          <p:spTgt spid="2"/>
                                        </p:tgtEl>
                                        <p:attrNameLst>
                                          <p:attrName>style.visibility</p:attrName>
                                        </p:attrNameLst>
                                      </p:cBhvr>
                                      <p:to>
                                        <p:strVal val="visible"/>
                                      </p:to>
                                    </p:set>
                                    <p:anim calcmode="lin" valueType="num">
                                      <p:cBhvr>
                                        <p:cTn id="39" dur="500" fill="hold"/>
                                        <p:tgtEl>
                                          <p:spTgt spid="2"/>
                                        </p:tgtEl>
                                        <p:attrNameLst>
                                          <p:attrName>ppt_w</p:attrName>
                                        </p:attrNameLst>
                                      </p:cBhvr>
                                      <p:tavLst>
                                        <p:tav tm="0">
                                          <p:val>
                                            <p:fltVal val="0"/>
                                          </p:val>
                                        </p:tav>
                                        <p:tav tm="100000">
                                          <p:val>
                                            <p:strVal val="#ppt_w"/>
                                          </p:val>
                                        </p:tav>
                                      </p:tavLst>
                                    </p:anim>
                                    <p:anim calcmode="lin" valueType="num">
                                      <p:cBhvr>
                                        <p:cTn id="40" dur="500" fill="hold"/>
                                        <p:tgtEl>
                                          <p:spTgt spid="2"/>
                                        </p:tgtEl>
                                        <p:attrNameLst>
                                          <p:attrName>ppt_h</p:attrName>
                                        </p:attrNameLst>
                                      </p:cBhvr>
                                      <p:tavLst>
                                        <p:tav tm="0">
                                          <p:val>
                                            <p:fltVal val="0"/>
                                          </p:val>
                                        </p:tav>
                                        <p:tav tm="100000">
                                          <p:val>
                                            <p:strVal val="#ppt_h"/>
                                          </p:val>
                                        </p:tav>
                                      </p:tavLst>
                                    </p:anim>
                                    <p:animEffect transition="in" filter="fade">
                                      <p:cBhvr>
                                        <p:cTn id="41" dur="500"/>
                                        <p:tgtEl>
                                          <p:spTgt spid="2"/>
                                        </p:tgtEl>
                                      </p:cBhvr>
                                    </p:animEffect>
                                  </p:childTnLst>
                                </p:cTn>
                              </p:par>
                              <p:par>
                                <p:cTn id="42" presetID="53" presetClass="entr" presetSubtype="16" fill="hold" nodeType="withEffect">
                                  <p:stCondLst>
                                    <p:cond delay="2750"/>
                                  </p:stCondLst>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ppt_w</p:attrName>
                                        </p:attrNameLst>
                                      </p:cBhvr>
                                      <p:tavLst>
                                        <p:tav tm="0">
                                          <p:val>
                                            <p:fltVal val="0"/>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animEffect transition="in" filter="fade">
                                      <p:cBhvr>
                                        <p:cTn id="46" dur="500"/>
                                        <p:tgtEl>
                                          <p:spTgt spid="4"/>
                                        </p:tgtEl>
                                      </p:cBhvr>
                                    </p:animEffect>
                                  </p:childTnLst>
                                </p:cTn>
                              </p:par>
                              <p:par>
                                <p:cTn id="47" presetID="53" presetClass="entr" presetSubtype="16" fill="hold" nodeType="withEffect">
                                  <p:stCondLst>
                                    <p:cond delay="3250"/>
                                  </p:stCondLst>
                                  <p:childTnLst>
                                    <p:set>
                                      <p:cBhvr>
                                        <p:cTn id="48" dur="1" fill="hold">
                                          <p:stCondLst>
                                            <p:cond delay="0"/>
                                          </p:stCondLst>
                                        </p:cTn>
                                        <p:tgtEl>
                                          <p:spTgt spid="3"/>
                                        </p:tgtEl>
                                        <p:attrNameLst>
                                          <p:attrName>style.visibility</p:attrName>
                                        </p:attrNameLst>
                                      </p:cBhvr>
                                      <p:to>
                                        <p:strVal val="visible"/>
                                      </p:to>
                                    </p:set>
                                    <p:anim calcmode="lin" valueType="num">
                                      <p:cBhvr>
                                        <p:cTn id="49" dur="500" fill="hold"/>
                                        <p:tgtEl>
                                          <p:spTgt spid="3"/>
                                        </p:tgtEl>
                                        <p:attrNameLst>
                                          <p:attrName>ppt_w</p:attrName>
                                        </p:attrNameLst>
                                      </p:cBhvr>
                                      <p:tavLst>
                                        <p:tav tm="0">
                                          <p:val>
                                            <p:fltVal val="0"/>
                                          </p:val>
                                        </p:tav>
                                        <p:tav tm="100000">
                                          <p:val>
                                            <p:strVal val="#ppt_w"/>
                                          </p:val>
                                        </p:tav>
                                      </p:tavLst>
                                    </p:anim>
                                    <p:anim calcmode="lin" valueType="num">
                                      <p:cBhvr>
                                        <p:cTn id="50" dur="500" fill="hold"/>
                                        <p:tgtEl>
                                          <p:spTgt spid="3"/>
                                        </p:tgtEl>
                                        <p:attrNameLst>
                                          <p:attrName>ppt_h</p:attrName>
                                        </p:attrNameLst>
                                      </p:cBhvr>
                                      <p:tavLst>
                                        <p:tav tm="0">
                                          <p:val>
                                            <p:fltVal val="0"/>
                                          </p:val>
                                        </p:tav>
                                        <p:tav tm="100000">
                                          <p:val>
                                            <p:strVal val="#ppt_h"/>
                                          </p:val>
                                        </p:tav>
                                      </p:tavLst>
                                    </p:anim>
                                    <p:animEffect transition="in" filter="fade">
                                      <p:cBhvr>
                                        <p:cTn id="51" dur="500"/>
                                        <p:tgtEl>
                                          <p:spTgt spid="3"/>
                                        </p:tgtEl>
                                      </p:cBhvr>
                                    </p:animEffect>
                                  </p:childTnLst>
                                </p:cTn>
                              </p:par>
                              <p:par>
                                <p:cTn id="52" presetID="53" presetClass="entr" presetSubtype="16" fill="hold" nodeType="withEffect">
                                  <p:stCondLst>
                                    <p:cond delay="3750"/>
                                  </p:stCondLst>
                                  <p:childTnLst>
                                    <p:set>
                                      <p:cBhvr>
                                        <p:cTn id="53" dur="1" fill="hold">
                                          <p:stCondLst>
                                            <p:cond delay="0"/>
                                          </p:stCondLst>
                                        </p:cTn>
                                        <p:tgtEl>
                                          <p:spTgt spid="5"/>
                                        </p:tgtEl>
                                        <p:attrNameLst>
                                          <p:attrName>style.visibility</p:attrName>
                                        </p:attrNameLst>
                                      </p:cBhvr>
                                      <p:to>
                                        <p:strVal val="visible"/>
                                      </p:to>
                                    </p:set>
                                    <p:anim calcmode="lin" valueType="num">
                                      <p:cBhvr>
                                        <p:cTn id="54" dur="500" fill="hold"/>
                                        <p:tgtEl>
                                          <p:spTgt spid="5"/>
                                        </p:tgtEl>
                                        <p:attrNameLst>
                                          <p:attrName>ppt_w</p:attrName>
                                        </p:attrNameLst>
                                      </p:cBhvr>
                                      <p:tavLst>
                                        <p:tav tm="0">
                                          <p:val>
                                            <p:fltVal val="0"/>
                                          </p:val>
                                        </p:tav>
                                        <p:tav tm="100000">
                                          <p:val>
                                            <p:strVal val="#ppt_w"/>
                                          </p:val>
                                        </p:tav>
                                      </p:tavLst>
                                    </p:anim>
                                    <p:anim calcmode="lin" valueType="num">
                                      <p:cBhvr>
                                        <p:cTn id="55" dur="500" fill="hold"/>
                                        <p:tgtEl>
                                          <p:spTgt spid="5"/>
                                        </p:tgtEl>
                                        <p:attrNameLst>
                                          <p:attrName>ppt_h</p:attrName>
                                        </p:attrNameLst>
                                      </p:cBhvr>
                                      <p:tavLst>
                                        <p:tav tm="0">
                                          <p:val>
                                            <p:fltVal val="0"/>
                                          </p:val>
                                        </p:tav>
                                        <p:tav tm="100000">
                                          <p:val>
                                            <p:strVal val="#ppt_h"/>
                                          </p:val>
                                        </p:tav>
                                      </p:tavLst>
                                    </p:anim>
                                    <p:animEffect transition="in" filter="fade">
                                      <p:cBhvr>
                                        <p:cTn id="56" dur="500"/>
                                        <p:tgtEl>
                                          <p:spTgt spid="5"/>
                                        </p:tgtEl>
                                      </p:cBhvr>
                                    </p:animEffect>
                                  </p:childTnLst>
                                </p:cTn>
                              </p:par>
                            </p:childTnLst>
                          </p:cTn>
                        </p:par>
                        <p:par>
                          <p:cTn id="57" fill="hold">
                            <p:stCondLst>
                              <p:cond delay="500"/>
                            </p:stCondLst>
                            <p:childTnLst>
                              <p:par>
                                <p:cTn id="58" presetID="10" presetClass="entr" presetSubtype="0" fill="hold" grpId="0" nodeType="after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079691" y="0"/>
            <a:ext cx="697115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438150" y="2307043"/>
            <a:ext cx="5309507" cy="560568"/>
          </a:xfrm>
          <a:prstGeom prst="rect">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solidFill>
                <a:latin typeface="+mj-lt"/>
              </a:rPr>
              <a:t> </a:t>
            </a:r>
            <a:r>
              <a:rPr lang="en-US" altLang="zh-CN" sz="2000" dirty="0" smtClean="0">
                <a:solidFill>
                  <a:schemeClr val="bg1"/>
                </a:solidFill>
                <a:latin typeface="+mj-lt"/>
              </a:rPr>
              <a:t>1 </a:t>
            </a:r>
            <a:r>
              <a:rPr lang="zh-CN" altLang="en-US" sz="2000" dirty="0" smtClean="0">
                <a:solidFill>
                  <a:schemeClr val="bg1"/>
                </a:solidFill>
                <a:latin typeface="+mj-lt"/>
              </a:rPr>
              <a:t>某某市文化传播有限公司</a:t>
            </a:r>
            <a:endParaRPr lang="zh-CN" altLang="en-US" sz="2000" dirty="0">
              <a:solidFill>
                <a:schemeClr val="bg1"/>
              </a:solidFill>
              <a:latin typeface="+mj-lt"/>
            </a:endParaRPr>
          </a:p>
        </p:txBody>
      </p:sp>
      <p:sp>
        <p:nvSpPr>
          <p:cNvPr id="21" name="矩形 20"/>
          <p:cNvSpPr/>
          <p:nvPr/>
        </p:nvSpPr>
        <p:spPr>
          <a:xfrm>
            <a:off x="758825" y="3082901"/>
            <a:ext cx="5309507" cy="560568"/>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zh-CN" altLang="en-US" sz="2000" dirty="0">
                <a:solidFill>
                  <a:schemeClr val="bg1"/>
                </a:solidFill>
                <a:latin typeface="+mj-lt"/>
              </a:rPr>
              <a:t> </a:t>
            </a:r>
            <a:r>
              <a:rPr lang="en-US" altLang="zh-CN" sz="2000" dirty="0" smtClean="0">
                <a:solidFill>
                  <a:schemeClr val="bg1"/>
                </a:solidFill>
                <a:latin typeface="+mj-lt"/>
              </a:rPr>
              <a:t>2 </a:t>
            </a:r>
            <a:r>
              <a:rPr lang="zh-CN" altLang="en-US" sz="2000" dirty="0" smtClean="0">
                <a:solidFill>
                  <a:schemeClr val="bg1"/>
                </a:solidFill>
                <a:latin typeface="+mj-lt"/>
              </a:rPr>
              <a:t>某某市嘉力墙</a:t>
            </a:r>
            <a:r>
              <a:rPr lang="zh-CN" altLang="en-US" sz="2000" dirty="0">
                <a:solidFill>
                  <a:schemeClr val="bg1"/>
                </a:solidFill>
                <a:latin typeface="+mj-lt"/>
              </a:rPr>
              <a:t>体材料公司 </a:t>
            </a:r>
            <a:endParaRPr lang="zh-CN" altLang="de-DE" sz="2000" dirty="0">
              <a:solidFill>
                <a:schemeClr val="bg1"/>
              </a:solidFill>
              <a:latin typeface="+mj-lt"/>
            </a:endParaRPr>
          </a:p>
        </p:txBody>
      </p:sp>
      <p:sp>
        <p:nvSpPr>
          <p:cNvPr id="22" name="矩形 21"/>
          <p:cNvSpPr/>
          <p:nvPr/>
        </p:nvSpPr>
        <p:spPr>
          <a:xfrm>
            <a:off x="1079500" y="3858759"/>
            <a:ext cx="5309507" cy="56056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en-US" altLang="zh-CN" sz="2000" dirty="0" smtClean="0">
                <a:solidFill>
                  <a:schemeClr val="bg1"/>
                </a:solidFill>
                <a:latin typeface="+mj-lt"/>
              </a:rPr>
              <a:t>3 </a:t>
            </a:r>
            <a:r>
              <a:rPr lang="zh-CN" altLang="en-US" sz="2000" dirty="0" smtClean="0">
                <a:solidFill>
                  <a:schemeClr val="bg1"/>
                </a:solidFill>
                <a:latin typeface="+mj-lt"/>
              </a:rPr>
              <a:t>某某建筑</a:t>
            </a:r>
            <a:r>
              <a:rPr lang="zh-CN" altLang="en-US" sz="2000" dirty="0">
                <a:solidFill>
                  <a:schemeClr val="bg1"/>
                </a:solidFill>
                <a:latin typeface="+mj-lt"/>
              </a:rPr>
              <a:t>集团有限公司 </a:t>
            </a:r>
            <a:endParaRPr lang="zh-CN" altLang="de-DE" sz="2000" dirty="0">
              <a:solidFill>
                <a:schemeClr val="bg1"/>
              </a:solidFill>
              <a:latin typeface="+mj-lt"/>
            </a:endParaRPr>
          </a:p>
        </p:txBody>
      </p:sp>
      <p:sp>
        <p:nvSpPr>
          <p:cNvPr id="23" name="矩形 22"/>
          <p:cNvSpPr/>
          <p:nvPr/>
        </p:nvSpPr>
        <p:spPr>
          <a:xfrm>
            <a:off x="1400174" y="4634616"/>
            <a:ext cx="5309507" cy="560568"/>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solidFill>
                <a:latin typeface="+mj-lt"/>
              </a:rPr>
              <a:t> </a:t>
            </a:r>
            <a:r>
              <a:rPr lang="en-US" altLang="zh-CN" sz="2000" dirty="0" smtClean="0">
                <a:solidFill>
                  <a:schemeClr val="bg1"/>
                </a:solidFill>
                <a:latin typeface="+mj-lt"/>
              </a:rPr>
              <a:t>4 </a:t>
            </a:r>
            <a:r>
              <a:rPr lang="zh-CN" altLang="en-US" sz="2000" dirty="0" smtClean="0">
                <a:solidFill>
                  <a:schemeClr val="bg1"/>
                </a:solidFill>
                <a:latin typeface="+mj-lt"/>
              </a:rPr>
              <a:t>某某市</a:t>
            </a:r>
            <a:r>
              <a:rPr lang="zh-CN" altLang="en-US" sz="2000" dirty="0">
                <a:solidFill>
                  <a:schemeClr val="bg1"/>
                </a:solidFill>
                <a:latin typeface="+mj-lt"/>
              </a:rPr>
              <a:t>科技</a:t>
            </a:r>
            <a:r>
              <a:rPr lang="zh-CN" altLang="en-US" sz="2000" dirty="0" smtClean="0">
                <a:solidFill>
                  <a:schemeClr val="bg1"/>
                </a:solidFill>
                <a:latin typeface="+mj-lt"/>
              </a:rPr>
              <a:t>有限公司 </a:t>
            </a:r>
            <a:endParaRPr lang="zh-CN" altLang="en-US" sz="2000" dirty="0">
              <a:solidFill>
                <a:schemeClr val="bg1"/>
              </a:solidFill>
              <a:latin typeface="+mj-lt"/>
            </a:endParaRPr>
          </a:p>
        </p:txBody>
      </p:sp>
      <p:grpSp>
        <p:nvGrpSpPr>
          <p:cNvPr id="7" name="组合 6"/>
          <p:cNvGrpSpPr/>
          <p:nvPr/>
        </p:nvGrpSpPr>
        <p:grpSpPr>
          <a:xfrm>
            <a:off x="4548381" y="1750065"/>
            <a:ext cx="4721528" cy="3937028"/>
            <a:chOff x="857521" y="1675031"/>
            <a:chExt cx="4725413" cy="3940268"/>
          </a:xfrm>
        </p:grpSpPr>
        <p:pic>
          <p:nvPicPr>
            <p:cNvPr id="8"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7521" y="1675031"/>
              <a:ext cx="4725413" cy="3940268"/>
            </a:xfrm>
            <a:prstGeom prst="rect">
              <a:avLst/>
            </a:prstGeom>
            <a:effectLst>
              <a:reflection blurRad="6350" stA="52000" endA="300" endPos="35000" dir="5400000" sy="-100000" algn="bl" rotWithShape="0"/>
            </a:effectLst>
          </p:spPr>
        </p:pic>
        <p:sp>
          <p:nvSpPr>
            <p:cNvPr id="9" name="Rectangle 2"/>
            <p:cNvSpPr/>
            <p:nvPr/>
          </p:nvSpPr>
          <p:spPr>
            <a:xfrm>
              <a:off x="1040375" y="1850461"/>
              <a:ext cx="4362877" cy="247393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400" dirty="0">
                <a:solidFill>
                  <a:prstClr val="black">
                    <a:lumMod val="85000"/>
                    <a:lumOff val="15000"/>
                  </a:prstClr>
                </a:solidFill>
              </a:endParaRPr>
            </a:p>
          </p:txBody>
        </p:sp>
      </p:grpSp>
      <p:sp>
        <p:nvSpPr>
          <p:cNvPr id="20" name="文本框 10"/>
          <p:cNvSpPr txBox="1"/>
          <p:nvPr/>
        </p:nvSpPr>
        <p:spPr>
          <a:xfrm>
            <a:off x="438150" y="888291"/>
            <a:ext cx="4856389"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社会实践</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sp>
        <p:nvSpPr>
          <p:cNvPr id="13"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par>
                                <p:cTn id="8" presetID="2" presetClass="entr" presetSubtype="2" fill="hold" nodeType="withEffect">
                                  <p:stCondLst>
                                    <p:cond delay="25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1+#ppt_w/2"/>
                                          </p:val>
                                        </p:tav>
                                        <p:tav tm="100000">
                                          <p:val>
                                            <p:strVal val="#ppt_x"/>
                                          </p:val>
                                        </p:tav>
                                      </p:tavLst>
                                    </p:anim>
                                    <p:anim calcmode="lin" valueType="num">
                                      <p:cBhvr additive="base">
                                        <p:cTn id="11" dur="500" fill="hold"/>
                                        <p:tgtEl>
                                          <p:spTgt spid="7"/>
                                        </p:tgtEl>
                                        <p:attrNameLst>
                                          <p:attrName>ppt_y</p:attrName>
                                        </p:attrNameLst>
                                      </p:cBhvr>
                                      <p:tavLst>
                                        <p:tav tm="0">
                                          <p:val>
                                            <p:strVal val="#ppt_y"/>
                                          </p:val>
                                        </p:tav>
                                        <p:tav tm="100000">
                                          <p:val>
                                            <p:strVal val="#ppt_y"/>
                                          </p:val>
                                        </p:tav>
                                      </p:tavLst>
                                    </p:anim>
                                  </p:childTnLst>
                                </p:cTn>
                              </p:par>
                              <p:par>
                                <p:cTn id="12" presetID="53" presetClass="entr" presetSubtype="16" fill="hold" grpId="0" nodeType="withEffect">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childTnLst>
                                </p:cTn>
                              </p:par>
                              <p:par>
                                <p:cTn id="17" presetID="12" presetClass="entr" presetSubtype="2" fill="hold" grpId="0" nodeType="withEffect">
                                  <p:stCondLst>
                                    <p:cond delay="75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ppt_x</p:attrName>
                                        </p:attrNameLst>
                                      </p:cBhvr>
                                      <p:tavLst>
                                        <p:tav tm="0">
                                          <p:val>
                                            <p:strVal val="#ppt_x+#ppt_w*1.125000"/>
                                          </p:val>
                                        </p:tav>
                                        <p:tav tm="100000">
                                          <p:val>
                                            <p:strVal val="#ppt_x"/>
                                          </p:val>
                                        </p:tav>
                                      </p:tavLst>
                                    </p:anim>
                                    <p:animEffect transition="in" filter="wipe(left)">
                                      <p:cBhvr>
                                        <p:cTn id="20" dur="500"/>
                                        <p:tgtEl>
                                          <p:spTgt spid="4"/>
                                        </p:tgtEl>
                                      </p:cBhvr>
                                    </p:animEffect>
                                  </p:childTnLst>
                                </p:cTn>
                              </p:par>
                              <p:par>
                                <p:cTn id="21" presetID="12" presetClass="entr" presetSubtype="2" fill="hold" grpId="0" nodeType="withEffect">
                                  <p:stCondLst>
                                    <p:cond delay="100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ppt_x</p:attrName>
                                        </p:attrNameLst>
                                      </p:cBhvr>
                                      <p:tavLst>
                                        <p:tav tm="0">
                                          <p:val>
                                            <p:strVal val="#ppt_x+#ppt_w*1.125000"/>
                                          </p:val>
                                        </p:tav>
                                        <p:tav tm="100000">
                                          <p:val>
                                            <p:strVal val="#ppt_x"/>
                                          </p:val>
                                        </p:tav>
                                      </p:tavLst>
                                    </p:anim>
                                    <p:animEffect transition="in" filter="wipe(left)">
                                      <p:cBhvr>
                                        <p:cTn id="24" dur="500"/>
                                        <p:tgtEl>
                                          <p:spTgt spid="21"/>
                                        </p:tgtEl>
                                      </p:cBhvr>
                                    </p:animEffect>
                                  </p:childTnLst>
                                </p:cTn>
                              </p:par>
                              <p:par>
                                <p:cTn id="25" presetID="12" presetClass="entr" presetSubtype="2" fill="hold" grpId="0" nodeType="withEffect">
                                  <p:stCondLst>
                                    <p:cond delay="125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p:tgtEl>
                                          <p:spTgt spid="22"/>
                                        </p:tgtEl>
                                        <p:attrNameLst>
                                          <p:attrName>ppt_x</p:attrName>
                                        </p:attrNameLst>
                                      </p:cBhvr>
                                      <p:tavLst>
                                        <p:tav tm="0">
                                          <p:val>
                                            <p:strVal val="#ppt_x+#ppt_w*1.125000"/>
                                          </p:val>
                                        </p:tav>
                                        <p:tav tm="100000">
                                          <p:val>
                                            <p:strVal val="#ppt_x"/>
                                          </p:val>
                                        </p:tav>
                                      </p:tavLst>
                                    </p:anim>
                                    <p:animEffect transition="in" filter="wipe(left)">
                                      <p:cBhvr>
                                        <p:cTn id="28" dur="500"/>
                                        <p:tgtEl>
                                          <p:spTgt spid="22"/>
                                        </p:tgtEl>
                                      </p:cBhvr>
                                    </p:animEffect>
                                  </p:childTnLst>
                                </p:cTn>
                              </p:par>
                              <p:par>
                                <p:cTn id="29" presetID="12" presetClass="entr" presetSubtype="2" fill="hold" grpId="0" nodeType="withEffect">
                                  <p:stCondLst>
                                    <p:cond delay="15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p:tgtEl>
                                          <p:spTgt spid="23"/>
                                        </p:tgtEl>
                                        <p:attrNameLst>
                                          <p:attrName>ppt_x</p:attrName>
                                        </p:attrNameLst>
                                      </p:cBhvr>
                                      <p:tavLst>
                                        <p:tav tm="0">
                                          <p:val>
                                            <p:strVal val="#ppt_x+#ppt_w*1.125000"/>
                                          </p:val>
                                        </p:tav>
                                        <p:tav tm="100000">
                                          <p:val>
                                            <p:strVal val="#ppt_x"/>
                                          </p:val>
                                        </p:tav>
                                      </p:tavLst>
                                    </p:anim>
                                    <p:animEffect transition="in" filter="wipe(left)">
                                      <p:cBhvr>
                                        <p:cTn id="32" dur="500"/>
                                        <p:tgtEl>
                                          <p:spTgt spid="23"/>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animBg="1"/>
      <p:bldP spid="22" grpId="0" animBg="1"/>
      <p:bldP spid="23" grpId="0" animBg="1"/>
      <p:bldP spid="20" grpId="0"/>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407866" y="2958461"/>
            <a:ext cx="2137205" cy="2817930"/>
            <a:chOff x="407866" y="2958461"/>
            <a:chExt cx="2137205" cy="2817930"/>
          </a:xfrm>
        </p:grpSpPr>
        <p:grpSp>
          <p:nvGrpSpPr>
            <p:cNvPr id="25" name="组合 24"/>
            <p:cNvGrpSpPr/>
            <p:nvPr/>
          </p:nvGrpSpPr>
          <p:grpSpPr>
            <a:xfrm>
              <a:off x="743023" y="2958461"/>
              <a:ext cx="1356263" cy="1356263"/>
              <a:chOff x="743023" y="2958461"/>
              <a:chExt cx="1356263" cy="1356263"/>
            </a:xfrm>
          </p:grpSpPr>
          <p:sp>
            <p:nvSpPr>
              <p:cNvPr id="5" name="矩形 4"/>
              <p:cNvSpPr/>
              <p:nvPr/>
            </p:nvSpPr>
            <p:spPr>
              <a:xfrm rot="2654847">
                <a:off x="743023" y="2958461"/>
                <a:ext cx="1356263" cy="1356263"/>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112"/>
              <p:cNvSpPr/>
              <p:nvPr/>
            </p:nvSpPr>
            <p:spPr bwMode="auto">
              <a:xfrm>
                <a:off x="1146300" y="3230101"/>
                <a:ext cx="550711" cy="729399"/>
              </a:xfrm>
              <a:custGeom>
                <a:avLst/>
                <a:gdLst/>
                <a:ahLst/>
                <a:cxnLst>
                  <a:cxn ang="0">
                    <a:pos x="112" y="0"/>
                  </a:cxn>
                  <a:cxn ang="0">
                    <a:pos x="76" y="0"/>
                  </a:cxn>
                  <a:cxn ang="0">
                    <a:pos x="50" y="0"/>
                  </a:cxn>
                  <a:cxn ang="0">
                    <a:pos x="32" y="4"/>
                  </a:cxn>
                  <a:cxn ang="0">
                    <a:pos x="18" y="12"/>
                  </a:cxn>
                  <a:cxn ang="0">
                    <a:pos x="14" y="16"/>
                  </a:cxn>
                  <a:cxn ang="0">
                    <a:pos x="4" y="28"/>
                  </a:cxn>
                  <a:cxn ang="0">
                    <a:pos x="0" y="44"/>
                  </a:cxn>
                  <a:cxn ang="0">
                    <a:pos x="0" y="62"/>
                  </a:cxn>
                  <a:cxn ang="0">
                    <a:pos x="0" y="480"/>
                  </a:cxn>
                  <a:cxn ang="0">
                    <a:pos x="6" y="492"/>
                  </a:cxn>
                  <a:cxn ang="0">
                    <a:pos x="18" y="498"/>
                  </a:cxn>
                  <a:cxn ang="0">
                    <a:pos x="328" y="498"/>
                  </a:cxn>
                  <a:cxn ang="0">
                    <a:pos x="340" y="492"/>
                  </a:cxn>
                  <a:cxn ang="0">
                    <a:pos x="346" y="480"/>
                  </a:cxn>
                  <a:cxn ang="0">
                    <a:pos x="346" y="58"/>
                  </a:cxn>
                  <a:cxn ang="0">
                    <a:pos x="340" y="46"/>
                  </a:cxn>
                  <a:cxn ang="0">
                    <a:pos x="328" y="40"/>
                  </a:cxn>
                  <a:cxn ang="0">
                    <a:pos x="122" y="40"/>
                  </a:cxn>
                  <a:cxn ang="0">
                    <a:pos x="118" y="32"/>
                  </a:cxn>
                  <a:cxn ang="0">
                    <a:pos x="110" y="28"/>
                  </a:cxn>
                  <a:cxn ang="0">
                    <a:pos x="104" y="30"/>
                  </a:cxn>
                  <a:cxn ang="0">
                    <a:pos x="98" y="36"/>
                  </a:cxn>
                  <a:cxn ang="0">
                    <a:pos x="98" y="46"/>
                  </a:cxn>
                  <a:cxn ang="0">
                    <a:pos x="68" y="134"/>
                  </a:cxn>
                  <a:cxn ang="0">
                    <a:pos x="42" y="40"/>
                  </a:cxn>
                  <a:cxn ang="0">
                    <a:pos x="18" y="40"/>
                  </a:cxn>
                  <a:cxn ang="0">
                    <a:pos x="38" y="18"/>
                  </a:cxn>
                  <a:cxn ang="0">
                    <a:pos x="358" y="18"/>
                  </a:cxn>
                  <a:cxn ang="0">
                    <a:pos x="358" y="464"/>
                  </a:cxn>
                  <a:cxn ang="0">
                    <a:pos x="366" y="462"/>
                  </a:cxn>
                  <a:cxn ang="0">
                    <a:pos x="376" y="452"/>
                  </a:cxn>
                  <a:cxn ang="0">
                    <a:pos x="376" y="18"/>
                  </a:cxn>
                  <a:cxn ang="0">
                    <a:pos x="376" y="10"/>
                  </a:cxn>
                  <a:cxn ang="0">
                    <a:pos x="366" y="2"/>
                  </a:cxn>
                  <a:cxn ang="0">
                    <a:pos x="358" y="0"/>
                  </a:cxn>
                </a:cxnLst>
                <a:rect l="0" t="0" r="r" b="b"/>
                <a:pathLst>
                  <a:path w="376" h="498">
                    <a:moveTo>
                      <a:pt x="358" y="0"/>
                    </a:moveTo>
                    <a:lnTo>
                      <a:pt x="112" y="0"/>
                    </a:lnTo>
                    <a:lnTo>
                      <a:pt x="112" y="0"/>
                    </a:lnTo>
                    <a:lnTo>
                      <a:pt x="76" y="0"/>
                    </a:lnTo>
                    <a:lnTo>
                      <a:pt x="50" y="0"/>
                    </a:lnTo>
                    <a:lnTo>
                      <a:pt x="50" y="0"/>
                    </a:lnTo>
                    <a:lnTo>
                      <a:pt x="42" y="0"/>
                    </a:lnTo>
                    <a:lnTo>
                      <a:pt x="32" y="4"/>
                    </a:lnTo>
                    <a:lnTo>
                      <a:pt x="24" y="8"/>
                    </a:lnTo>
                    <a:lnTo>
                      <a:pt x="18" y="12"/>
                    </a:lnTo>
                    <a:lnTo>
                      <a:pt x="14" y="16"/>
                    </a:lnTo>
                    <a:lnTo>
                      <a:pt x="14" y="16"/>
                    </a:lnTo>
                    <a:lnTo>
                      <a:pt x="8" y="22"/>
                    </a:lnTo>
                    <a:lnTo>
                      <a:pt x="4" y="28"/>
                    </a:lnTo>
                    <a:lnTo>
                      <a:pt x="2" y="38"/>
                    </a:lnTo>
                    <a:lnTo>
                      <a:pt x="0" y="44"/>
                    </a:lnTo>
                    <a:lnTo>
                      <a:pt x="0" y="58"/>
                    </a:lnTo>
                    <a:lnTo>
                      <a:pt x="0" y="62"/>
                    </a:lnTo>
                    <a:lnTo>
                      <a:pt x="0" y="480"/>
                    </a:lnTo>
                    <a:lnTo>
                      <a:pt x="0" y="480"/>
                    </a:lnTo>
                    <a:lnTo>
                      <a:pt x="2" y="488"/>
                    </a:lnTo>
                    <a:lnTo>
                      <a:pt x="6" y="492"/>
                    </a:lnTo>
                    <a:lnTo>
                      <a:pt x="12" y="496"/>
                    </a:lnTo>
                    <a:lnTo>
                      <a:pt x="18" y="498"/>
                    </a:lnTo>
                    <a:lnTo>
                      <a:pt x="328" y="498"/>
                    </a:lnTo>
                    <a:lnTo>
                      <a:pt x="328" y="498"/>
                    </a:lnTo>
                    <a:lnTo>
                      <a:pt x="334" y="496"/>
                    </a:lnTo>
                    <a:lnTo>
                      <a:pt x="340" y="492"/>
                    </a:lnTo>
                    <a:lnTo>
                      <a:pt x="344" y="488"/>
                    </a:lnTo>
                    <a:lnTo>
                      <a:pt x="346" y="480"/>
                    </a:lnTo>
                    <a:lnTo>
                      <a:pt x="346" y="58"/>
                    </a:lnTo>
                    <a:lnTo>
                      <a:pt x="346" y="58"/>
                    </a:lnTo>
                    <a:lnTo>
                      <a:pt x="344" y="52"/>
                    </a:lnTo>
                    <a:lnTo>
                      <a:pt x="340" y="46"/>
                    </a:lnTo>
                    <a:lnTo>
                      <a:pt x="334" y="42"/>
                    </a:lnTo>
                    <a:lnTo>
                      <a:pt x="328" y="40"/>
                    </a:lnTo>
                    <a:lnTo>
                      <a:pt x="122" y="40"/>
                    </a:lnTo>
                    <a:lnTo>
                      <a:pt x="122" y="40"/>
                    </a:lnTo>
                    <a:lnTo>
                      <a:pt x="120" y="36"/>
                    </a:lnTo>
                    <a:lnTo>
                      <a:pt x="118" y="32"/>
                    </a:lnTo>
                    <a:lnTo>
                      <a:pt x="114" y="30"/>
                    </a:lnTo>
                    <a:lnTo>
                      <a:pt x="110" y="28"/>
                    </a:lnTo>
                    <a:lnTo>
                      <a:pt x="110" y="28"/>
                    </a:lnTo>
                    <a:lnTo>
                      <a:pt x="104" y="30"/>
                    </a:lnTo>
                    <a:lnTo>
                      <a:pt x="102" y="32"/>
                    </a:lnTo>
                    <a:lnTo>
                      <a:pt x="98" y="36"/>
                    </a:lnTo>
                    <a:lnTo>
                      <a:pt x="98" y="40"/>
                    </a:lnTo>
                    <a:lnTo>
                      <a:pt x="98" y="46"/>
                    </a:lnTo>
                    <a:lnTo>
                      <a:pt x="98" y="162"/>
                    </a:lnTo>
                    <a:lnTo>
                      <a:pt x="68" y="134"/>
                    </a:lnTo>
                    <a:lnTo>
                      <a:pt x="42" y="162"/>
                    </a:lnTo>
                    <a:lnTo>
                      <a:pt x="42" y="40"/>
                    </a:lnTo>
                    <a:lnTo>
                      <a:pt x="18" y="40"/>
                    </a:lnTo>
                    <a:lnTo>
                      <a:pt x="18" y="40"/>
                    </a:lnTo>
                    <a:lnTo>
                      <a:pt x="18" y="40"/>
                    </a:lnTo>
                    <a:lnTo>
                      <a:pt x="38" y="18"/>
                    </a:lnTo>
                    <a:lnTo>
                      <a:pt x="94" y="18"/>
                    </a:lnTo>
                    <a:lnTo>
                      <a:pt x="358" y="18"/>
                    </a:lnTo>
                    <a:lnTo>
                      <a:pt x="358" y="464"/>
                    </a:lnTo>
                    <a:lnTo>
                      <a:pt x="358" y="464"/>
                    </a:lnTo>
                    <a:lnTo>
                      <a:pt x="358" y="464"/>
                    </a:lnTo>
                    <a:lnTo>
                      <a:pt x="366" y="462"/>
                    </a:lnTo>
                    <a:lnTo>
                      <a:pt x="372" y="458"/>
                    </a:lnTo>
                    <a:lnTo>
                      <a:pt x="376" y="452"/>
                    </a:lnTo>
                    <a:lnTo>
                      <a:pt x="376" y="446"/>
                    </a:lnTo>
                    <a:lnTo>
                      <a:pt x="376" y="18"/>
                    </a:lnTo>
                    <a:lnTo>
                      <a:pt x="376" y="18"/>
                    </a:lnTo>
                    <a:lnTo>
                      <a:pt x="376" y="10"/>
                    </a:lnTo>
                    <a:lnTo>
                      <a:pt x="372" y="6"/>
                    </a:lnTo>
                    <a:lnTo>
                      <a:pt x="366" y="2"/>
                    </a:lnTo>
                    <a:lnTo>
                      <a:pt x="358" y="0"/>
                    </a:lnTo>
                    <a:lnTo>
                      <a:pt x="358" y="0"/>
                    </a:lnTo>
                    <a:close/>
                  </a:path>
                </a:pathLst>
              </a:custGeom>
              <a:solidFill>
                <a:schemeClr val="bg1"/>
              </a:solidFill>
              <a:ln w="9525">
                <a:noFill/>
                <a:round/>
              </a:ln>
            </p:spPr>
            <p:txBody>
              <a:bodyPr vert="horz" wrap="square" lIns="91440" tIns="45720" rIns="91440" bIns="45720" numCol="1" anchor="t" anchorCtr="0" compatLnSpc="1"/>
              <a:lstStyle/>
              <a:p>
                <a:endParaRPr lang="zh-CN" altLang="en-US" u="sng"/>
              </a:p>
            </p:txBody>
          </p:sp>
        </p:grpSp>
        <p:sp>
          <p:nvSpPr>
            <p:cNvPr id="19" name="文本框 32"/>
            <p:cNvSpPr txBox="1"/>
            <p:nvPr/>
          </p:nvSpPr>
          <p:spPr>
            <a:xfrm>
              <a:off x="407866" y="5191616"/>
              <a:ext cx="2137205" cy="584775"/>
            </a:xfrm>
            <a:prstGeom prst="rect">
              <a:avLst/>
            </a:prstGeom>
            <a:noFill/>
          </p:spPr>
          <p:txBody>
            <a:bodyPr wrap="square" rtlCol="0">
              <a:spAutoFit/>
            </a:bodyPr>
            <a:lstStyle/>
            <a:p>
              <a:pPr algn="ctr"/>
              <a:r>
                <a:rPr lang="zh-CN" altLang="en-US" sz="1600" dirty="0">
                  <a:latin typeface="微软雅黑" panose="020B0503020204020204" charset="-122"/>
                  <a:ea typeface="微软雅黑" panose="020B0503020204020204" charset="-122"/>
                </a:rPr>
                <a:t>院级才艺</a:t>
              </a:r>
              <a:r>
                <a:rPr lang="zh-CN" altLang="en-US" sz="1600" dirty="0" smtClean="0">
                  <a:latin typeface="微软雅黑" panose="020B0503020204020204" charset="-122"/>
                  <a:ea typeface="微软雅黑" panose="020B0503020204020204" charset="-122"/>
                </a:rPr>
                <a:t>大赛</a:t>
              </a:r>
              <a:endParaRPr lang="en-US" altLang="zh-CN" sz="1600" dirty="0" smtClean="0">
                <a:latin typeface="微软雅黑" panose="020B0503020204020204" charset="-122"/>
                <a:ea typeface="微软雅黑" panose="020B0503020204020204" charset="-122"/>
              </a:endParaRPr>
            </a:p>
            <a:p>
              <a:pPr algn="ctr"/>
              <a:r>
                <a:rPr lang="zh-CN" altLang="en-US" sz="1600" dirty="0" smtClean="0">
                  <a:latin typeface="微软雅黑" panose="020B0503020204020204" charset="-122"/>
                  <a:ea typeface="微软雅黑" panose="020B0503020204020204" charset="-122"/>
                </a:rPr>
                <a:t>特等奖</a:t>
              </a:r>
              <a:endParaRPr lang="zh-CN" altLang="en-US" sz="1600" dirty="0">
                <a:latin typeface="微软雅黑" panose="020B0503020204020204" charset="-122"/>
                <a:ea typeface="微软雅黑" panose="020B0503020204020204" charset="-122"/>
              </a:endParaRPr>
            </a:p>
          </p:txBody>
        </p:sp>
      </p:grpSp>
      <p:grpSp>
        <p:nvGrpSpPr>
          <p:cNvPr id="27" name="组合 26"/>
          <p:cNvGrpSpPr/>
          <p:nvPr/>
        </p:nvGrpSpPr>
        <p:grpSpPr>
          <a:xfrm>
            <a:off x="2693059" y="2958462"/>
            <a:ext cx="2137205" cy="2817929"/>
            <a:chOff x="2693059" y="2958462"/>
            <a:chExt cx="2137205" cy="2817929"/>
          </a:xfrm>
        </p:grpSpPr>
        <p:sp>
          <p:nvSpPr>
            <p:cNvPr id="3" name="矩形 2"/>
            <p:cNvSpPr/>
            <p:nvPr/>
          </p:nvSpPr>
          <p:spPr>
            <a:xfrm rot="2654847">
              <a:off x="2973868" y="2958462"/>
              <a:ext cx="1356263" cy="1356263"/>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186"/>
            <p:cNvSpPr>
              <a:spLocks noEditPoints="1"/>
            </p:cNvSpPr>
            <p:nvPr/>
          </p:nvSpPr>
          <p:spPr bwMode="auto">
            <a:xfrm>
              <a:off x="3323386" y="3355087"/>
              <a:ext cx="657225" cy="479425"/>
            </a:xfrm>
            <a:custGeom>
              <a:avLst/>
              <a:gdLst/>
              <a:ahLst/>
              <a:cxnLst>
                <a:cxn ang="0">
                  <a:pos x="0" y="38"/>
                </a:cxn>
                <a:cxn ang="0">
                  <a:pos x="206" y="206"/>
                </a:cxn>
                <a:cxn ang="0">
                  <a:pos x="414" y="38"/>
                </a:cxn>
                <a:cxn ang="0">
                  <a:pos x="414" y="0"/>
                </a:cxn>
                <a:cxn ang="0">
                  <a:pos x="0" y="0"/>
                </a:cxn>
                <a:cxn ang="0">
                  <a:pos x="0" y="38"/>
                </a:cxn>
                <a:cxn ang="0">
                  <a:pos x="0" y="268"/>
                </a:cxn>
                <a:cxn ang="0">
                  <a:pos x="102" y="156"/>
                </a:cxn>
                <a:cxn ang="0">
                  <a:pos x="0" y="64"/>
                </a:cxn>
                <a:cxn ang="0">
                  <a:pos x="0" y="268"/>
                </a:cxn>
                <a:cxn ang="0">
                  <a:pos x="414" y="270"/>
                </a:cxn>
                <a:cxn ang="0">
                  <a:pos x="310" y="156"/>
                </a:cxn>
                <a:cxn ang="0">
                  <a:pos x="414" y="64"/>
                </a:cxn>
                <a:cxn ang="0">
                  <a:pos x="414" y="270"/>
                </a:cxn>
                <a:cxn ang="0">
                  <a:pos x="206" y="240"/>
                </a:cxn>
                <a:cxn ang="0">
                  <a:pos x="122" y="170"/>
                </a:cxn>
                <a:cxn ang="0">
                  <a:pos x="0" y="302"/>
                </a:cxn>
                <a:cxn ang="0">
                  <a:pos x="414" y="302"/>
                </a:cxn>
                <a:cxn ang="0">
                  <a:pos x="292" y="170"/>
                </a:cxn>
                <a:cxn ang="0">
                  <a:pos x="206" y="240"/>
                </a:cxn>
              </a:cxnLst>
              <a:rect l="0" t="0" r="r" b="b"/>
              <a:pathLst>
                <a:path w="414" h="302">
                  <a:moveTo>
                    <a:pt x="0" y="38"/>
                  </a:moveTo>
                  <a:lnTo>
                    <a:pt x="206" y="206"/>
                  </a:lnTo>
                  <a:lnTo>
                    <a:pt x="414" y="38"/>
                  </a:lnTo>
                  <a:lnTo>
                    <a:pt x="414" y="0"/>
                  </a:lnTo>
                  <a:lnTo>
                    <a:pt x="0" y="0"/>
                  </a:lnTo>
                  <a:lnTo>
                    <a:pt x="0" y="38"/>
                  </a:lnTo>
                  <a:close/>
                  <a:moveTo>
                    <a:pt x="0" y="268"/>
                  </a:moveTo>
                  <a:lnTo>
                    <a:pt x="102" y="156"/>
                  </a:lnTo>
                  <a:lnTo>
                    <a:pt x="0" y="64"/>
                  </a:lnTo>
                  <a:lnTo>
                    <a:pt x="0" y="268"/>
                  </a:lnTo>
                  <a:close/>
                  <a:moveTo>
                    <a:pt x="414" y="270"/>
                  </a:moveTo>
                  <a:lnTo>
                    <a:pt x="310" y="156"/>
                  </a:lnTo>
                  <a:lnTo>
                    <a:pt x="414" y="64"/>
                  </a:lnTo>
                  <a:lnTo>
                    <a:pt x="414" y="270"/>
                  </a:lnTo>
                  <a:close/>
                  <a:moveTo>
                    <a:pt x="206" y="240"/>
                  </a:moveTo>
                  <a:lnTo>
                    <a:pt x="122" y="170"/>
                  </a:lnTo>
                  <a:lnTo>
                    <a:pt x="0" y="302"/>
                  </a:lnTo>
                  <a:lnTo>
                    <a:pt x="414" y="302"/>
                  </a:lnTo>
                  <a:lnTo>
                    <a:pt x="292" y="170"/>
                  </a:lnTo>
                  <a:lnTo>
                    <a:pt x="206" y="240"/>
                  </a:lnTo>
                  <a:close/>
                </a:path>
              </a:pathLst>
            </a:custGeom>
            <a:solidFill>
              <a:schemeClr val="bg1"/>
            </a:solidFill>
            <a:ln w="9525">
              <a:noFill/>
              <a:round/>
            </a:ln>
          </p:spPr>
          <p:txBody>
            <a:bodyPr vert="horz" wrap="square" lIns="91440" tIns="45720" rIns="91440" bIns="45720" numCol="1" anchor="t" anchorCtr="0" compatLnSpc="1"/>
            <a:lstStyle/>
            <a:p>
              <a:endParaRPr lang="zh-CN" altLang="en-US" u="sng"/>
            </a:p>
          </p:txBody>
        </p:sp>
        <p:sp>
          <p:nvSpPr>
            <p:cNvPr id="20" name="文本框 34"/>
            <p:cNvSpPr txBox="1"/>
            <p:nvPr/>
          </p:nvSpPr>
          <p:spPr>
            <a:xfrm>
              <a:off x="2693059" y="5191616"/>
              <a:ext cx="2137205" cy="584775"/>
            </a:xfrm>
            <a:prstGeom prst="rect">
              <a:avLst/>
            </a:prstGeom>
            <a:noFill/>
          </p:spPr>
          <p:txBody>
            <a:bodyPr wrap="square" rtlCol="0">
              <a:spAutoFit/>
            </a:bodyPr>
            <a:lstStyle/>
            <a:p>
              <a:pPr algn="ctr"/>
              <a:r>
                <a:rPr lang="zh-CN" altLang="en-US" sz="1600" dirty="0">
                  <a:latin typeface="微软雅黑" panose="020B0503020204020204" charset="-122"/>
                  <a:ea typeface="微软雅黑" panose="020B0503020204020204" charset="-122"/>
                </a:rPr>
                <a:t>校级原创视频</a:t>
              </a:r>
              <a:r>
                <a:rPr lang="zh-CN" altLang="en-US" sz="1600" dirty="0" smtClean="0">
                  <a:latin typeface="微软雅黑" panose="020B0503020204020204" charset="-122"/>
                  <a:ea typeface="微软雅黑" panose="020B0503020204020204" charset="-122"/>
                </a:rPr>
                <a:t>大赛</a:t>
              </a:r>
              <a:endParaRPr lang="en-US" altLang="zh-CN" sz="1600" dirty="0" smtClean="0">
                <a:latin typeface="微软雅黑" panose="020B0503020204020204" charset="-122"/>
                <a:ea typeface="微软雅黑" panose="020B0503020204020204" charset="-122"/>
              </a:endParaRPr>
            </a:p>
            <a:p>
              <a:pPr algn="ctr"/>
              <a:r>
                <a:rPr lang="zh-CN" altLang="en-US" sz="1600" dirty="0" smtClean="0">
                  <a:latin typeface="微软雅黑" panose="020B0503020204020204" charset="-122"/>
                  <a:ea typeface="微软雅黑" panose="020B0503020204020204" charset="-122"/>
                </a:rPr>
                <a:t>一等奖</a:t>
              </a:r>
              <a:endParaRPr lang="zh-CN" altLang="en-US" sz="1600" dirty="0">
                <a:latin typeface="微软雅黑" panose="020B0503020204020204" charset="-122"/>
                <a:ea typeface="微软雅黑" panose="020B0503020204020204" charset="-122"/>
              </a:endParaRPr>
            </a:p>
          </p:txBody>
        </p:sp>
      </p:grpSp>
      <p:grpSp>
        <p:nvGrpSpPr>
          <p:cNvPr id="28" name="组合 27"/>
          <p:cNvGrpSpPr/>
          <p:nvPr/>
        </p:nvGrpSpPr>
        <p:grpSpPr>
          <a:xfrm>
            <a:off x="5206187" y="2716097"/>
            <a:ext cx="1840997" cy="3060294"/>
            <a:chOff x="5206187" y="2716097"/>
            <a:chExt cx="1840997" cy="3060294"/>
          </a:xfrm>
        </p:grpSpPr>
        <p:sp>
          <p:nvSpPr>
            <p:cNvPr id="2" name="矩形 1"/>
            <p:cNvSpPr/>
            <p:nvPr/>
          </p:nvSpPr>
          <p:spPr>
            <a:xfrm rot="2654847">
              <a:off x="5206187" y="2716097"/>
              <a:ext cx="1840997" cy="1840997"/>
            </a:xfrm>
            <a:prstGeom prst="rect">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5680597" y="3230101"/>
              <a:ext cx="892175" cy="701675"/>
              <a:chOff x="8251825" y="1574800"/>
              <a:chExt cx="892175" cy="701675"/>
            </a:xfrm>
            <a:solidFill>
              <a:schemeClr val="bg1"/>
            </a:solidFill>
          </p:grpSpPr>
          <p:sp>
            <p:nvSpPr>
              <p:cNvPr id="10" name="Freeform 137"/>
              <p:cNvSpPr/>
              <p:nvPr/>
            </p:nvSpPr>
            <p:spPr bwMode="auto">
              <a:xfrm>
                <a:off x="8509000" y="1800225"/>
                <a:ext cx="377825" cy="377825"/>
              </a:xfrm>
              <a:custGeom>
                <a:avLst/>
                <a:gdLst/>
                <a:ahLst/>
                <a:cxnLst>
                  <a:cxn ang="0">
                    <a:pos x="120" y="0"/>
                  </a:cxn>
                  <a:cxn ang="0">
                    <a:pos x="120" y="0"/>
                  </a:cxn>
                  <a:cxn ang="0">
                    <a:pos x="132" y="2"/>
                  </a:cxn>
                  <a:cxn ang="0">
                    <a:pos x="142" y="4"/>
                  </a:cxn>
                  <a:cxn ang="0">
                    <a:pos x="166" y="10"/>
                  </a:cxn>
                  <a:cxn ang="0">
                    <a:pos x="186" y="20"/>
                  </a:cxn>
                  <a:cxn ang="0">
                    <a:pos x="202" y="36"/>
                  </a:cxn>
                  <a:cxn ang="0">
                    <a:pos x="218" y="52"/>
                  </a:cxn>
                  <a:cxn ang="0">
                    <a:pos x="228" y="74"/>
                  </a:cxn>
                  <a:cxn ang="0">
                    <a:pos x="236" y="96"/>
                  </a:cxn>
                  <a:cxn ang="0">
                    <a:pos x="238" y="108"/>
                  </a:cxn>
                  <a:cxn ang="0">
                    <a:pos x="238" y="120"/>
                  </a:cxn>
                  <a:cxn ang="0">
                    <a:pos x="238" y="120"/>
                  </a:cxn>
                  <a:cxn ang="0">
                    <a:pos x="238" y="132"/>
                  </a:cxn>
                  <a:cxn ang="0">
                    <a:pos x="236" y="144"/>
                  </a:cxn>
                  <a:cxn ang="0">
                    <a:pos x="228" y="166"/>
                  </a:cxn>
                  <a:cxn ang="0">
                    <a:pos x="218" y="186"/>
                  </a:cxn>
                  <a:cxn ang="0">
                    <a:pos x="202" y="204"/>
                  </a:cxn>
                  <a:cxn ang="0">
                    <a:pos x="186" y="218"/>
                  </a:cxn>
                  <a:cxn ang="0">
                    <a:pos x="166" y="228"/>
                  </a:cxn>
                  <a:cxn ang="0">
                    <a:pos x="142" y="236"/>
                  </a:cxn>
                  <a:cxn ang="0">
                    <a:pos x="132" y="238"/>
                  </a:cxn>
                  <a:cxn ang="0">
                    <a:pos x="120" y="238"/>
                  </a:cxn>
                  <a:cxn ang="0">
                    <a:pos x="120" y="238"/>
                  </a:cxn>
                  <a:cxn ang="0">
                    <a:pos x="106" y="238"/>
                  </a:cxn>
                  <a:cxn ang="0">
                    <a:pos x="96" y="236"/>
                  </a:cxn>
                  <a:cxn ang="0">
                    <a:pos x="72" y="228"/>
                  </a:cxn>
                  <a:cxn ang="0">
                    <a:pos x="52" y="218"/>
                  </a:cxn>
                  <a:cxn ang="0">
                    <a:pos x="36" y="204"/>
                  </a:cxn>
                  <a:cxn ang="0">
                    <a:pos x="20" y="186"/>
                  </a:cxn>
                  <a:cxn ang="0">
                    <a:pos x="10" y="166"/>
                  </a:cxn>
                  <a:cxn ang="0">
                    <a:pos x="2" y="144"/>
                  </a:cxn>
                  <a:cxn ang="0">
                    <a:pos x="2" y="132"/>
                  </a:cxn>
                  <a:cxn ang="0">
                    <a:pos x="0" y="120"/>
                  </a:cxn>
                  <a:cxn ang="0">
                    <a:pos x="0" y="120"/>
                  </a:cxn>
                  <a:cxn ang="0">
                    <a:pos x="2" y="108"/>
                  </a:cxn>
                  <a:cxn ang="0">
                    <a:pos x="2" y="96"/>
                  </a:cxn>
                  <a:cxn ang="0">
                    <a:pos x="10" y="74"/>
                  </a:cxn>
                  <a:cxn ang="0">
                    <a:pos x="20" y="52"/>
                  </a:cxn>
                  <a:cxn ang="0">
                    <a:pos x="36" y="36"/>
                  </a:cxn>
                  <a:cxn ang="0">
                    <a:pos x="52" y="20"/>
                  </a:cxn>
                  <a:cxn ang="0">
                    <a:pos x="72" y="10"/>
                  </a:cxn>
                  <a:cxn ang="0">
                    <a:pos x="96" y="4"/>
                  </a:cxn>
                  <a:cxn ang="0">
                    <a:pos x="106" y="2"/>
                  </a:cxn>
                  <a:cxn ang="0">
                    <a:pos x="120" y="0"/>
                  </a:cxn>
                  <a:cxn ang="0">
                    <a:pos x="120" y="0"/>
                  </a:cxn>
                </a:cxnLst>
                <a:rect l="0" t="0" r="r" b="b"/>
                <a:pathLst>
                  <a:path w="238" h="238">
                    <a:moveTo>
                      <a:pt x="120" y="0"/>
                    </a:moveTo>
                    <a:lnTo>
                      <a:pt x="120" y="0"/>
                    </a:lnTo>
                    <a:lnTo>
                      <a:pt x="132" y="2"/>
                    </a:lnTo>
                    <a:lnTo>
                      <a:pt x="142" y="4"/>
                    </a:lnTo>
                    <a:lnTo>
                      <a:pt x="166" y="10"/>
                    </a:lnTo>
                    <a:lnTo>
                      <a:pt x="186" y="20"/>
                    </a:lnTo>
                    <a:lnTo>
                      <a:pt x="202" y="36"/>
                    </a:lnTo>
                    <a:lnTo>
                      <a:pt x="218" y="52"/>
                    </a:lnTo>
                    <a:lnTo>
                      <a:pt x="228" y="74"/>
                    </a:lnTo>
                    <a:lnTo>
                      <a:pt x="236" y="96"/>
                    </a:lnTo>
                    <a:lnTo>
                      <a:pt x="238" y="108"/>
                    </a:lnTo>
                    <a:lnTo>
                      <a:pt x="238" y="120"/>
                    </a:lnTo>
                    <a:lnTo>
                      <a:pt x="238" y="120"/>
                    </a:lnTo>
                    <a:lnTo>
                      <a:pt x="238" y="132"/>
                    </a:lnTo>
                    <a:lnTo>
                      <a:pt x="236" y="144"/>
                    </a:lnTo>
                    <a:lnTo>
                      <a:pt x="228" y="166"/>
                    </a:lnTo>
                    <a:lnTo>
                      <a:pt x="218" y="186"/>
                    </a:lnTo>
                    <a:lnTo>
                      <a:pt x="202" y="204"/>
                    </a:lnTo>
                    <a:lnTo>
                      <a:pt x="186" y="218"/>
                    </a:lnTo>
                    <a:lnTo>
                      <a:pt x="166" y="228"/>
                    </a:lnTo>
                    <a:lnTo>
                      <a:pt x="142" y="236"/>
                    </a:lnTo>
                    <a:lnTo>
                      <a:pt x="132" y="238"/>
                    </a:lnTo>
                    <a:lnTo>
                      <a:pt x="120" y="238"/>
                    </a:lnTo>
                    <a:lnTo>
                      <a:pt x="120" y="238"/>
                    </a:lnTo>
                    <a:lnTo>
                      <a:pt x="106" y="238"/>
                    </a:lnTo>
                    <a:lnTo>
                      <a:pt x="96" y="236"/>
                    </a:lnTo>
                    <a:lnTo>
                      <a:pt x="72" y="228"/>
                    </a:lnTo>
                    <a:lnTo>
                      <a:pt x="52" y="218"/>
                    </a:lnTo>
                    <a:lnTo>
                      <a:pt x="36" y="204"/>
                    </a:lnTo>
                    <a:lnTo>
                      <a:pt x="20" y="186"/>
                    </a:lnTo>
                    <a:lnTo>
                      <a:pt x="10" y="166"/>
                    </a:lnTo>
                    <a:lnTo>
                      <a:pt x="2" y="144"/>
                    </a:lnTo>
                    <a:lnTo>
                      <a:pt x="2" y="132"/>
                    </a:lnTo>
                    <a:lnTo>
                      <a:pt x="0" y="120"/>
                    </a:lnTo>
                    <a:lnTo>
                      <a:pt x="0" y="120"/>
                    </a:lnTo>
                    <a:lnTo>
                      <a:pt x="2" y="108"/>
                    </a:lnTo>
                    <a:lnTo>
                      <a:pt x="2" y="96"/>
                    </a:lnTo>
                    <a:lnTo>
                      <a:pt x="10" y="74"/>
                    </a:lnTo>
                    <a:lnTo>
                      <a:pt x="20" y="52"/>
                    </a:lnTo>
                    <a:lnTo>
                      <a:pt x="36" y="36"/>
                    </a:lnTo>
                    <a:lnTo>
                      <a:pt x="52" y="20"/>
                    </a:lnTo>
                    <a:lnTo>
                      <a:pt x="72" y="10"/>
                    </a:lnTo>
                    <a:lnTo>
                      <a:pt x="96" y="4"/>
                    </a:lnTo>
                    <a:lnTo>
                      <a:pt x="106" y="2"/>
                    </a:lnTo>
                    <a:lnTo>
                      <a:pt x="120" y="0"/>
                    </a:lnTo>
                    <a:lnTo>
                      <a:pt x="120" y="0"/>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1" name="Freeform 138"/>
              <p:cNvSpPr/>
              <p:nvPr/>
            </p:nvSpPr>
            <p:spPr bwMode="auto">
              <a:xfrm>
                <a:off x="8251825" y="1863725"/>
                <a:ext cx="892175" cy="412750"/>
              </a:xfrm>
              <a:custGeom>
                <a:avLst/>
                <a:gdLst/>
                <a:ahLst/>
                <a:cxnLst>
                  <a:cxn ang="0">
                    <a:pos x="282" y="226"/>
                  </a:cxn>
                  <a:cxn ang="0">
                    <a:pos x="282" y="226"/>
                  </a:cxn>
                  <a:cxn ang="0">
                    <a:pos x="266" y="226"/>
                  </a:cxn>
                  <a:cxn ang="0">
                    <a:pos x="252" y="224"/>
                  </a:cxn>
                  <a:cxn ang="0">
                    <a:pos x="238" y="220"/>
                  </a:cxn>
                  <a:cxn ang="0">
                    <a:pos x="224" y="216"/>
                  </a:cxn>
                  <a:cxn ang="0">
                    <a:pos x="210" y="208"/>
                  </a:cxn>
                  <a:cxn ang="0">
                    <a:pos x="198" y="202"/>
                  </a:cxn>
                  <a:cxn ang="0">
                    <a:pos x="188" y="194"/>
                  </a:cxn>
                  <a:cxn ang="0">
                    <a:pos x="176" y="184"/>
                  </a:cxn>
                  <a:cxn ang="0">
                    <a:pos x="168" y="174"/>
                  </a:cxn>
                  <a:cxn ang="0">
                    <a:pos x="158" y="162"/>
                  </a:cxn>
                  <a:cxn ang="0">
                    <a:pos x="152" y="150"/>
                  </a:cxn>
                  <a:cxn ang="0">
                    <a:pos x="146" y="136"/>
                  </a:cxn>
                  <a:cxn ang="0">
                    <a:pos x="140" y="124"/>
                  </a:cxn>
                  <a:cxn ang="0">
                    <a:pos x="136" y="108"/>
                  </a:cxn>
                  <a:cxn ang="0">
                    <a:pos x="134" y="94"/>
                  </a:cxn>
                  <a:cxn ang="0">
                    <a:pos x="134" y="80"/>
                  </a:cxn>
                  <a:cxn ang="0">
                    <a:pos x="134" y="80"/>
                  </a:cxn>
                  <a:cxn ang="0">
                    <a:pos x="136" y="58"/>
                  </a:cxn>
                  <a:cxn ang="0">
                    <a:pos x="140" y="38"/>
                  </a:cxn>
                  <a:cxn ang="0">
                    <a:pos x="148" y="18"/>
                  </a:cxn>
                  <a:cxn ang="0">
                    <a:pos x="158" y="0"/>
                  </a:cxn>
                  <a:cxn ang="0">
                    <a:pos x="0" y="0"/>
                  </a:cxn>
                  <a:cxn ang="0">
                    <a:pos x="0" y="260"/>
                  </a:cxn>
                  <a:cxn ang="0">
                    <a:pos x="562" y="260"/>
                  </a:cxn>
                  <a:cxn ang="0">
                    <a:pos x="562" y="0"/>
                  </a:cxn>
                  <a:cxn ang="0">
                    <a:pos x="406" y="0"/>
                  </a:cxn>
                  <a:cxn ang="0">
                    <a:pos x="406" y="0"/>
                  </a:cxn>
                  <a:cxn ang="0">
                    <a:pos x="416" y="18"/>
                  </a:cxn>
                  <a:cxn ang="0">
                    <a:pos x="422" y="38"/>
                  </a:cxn>
                  <a:cxn ang="0">
                    <a:pos x="428" y="58"/>
                  </a:cxn>
                  <a:cxn ang="0">
                    <a:pos x="428" y="80"/>
                  </a:cxn>
                  <a:cxn ang="0">
                    <a:pos x="428" y="80"/>
                  </a:cxn>
                  <a:cxn ang="0">
                    <a:pos x="428" y="94"/>
                  </a:cxn>
                  <a:cxn ang="0">
                    <a:pos x="426" y="108"/>
                  </a:cxn>
                  <a:cxn ang="0">
                    <a:pos x="422" y="124"/>
                  </a:cxn>
                  <a:cxn ang="0">
                    <a:pos x="418" y="136"/>
                  </a:cxn>
                  <a:cxn ang="0">
                    <a:pos x="410" y="150"/>
                  </a:cxn>
                  <a:cxn ang="0">
                    <a:pos x="404" y="162"/>
                  </a:cxn>
                  <a:cxn ang="0">
                    <a:pos x="394" y="174"/>
                  </a:cxn>
                  <a:cxn ang="0">
                    <a:pos x="386" y="184"/>
                  </a:cxn>
                  <a:cxn ang="0">
                    <a:pos x="374" y="194"/>
                  </a:cxn>
                  <a:cxn ang="0">
                    <a:pos x="364" y="202"/>
                  </a:cxn>
                  <a:cxn ang="0">
                    <a:pos x="352" y="208"/>
                  </a:cxn>
                  <a:cxn ang="0">
                    <a:pos x="338" y="216"/>
                  </a:cxn>
                  <a:cxn ang="0">
                    <a:pos x="324" y="220"/>
                  </a:cxn>
                  <a:cxn ang="0">
                    <a:pos x="310" y="224"/>
                  </a:cxn>
                  <a:cxn ang="0">
                    <a:pos x="296" y="226"/>
                  </a:cxn>
                  <a:cxn ang="0">
                    <a:pos x="282" y="226"/>
                  </a:cxn>
                  <a:cxn ang="0">
                    <a:pos x="282" y="226"/>
                  </a:cxn>
                </a:cxnLst>
                <a:rect l="0" t="0" r="r" b="b"/>
                <a:pathLst>
                  <a:path w="562" h="260">
                    <a:moveTo>
                      <a:pt x="282" y="226"/>
                    </a:moveTo>
                    <a:lnTo>
                      <a:pt x="282" y="226"/>
                    </a:lnTo>
                    <a:lnTo>
                      <a:pt x="266" y="226"/>
                    </a:lnTo>
                    <a:lnTo>
                      <a:pt x="252" y="224"/>
                    </a:lnTo>
                    <a:lnTo>
                      <a:pt x="238" y="220"/>
                    </a:lnTo>
                    <a:lnTo>
                      <a:pt x="224" y="216"/>
                    </a:lnTo>
                    <a:lnTo>
                      <a:pt x="210" y="208"/>
                    </a:lnTo>
                    <a:lnTo>
                      <a:pt x="198" y="202"/>
                    </a:lnTo>
                    <a:lnTo>
                      <a:pt x="188" y="194"/>
                    </a:lnTo>
                    <a:lnTo>
                      <a:pt x="176" y="184"/>
                    </a:lnTo>
                    <a:lnTo>
                      <a:pt x="168" y="174"/>
                    </a:lnTo>
                    <a:lnTo>
                      <a:pt x="158" y="162"/>
                    </a:lnTo>
                    <a:lnTo>
                      <a:pt x="152" y="150"/>
                    </a:lnTo>
                    <a:lnTo>
                      <a:pt x="146" y="136"/>
                    </a:lnTo>
                    <a:lnTo>
                      <a:pt x="140" y="124"/>
                    </a:lnTo>
                    <a:lnTo>
                      <a:pt x="136" y="108"/>
                    </a:lnTo>
                    <a:lnTo>
                      <a:pt x="134" y="94"/>
                    </a:lnTo>
                    <a:lnTo>
                      <a:pt x="134" y="80"/>
                    </a:lnTo>
                    <a:lnTo>
                      <a:pt x="134" y="80"/>
                    </a:lnTo>
                    <a:lnTo>
                      <a:pt x="136" y="58"/>
                    </a:lnTo>
                    <a:lnTo>
                      <a:pt x="140" y="38"/>
                    </a:lnTo>
                    <a:lnTo>
                      <a:pt x="148" y="18"/>
                    </a:lnTo>
                    <a:lnTo>
                      <a:pt x="158" y="0"/>
                    </a:lnTo>
                    <a:lnTo>
                      <a:pt x="0" y="0"/>
                    </a:lnTo>
                    <a:lnTo>
                      <a:pt x="0" y="260"/>
                    </a:lnTo>
                    <a:lnTo>
                      <a:pt x="562" y="260"/>
                    </a:lnTo>
                    <a:lnTo>
                      <a:pt x="562" y="0"/>
                    </a:lnTo>
                    <a:lnTo>
                      <a:pt x="406" y="0"/>
                    </a:lnTo>
                    <a:lnTo>
                      <a:pt x="406" y="0"/>
                    </a:lnTo>
                    <a:lnTo>
                      <a:pt x="416" y="18"/>
                    </a:lnTo>
                    <a:lnTo>
                      <a:pt x="422" y="38"/>
                    </a:lnTo>
                    <a:lnTo>
                      <a:pt x="428" y="58"/>
                    </a:lnTo>
                    <a:lnTo>
                      <a:pt x="428" y="80"/>
                    </a:lnTo>
                    <a:lnTo>
                      <a:pt x="428" y="80"/>
                    </a:lnTo>
                    <a:lnTo>
                      <a:pt x="428" y="94"/>
                    </a:lnTo>
                    <a:lnTo>
                      <a:pt x="426" y="108"/>
                    </a:lnTo>
                    <a:lnTo>
                      <a:pt x="422" y="124"/>
                    </a:lnTo>
                    <a:lnTo>
                      <a:pt x="418" y="136"/>
                    </a:lnTo>
                    <a:lnTo>
                      <a:pt x="410" y="150"/>
                    </a:lnTo>
                    <a:lnTo>
                      <a:pt x="404" y="162"/>
                    </a:lnTo>
                    <a:lnTo>
                      <a:pt x="394" y="174"/>
                    </a:lnTo>
                    <a:lnTo>
                      <a:pt x="386" y="184"/>
                    </a:lnTo>
                    <a:lnTo>
                      <a:pt x="374" y="194"/>
                    </a:lnTo>
                    <a:lnTo>
                      <a:pt x="364" y="202"/>
                    </a:lnTo>
                    <a:lnTo>
                      <a:pt x="352" y="208"/>
                    </a:lnTo>
                    <a:lnTo>
                      <a:pt x="338" y="216"/>
                    </a:lnTo>
                    <a:lnTo>
                      <a:pt x="324" y="220"/>
                    </a:lnTo>
                    <a:lnTo>
                      <a:pt x="310" y="224"/>
                    </a:lnTo>
                    <a:lnTo>
                      <a:pt x="296" y="226"/>
                    </a:lnTo>
                    <a:lnTo>
                      <a:pt x="282" y="226"/>
                    </a:lnTo>
                    <a:lnTo>
                      <a:pt x="282" y="226"/>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2" name="Freeform 139"/>
              <p:cNvSpPr>
                <a:spLocks noEditPoints="1"/>
              </p:cNvSpPr>
              <p:nvPr/>
            </p:nvSpPr>
            <p:spPr bwMode="auto">
              <a:xfrm>
                <a:off x="8251825" y="1574800"/>
                <a:ext cx="892175" cy="241300"/>
              </a:xfrm>
              <a:custGeom>
                <a:avLst/>
                <a:gdLst/>
                <a:ahLst/>
                <a:cxnLst>
                  <a:cxn ang="0">
                    <a:pos x="562" y="80"/>
                  </a:cxn>
                  <a:cxn ang="0">
                    <a:pos x="378" y="80"/>
                  </a:cxn>
                  <a:cxn ang="0">
                    <a:pos x="344" y="0"/>
                  </a:cxn>
                  <a:cxn ang="0">
                    <a:pos x="332" y="0"/>
                  </a:cxn>
                  <a:cxn ang="0">
                    <a:pos x="230" y="0"/>
                  </a:cxn>
                  <a:cxn ang="0">
                    <a:pos x="218" y="0"/>
                  </a:cxn>
                  <a:cxn ang="0">
                    <a:pos x="184" y="80"/>
                  </a:cxn>
                  <a:cxn ang="0">
                    <a:pos x="0" y="80"/>
                  </a:cxn>
                  <a:cxn ang="0">
                    <a:pos x="0" y="152"/>
                  </a:cxn>
                  <a:cxn ang="0">
                    <a:pos x="182" y="152"/>
                  </a:cxn>
                  <a:cxn ang="0">
                    <a:pos x="182" y="152"/>
                  </a:cxn>
                  <a:cxn ang="0">
                    <a:pos x="192" y="144"/>
                  </a:cxn>
                  <a:cxn ang="0">
                    <a:pos x="202" y="136"/>
                  </a:cxn>
                  <a:cxn ang="0">
                    <a:pos x="214" y="130"/>
                  </a:cxn>
                  <a:cxn ang="0">
                    <a:pos x="226" y="124"/>
                  </a:cxn>
                  <a:cxn ang="0">
                    <a:pos x="240" y="120"/>
                  </a:cxn>
                  <a:cxn ang="0">
                    <a:pos x="252" y="116"/>
                  </a:cxn>
                  <a:cxn ang="0">
                    <a:pos x="266" y="114"/>
                  </a:cxn>
                  <a:cxn ang="0">
                    <a:pos x="282" y="114"/>
                  </a:cxn>
                  <a:cxn ang="0">
                    <a:pos x="282" y="114"/>
                  </a:cxn>
                  <a:cxn ang="0">
                    <a:pos x="296" y="114"/>
                  </a:cxn>
                  <a:cxn ang="0">
                    <a:pos x="310" y="116"/>
                  </a:cxn>
                  <a:cxn ang="0">
                    <a:pos x="322" y="120"/>
                  </a:cxn>
                  <a:cxn ang="0">
                    <a:pos x="336" y="124"/>
                  </a:cxn>
                  <a:cxn ang="0">
                    <a:pos x="348" y="130"/>
                  </a:cxn>
                  <a:cxn ang="0">
                    <a:pos x="360" y="136"/>
                  </a:cxn>
                  <a:cxn ang="0">
                    <a:pos x="370" y="144"/>
                  </a:cxn>
                  <a:cxn ang="0">
                    <a:pos x="380" y="152"/>
                  </a:cxn>
                  <a:cxn ang="0">
                    <a:pos x="562" y="152"/>
                  </a:cxn>
                  <a:cxn ang="0">
                    <a:pos x="562" y="80"/>
                  </a:cxn>
                  <a:cxn ang="0">
                    <a:pos x="314" y="64"/>
                  </a:cxn>
                  <a:cxn ang="0">
                    <a:pos x="248" y="64"/>
                  </a:cxn>
                  <a:cxn ang="0">
                    <a:pos x="248" y="28"/>
                  </a:cxn>
                  <a:cxn ang="0">
                    <a:pos x="314" y="28"/>
                  </a:cxn>
                  <a:cxn ang="0">
                    <a:pos x="314" y="64"/>
                  </a:cxn>
                </a:cxnLst>
                <a:rect l="0" t="0" r="r" b="b"/>
                <a:pathLst>
                  <a:path w="562" h="152">
                    <a:moveTo>
                      <a:pt x="562" y="80"/>
                    </a:moveTo>
                    <a:lnTo>
                      <a:pt x="378" y="80"/>
                    </a:lnTo>
                    <a:lnTo>
                      <a:pt x="344" y="0"/>
                    </a:lnTo>
                    <a:lnTo>
                      <a:pt x="332" y="0"/>
                    </a:lnTo>
                    <a:lnTo>
                      <a:pt x="230" y="0"/>
                    </a:lnTo>
                    <a:lnTo>
                      <a:pt x="218" y="0"/>
                    </a:lnTo>
                    <a:lnTo>
                      <a:pt x="184" y="80"/>
                    </a:lnTo>
                    <a:lnTo>
                      <a:pt x="0" y="80"/>
                    </a:lnTo>
                    <a:lnTo>
                      <a:pt x="0" y="152"/>
                    </a:lnTo>
                    <a:lnTo>
                      <a:pt x="182" y="152"/>
                    </a:lnTo>
                    <a:lnTo>
                      <a:pt x="182" y="152"/>
                    </a:lnTo>
                    <a:lnTo>
                      <a:pt x="192" y="144"/>
                    </a:lnTo>
                    <a:lnTo>
                      <a:pt x="202" y="136"/>
                    </a:lnTo>
                    <a:lnTo>
                      <a:pt x="214" y="130"/>
                    </a:lnTo>
                    <a:lnTo>
                      <a:pt x="226" y="124"/>
                    </a:lnTo>
                    <a:lnTo>
                      <a:pt x="240" y="120"/>
                    </a:lnTo>
                    <a:lnTo>
                      <a:pt x="252" y="116"/>
                    </a:lnTo>
                    <a:lnTo>
                      <a:pt x="266" y="114"/>
                    </a:lnTo>
                    <a:lnTo>
                      <a:pt x="282" y="114"/>
                    </a:lnTo>
                    <a:lnTo>
                      <a:pt x="282" y="114"/>
                    </a:lnTo>
                    <a:lnTo>
                      <a:pt x="296" y="114"/>
                    </a:lnTo>
                    <a:lnTo>
                      <a:pt x="310" y="116"/>
                    </a:lnTo>
                    <a:lnTo>
                      <a:pt x="322" y="120"/>
                    </a:lnTo>
                    <a:lnTo>
                      <a:pt x="336" y="124"/>
                    </a:lnTo>
                    <a:lnTo>
                      <a:pt x="348" y="130"/>
                    </a:lnTo>
                    <a:lnTo>
                      <a:pt x="360" y="136"/>
                    </a:lnTo>
                    <a:lnTo>
                      <a:pt x="370" y="144"/>
                    </a:lnTo>
                    <a:lnTo>
                      <a:pt x="380" y="152"/>
                    </a:lnTo>
                    <a:lnTo>
                      <a:pt x="562" y="152"/>
                    </a:lnTo>
                    <a:lnTo>
                      <a:pt x="562" y="80"/>
                    </a:lnTo>
                    <a:close/>
                    <a:moveTo>
                      <a:pt x="314" y="64"/>
                    </a:moveTo>
                    <a:lnTo>
                      <a:pt x="248" y="64"/>
                    </a:lnTo>
                    <a:lnTo>
                      <a:pt x="248" y="28"/>
                    </a:lnTo>
                    <a:lnTo>
                      <a:pt x="314" y="28"/>
                    </a:lnTo>
                    <a:lnTo>
                      <a:pt x="314" y="64"/>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3" name="Rectangle 140"/>
              <p:cNvSpPr>
                <a:spLocks noChangeArrowheads="1"/>
              </p:cNvSpPr>
              <p:nvPr/>
            </p:nvSpPr>
            <p:spPr bwMode="auto">
              <a:xfrm>
                <a:off x="8296275" y="1670050"/>
                <a:ext cx="104775" cy="19050"/>
              </a:xfrm>
              <a:prstGeom prst="rect">
                <a:avLst/>
              </a:prstGeom>
              <a:grpFill/>
              <a:ln w="9525">
                <a:noFill/>
                <a:miter lim="800000"/>
              </a:ln>
            </p:spPr>
            <p:txBody>
              <a:bodyPr vert="horz" wrap="square" lIns="91440" tIns="45720" rIns="91440" bIns="45720" numCol="1" anchor="t" anchorCtr="0" compatLnSpc="1"/>
              <a:lstStyle/>
              <a:p>
                <a:endParaRPr lang="zh-CN" altLang="en-US"/>
              </a:p>
            </p:txBody>
          </p:sp>
          <p:sp>
            <p:nvSpPr>
              <p:cNvPr id="14" name="Rectangle 141"/>
              <p:cNvSpPr>
                <a:spLocks noChangeArrowheads="1"/>
              </p:cNvSpPr>
              <p:nvPr/>
            </p:nvSpPr>
            <p:spPr bwMode="auto">
              <a:xfrm>
                <a:off x="8308975" y="1638300"/>
                <a:ext cx="79375" cy="41275"/>
              </a:xfrm>
              <a:prstGeom prst="rect">
                <a:avLst/>
              </a:prstGeom>
              <a:grpFill/>
              <a:ln w="9525">
                <a:noFill/>
                <a:miter lim="800000"/>
              </a:ln>
            </p:spPr>
            <p:txBody>
              <a:bodyPr vert="horz" wrap="square" lIns="91440" tIns="45720" rIns="91440" bIns="45720" numCol="1" anchor="t" anchorCtr="0" compatLnSpc="1"/>
              <a:lstStyle/>
              <a:p>
                <a:endParaRPr lang="zh-CN" altLang="en-US"/>
              </a:p>
            </p:txBody>
          </p:sp>
        </p:grpSp>
        <p:sp>
          <p:nvSpPr>
            <p:cNvPr id="21" name="文本框 35"/>
            <p:cNvSpPr txBox="1"/>
            <p:nvPr/>
          </p:nvSpPr>
          <p:spPr>
            <a:xfrm>
              <a:off x="5223118" y="5191616"/>
              <a:ext cx="1816312" cy="584775"/>
            </a:xfrm>
            <a:prstGeom prst="rect">
              <a:avLst/>
            </a:prstGeom>
            <a:noFill/>
          </p:spPr>
          <p:txBody>
            <a:bodyPr wrap="square" rtlCol="0">
              <a:spAutoFit/>
            </a:bodyPr>
            <a:lstStyle/>
            <a:p>
              <a:pPr algn="ctr"/>
              <a:r>
                <a:rPr lang="zh-CN" altLang="en-US" sz="1600" dirty="0">
                  <a:latin typeface="微软雅黑" panose="020B0503020204020204" charset="-122"/>
                  <a:ea typeface="微软雅黑" panose="020B0503020204020204" charset="-122"/>
                </a:rPr>
                <a:t>校级乐器</a:t>
              </a:r>
              <a:r>
                <a:rPr lang="zh-CN" altLang="en-US" sz="1600" dirty="0" smtClean="0">
                  <a:latin typeface="微软雅黑" panose="020B0503020204020204" charset="-122"/>
                  <a:ea typeface="微软雅黑" panose="020B0503020204020204" charset="-122"/>
                </a:rPr>
                <a:t>大赛</a:t>
              </a:r>
              <a:endParaRPr lang="en-US" altLang="zh-CN" sz="1600" dirty="0" smtClean="0">
                <a:latin typeface="微软雅黑" panose="020B0503020204020204" charset="-122"/>
                <a:ea typeface="微软雅黑" panose="020B0503020204020204" charset="-122"/>
              </a:endParaRPr>
            </a:p>
            <a:p>
              <a:pPr algn="ctr"/>
              <a:r>
                <a:rPr lang="zh-CN" altLang="en-US" sz="1600" dirty="0" smtClean="0">
                  <a:latin typeface="微软雅黑" panose="020B0503020204020204" charset="-122"/>
                  <a:ea typeface="微软雅黑" panose="020B0503020204020204" charset="-122"/>
                </a:rPr>
                <a:t>三等奖</a:t>
              </a:r>
              <a:endParaRPr lang="zh-CN" altLang="en-US" sz="1600" dirty="0">
                <a:latin typeface="微软雅黑" panose="020B0503020204020204" charset="-122"/>
                <a:ea typeface="微软雅黑" panose="020B0503020204020204" charset="-122"/>
              </a:endParaRPr>
            </a:p>
          </p:txBody>
        </p:sp>
      </p:grpSp>
      <p:grpSp>
        <p:nvGrpSpPr>
          <p:cNvPr id="29" name="组合 28"/>
          <p:cNvGrpSpPr/>
          <p:nvPr/>
        </p:nvGrpSpPr>
        <p:grpSpPr>
          <a:xfrm>
            <a:off x="7744000" y="2958459"/>
            <a:ext cx="1816312" cy="2817932"/>
            <a:chOff x="7744000" y="2958459"/>
            <a:chExt cx="1816312" cy="2817932"/>
          </a:xfrm>
        </p:grpSpPr>
        <p:sp>
          <p:nvSpPr>
            <p:cNvPr id="4" name="矩形 3"/>
            <p:cNvSpPr/>
            <p:nvPr/>
          </p:nvSpPr>
          <p:spPr>
            <a:xfrm rot="2654847">
              <a:off x="7923240" y="2958459"/>
              <a:ext cx="1356263" cy="1356263"/>
            </a:xfrm>
            <a:prstGeom prst="rect">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8283936" y="3345988"/>
              <a:ext cx="596900" cy="596900"/>
              <a:chOff x="5438775" y="2660650"/>
              <a:chExt cx="596900" cy="596900"/>
            </a:xfrm>
            <a:solidFill>
              <a:schemeClr val="bg1"/>
            </a:solidFill>
          </p:grpSpPr>
          <p:sp>
            <p:nvSpPr>
              <p:cNvPr id="16" name="Freeform 185"/>
              <p:cNvSpPr/>
              <p:nvPr/>
            </p:nvSpPr>
            <p:spPr bwMode="auto">
              <a:xfrm>
                <a:off x="5438775" y="2660650"/>
                <a:ext cx="165100" cy="165100"/>
              </a:xfrm>
              <a:custGeom>
                <a:avLst/>
                <a:gdLst/>
                <a:ahLst/>
                <a:cxnLst>
                  <a:cxn ang="0">
                    <a:pos x="18" y="18"/>
                  </a:cxn>
                  <a:cxn ang="0">
                    <a:pos x="18" y="18"/>
                  </a:cxn>
                  <a:cxn ang="0">
                    <a:pos x="10" y="28"/>
                  </a:cxn>
                  <a:cxn ang="0">
                    <a:pos x="6" y="38"/>
                  </a:cxn>
                  <a:cxn ang="0">
                    <a:pos x="2" y="50"/>
                  </a:cxn>
                  <a:cxn ang="0">
                    <a:pos x="0" y="60"/>
                  </a:cxn>
                  <a:cxn ang="0">
                    <a:pos x="2" y="72"/>
                  </a:cxn>
                  <a:cxn ang="0">
                    <a:pos x="6" y="84"/>
                  </a:cxn>
                  <a:cxn ang="0">
                    <a:pos x="10" y="94"/>
                  </a:cxn>
                  <a:cxn ang="0">
                    <a:pos x="18" y="104"/>
                  </a:cxn>
                  <a:cxn ang="0">
                    <a:pos x="104" y="18"/>
                  </a:cxn>
                  <a:cxn ang="0">
                    <a:pos x="104" y="18"/>
                  </a:cxn>
                  <a:cxn ang="0">
                    <a:pos x="96" y="10"/>
                  </a:cxn>
                  <a:cxn ang="0">
                    <a:pos x="84" y="4"/>
                  </a:cxn>
                  <a:cxn ang="0">
                    <a:pos x="74" y="2"/>
                  </a:cxn>
                  <a:cxn ang="0">
                    <a:pos x="62" y="0"/>
                  </a:cxn>
                  <a:cxn ang="0">
                    <a:pos x="50" y="2"/>
                  </a:cxn>
                  <a:cxn ang="0">
                    <a:pos x="38" y="4"/>
                  </a:cxn>
                  <a:cxn ang="0">
                    <a:pos x="28" y="10"/>
                  </a:cxn>
                  <a:cxn ang="0">
                    <a:pos x="18" y="18"/>
                  </a:cxn>
                  <a:cxn ang="0">
                    <a:pos x="18" y="18"/>
                  </a:cxn>
                </a:cxnLst>
                <a:rect l="0" t="0" r="r" b="b"/>
                <a:pathLst>
                  <a:path w="104" h="104">
                    <a:moveTo>
                      <a:pt x="18" y="18"/>
                    </a:moveTo>
                    <a:lnTo>
                      <a:pt x="18" y="18"/>
                    </a:lnTo>
                    <a:lnTo>
                      <a:pt x="10" y="28"/>
                    </a:lnTo>
                    <a:lnTo>
                      <a:pt x="6" y="38"/>
                    </a:lnTo>
                    <a:lnTo>
                      <a:pt x="2" y="50"/>
                    </a:lnTo>
                    <a:lnTo>
                      <a:pt x="0" y="60"/>
                    </a:lnTo>
                    <a:lnTo>
                      <a:pt x="2" y="72"/>
                    </a:lnTo>
                    <a:lnTo>
                      <a:pt x="6" y="84"/>
                    </a:lnTo>
                    <a:lnTo>
                      <a:pt x="10" y="94"/>
                    </a:lnTo>
                    <a:lnTo>
                      <a:pt x="18" y="104"/>
                    </a:lnTo>
                    <a:lnTo>
                      <a:pt x="104" y="18"/>
                    </a:lnTo>
                    <a:lnTo>
                      <a:pt x="104" y="18"/>
                    </a:lnTo>
                    <a:lnTo>
                      <a:pt x="96" y="10"/>
                    </a:lnTo>
                    <a:lnTo>
                      <a:pt x="84" y="4"/>
                    </a:lnTo>
                    <a:lnTo>
                      <a:pt x="74" y="2"/>
                    </a:lnTo>
                    <a:lnTo>
                      <a:pt x="62" y="0"/>
                    </a:lnTo>
                    <a:lnTo>
                      <a:pt x="50" y="2"/>
                    </a:lnTo>
                    <a:lnTo>
                      <a:pt x="38" y="4"/>
                    </a:lnTo>
                    <a:lnTo>
                      <a:pt x="28" y="10"/>
                    </a:lnTo>
                    <a:lnTo>
                      <a:pt x="18" y="18"/>
                    </a:lnTo>
                    <a:lnTo>
                      <a:pt x="18" y="18"/>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7" name="Freeform 186"/>
              <p:cNvSpPr>
                <a:spLocks noEditPoints="1"/>
              </p:cNvSpPr>
              <p:nvPr/>
            </p:nvSpPr>
            <p:spPr bwMode="auto">
              <a:xfrm>
                <a:off x="5505450" y="2727325"/>
                <a:ext cx="530225" cy="530225"/>
              </a:xfrm>
              <a:custGeom>
                <a:avLst/>
                <a:gdLst/>
                <a:ahLst/>
                <a:cxnLst>
                  <a:cxn ang="0">
                    <a:pos x="188" y="274"/>
                  </a:cxn>
                  <a:cxn ang="0">
                    <a:pos x="334" y="334"/>
                  </a:cxn>
                  <a:cxn ang="0">
                    <a:pos x="274" y="186"/>
                  </a:cxn>
                  <a:cxn ang="0">
                    <a:pos x="86" y="0"/>
                  </a:cxn>
                  <a:cxn ang="0">
                    <a:pos x="0" y="86"/>
                  </a:cxn>
                  <a:cxn ang="0">
                    <a:pos x="188" y="274"/>
                  </a:cxn>
                  <a:cxn ang="0">
                    <a:pos x="208" y="234"/>
                  </a:cxn>
                  <a:cxn ang="0">
                    <a:pos x="208" y="234"/>
                  </a:cxn>
                  <a:cxn ang="0">
                    <a:pos x="214" y="230"/>
                  </a:cxn>
                  <a:cxn ang="0">
                    <a:pos x="222" y="230"/>
                  </a:cxn>
                  <a:cxn ang="0">
                    <a:pos x="228" y="230"/>
                  </a:cxn>
                  <a:cxn ang="0">
                    <a:pos x="234" y="232"/>
                  </a:cxn>
                  <a:cxn ang="0">
                    <a:pos x="234" y="232"/>
                  </a:cxn>
                  <a:cxn ang="0">
                    <a:pos x="230" y="228"/>
                  </a:cxn>
                  <a:cxn ang="0">
                    <a:pos x="230" y="222"/>
                  </a:cxn>
                  <a:cxn ang="0">
                    <a:pos x="232" y="214"/>
                  </a:cxn>
                  <a:cxn ang="0">
                    <a:pos x="236" y="206"/>
                  </a:cxn>
                  <a:cxn ang="0">
                    <a:pos x="236" y="206"/>
                  </a:cxn>
                  <a:cxn ang="0">
                    <a:pos x="242" y="202"/>
                  </a:cxn>
                  <a:cxn ang="0">
                    <a:pos x="250" y="198"/>
                  </a:cxn>
                  <a:cxn ang="0">
                    <a:pos x="258" y="196"/>
                  </a:cxn>
                  <a:cxn ang="0">
                    <a:pos x="294" y="280"/>
                  </a:cxn>
                  <a:cxn ang="0">
                    <a:pos x="282" y="294"/>
                  </a:cxn>
                  <a:cxn ang="0">
                    <a:pos x="196" y="258"/>
                  </a:cxn>
                  <a:cxn ang="0">
                    <a:pos x="196" y="258"/>
                  </a:cxn>
                  <a:cxn ang="0">
                    <a:pos x="198" y="250"/>
                  </a:cxn>
                  <a:cxn ang="0">
                    <a:pos x="202" y="242"/>
                  </a:cxn>
                  <a:cxn ang="0">
                    <a:pos x="208" y="234"/>
                  </a:cxn>
                  <a:cxn ang="0">
                    <a:pos x="208" y="234"/>
                  </a:cxn>
                </a:cxnLst>
                <a:rect l="0" t="0" r="r" b="b"/>
                <a:pathLst>
                  <a:path w="334" h="334">
                    <a:moveTo>
                      <a:pt x="188" y="274"/>
                    </a:moveTo>
                    <a:lnTo>
                      <a:pt x="334" y="334"/>
                    </a:lnTo>
                    <a:lnTo>
                      <a:pt x="274" y="186"/>
                    </a:lnTo>
                    <a:lnTo>
                      <a:pt x="86" y="0"/>
                    </a:lnTo>
                    <a:lnTo>
                      <a:pt x="0" y="86"/>
                    </a:lnTo>
                    <a:lnTo>
                      <a:pt x="188" y="274"/>
                    </a:lnTo>
                    <a:close/>
                    <a:moveTo>
                      <a:pt x="208" y="234"/>
                    </a:moveTo>
                    <a:lnTo>
                      <a:pt x="208" y="234"/>
                    </a:lnTo>
                    <a:lnTo>
                      <a:pt x="214" y="230"/>
                    </a:lnTo>
                    <a:lnTo>
                      <a:pt x="222" y="230"/>
                    </a:lnTo>
                    <a:lnTo>
                      <a:pt x="228" y="230"/>
                    </a:lnTo>
                    <a:lnTo>
                      <a:pt x="234" y="232"/>
                    </a:lnTo>
                    <a:lnTo>
                      <a:pt x="234" y="232"/>
                    </a:lnTo>
                    <a:lnTo>
                      <a:pt x="230" y="228"/>
                    </a:lnTo>
                    <a:lnTo>
                      <a:pt x="230" y="222"/>
                    </a:lnTo>
                    <a:lnTo>
                      <a:pt x="232" y="214"/>
                    </a:lnTo>
                    <a:lnTo>
                      <a:pt x="236" y="206"/>
                    </a:lnTo>
                    <a:lnTo>
                      <a:pt x="236" y="206"/>
                    </a:lnTo>
                    <a:lnTo>
                      <a:pt x="242" y="202"/>
                    </a:lnTo>
                    <a:lnTo>
                      <a:pt x="250" y="198"/>
                    </a:lnTo>
                    <a:lnTo>
                      <a:pt x="258" y="196"/>
                    </a:lnTo>
                    <a:lnTo>
                      <a:pt x="294" y="280"/>
                    </a:lnTo>
                    <a:lnTo>
                      <a:pt x="282" y="294"/>
                    </a:lnTo>
                    <a:lnTo>
                      <a:pt x="196" y="258"/>
                    </a:lnTo>
                    <a:lnTo>
                      <a:pt x="196" y="258"/>
                    </a:lnTo>
                    <a:lnTo>
                      <a:pt x="198" y="250"/>
                    </a:lnTo>
                    <a:lnTo>
                      <a:pt x="202" y="242"/>
                    </a:lnTo>
                    <a:lnTo>
                      <a:pt x="208" y="234"/>
                    </a:lnTo>
                    <a:lnTo>
                      <a:pt x="208" y="234"/>
                    </a:lnTo>
                    <a:close/>
                  </a:path>
                </a:pathLst>
              </a:custGeom>
              <a:grpFill/>
              <a:ln w="9525">
                <a:noFill/>
                <a:round/>
              </a:ln>
            </p:spPr>
            <p:txBody>
              <a:bodyPr vert="horz" wrap="square" lIns="91440" tIns="45720" rIns="91440" bIns="45720" numCol="1" anchor="t" anchorCtr="0" compatLnSpc="1"/>
              <a:lstStyle/>
              <a:p>
                <a:endParaRPr lang="zh-CN" altLang="en-US"/>
              </a:p>
            </p:txBody>
          </p:sp>
        </p:grpSp>
        <p:sp>
          <p:nvSpPr>
            <p:cNvPr id="22" name="文本框 36"/>
            <p:cNvSpPr txBox="1"/>
            <p:nvPr/>
          </p:nvSpPr>
          <p:spPr>
            <a:xfrm>
              <a:off x="7744000" y="5191616"/>
              <a:ext cx="1816312" cy="584775"/>
            </a:xfrm>
            <a:prstGeom prst="rect">
              <a:avLst/>
            </a:prstGeom>
            <a:noFill/>
          </p:spPr>
          <p:txBody>
            <a:bodyPr wrap="square" rtlCol="0">
              <a:spAutoFit/>
            </a:bodyPr>
            <a:lstStyle/>
            <a:p>
              <a:pPr algn="ctr"/>
              <a:r>
                <a:rPr lang="zh-CN" altLang="en-US" sz="1600" dirty="0">
                  <a:latin typeface="微软雅黑" panose="020B0503020204020204" charset="-122"/>
                  <a:ea typeface="微软雅黑" panose="020B0503020204020204" charset="-122"/>
                </a:rPr>
                <a:t>院级科技</a:t>
              </a:r>
              <a:r>
                <a:rPr lang="zh-CN" altLang="en-US" sz="1600" dirty="0" smtClean="0">
                  <a:latin typeface="微软雅黑" panose="020B0503020204020204" charset="-122"/>
                  <a:ea typeface="微软雅黑" panose="020B0503020204020204" charset="-122"/>
                </a:rPr>
                <a:t>创新</a:t>
              </a:r>
              <a:endParaRPr lang="en-US" altLang="zh-CN" sz="1600" dirty="0" smtClean="0">
                <a:latin typeface="微软雅黑" panose="020B0503020204020204" charset="-122"/>
                <a:ea typeface="微软雅黑" panose="020B0503020204020204" charset="-122"/>
              </a:endParaRPr>
            </a:p>
            <a:p>
              <a:pPr algn="ctr"/>
              <a:r>
                <a:rPr lang="zh-CN" altLang="en-US" sz="1600" dirty="0" smtClean="0">
                  <a:latin typeface="微软雅黑" panose="020B0503020204020204" charset="-122"/>
                  <a:ea typeface="微软雅黑" panose="020B0503020204020204" charset="-122"/>
                </a:rPr>
                <a:t>大赛二等奖</a:t>
              </a:r>
              <a:endParaRPr lang="zh-CN" altLang="en-US" sz="1600" dirty="0">
                <a:latin typeface="微软雅黑" panose="020B0503020204020204" charset="-122"/>
                <a:ea typeface="微软雅黑" panose="020B0503020204020204" charset="-122"/>
              </a:endParaRPr>
            </a:p>
          </p:txBody>
        </p:sp>
      </p:grpSp>
      <p:grpSp>
        <p:nvGrpSpPr>
          <p:cNvPr id="35" name="组合 34"/>
          <p:cNvGrpSpPr/>
          <p:nvPr/>
        </p:nvGrpSpPr>
        <p:grpSpPr>
          <a:xfrm>
            <a:off x="9918458" y="2958459"/>
            <a:ext cx="1816312" cy="2817932"/>
            <a:chOff x="9918458" y="2958459"/>
            <a:chExt cx="1816312" cy="2817932"/>
          </a:xfrm>
        </p:grpSpPr>
        <p:sp>
          <p:nvSpPr>
            <p:cNvPr id="6" name="矩形 5"/>
            <p:cNvSpPr/>
            <p:nvPr/>
          </p:nvSpPr>
          <p:spPr>
            <a:xfrm rot="2654847">
              <a:off x="10148483" y="2958459"/>
              <a:ext cx="1356263" cy="135626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208"/>
            <p:cNvSpPr>
              <a:spLocks noEditPoints="1"/>
            </p:cNvSpPr>
            <p:nvPr/>
          </p:nvSpPr>
          <p:spPr bwMode="auto">
            <a:xfrm>
              <a:off x="10512334" y="3325351"/>
              <a:ext cx="628560" cy="625162"/>
            </a:xfrm>
            <a:custGeom>
              <a:avLst/>
              <a:gdLst/>
              <a:ahLst/>
              <a:cxnLst>
                <a:cxn ang="0">
                  <a:pos x="268" y="350"/>
                </a:cxn>
                <a:cxn ang="0">
                  <a:pos x="248" y="358"/>
                </a:cxn>
                <a:cxn ang="0">
                  <a:pos x="208" y="368"/>
                </a:cxn>
                <a:cxn ang="0">
                  <a:pos x="186" y="368"/>
                </a:cxn>
                <a:cxn ang="0">
                  <a:pos x="148" y="364"/>
                </a:cxn>
                <a:cxn ang="0">
                  <a:pos x="114" y="354"/>
                </a:cxn>
                <a:cxn ang="0">
                  <a:pos x="82" y="336"/>
                </a:cxn>
                <a:cxn ang="0">
                  <a:pos x="54" y="314"/>
                </a:cxn>
                <a:cxn ang="0">
                  <a:pos x="32" y="288"/>
                </a:cxn>
                <a:cxn ang="0">
                  <a:pos x="16" y="256"/>
                </a:cxn>
                <a:cxn ang="0">
                  <a:pos x="4" y="222"/>
                </a:cxn>
                <a:cxn ang="0">
                  <a:pos x="0" y="184"/>
                </a:cxn>
                <a:cxn ang="0">
                  <a:pos x="2" y="166"/>
                </a:cxn>
                <a:cxn ang="0">
                  <a:pos x="8" y="130"/>
                </a:cxn>
                <a:cxn ang="0">
                  <a:pos x="22" y="98"/>
                </a:cxn>
                <a:cxn ang="0">
                  <a:pos x="40" y="70"/>
                </a:cxn>
                <a:cxn ang="0">
                  <a:pos x="64" y="46"/>
                </a:cxn>
                <a:cxn ang="0">
                  <a:pos x="90" y="26"/>
                </a:cxn>
                <a:cxn ang="0">
                  <a:pos x="122" y="10"/>
                </a:cxn>
                <a:cxn ang="0">
                  <a:pos x="156" y="2"/>
                </a:cxn>
                <a:cxn ang="0">
                  <a:pos x="174" y="184"/>
                </a:cxn>
                <a:cxn ang="0">
                  <a:pos x="176" y="190"/>
                </a:cxn>
                <a:cxn ang="0">
                  <a:pos x="370" y="172"/>
                </a:cxn>
                <a:cxn ang="0">
                  <a:pos x="196" y="0"/>
                </a:cxn>
                <a:cxn ang="0">
                  <a:pos x="214" y="2"/>
                </a:cxn>
                <a:cxn ang="0">
                  <a:pos x="246" y="10"/>
                </a:cxn>
                <a:cxn ang="0">
                  <a:pos x="276" y="24"/>
                </a:cxn>
                <a:cxn ang="0">
                  <a:pos x="304" y="42"/>
                </a:cxn>
                <a:cxn ang="0">
                  <a:pos x="326" y="66"/>
                </a:cxn>
                <a:cxn ang="0">
                  <a:pos x="346" y="92"/>
                </a:cxn>
                <a:cxn ang="0">
                  <a:pos x="360" y="122"/>
                </a:cxn>
                <a:cxn ang="0">
                  <a:pos x="368" y="156"/>
                </a:cxn>
                <a:cxn ang="0">
                  <a:pos x="370" y="172"/>
                </a:cxn>
                <a:cxn ang="0">
                  <a:pos x="344" y="150"/>
                </a:cxn>
                <a:cxn ang="0">
                  <a:pos x="336" y="126"/>
                </a:cxn>
                <a:cxn ang="0">
                  <a:pos x="314" y="86"/>
                </a:cxn>
                <a:cxn ang="0">
                  <a:pos x="282" y="54"/>
                </a:cxn>
                <a:cxn ang="0">
                  <a:pos x="242" y="32"/>
                </a:cxn>
                <a:cxn ang="0">
                  <a:pos x="220" y="150"/>
                </a:cxn>
                <a:cxn ang="0">
                  <a:pos x="288" y="338"/>
                </a:cxn>
                <a:cxn ang="0">
                  <a:pos x="320" y="310"/>
                </a:cxn>
                <a:cxn ang="0">
                  <a:pos x="344" y="278"/>
                </a:cxn>
                <a:cxn ang="0">
                  <a:pos x="362" y="238"/>
                </a:cxn>
                <a:cxn ang="0">
                  <a:pos x="370" y="196"/>
                </a:cxn>
                <a:cxn ang="0">
                  <a:pos x="288" y="338"/>
                </a:cxn>
              </a:cxnLst>
              <a:rect l="0" t="0" r="r" b="b"/>
              <a:pathLst>
                <a:path w="370" h="368">
                  <a:moveTo>
                    <a:pt x="176" y="190"/>
                  </a:moveTo>
                  <a:lnTo>
                    <a:pt x="268" y="350"/>
                  </a:lnTo>
                  <a:lnTo>
                    <a:pt x="268" y="350"/>
                  </a:lnTo>
                  <a:lnTo>
                    <a:pt x="248" y="358"/>
                  </a:lnTo>
                  <a:lnTo>
                    <a:pt x="228" y="364"/>
                  </a:lnTo>
                  <a:lnTo>
                    <a:pt x="208" y="368"/>
                  </a:lnTo>
                  <a:lnTo>
                    <a:pt x="186" y="368"/>
                  </a:lnTo>
                  <a:lnTo>
                    <a:pt x="186" y="368"/>
                  </a:lnTo>
                  <a:lnTo>
                    <a:pt x="166" y="368"/>
                  </a:lnTo>
                  <a:lnTo>
                    <a:pt x="148" y="364"/>
                  </a:lnTo>
                  <a:lnTo>
                    <a:pt x="130" y="360"/>
                  </a:lnTo>
                  <a:lnTo>
                    <a:pt x="114" y="354"/>
                  </a:lnTo>
                  <a:lnTo>
                    <a:pt x="98" y="346"/>
                  </a:lnTo>
                  <a:lnTo>
                    <a:pt x="82" y="336"/>
                  </a:lnTo>
                  <a:lnTo>
                    <a:pt x="68" y="326"/>
                  </a:lnTo>
                  <a:lnTo>
                    <a:pt x="54" y="314"/>
                  </a:lnTo>
                  <a:lnTo>
                    <a:pt x="42" y="302"/>
                  </a:lnTo>
                  <a:lnTo>
                    <a:pt x="32" y="288"/>
                  </a:lnTo>
                  <a:lnTo>
                    <a:pt x="24" y="272"/>
                  </a:lnTo>
                  <a:lnTo>
                    <a:pt x="16" y="256"/>
                  </a:lnTo>
                  <a:lnTo>
                    <a:pt x="10" y="238"/>
                  </a:lnTo>
                  <a:lnTo>
                    <a:pt x="4" y="222"/>
                  </a:lnTo>
                  <a:lnTo>
                    <a:pt x="2" y="202"/>
                  </a:lnTo>
                  <a:lnTo>
                    <a:pt x="0" y="184"/>
                  </a:lnTo>
                  <a:lnTo>
                    <a:pt x="0" y="184"/>
                  </a:lnTo>
                  <a:lnTo>
                    <a:pt x="2" y="166"/>
                  </a:lnTo>
                  <a:lnTo>
                    <a:pt x="4" y="148"/>
                  </a:lnTo>
                  <a:lnTo>
                    <a:pt x="8" y="130"/>
                  </a:lnTo>
                  <a:lnTo>
                    <a:pt x="14" y="114"/>
                  </a:lnTo>
                  <a:lnTo>
                    <a:pt x="22" y="98"/>
                  </a:lnTo>
                  <a:lnTo>
                    <a:pt x="30" y="84"/>
                  </a:lnTo>
                  <a:lnTo>
                    <a:pt x="40" y="70"/>
                  </a:lnTo>
                  <a:lnTo>
                    <a:pt x="52" y="58"/>
                  </a:lnTo>
                  <a:lnTo>
                    <a:pt x="64" y="46"/>
                  </a:lnTo>
                  <a:lnTo>
                    <a:pt x="76" y="34"/>
                  </a:lnTo>
                  <a:lnTo>
                    <a:pt x="90" y="26"/>
                  </a:lnTo>
                  <a:lnTo>
                    <a:pt x="106" y="18"/>
                  </a:lnTo>
                  <a:lnTo>
                    <a:pt x="122" y="10"/>
                  </a:lnTo>
                  <a:lnTo>
                    <a:pt x="138" y="6"/>
                  </a:lnTo>
                  <a:lnTo>
                    <a:pt x="156" y="2"/>
                  </a:lnTo>
                  <a:lnTo>
                    <a:pt x="174" y="0"/>
                  </a:lnTo>
                  <a:lnTo>
                    <a:pt x="174" y="184"/>
                  </a:lnTo>
                  <a:lnTo>
                    <a:pt x="174" y="184"/>
                  </a:lnTo>
                  <a:lnTo>
                    <a:pt x="176" y="190"/>
                  </a:lnTo>
                  <a:lnTo>
                    <a:pt x="176" y="190"/>
                  </a:lnTo>
                  <a:close/>
                  <a:moveTo>
                    <a:pt x="370" y="172"/>
                  </a:moveTo>
                  <a:lnTo>
                    <a:pt x="196" y="172"/>
                  </a:lnTo>
                  <a:lnTo>
                    <a:pt x="196" y="0"/>
                  </a:lnTo>
                  <a:lnTo>
                    <a:pt x="196" y="0"/>
                  </a:lnTo>
                  <a:lnTo>
                    <a:pt x="214" y="2"/>
                  </a:lnTo>
                  <a:lnTo>
                    <a:pt x="230" y="4"/>
                  </a:lnTo>
                  <a:lnTo>
                    <a:pt x="246" y="10"/>
                  </a:lnTo>
                  <a:lnTo>
                    <a:pt x="262" y="16"/>
                  </a:lnTo>
                  <a:lnTo>
                    <a:pt x="276" y="24"/>
                  </a:lnTo>
                  <a:lnTo>
                    <a:pt x="290" y="32"/>
                  </a:lnTo>
                  <a:lnTo>
                    <a:pt x="304" y="42"/>
                  </a:lnTo>
                  <a:lnTo>
                    <a:pt x="316" y="54"/>
                  </a:lnTo>
                  <a:lnTo>
                    <a:pt x="326" y="66"/>
                  </a:lnTo>
                  <a:lnTo>
                    <a:pt x="336" y="78"/>
                  </a:lnTo>
                  <a:lnTo>
                    <a:pt x="346" y="92"/>
                  </a:lnTo>
                  <a:lnTo>
                    <a:pt x="354" y="106"/>
                  </a:lnTo>
                  <a:lnTo>
                    <a:pt x="360" y="122"/>
                  </a:lnTo>
                  <a:lnTo>
                    <a:pt x="364" y="138"/>
                  </a:lnTo>
                  <a:lnTo>
                    <a:pt x="368" y="156"/>
                  </a:lnTo>
                  <a:lnTo>
                    <a:pt x="370" y="172"/>
                  </a:lnTo>
                  <a:lnTo>
                    <a:pt x="370" y="172"/>
                  </a:lnTo>
                  <a:close/>
                  <a:moveTo>
                    <a:pt x="220" y="150"/>
                  </a:moveTo>
                  <a:lnTo>
                    <a:pt x="344" y="150"/>
                  </a:lnTo>
                  <a:lnTo>
                    <a:pt x="344" y="150"/>
                  </a:lnTo>
                  <a:lnTo>
                    <a:pt x="336" y="126"/>
                  </a:lnTo>
                  <a:lnTo>
                    <a:pt x="326" y="106"/>
                  </a:lnTo>
                  <a:lnTo>
                    <a:pt x="314" y="86"/>
                  </a:lnTo>
                  <a:lnTo>
                    <a:pt x="300" y="70"/>
                  </a:lnTo>
                  <a:lnTo>
                    <a:pt x="282" y="54"/>
                  </a:lnTo>
                  <a:lnTo>
                    <a:pt x="264" y="42"/>
                  </a:lnTo>
                  <a:lnTo>
                    <a:pt x="242" y="32"/>
                  </a:lnTo>
                  <a:lnTo>
                    <a:pt x="220" y="26"/>
                  </a:lnTo>
                  <a:lnTo>
                    <a:pt x="220" y="150"/>
                  </a:lnTo>
                  <a:close/>
                  <a:moveTo>
                    <a:pt x="288" y="338"/>
                  </a:moveTo>
                  <a:lnTo>
                    <a:pt x="288" y="338"/>
                  </a:lnTo>
                  <a:lnTo>
                    <a:pt x="304" y="326"/>
                  </a:lnTo>
                  <a:lnTo>
                    <a:pt x="320" y="310"/>
                  </a:lnTo>
                  <a:lnTo>
                    <a:pt x="334" y="294"/>
                  </a:lnTo>
                  <a:lnTo>
                    <a:pt x="344" y="278"/>
                  </a:lnTo>
                  <a:lnTo>
                    <a:pt x="354" y="258"/>
                  </a:lnTo>
                  <a:lnTo>
                    <a:pt x="362" y="238"/>
                  </a:lnTo>
                  <a:lnTo>
                    <a:pt x="366" y="218"/>
                  </a:lnTo>
                  <a:lnTo>
                    <a:pt x="370" y="196"/>
                  </a:lnTo>
                  <a:lnTo>
                    <a:pt x="206" y="196"/>
                  </a:lnTo>
                  <a:lnTo>
                    <a:pt x="288" y="338"/>
                  </a:ln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sp>
          <p:nvSpPr>
            <p:cNvPr id="23" name="文本框 37"/>
            <p:cNvSpPr txBox="1"/>
            <p:nvPr/>
          </p:nvSpPr>
          <p:spPr>
            <a:xfrm>
              <a:off x="9918458" y="5191616"/>
              <a:ext cx="1816312" cy="584775"/>
            </a:xfrm>
            <a:prstGeom prst="rect">
              <a:avLst/>
            </a:prstGeom>
            <a:noFill/>
          </p:spPr>
          <p:txBody>
            <a:bodyPr wrap="square" rtlCol="0">
              <a:spAutoFit/>
            </a:bodyPr>
            <a:lstStyle/>
            <a:p>
              <a:pPr algn="ctr"/>
              <a:r>
                <a:rPr lang="zh-CN" altLang="en-US" sz="1600" dirty="0">
                  <a:latin typeface="微软雅黑" panose="020B0503020204020204" charset="-122"/>
                  <a:ea typeface="微软雅黑" panose="020B0503020204020204" charset="-122"/>
                </a:rPr>
                <a:t>校级</a:t>
              </a:r>
              <a:r>
                <a:rPr lang="zh-CN" altLang="en-US" sz="1600" dirty="0" smtClean="0">
                  <a:latin typeface="微软雅黑" panose="020B0503020204020204" charset="-122"/>
                  <a:ea typeface="微软雅黑" panose="020B0503020204020204" charset="-122"/>
                </a:rPr>
                <a:t>大学生</a:t>
              </a:r>
              <a:endParaRPr lang="en-US" altLang="zh-CN" sz="1600" dirty="0" smtClean="0">
                <a:latin typeface="微软雅黑" panose="020B0503020204020204" charset="-122"/>
                <a:ea typeface="微软雅黑" panose="020B0503020204020204" charset="-122"/>
              </a:endParaRPr>
            </a:p>
            <a:p>
              <a:pPr algn="ctr"/>
              <a:r>
                <a:rPr lang="zh-CN" altLang="en-US" sz="1600" dirty="0" smtClean="0">
                  <a:latin typeface="微软雅黑" panose="020B0503020204020204" charset="-122"/>
                  <a:ea typeface="微软雅黑" panose="020B0503020204020204" charset="-122"/>
                </a:rPr>
                <a:t>创业</a:t>
              </a:r>
              <a:r>
                <a:rPr lang="zh-CN" altLang="en-US" sz="1600" dirty="0">
                  <a:latin typeface="微软雅黑" panose="020B0503020204020204" charset="-122"/>
                  <a:ea typeface="微软雅黑" panose="020B0503020204020204" charset="-122"/>
                </a:rPr>
                <a:t>计划大赛银奖</a:t>
              </a:r>
            </a:p>
          </p:txBody>
        </p:sp>
      </p:grpSp>
      <p:cxnSp>
        <p:nvCxnSpPr>
          <p:cNvPr id="24" name="直接连接符 23"/>
          <p:cNvCxnSpPr/>
          <p:nvPr/>
        </p:nvCxnSpPr>
        <p:spPr>
          <a:xfrm>
            <a:off x="407866" y="1772951"/>
            <a:ext cx="11163729"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0" name="等腰三角形 29"/>
          <p:cNvSpPr/>
          <p:nvPr/>
        </p:nvSpPr>
        <p:spPr>
          <a:xfrm rot="2730956">
            <a:off x="2203296" y="2663870"/>
            <a:ext cx="684371" cy="662546"/>
          </a:xfrm>
          <a:prstGeom prst="triangle">
            <a:avLst>
              <a:gd name="adj" fmla="val 987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2730956">
            <a:off x="4396739" y="2674121"/>
            <a:ext cx="684371" cy="662546"/>
          </a:xfrm>
          <a:prstGeom prst="triangle">
            <a:avLst>
              <a:gd name="adj" fmla="val 987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2730956">
            <a:off x="7211062" y="2674122"/>
            <a:ext cx="684371" cy="662546"/>
          </a:xfrm>
          <a:prstGeom prst="triangle">
            <a:avLst>
              <a:gd name="adj" fmla="val 987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rot="2730956">
            <a:off x="9363652" y="2674123"/>
            <a:ext cx="684371" cy="662546"/>
          </a:xfrm>
          <a:prstGeom prst="triangle">
            <a:avLst>
              <a:gd name="adj" fmla="val 987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10"/>
          <p:cNvSpPr txBox="1"/>
          <p:nvPr/>
        </p:nvSpPr>
        <p:spPr>
          <a:xfrm>
            <a:off x="438150" y="732996"/>
            <a:ext cx="11133445"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荣誉</a:t>
            </a:r>
            <a:r>
              <a:rPr lang="zh-CN" altLang="en-US" sz="5000" b="1" dirty="0">
                <a:solidFill>
                  <a:schemeClr val="tx1">
                    <a:lumMod val="75000"/>
                    <a:lumOff val="25000"/>
                  </a:schemeClr>
                </a:solidFill>
                <a:latin typeface="微软雅黑" panose="020B0503020204020204" charset="-122"/>
                <a:ea typeface="微软雅黑" panose="020B0503020204020204" charset="-122"/>
              </a:rPr>
              <a:t>成果</a:t>
            </a:r>
          </a:p>
        </p:txBody>
      </p:sp>
      <p:sp>
        <p:nvSpPr>
          <p:cNvPr id="36"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advClick="0" advTm="0">
        <p14:fla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16" presetClass="entr" presetSubtype="37" fill="hold" nodeType="withEffect">
                                  <p:stCondLst>
                                    <p:cond delay="250"/>
                                  </p:stCondLst>
                                  <p:childTnLst>
                                    <p:set>
                                      <p:cBhvr>
                                        <p:cTn id="11" dur="1" fill="hold">
                                          <p:stCondLst>
                                            <p:cond delay="0"/>
                                          </p:stCondLst>
                                        </p:cTn>
                                        <p:tgtEl>
                                          <p:spTgt spid="24"/>
                                        </p:tgtEl>
                                        <p:attrNameLst>
                                          <p:attrName>style.visibility</p:attrName>
                                        </p:attrNameLst>
                                      </p:cBhvr>
                                      <p:to>
                                        <p:strVal val="visible"/>
                                      </p:to>
                                    </p:set>
                                    <p:animEffect transition="in" filter="barn(outVertical)">
                                      <p:cBhvr>
                                        <p:cTn id="12" dur="500"/>
                                        <p:tgtEl>
                                          <p:spTgt spid="24"/>
                                        </p:tgtEl>
                                      </p:cBhvr>
                                    </p:animEffect>
                                  </p:childTnLst>
                                </p:cTn>
                              </p:par>
                              <p:par>
                                <p:cTn id="13" presetID="22" presetClass="entr" presetSubtype="1" fill="hold" nodeType="withEffect">
                                  <p:stCondLst>
                                    <p:cond delay="750"/>
                                  </p:stCondLst>
                                  <p:childTnLst>
                                    <p:set>
                                      <p:cBhvr>
                                        <p:cTn id="14" dur="1" fill="hold">
                                          <p:stCondLst>
                                            <p:cond delay="0"/>
                                          </p:stCondLst>
                                        </p:cTn>
                                        <p:tgtEl>
                                          <p:spTgt spid="26"/>
                                        </p:tgtEl>
                                        <p:attrNameLst>
                                          <p:attrName>style.visibility</p:attrName>
                                        </p:attrNameLst>
                                      </p:cBhvr>
                                      <p:to>
                                        <p:strVal val="visible"/>
                                      </p:to>
                                    </p:set>
                                    <p:animEffect transition="in" filter="wipe(up)">
                                      <p:cBhvr>
                                        <p:cTn id="15" dur="500"/>
                                        <p:tgtEl>
                                          <p:spTgt spid="26"/>
                                        </p:tgtEl>
                                      </p:cBhvr>
                                    </p:animEffect>
                                  </p:childTnLst>
                                </p:cTn>
                              </p:par>
                              <p:par>
                                <p:cTn id="16" presetID="22" presetClass="entr" presetSubtype="1" fill="hold" nodeType="withEffect">
                                  <p:stCondLst>
                                    <p:cond delay="1000"/>
                                  </p:stCondLst>
                                  <p:childTnLst>
                                    <p:set>
                                      <p:cBhvr>
                                        <p:cTn id="17" dur="1" fill="hold">
                                          <p:stCondLst>
                                            <p:cond delay="0"/>
                                          </p:stCondLst>
                                        </p:cTn>
                                        <p:tgtEl>
                                          <p:spTgt spid="27"/>
                                        </p:tgtEl>
                                        <p:attrNameLst>
                                          <p:attrName>style.visibility</p:attrName>
                                        </p:attrNameLst>
                                      </p:cBhvr>
                                      <p:to>
                                        <p:strVal val="visible"/>
                                      </p:to>
                                    </p:set>
                                    <p:animEffect transition="in" filter="wipe(up)">
                                      <p:cBhvr>
                                        <p:cTn id="18" dur="500"/>
                                        <p:tgtEl>
                                          <p:spTgt spid="27"/>
                                        </p:tgtEl>
                                      </p:cBhvr>
                                    </p:animEffect>
                                  </p:childTnLst>
                                </p:cTn>
                              </p:par>
                              <p:par>
                                <p:cTn id="19" presetID="22" presetClass="entr" presetSubtype="1" fill="hold" nodeType="withEffect">
                                  <p:stCondLst>
                                    <p:cond delay="1250"/>
                                  </p:stCondLst>
                                  <p:childTnLst>
                                    <p:set>
                                      <p:cBhvr>
                                        <p:cTn id="20" dur="1" fill="hold">
                                          <p:stCondLst>
                                            <p:cond delay="0"/>
                                          </p:stCondLst>
                                        </p:cTn>
                                        <p:tgtEl>
                                          <p:spTgt spid="28"/>
                                        </p:tgtEl>
                                        <p:attrNameLst>
                                          <p:attrName>style.visibility</p:attrName>
                                        </p:attrNameLst>
                                      </p:cBhvr>
                                      <p:to>
                                        <p:strVal val="visible"/>
                                      </p:to>
                                    </p:set>
                                    <p:animEffect transition="in" filter="wipe(up)">
                                      <p:cBhvr>
                                        <p:cTn id="21" dur="500"/>
                                        <p:tgtEl>
                                          <p:spTgt spid="28"/>
                                        </p:tgtEl>
                                      </p:cBhvr>
                                    </p:animEffect>
                                  </p:childTnLst>
                                </p:cTn>
                              </p:par>
                              <p:par>
                                <p:cTn id="22" presetID="22" presetClass="entr" presetSubtype="1" fill="hold" nodeType="withEffect">
                                  <p:stCondLst>
                                    <p:cond delay="1500"/>
                                  </p:stCondLst>
                                  <p:childTnLst>
                                    <p:set>
                                      <p:cBhvr>
                                        <p:cTn id="23" dur="1" fill="hold">
                                          <p:stCondLst>
                                            <p:cond delay="0"/>
                                          </p:stCondLst>
                                        </p:cTn>
                                        <p:tgtEl>
                                          <p:spTgt spid="29"/>
                                        </p:tgtEl>
                                        <p:attrNameLst>
                                          <p:attrName>style.visibility</p:attrName>
                                        </p:attrNameLst>
                                      </p:cBhvr>
                                      <p:to>
                                        <p:strVal val="visible"/>
                                      </p:to>
                                    </p:set>
                                    <p:animEffect transition="in" filter="wipe(up)">
                                      <p:cBhvr>
                                        <p:cTn id="24" dur="500"/>
                                        <p:tgtEl>
                                          <p:spTgt spid="29"/>
                                        </p:tgtEl>
                                      </p:cBhvr>
                                    </p:animEffect>
                                  </p:childTnLst>
                                </p:cTn>
                              </p:par>
                              <p:par>
                                <p:cTn id="25" presetID="22" presetClass="entr" presetSubtype="1" fill="hold" nodeType="withEffect">
                                  <p:stCondLst>
                                    <p:cond delay="1750"/>
                                  </p:stCondLst>
                                  <p:childTnLst>
                                    <p:set>
                                      <p:cBhvr>
                                        <p:cTn id="26" dur="1" fill="hold">
                                          <p:stCondLst>
                                            <p:cond delay="0"/>
                                          </p:stCondLst>
                                        </p:cTn>
                                        <p:tgtEl>
                                          <p:spTgt spid="35"/>
                                        </p:tgtEl>
                                        <p:attrNameLst>
                                          <p:attrName>style.visibility</p:attrName>
                                        </p:attrNameLst>
                                      </p:cBhvr>
                                      <p:to>
                                        <p:strVal val="visible"/>
                                      </p:to>
                                    </p:set>
                                    <p:animEffect transition="in" filter="wipe(up)">
                                      <p:cBhvr>
                                        <p:cTn id="27" dur="500"/>
                                        <p:tgtEl>
                                          <p:spTgt spid="35"/>
                                        </p:tgtEl>
                                      </p:cBhvr>
                                    </p:animEffect>
                                  </p:childTnLst>
                                </p:cTn>
                              </p:par>
                              <p:par>
                                <p:cTn id="28" presetID="10" presetClass="entr" presetSubtype="0" fill="hold" grpId="0" nodeType="withEffect">
                                  <p:stCondLst>
                                    <p:cond delay="200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par>
                                <p:cTn id="31" presetID="10" presetClass="entr" presetSubtype="0" fill="hold" grpId="0" nodeType="withEffect">
                                  <p:stCondLst>
                                    <p:cond delay="225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par>
                                <p:cTn id="34" presetID="10" presetClass="entr" presetSubtype="0" fill="hold" grpId="0" nodeType="withEffect">
                                  <p:stCondLst>
                                    <p:cond delay="250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par>
                                <p:cTn id="37" presetID="10" presetClass="entr" presetSubtype="0" fill="hold" grpId="0" nodeType="withEffect">
                                  <p:stCondLst>
                                    <p:cond delay="275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500"/>
                                        <p:tgtEl>
                                          <p:spTgt spid="33"/>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p:bldP spid="3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2" y="4648200"/>
            <a:ext cx="12193589" cy="2209800"/>
            <a:chOff x="-2" y="4648200"/>
            <a:chExt cx="12193589" cy="2209800"/>
          </a:xfrm>
        </p:grpSpPr>
        <p:pic>
          <p:nvPicPr>
            <p:cNvPr id="2054" name="Picture 6" descr="http://pic.97uimg.com/back_pic/00/01/88/75/b0e67af2f6c398978f42207e16d2517b.jpg"/>
            <p:cNvPicPr>
              <a:picLocks noChangeAspect="1" noChangeArrowheads="1"/>
            </p:cNvPicPr>
            <p:nvPr/>
          </p:nvPicPr>
          <p:blipFill rotWithShape="1">
            <a:blip r:embed="rId3">
              <a:extLst>
                <a:ext uri="{BEBA8EAE-BF5A-486C-A8C5-ECC9F3942E4B}">
                  <a14:imgProps xmlns:a14="http://schemas.microsoft.com/office/drawing/2010/main">
                    <a14:imgLayer r:embed="rId4">
                      <a14:imgEffect>
                        <a14:artisticPastelsSmooth/>
                      </a14:imgEffect>
                      <a14:imgEffect>
                        <a14:saturation sat="33000"/>
                      </a14:imgEffect>
                    </a14:imgLayer>
                  </a14:imgProps>
                </a:ext>
                <a:ext uri="{28A0092B-C50C-407E-A947-70E740481C1C}">
                  <a14:useLocalDpi xmlns:a14="http://schemas.microsoft.com/office/drawing/2010/main" val="0"/>
                </a:ext>
              </a:extLst>
            </a:blip>
            <a:srcRect t="11560" b="17708"/>
            <a:stretch>
              <a:fillRect/>
            </a:stretch>
          </p:blipFill>
          <p:spPr bwMode="auto">
            <a:xfrm>
              <a:off x="-2" y="4648200"/>
              <a:ext cx="12193589" cy="220980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0" y="4648200"/>
              <a:ext cx="12193587" cy="1557439"/>
            </a:xfrm>
            <a:prstGeom prst="rect">
              <a:avLst/>
            </a:prstGeom>
            <a:gradFill>
              <a:gsLst>
                <a:gs pos="0">
                  <a:schemeClr val="bg1"/>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6549775" y="2045278"/>
            <a:ext cx="3916500" cy="4160361"/>
            <a:chOff x="6549775" y="2045278"/>
            <a:chExt cx="3916500" cy="4160361"/>
          </a:xfrm>
        </p:grpSpPr>
        <p:sp>
          <p:nvSpPr>
            <p:cNvPr id="4" name="矩形 3"/>
            <p:cNvSpPr/>
            <p:nvPr/>
          </p:nvSpPr>
          <p:spPr>
            <a:xfrm>
              <a:off x="6549775" y="2045278"/>
              <a:ext cx="3916500" cy="416036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21"/>
            <p:cNvSpPr txBox="1"/>
            <p:nvPr/>
          </p:nvSpPr>
          <p:spPr>
            <a:xfrm>
              <a:off x="6634435" y="3352237"/>
              <a:ext cx="3779653" cy="553998"/>
            </a:xfrm>
            <a:prstGeom prst="rect">
              <a:avLst/>
            </a:prstGeom>
            <a:noFill/>
          </p:spPr>
          <p:txBody>
            <a:bodyPr wrap="square" rtlCol="0">
              <a:spAutoFit/>
            </a:bodyPr>
            <a:lstStyle/>
            <a:p>
              <a:pPr algn="ctr"/>
              <a:r>
                <a:rPr lang="zh-CN" altLang="en-US" sz="3000" b="1" dirty="0">
                  <a:solidFill>
                    <a:schemeClr val="bg1"/>
                  </a:solidFill>
                </a:rPr>
                <a:t>能力劣势</a:t>
              </a:r>
            </a:p>
          </p:txBody>
        </p:sp>
        <p:cxnSp>
          <p:nvCxnSpPr>
            <p:cNvPr id="10" name="直接连接符 9"/>
            <p:cNvCxnSpPr/>
            <p:nvPr/>
          </p:nvCxnSpPr>
          <p:spPr>
            <a:xfrm>
              <a:off x="7262741" y="3985229"/>
              <a:ext cx="250954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矩形 6"/>
            <p:cNvSpPr>
              <a:spLocks noChangeArrowheads="1"/>
            </p:cNvSpPr>
            <p:nvPr/>
          </p:nvSpPr>
          <p:spPr bwMode="auto">
            <a:xfrm>
              <a:off x="6886910" y="4289792"/>
              <a:ext cx="313785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lnSpc>
                  <a:spcPct val="150000"/>
                </a:lnSpc>
                <a:spcBef>
                  <a:spcPct val="0"/>
                </a:spcBef>
                <a:spcAft>
                  <a:spcPct val="0"/>
                </a:spcAft>
              </a:pPr>
              <a:r>
                <a:rPr lang="zh-CN" altLang="en-US" sz="1300" dirty="0" smtClean="0">
                  <a:solidFill>
                    <a:schemeClr val="bg1"/>
                  </a:solidFill>
                  <a:latin typeface="微软雅黑" panose="020B0503020204020204" charset="-122"/>
                  <a:ea typeface="微软雅黑" panose="020B0503020204020204" charset="-122"/>
                </a:rPr>
                <a:t>文学</a:t>
              </a:r>
              <a:r>
                <a:rPr lang="zh-CN" altLang="en-US" sz="1300" dirty="0">
                  <a:solidFill>
                    <a:schemeClr val="bg1"/>
                  </a:solidFill>
                  <a:latin typeface="微软雅黑" panose="020B0503020204020204" charset="-122"/>
                  <a:ea typeface="微软雅黑" panose="020B0503020204020204" charset="-122"/>
                </a:rPr>
                <a:t>功底浅薄</a:t>
              </a:r>
            </a:p>
            <a:p>
              <a:pPr algn="ctr" fontAlgn="base">
                <a:lnSpc>
                  <a:spcPct val="15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写作能力较差</a:t>
              </a:r>
            </a:p>
            <a:p>
              <a:pPr algn="ctr" fontAlgn="base">
                <a:lnSpc>
                  <a:spcPct val="15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工作耐力不足</a:t>
              </a:r>
            </a:p>
            <a:p>
              <a:pPr algn="ctr" fontAlgn="base">
                <a:lnSpc>
                  <a:spcPct val="15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意志力有时比较薄弱</a:t>
              </a:r>
            </a:p>
          </p:txBody>
        </p:sp>
        <p:sp>
          <p:nvSpPr>
            <p:cNvPr id="15" name="Freeform 219"/>
            <p:cNvSpPr>
              <a:spLocks noEditPoints="1"/>
            </p:cNvSpPr>
            <p:nvPr/>
          </p:nvSpPr>
          <p:spPr bwMode="auto">
            <a:xfrm>
              <a:off x="7999130" y="2349485"/>
              <a:ext cx="1017788" cy="920586"/>
            </a:xfrm>
            <a:custGeom>
              <a:avLst/>
              <a:gdLst>
                <a:gd name="T0" fmla="*/ 32 w 128"/>
                <a:gd name="T1" fmla="*/ 40 h 128"/>
                <a:gd name="T2" fmla="*/ 40 w 128"/>
                <a:gd name="T3" fmla="*/ 32 h 128"/>
                <a:gd name="T4" fmla="*/ 32 w 128"/>
                <a:gd name="T5" fmla="*/ 24 h 128"/>
                <a:gd name="T6" fmla="*/ 24 w 128"/>
                <a:gd name="T7" fmla="*/ 32 h 128"/>
                <a:gd name="T8" fmla="*/ 32 w 128"/>
                <a:gd name="T9" fmla="*/ 40 h 128"/>
                <a:gd name="T10" fmla="*/ 112 w 128"/>
                <a:gd name="T11" fmla="*/ 0 h 128"/>
                <a:gd name="T12" fmla="*/ 16 w 128"/>
                <a:gd name="T13" fmla="*/ 0 h 128"/>
                <a:gd name="T14" fmla="*/ 0 w 128"/>
                <a:gd name="T15" fmla="*/ 16 h 128"/>
                <a:gd name="T16" fmla="*/ 0 w 128"/>
                <a:gd name="T17" fmla="*/ 112 h 128"/>
                <a:gd name="T18" fmla="*/ 16 w 128"/>
                <a:gd name="T19" fmla="*/ 128 h 128"/>
                <a:gd name="T20" fmla="*/ 112 w 128"/>
                <a:gd name="T21" fmla="*/ 128 h 128"/>
                <a:gd name="T22" fmla="*/ 128 w 128"/>
                <a:gd name="T23" fmla="*/ 112 h 128"/>
                <a:gd name="T24" fmla="*/ 128 w 128"/>
                <a:gd name="T25" fmla="*/ 16 h 128"/>
                <a:gd name="T26" fmla="*/ 112 w 128"/>
                <a:gd name="T27" fmla="*/ 0 h 128"/>
                <a:gd name="T28" fmla="*/ 32 w 128"/>
                <a:gd name="T29" fmla="*/ 16 h 128"/>
                <a:gd name="T30" fmla="*/ 48 w 128"/>
                <a:gd name="T31" fmla="*/ 32 h 128"/>
                <a:gd name="T32" fmla="*/ 32 w 128"/>
                <a:gd name="T33" fmla="*/ 48 h 128"/>
                <a:gd name="T34" fmla="*/ 16 w 128"/>
                <a:gd name="T35" fmla="*/ 32 h 128"/>
                <a:gd name="T36" fmla="*/ 32 w 128"/>
                <a:gd name="T37" fmla="*/ 16 h 128"/>
                <a:gd name="T38" fmla="*/ 16 w 128"/>
                <a:gd name="T39" fmla="*/ 120 h 128"/>
                <a:gd name="T40" fmla="*/ 8 w 128"/>
                <a:gd name="T41" fmla="*/ 112 h 128"/>
                <a:gd name="T42" fmla="*/ 8 w 128"/>
                <a:gd name="T43" fmla="*/ 108 h 128"/>
                <a:gd name="T44" fmla="*/ 40 w 128"/>
                <a:gd name="T45" fmla="*/ 80 h 128"/>
                <a:gd name="T46" fmla="*/ 80 w 128"/>
                <a:gd name="T47" fmla="*/ 120 h 128"/>
                <a:gd name="T48" fmla="*/ 16 w 128"/>
                <a:gd name="T49" fmla="*/ 120 h 128"/>
                <a:gd name="T50" fmla="*/ 120 w 128"/>
                <a:gd name="T51" fmla="*/ 112 h 128"/>
                <a:gd name="T52" fmla="*/ 112 w 128"/>
                <a:gd name="T53" fmla="*/ 120 h 128"/>
                <a:gd name="T54" fmla="*/ 91 w 128"/>
                <a:gd name="T55" fmla="*/ 120 h 128"/>
                <a:gd name="T56" fmla="*/ 62 w 128"/>
                <a:gd name="T57" fmla="*/ 90 h 128"/>
                <a:gd name="T58" fmla="*/ 96 w 128"/>
                <a:gd name="T59" fmla="*/ 56 h 128"/>
                <a:gd name="T60" fmla="*/ 120 w 128"/>
                <a:gd name="T61" fmla="*/ 80 h 128"/>
                <a:gd name="T62" fmla="*/ 120 w 128"/>
                <a:gd name="T6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8">
                  <a:moveTo>
                    <a:pt x="32" y="40"/>
                  </a:moveTo>
                  <a:cubicBezTo>
                    <a:pt x="36" y="40"/>
                    <a:pt x="40" y="36"/>
                    <a:pt x="40" y="32"/>
                  </a:cubicBezTo>
                  <a:cubicBezTo>
                    <a:pt x="40" y="28"/>
                    <a:pt x="36" y="24"/>
                    <a:pt x="32" y="24"/>
                  </a:cubicBezTo>
                  <a:cubicBezTo>
                    <a:pt x="28" y="24"/>
                    <a:pt x="24" y="28"/>
                    <a:pt x="24" y="32"/>
                  </a:cubicBezTo>
                  <a:cubicBezTo>
                    <a:pt x="24" y="36"/>
                    <a:pt x="28" y="40"/>
                    <a:pt x="32" y="40"/>
                  </a:cubicBezTo>
                  <a:close/>
                  <a:moveTo>
                    <a:pt x="112" y="0"/>
                  </a:moveTo>
                  <a:cubicBezTo>
                    <a:pt x="16" y="0"/>
                    <a:pt x="16" y="0"/>
                    <a:pt x="16" y="0"/>
                  </a:cubicBezTo>
                  <a:cubicBezTo>
                    <a:pt x="7" y="0"/>
                    <a:pt x="0" y="7"/>
                    <a:pt x="0" y="16"/>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6"/>
                    <a:pt x="128" y="16"/>
                    <a:pt x="128" y="16"/>
                  </a:cubicBezTo>
                  <a:cubicBezTo>
                    <a:pt x="128" y="7"/>
                    <a:pt x="121" y="0"/>
                    <a:pt x="112" y="0"/>
                  </a:cubicBezTo>
                  <a:close/>
                  <a:moveTo>
                    <a:pt x="32" y="16"/>
                  </a:moveTo>
                  <a:cubicBezTo>
                    <a:pt x="41" y="16"/>
                    <a:pt x="48" y="23"/>
                    <a:pt x="48" y="32"/>
                  </a:cubicBezTo>
                  <a:cubicBezTo>
                    <a:pt x="48" y="41"/>
                    <a:pt x="41" y="48"/>
                    <a:pt x="32" y="48"/>
                  </a:cubicBezTo>
                  <a:cubicBezTo>
                    <a:pt x="23" y="48"/>
                    <a:pt x="16" y="41"/>
                    <a:pt x="16" y="32"/>
                  </a:cubicBezTo>
                  <a:cubicBezTo>
                    <a:pt x="16" y="23"/>
                    <a:pt x="23" y="16"/>
                    <a:pt x="32" y="16"/>
                  </a:cubicBezTo>
                  <a:close/>
                  <a:moveTo>
                    <a:pt x="16" y="120"/>
                  </a:moveTo>
                  <a:cubicBezTo>
                    <a:pt x="12" y="120"/>
                    <a:pt x="8" y="116"/>
                    <a:pt x="8" y="112"/>
                  </a:cubicBezTo>
                  <a:cubicBezTo>
                    <a:pt x="8" y="108"/>
                    <a:pt x="8" y="108"/>
                    <a:pt x="8" y="108"/>
                  </a:cubicBezTo>
                  <a:cubicBezTo>
                    <a:pt x="40" y="80"/>
                    <a:pt x="40" y="80"/>
                    <a:pt x="40" y="80"/>
                  </a:cubicBezTo>
                  <a:cubicBezTo>
                    <a:pt x="80" y="120"/>
                    <a:pt x="80" y="120"/>
                    <a:pt x="80" y="120"/>
                  </a:cubicBezTo>
                  <a:lnTo>
                    <a:pt x="16" y="120"/>
                  </a:lnTo>
                  <a:close/>
                  <a:moveTo>
                    <a:pt x="120" y="112"/>
                  </a:moveTo>
                  <a:cubicBezTo>
                    <a:pt x="120" y="116"/>
                    <a:pt x="116" y="120"/>
                    <a:pt x="112" y="120"/>
                  </a:cubicBezTo>
                  <a:cubicBezTo>
                    <a:pt x="91" y="120"/>
                    <a:pt x="91" y="120"/>
                    <a:pt x="91" y="120"/>
                  </a:cubicBezTo>
                  <a:cubicBezTo>
                    <a:pt x="62" y="90"/>
                    <a:pt x="62" y="90"/>
                    <a:pt x="62" y="90"/>
                  </a:cubicBezTo>
                  <a:cubicBezTo>
                    <a:pt x="96" y="56"/>
                    <a:pt x="96" y="56"/>
                    <a:pt x="96" y="56"/>
                  </a:cubicBezTo>
                  <a:cubicBezTo>
                    <a:pt x="120" y="80"/>
                    <a:pt x="120" y="80"/>
                    <a:pt x="120" y="80"/>
                  </a:cubicBezTo>
                  <a:lnTo>
                    <a:pt x="120" y="112"/>
                  </a:lnTo>
                  <a:close/>
                </a:path>
              </a:pathLst>
            </a:custGeom>
            <a:solidFill>
              <a:schemeClr val="bg1"/>
            </a:solidFill>
            <a:ln>
              <a:noFill/>
            </a:ln>
          </p:spPr>
          <p:txBody>
            <a:bodyPr vert="horz" wrap="square" lIns="68580" tIns="34290" rIns="68580" bIns="34290" numCol="1" anchor="t" anchorCtr="0" compatLnSpc="1"/>
            <a:lstStyle/>
            <a:p>
              <a:pPr algn="ctr"/>
              <a:endParaRPr lang="zh-CN" altLang="en-US"/>
            </a:p>
          </p:txBody>
        </p:sp>
      </p:grpSp>
      <p:grpSp>
        <p:nvGrpSpPr>
          <p:cNvPr id="13" name="组合 12"/>
          <p:cNvGrpSpPr/>
          <p:nvPr/>
        </p:nvGrpSpPr>
        <p:grpSpPr>
          <a:xfrm>
            <a:off x="1727314" y="2045278"/>
            <a:ext cx="3916500" cy="4160361"/>
            <a:chOff x="1727314" y="2045278"/>
            <a:chExt cx="3916500" cy="4160361"/>
          </a:xfrm>
        </p:grpSpPr>
        <p:sp>
          <p:nvSpPr>
            <p:cNvPr id="3" name="矩形 2"/>
            <p:cNvSpPr/>
            <p:nvPr/>
          </p:nvSpPr>
          <p:spPr>
            <a:xfrm>
              <a:off x="1727314" y="2045278"/>
              <a:ext cx="3916500" cy="4160361"/>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16"/>
            <p:cNvSpPr txBox="1"/>
            <p:nvPr/>
          </p:nvSpPr>
          <p:spPr>
            <a:xfrm>
              <a:off x="1864161" y="3352237"/>
              <a:ext cx="3779653" cy="553998"/>
            </a:xfrm>
            <a:prstGeom prst="rect">
              <a:avLst/>
            </a:prstGeom>
            <a:noFill/>
          </p:spPr>
          <p:txBody>
            <a:bodyPr wrap="square" rtlCol="0">
              <a:spAutoFit/>
            </a:bodyPr>
            <a:lstStyle/>
            <a:p>
              <a:pPr algn="ctr"/>
              <a:r>
                <a:rPr lang="zh-CN" altLang="en-US" sz="3000" b="1" dirty="0">
                  <a:solidFill>
                    <a:schemeClr val="bg1"/>
                  </a:solidFill>
                </a:rPr>
                <a:t>能力优势</a:t>
              </a:r>
            </a:p>
          </p:txBody>
        </p:sp>
        <p:cxnSp>
          <p:nvCxnSpPr>
            <p:cNvPr id="7" name="直接连接符 6"/>
            <p:cNvCxnSpPr/>
            <p:nvPr/>
          </p:nvCxnSpPr>
          <p:spPr>
            <a:xfrm>
              <a:off x="2492468" y="3985229"/>
              <a:ext cx="250954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矩形 6"/>
            <p:cNvSpPr>
              <a:spLocks noChangeArrowheads="1"/>
            </p:cNvSpPr>
            <p:nvPr/>
          </p:nvSpPr>
          <p:spPr bwMode="auto">
            <a:xfrm>
              <a:off x="2116636" y="4125459"/>
              <a:ext cx="3137854" cy="188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lnSpc>
                  <a:spcPct val="130000"/>
                </a:lnSpc>
                <a:spcBef>
                  <a:spcPct val="0"/>
                </a:spcBef>
                <a:spcAft>
                  <a:spcPct val="0"/>
                </a:spcAft>
              </a:pPr>
              <a:r>
                <a:rPr lang="zh-CN" altLang="en-US" sz="1300" dirty="0" smtClean="0">
                  <a:solidFill>
                    <a:schemeClr val="bg1"/>
                  </a:solidFill>
                  <a:latin typeface="微软雅黑" panose="020B0503020204020204" charset="-122"/>
                  <a:ea typeface="微软雅黑" panose="020B0503020204020204" charset="-122"/>
                </a:rPr>
                <a:t>善于</a:t>
              </a:r>
              <a:r>
                <a:rPr lang="zh-CN" altLang="en-US" sz="1300" dirty="0">
                  <a:solidFill>
                    <a:schemeClr val="bg1"/>
                  </a:solidFill>
                  <a:latin typeface="微软雅黑" panose="020B0503020204020204" charset="-122"/>
                  <a:ea typeface="微软雅黑" panose="020B0503020204020204" charset="-122"/>
                </a:rPr>
                <a:t>与他人沟通</a:t>
              </a:r>
            </a:p>
            <a:p>
              <a:pPr algn="ctr" fontAlgn="base">
                <a:lnSpc>
                  <a:spcPct val="13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管理能力强</a:t>
              </a:r>
            </a:p>
            <a:p>
              <a:pPr algn="ctr" fontAlgn="base">
                <a:lnSpc>
                  <a:spcPct val="13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对工作热情</a:t>
              </a:r>
            </a:p>
            <a:p>
              <a:pPr algn="ctr" fontAlgn="base">
                <a:lnSpc>
                  <a:spcPct val="13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能吃苦耐劳</a:t>
              </a:r>
            </a:p>
            <a:p>
              <a:pPr algn="ctr" fontAlgn="base">
                <a:lnSpc>
                  <a:spcPct val="13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注重团体精神</a:t>
              </a:r>
            </a:p>
            <a:p>
              <a:pPr algn="ctr" fontAlgn="base">
                <a:lnSpc>
                  <a:spcPct val="13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有较强的工作能力</a:t>
              </a:r>
            </a:p>
            <a:p>
              <a:pPr algn="ctr" fontAlgn="base">
                <a:lnSpc>
                  <a:spcPct val="13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心理素质好</a:t>
              </a:r>
            </a:p>
          </p:txBody>
        </p:sp>
        <p:sp>
          <p:nvSpPr>
            <p:cNvPr id="16" name="Freeform 174"/>
            <p:cNvSpPr/>
            <p:nvPr/>
          </p:nvSpPr>
          <p:spPr bwMode="auto">
            <a:xfrm>
              <a:off x="3215179" y="2213537"/>
              <a:ext cx="1064124" cy="1056534"/>
            </a:xfrm>
            <a:custGeom>
              <a:avLst/>
              <a:gdLst>
                <a:gd name="T0" fmla="*/ 119 w 125"/>
                <a:gd name="T1" fmla="*/ 24 h 124"/>
                <a:gd name="T2" fmla="*/ 108 w 125"/>
                <a:gd name="T3" fmla="*/ 34 h 124"/>
                <a:gd name="T4" fmla="*/ 91 w 125"/>
                <a:gd name="T5" fmla="*/ 34 h 124"/>
                <a:gd name="T6" fmla="*/ 91 w 125"/>
                <a:gd name="T7" fmla="*/ 17 h 124"/>
                <a:gd name="T8" fmla="*/ 101 w 125"/>
                <a:gd name="T9" fmla="*/ 6 h 124"/>
                <a:gd name="T10" fmla="*/ 59 w 125"/>
                <a:gd name="T11" fmla="*/ 14 h 124"/>
                <a:gd name="T12" fmla="*/ 50 w 125"/>
                <a:gd name="T13" fmla="*/ 52 h 124"/>
                <a:gd name="T14" fmla="*/ 7 w 125"/>
                <a:gd name="T15" fmla="*/ 95 h 124"/>
                <a:gd name="T16" fmla="*/ 7 w 125"/>
                <a:gd name="T17" fmla="*/ 118 h 124"/>
                <a:gd name="T18" fmla="*/ 30 w 125"/>
                <a:gd name="T19" fmla="*/ 118 h 124"/>
                <a:gd name="T20" fmla="*/ 73 w 125"/>
                <a:gd name="T21" fmla="*/ 75 h 124"/>
                <a:gd name="T22" fmla="*/ 111 w 125"/>
                <a:gd name="T23" fmla="*/ 66 h 124"/>
                <a:gd name="T24" fmla="*/ 119 w 125"/>
                <a:gd name="T25" fmla="*/ 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4">
                  <a:moveTo>
                    <a:pt x="119" y="24"/>
                  </a:moveTo>
                  <a:cubicBezTo>
                    <a:pt x="117" y="27"/>
                    <a:pt x="113" y="30"/>
                    <a:pt x="108" y="34"/>
                  </a:cubicBezTo>
                  <a:cubicBezTo>
                    <a:pt x="103" y="39"/>
                    <a:pt x="96" y="39"/>
                    <a:pt x="91" y="34"/>
                  </a:cubicBezTo>
                  <a:cubicBezTo>
                    <a:pt x="86" y="29"/>
                    <a:pt x="86" y="22"/>
                    <a:pt x="91" y="17"/>
                  </a:cubicBezTo>
                  <a:cubicBezTo>
                    <a:pt x="96" y="12"/>
                    <a:pt x="101" y="6"/>
                    <a:pt x="101" y="6"/>
                  </a:cubicBezTo>
                  <a:cubicBezTo>
                    <a:pt x="87" y="0"/>
                    <a:pt x="70" y="3"/>
                    <a:pt x="59" y="14"/>
                  </a:cubicBezTo>
                  <a:cubicBezTo>
                    <a:pt x="49" y="24"/>
                    <a:pt x="46" y="39"/>
                    <a:pt x="50" y="52"/>
                  </a:cubicBezTo>
                  <a:cubicBezTo>
                    <a:pt x="7" y="95"/>
                    <a:pt x="7" y="95"/>
                    <a:pt x="7" y="95"/>
                  </a:cubicBezTo>
                  <a:cubicBezTo>
                    <a:pt x="0" y="101"/>
                    <a:pt x="0" y="112"/>
                    <a:pt x="7" y="118"/>
                  </a:cubicBezTo>
                  <a:cubicBezTo>
                    <a:pt x="13" y="124"/>
                    <a:pt x="24" y="124"/>
                    <a:pt x="30" y="118"/>
                  </a:cubicBezTo>
                  <a:cubicBezTo>
                    <a:pt x="73" y="75"/>
                    <a:pt x="73" y="75"/>
                    <a:pt x="73" y="75"/>
                  </a:cubicBezTo>
                  <a:cubicBezTo>
                    <a:pt x="86" y="79"/>
                    <a:pt x="101" y="76"/>
                    <a:pt x="111" y="66"/>
                  </a:cubicBezTo>
                  <a:cubicBezTo>
                    <a:pt x="123" y="55"/>
                    <a:pt x="125" y="38"/>
                    <a:pt x="119" y="24"/>
                  </a:cubicBezTo>
                  <a:close/>
                </a:path>
              </a:pathLst>
            </a:custGeom>
            <a:solidFill>
              <a:schemeClr val="bg1"/>
            </a:solidFill>
            <a:ln>
              <a:noFill/>
            </a:ln>
          </p:spPr>
          <p:txBody>
            <a:bodyPr vert="horz" wrap="square" lIns="68580" tIns="34290" rIns="68580" bIns="34290" numCol="1" anchor="t" anchorCtr="0" compatLnSpc="1"/>
            <a:lstStyle/>
            <a:p>
              <a:pPr algn="ctr"/>
              <a:endParaRPr lang="zh-CN" altLang="en-US"/>
            </a:p>
          </p:txBody>
        </p:sp>
      </p:grpSp>
      <p:sp>
        <p:nvSpPr>
          <p:cNvPr id="18" name="文本框 10"/>
          <p:cNvSpPr txBox="1"/>
          <p:nvPr/>
        </p:nvSpPr>
        <p:spPr>
          <a:xfrm>
            <a:off x="438150" y="517096"/>
            <a:ext cx="11133445"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自我认知</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cxnSp>
        <p:nvCxnSpPr>
          <p:cNvPr id="17" name="直接连接符 16"/>
          <p:cNvCxnSpPr/>
          <p:nvPr/>
        </p:nvCxnSpPr>
        <p:spPr>
          <a:xfrm>
            <a:off x="407866" y="1510201"/>
            <a:ext cx="11163729"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3"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900" advClick="0" advTm="0">
        <p14:warp/>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6" presetClass="entr" presetSubtype="37" fill="hold" nodeType="withEffect">
                                      <p:stCondLst>
                                        <p:cond delay="250"/>
                                      </p:stCondLst>
                                      <p:childTnLst>
                                        <p:set>
                                          <p:cBhvr>
                                            <p:cTn id="11" dur="1" fill="hold">
                                              <p:stCondLst>
                                                <p:cond delay="0"/>
                                              </p:stCondLst>
                                            </p:cTn>
                                            <p:tgtEl>
                                              <p:spTgt spid="17"/>
                                            </p:tgtEl>
                                            <p:attrNameLst>
                                              <p:attrName>style.visibility</p:attrName>
                                            </p:attrNameLst>
                                          </p:cBhvr>
                                          <p:to>
                                            <p:strVal val="visible"/>
                                          </p:to>
                                        </p:set>
                                        <p:animEffect transition="in" filter="barn(outVertical)">
                                          <p:cBhvr>
                                            <p:cTn id="12" dur="500"/>
                                            <p:tgtEl>
                                              <p:spTgt spid="17"/>
                                            </p:tgtEl>
                                          </p:cBhvr>
                                        </p:animEffect>
                                      </p:childTnLst>
                                    </p:cTn>
                                  </p:par>
                                  <p:par>
                                    <p:cTn id="13" presetID="10" presetClass="entr" presetSubtype="0" fill="hold" nodeType="withEffect">
                                      <p:stCondLst>
                                        <p:cond delay="25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2" presetClass="entr" presetSubtype="8" fill="hold" nodeType="withEffect" p14:presetBounceEnd="62000">
                                      <p:stCondLst>
                                        <p:cond delay="750"/>
                                      </p:stCondLst>
                                      <p:childTnLst>
                                        <p:set>
                                          <p:cBhvr>
                                            <p:cTn id="17" dur="1" fill="hold">
                                              <p:stCondLst>
                                                <p:cond delay="0"/>
                                              </p:stCondLst>
                                            </p:cTn>
                                            <p:tgtEl>
                                              <p:spTgt spid="13"/>
                                            </p:tgtEl>
                                            <p:attrNameLst>
                                              <p:attrName>style.visibility</p:attrName>
                                            </p:attrNameLst>
                                          </p:cBhvr>
                                          <p:to>
                                            <p:strVal val="visible"/>
                                          </p:to>
                                        </p:set>
                                        <p:anim calcmode="lin" valueType="num" p14:bounceEnd="62000">
                                          <p:cBhvr additive="base">
                                            <p:cTn id="18" dur="500" fill="hold"/>
                                            <p:tgtEl>
                                              <p:spTgt spid="13"/>
                                            </p:tgtEl>
                                            <p:attrNameLst>
                                              <p:attrName>ppt_x</p:attrName>
                                            </p:attrNameLst>
                                          </p:cBhvr>
                                          <p:tavLst>
                                            <p:tav tm="0">
                                              <p:val>
                                                <p:strVal val="0-#ppt_w/2"/>
                                              </p:val>
                                            </p:tav>
                                            <p:tav tm="100000">
                                              <p:val>
                                                <p:strVal val="#ppt_x"/>
                                              </p:val>
                                            </p:tav>
                                          </p:tavLst>
                                        </p:anim>
                                        <p:anim calcmode="lin" valueType="num" p14:bounceEnd="62000">
                                          <p:cBhvr additive="base">
                                            <p:cTn id="19" dur="500" fill="hold"/>
                                            <p:tgtEl>
                                              <p:spTgt spid="13"/>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14:presetBounceEnd="62000">
                                      <p:stCondLst>
                                        <p:cond delay="1250"/>
                                      </p:stCondLst>
                                      <p:childTnLst>
                                        <p:set>
                                          <p:cBhvr>
                                            <p:cTn id="21" dur="1" fill="hold">
                                              <p:stCondLst>
                                                <p:cond delay="0"/>
                                              </p:stCondLst>
                                            </p:cTn>
                                            <p:tgtEl>
                                              <p:spTgt spid="14"/>
                                            </p:tgtEl>
                                            <p:attrNameLst>
                                              <p:attrName>style.visibility</p:attrName>
                                            </p:attrNameLst>
                                          </p:cBhvr>
                                          <p:to>
                                            <p:strVal val="visible"/>
                                          </p:to>
                                        </p:set>
                                        <p:anim calcmode="lin" valueType="num" p14:bounceEnd="62000">
                                          <p:cBhvr additive="base">
                                            <p:cTn id="22" dur="500" fill="hold"/>
                                            <p:tgtEl>
                                              <p:spTgt spid="14"/>
                                            </p:tgtEl>
                                            <p:attrNameLst>
                                              <p:attrName>ppt_x</p:attrName>
                                            </p:attrNameLst>
                                          </p:cBhvr>
                                          <p:tavLst>
                                            <p:tav tm="0">
                                              <p:val>
                                                <p:strVal val="1+#ppt_w/2"/>
                                              </p:val>
                                            </p:tav>
                                            <p:tav tm="100000">
                                              <p:val>
                                                <p:strVal val="#ppt_x"/>
                                              </p:val>
                                            </p:tav>
                                          </p:tavLst>
                                        </p:anim>
                                        <p:anim calcmode="lin" valueType="num" p14:bounceEnd="62000">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6" presetClass="entr" presetSubtype="37" fill="hold" nodeType="withEffect">
                                      <p:stCondLst>
                                        <p:cond delay="250"/>
                                      </p:stCondLst>
                                      <p:childTnLst>
                                        <p:set>
                                          <p:cBhvr>
                                            <p:cTn id="11" dur="1" fill="hold">
                                              <p:stCondLst>
                                                <p:cond delay="0"/>
                                              </p:stCondLst>
                                            </p:cTn>
                                            <p:tgtEl>
                                              <p:spTgt spid="17"/>
                                            </p:tgtEl>
                                            <p:attrNameLst>
                                              <p:attrName>style.visibility</p:attrName>
                                            </p:attrNameLst>
                                          </p:cBhvr>
                                          <p:to>
                                            <p:strVal val="visible"/>
                                          </p:to>
                                        </p:set>
                                        <p:animEffect transition="in" filter="barn(outVertical)">
                                          <p:cBhvr>
                                            <p:cTn id="12" dur="500"/>
                                            <p:tgtEl>
                                              <p:spTgt spid="17"/>
                                            </p:tgtEl>
                                          </p:cBhvr>
                                        </p:animEffect>
                                      </p:childTnLst>
                                    </p:cTn>
                                  </p:par>
                                  <p:par>
                                    <p:cTn id="13" presetID="10" presetClass="entr" presetSubtype="0" fill="hold" nodeType="withEffect">
                                      <p:stCondLst>
                                        <p:cond delay="25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2" presetClass="entr" presetSubtype="8" fill="hold" nodeType="withEffect">
                                      <p:stCondLst>
                                        <p:cond delay="75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0-#ppt_w/2"/>
                                              </p:val>
                                            </p:tav>
                                            <p:tav tm="100000">
                                              <p:val>
                                                <p:strVal val="#ppt_x"/>
                                              </p:val>
                                            </p:tav>
                                          </p:tavLst>
                                        </p:anim>
                                        <p:anim calcmode="lin" valueType="num">
                                          <p:cBhvr additive="base">
                                            <p:cTn id="19" dur="500" fill="hold"/>
                                            <p:tgtEl>
                                              <p:spTgt spid="13"/>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125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1+#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平行四边形 7"/>
          <p:cNvSpPr/>
          <p:nvPr/>
        </p:nvSpPr>
        <p:spPr>
          <a:xfrm>
            <a:off x="2264212" y="0"/>
            <a:ext cx="4051300" cy="6858000"/>
          </a:xfrm>
          <a:prstGeom prst="parallelogram">
            <a:avLst>
              <a:gd name="adj" fmla="val 926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2828158" y="0"/>
            <a:ext cx="4051300" cy="6858000"/>
          </a:xfrm>
          <a:prstGeom prst="parallelogram">
            <a:avLst>
              <a:gd name="adj" fmla="val 92640"/>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a:off x="3392104" y="0"/>
            <a:ext cx="4051300" cy="6858000"/>
          </a:xfrm>
          <a:prstGeom prst="parallelogram">
            <a:avLst>
              <a:gd name="adj" fmla="val 92640"/>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p:nvSpPr>
        <p:spPr>
          <a:xfrm>
            <a:off x="3956050" y="0"/>
            <a:ext cx="4051300" cy="6858000"/>
          </a:xfrm>
          <a:prstGeom prst="parallelogram">
            <a:avLst>
              <a:gd name="adj" fmla="val 92640"/>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p:nvSpPr>
        <p:spPr>
          <a:xfrm>
            <a:off x="4519996" y="0"/>
            <a:ext cx="4051300" cy="6858000"/>
          </a:xfrm>
          <a:prstGeom prst="parallelogram">
            <a:avLst>
              <a:gd name="adj" fmla="val 926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2150023" y="2111309"/>
            <a:ext cx="10042769" cy="2635383"/>
            <a:chOff x="2150023" y="1352417"/>
            <a:chExt cx="10042769" cy="2635383"/>
          </a:xfrm>
          <a:solidFill>
            <a:schemeClr val="bg2">
              <a:lumMod val="75000"/>
            </a:schemeClr>
          </a:solidFill>
        </p:grpSpPr>
        <p:grpSp>
          <p:nvGrpSpPr>
            <p:cNvPr id="3" name="组 2"/>
            <p:cNvGrpSpPr/>
            <p:nvPr/>
          </p:nvGrpSpPr>
          <p:grpSpPr>
            <a:xfrm>
              <a:off x="2150023" y="1352417"/>
              <a:ext cx="10042769" cy="2635383"/>
              <a:chOff x="4743860" y="461861"/>
              <a:chExt cx="4400139" cy="1154667"/>
            </a:xfrm>
            <a:grpFill/>
          </p:grpSpPr>
          <p:sp>
            <p:nvSpPr>
              <p:cNvPr id="4" name="剪去单角的矩形 3"/>
              <p:cNvSpPr/>
              <p:nvPr/>
            </p:nvSpPr>
            <p:spPr>
              <a:xfrm flipH="1" flipV="1">
                <a:off x="4754355" y="461861"/>
                <a:ext cx="4389644" cy="1144170"/>
              </a:xfrm>
              <a:prstGeom prst="snip1Rect">
                <a:avLst>
                  <a:gd name="adj" fmla="val 26757"/>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p>
            </p:txBody>
          </p:sp>
          <p:sp>
            <p:nvSpPr>
              <p:cNvPr id="5" name="直角三角形 4"/>
              <p:cNvSpPr/>
              <p:nvPr/>
            </p:nvSpPr>
            <p:spPr>
              <a:xfrm flipH="1" flipV="1">
                <a:off x="4743860" y="1291124"/>
                <a:ext cx="325404" cy="325404"/>
              </a:xfrm>
              <a:prstGeom prst="rtTriangl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grpSp>
        <p:sp>
          <p:nvSpPr>
            <p:cNvPr id="6" name="矩形 5"/>
            <p:cNvSpPr/>
            <p:nvPr/>
          </p:nvSpPr>
          <p:spPr>
            <a:xfrm>
              <a:off x="2173977" y="1736713"/>
              <a:ext cx="10018815" cy="1938992"/>
            </a:xfrm>
            <a:prstGeom prst="rect">
              <a:avLst/>
            </a:prstGeom>
            <a:grpFill/>
          </p:spPr>
          <p:txBody>
            <a:bodyPr wrap="square">
              <a:spAutoFit/>
            </a:bodyPr>
            <a:lstStyle/>
            <a:p>
              <a:pPr algn="ctr"/>
              <a:r>
                <a:rPr lang="zh-CN" altLang="en-US" sz="6000" kern="10" dirty="0">
                  <a:solidFill>
                    <a:schemeClr val="bg1"/>
                  </a:solidFill>
                  <a:latin typeface="+mj-ea"/>
                  <a:ea typeface="+mj-ea"/>
                </a:rPr>
                <a:t>利用</a:t>
              </a:r>
              <a:r>
                <a:rPr lang="zh-CN" altLang="en-US" sz="6000" kern="10" dirty="0" smtClean="0">
                  <a:solidFill>
                    <a:schemeClr val="bg1"/>
                  </a:solidFill>
                  <a:latin typeface="+mj-ea"/>
                  <a:ea typeface="+mj-ea"/>
                </a:rPr>
                <a:t>优势  弥补</a:t>
              </a:r>
              <a:r>
                <a:rPr lang="zh-CN" altLang="en-US" sz="6000" kern="10" dirty="0">
                  <a:solidFill>
                    <a:schemeClr val="bg1"/>
                  </a:solidFill>
                  <a:latin typeface="+mj-ea"/>
                  <a:ea typeface="+mj-ea"/>
                </a:rPr>
                <a:t>劣势</a:t>
              </a:r>
            </a:p>
            <a:p>
              <a:pPr algn="ctr"/>
              <a:r>
                <a:rPr lang="zh-CN" altLang="en-US" sz="6000" kern="10" dirty="0">
                  <a:solidFill>
                    <a:schemeClr val="bg1"/>
                  </a:solidFill>
                  <a:latin typeface="+mj-ea"/>
                  <a:ea typeface="+mj-ea"/>
                </a:rPr>
                <a:t>抓住</a:t>
              </a:r>
              <a:r>
                <a:rPr lang="zh-CN" altLang="en-US" sz="6000" kern="10" dirty="0" smtClean="0">
                  <a:solidFill>
                    <a:schemeClr val="bg1"/>
                  </a:solidFill>
                  <a:latin typeface="+mj-ea"/>
                  <a:ea typeface="+mj-ea"/>
                </a:rPr>
                <a:t>机遇  迎接</a:t>
              </a:r>
              <a:r>
                <a:rPr lang="zh-CN" altLang="en-US" sz="6000" kern="10" dirty="0">
                  <a:solidFill>
                    <a:schemeClr val="bg1"/>
                  </a:solidFill>
                  <a:latin typeface="+mj-ea"/>
                  <a:ea typeface="+mj-ea"/>
                </a:rPr>
                <a:t>挑战</a:t>
              </a:r>
            </a:p>
          </p:txBody>
        </p:sp>
      </p:grpSp>
      <p:sp>
        <p:nvSpPr>
          <p:cNvPr id="13"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childTnLst>
                          </p:cTn>
                        </p:par>
                        <p:par>
                          <p:cTn id="24" fill="hold">
                            <p:stCondLst>
                              <p:cond delay="2500"/>
                            </p:stCondLst>
                            <p:childTnLst>
                              <p:par>
                                <p:cTn id="25" presetID="2" presetClass="entr" presetSubtype="2"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3"/>
          <p:cNvGrpSpPr/>
          <p:nvPr/>
        </p:nvGrpSpPr>
        <p:grpSpPr>
          <a:xfrm>
            <a:off x="-1148727" y="1062868"/>
            <a:ext cx="6043343" cy="5990937"/>
            <a:chOff x="836142" y="2356202"/>
            <a:chExt cx="2354275" cy="2333859"/>
          </a:xfrm>
        </p:grpSpPr>
        <p:sp>
          <p:nvSpPr>
            <p:cNvPr id="3" name="Freeform 5"/>
            <p:cNvSpPr/>
            <p:nvPr/>
          </p:nvSpPr>
          <p:spPr bwMode="auto">
            <a:xfrm>
              <a:off x="1627280" y="2824505"/>
              <a:ext cx="537208" cy="381533"/>
            </a:xfrm>
            <a:custGeom>
              <a:avLst/>
              <a:gdLst>
                <a:gd name="T0" fmla="*/ 9 w 55"/>
                <a:gd name="T1" fmla="*/ 0 h 39"/>
                <a:gd name="T2" fmla="*/ 33 w 55"/>
                <a:gd name="T3" fmla="*/ 13 h 39"/>
                <a:gd name="T4" fmla="*/ 54 w 55"/>
                <a:gd name="T5" fmla="*/ 33 h 39"/>
                <a:gd name="T6" fmla="*/ 36 w 55"/>
                <a:gd name="T7" fmla="*/ 39 h 39"/>
                <a:gd name="T8" fmla="*/ 9 w 55"/>
                <a:gd name="T9" fmla="*/ 0 h 39"/>
              </a:gdLst>
              <a:ahLst/>
              <a:cxnLst>
                <a:cxn ang="0">
                  <a:pos x="T0" y="T1"/>
                </a:cxn>
                <a:cxn ang="0">
                  <a:pos x="T2" y="T3"/>
                </a:cxn>
                <a:cxn ang="0">
                  <a:pos x="T4" y="T5"/>
                </a:cxn>
                <a:cxn ang="0">
                  <a:pos x="T6" y="T7"/>
                </a:cxn>
                <a:cxn ang="0">
                  <a:pos x="T8" y="T9"/>
                </a:cxn>
              </a:cxnLst>
              <a:rect l="0" t="0" r="r" b="b"/>
              <a:pathLst>
                <a:path w="55" h="39">
                  <a:moveTo>
                    <a:pt x="9" y="0"/>
                  </a:moveTo>
                  <a:cubicBezTo>
                    <a:pt x="9" y="12"/>
                    <a:pt x="24" y="11"/>
                    <a:pt x="33" y="13"/>
                  </a:cubicBezTo>
                  <a:cubicBezTo>
                    <a:pt x="55" y="18"/>
                    <a:pt x="54" y="33"/>
                    <a:pt x="54" y="33"/>
                  </a:cubicBezTo>
                  <a:cubicBezTo>
                    <a:pt x="54" y="33"/>
                    <a:pt x="47" y="39"/>
                    <a:pt x="36" y="39"/>
                  </a:cubicBezTo>
                  <a:cubicBezTo>
                    <a:pt x="23" y="39"/>
                    <a:pt x="0" y="23"/>
                    <a:pt x="9" y="0"/>
                  </a:cubicBezTo>
                  <a:close/>
                </a:path>
              </a:pathLst>
            </a:custGeom>
            <a:solidFill>
              <a:srgbClr val="30B9EC"/>
            </a:solidFill>
            <a:ln>
              <a:noFill/>
            </a:ln>
          </p:spPr>
          <p:txBody>
            <a:bodyPr vert="horz" wrap="square" lIns="121920" tIns="60960" rIns="121920" bIns="60960" numCol="1" anchor="t" anchorCtr="0" compatLnSpc="1"/>
            <a:lstStyle/>
            <a:p>
              <a:endParaRPr lang="zh-CN" altLang="en-US" sz="2400"/>
            </a:p>
          </p:txBody>
        </p:sp>
        <p:sp>
          <p:nvSpPr>
            <p:cNvPr id="4" name="Freeform 6"/>
            <p:cNvSpPr/>
            <p:nvPr/>
          </p:nvSpPr>
          <p:spPr bwMode="auto">
            <a:xfrm>
              <a:off x="2350790" y="2922759"/>
              <a:ext cx="507860" cy="468303"/>
            </a:xfrm>
            <a:custGeom>
              <a:avLst/>
              <a:gdLst>
                <a:gd name="T0" fmla="*/ 42 w 52"/>
                <a:gd name="T1" fmla="*/ 0 h 48"/>
                <a:gd name="T2" fmla="*/ 45 w 52"/>
                <a:gd name="T3" fmla="*/ 31 h 48"/>
                <a:gd name="T4" fmla="*/ 6 w 52"/>
                <a:gd name="T5" fmla="*/ 45 h 48"/>
                <a:gd name="T6" fmla="*/ 5 w 52"/>
                <a:gd name="T7" fmla="*/ 26 h 48"/>
                <a:gd name="T8" fmla="*/ 42 w 52"/>
                <a:gd name="T9" fmla="*/ 0 h 48"/>
              </a:gdLst>
              <a:ahLst/>
              <a:cxnLst>
                <a:cxn ang="0">
                  <a:pos x="T0" y="T1"/>
                </a:cxn>
                <a:cxn ang="0">
                  <a:pos x="T2" y="T3"/>
                </a:cxn>
                <a:cxn ang="0">
                  <a:pos x="T4" y="T5"/>
                </a:cxn>
                <a:cxn ang="0">
                  <a:pos x="T6" y="T7"/>
                </a:cxn>
                <a:cxn ang="0">
                  <a:pos x="T8" y="T9"/>
                </a:cxn>
              </a:cxnLst>
              <a:rect l="0" t="0" r="r" b="b"/>
              <a:pathLst>
                <a:path w="52" h="48">
                  <a:moveTo>
                    <a:pt x="42" y="0"/>
                  </a:moveTo>
                  <a:cubicBezTo>
                    <a:pt x="42" y="0"/>
                    <a:pt x="52" y="20"/>
                    <a:pt x="45" y="31"/>
                  </a:cubicBezTo>
                  <a:cubicBezTo>
                    <a:pt x="34" y="48"/>
                    <a:pt x="23" y="41"/>
                    <a:pt x="6" y="45"/>
                  </a:cubicBezTo>
                  <a:cubicBezTo>
                    <a:pt x="6" y="45"/>
                    <a:pt x="0" y="35"/>
                    <a:pt x="5" y="26"/>
                  </a:cubicBezTo>
                  <a:cubicBezTo>
                    <a:pt x="14" y="10"/>
                    <a:pt x="39" y="15"/>
                    <a:pt x="42" y="0"/>
                  </a:cubicBezTo>
                  <a:close/>
                </a:path>
              </a:pathLst>
            </a:custGeom>
            <a:solidFill>
              <a:srgbClr val="FFC000"/>
            </a:solidFill>
            <a:ln>
              <a:noFill/>
            </a:ln>
          </p:spPr>
          <p:txBody>
            <a:bodyPr vert="horz" wrap="square" lIns="121920" tIns="60960" rIns="121920" bIns="60960" numCol="1" anchor="t" anchorCtr="0" compatLnSpc="1"/>
            <a:lstStyle/>
            <a:p>
              <a:endParaRPr lang="zh-CN" altLang="en-US" sz="2400"/>
            </a:p>
          </p:txBody>
        </p:sp>
        <p:sp>
          <p:nvSpPr>
            <p:cNvPr id="5" name="Freeform 7"/>
            <p:cNvSpPr/>
            <p:nvPr/>
          </p:nvSpPr>
          <p:spPr bwMode="auto">
            <a:xfrm>
              <a:off x="1969256" y="2356202"/>
              <a:ext cx="303695" cy="410882"/>
            </a:xfrm>
            <a:custGeom>
              <a:avLst/>
              <a:gdLst>
                <a:gd name="T0" fmla="*/ 14 w 31"/>
                <a:gd name="T1" fmla="*/ 42 h 42"/>
                <a:gd name="T2" fmla="*/ 29 w 31"/>
                <a:gd name="T3" fmla="*/ 22 h 42"/>
                <a:gd name="T4" fmla="*/ 30 w 31"/>
                <a:gd name="T5" fmla="*/ 0 h 42"/>
                <a:gd name="T6" fmla="*/ 10 w 31"/>
                <a:gd name="T7" fmla="*/ 13 h 42"/>
                <a:gd name="T8" fmla="*/ 14 w 31"/>
                <a:gd name="T9" fmla="*/ 42 h 42"/>
              </a:gdLst>
              <a:ahLst/>
              <a:cxnLst>
                <a:cxn ang="0">
                  <a:pos x="T0" y="T1"/>
                </a:cxn>
                <a:cxn ang="0">
                  <a:pos x="T2" y="T3"/>
                </a:cxn>
                <a:cxn ang="0">
                  <a:pos x="T4" y="T5"/>
                </a:cxn>
                <a:cxn ang="0">
                  <a:pos x="T6" y="T7"/>
                </a:cxn>
                <a:cxn ang="0">
                  <a:pos x="T8" y="T9"/>
                </a:cxn>
              </a:cxnLst>
              <a:rect l="0" t="0" r="r" b="b"/>
              <a:pathLst>
                <a:path w="31" h="42">
                  <a:moveTo>
                    <a:pt x="14" y="42"/>
                  </a:moveTo>
                  <a:cubicBezTo>
                    <a:pt x="26" y="42"/>
                    <a:pt x="31" y="33"/>
                    <a:pt x="29" y="22"/>
                  </a:cubicBezTo>
                  <a:cubicBezTo>
                    <a:pt x="28" y="13"/>
                    <a:pt x="25" y="8"/>
                    <a:pt x="30" y="0"/>
                  </a:cubicBezTo>
                  <a:cubicBezTo>
                    <a:pt x="30" y="0"/>
                    <a:pt x="16" y="2"/>
                    <a:pt x="10" y="13"/>
                  </a:cubicBezTo>
                  <a:cubicBezTo>
                    <a:pt x="0" y="31"/>
                    <a:pt x="14" y="42"/>
                    <a:pt x="14" y="42"/>
                  </a:cubicBezTo>
                  <a:close/>
                </a:path>
              </a:pathLst>
            </a:custGeom>
            <a:solidFill>
              <a:srgbClr val="8EC83E"/>
            </a:solidFill>
            <a:ln>
              <a:noFill/>
            </a:ln>
          </p:spPr>
          <p:txBody>
            <a:bodyPr vert="horz" wrap="square" lIns="121920" tIns="60960" rIns="121920" bIns="60960" numCol="1" anchor="t" anchorCtr="0" compatLnSpc="1"/>
            <a:lstStyle/>
            <a:p>
              <a:endParaRPr lang="zh-CN" altLang="en-US" sz="2400"/>
            </a:p>
          </p:txBody>
        </p:sp>
        <p:sp>
          <p:nvSpPr>
            <p:cNvPr id="6" name="Oval 14"/>
            <p:cNvSpPr>
              <a:spLocks noChangeArrowheads="1"/>
            </p:cNvSpPr>
            <p:nvPr/>
          </p:nvSpPr>
          <p:spPr bwMode="auto">
            <a:xfrm>
              <a:off x="2380138" y="3791736"/>
              <a:ext cx="234789" cy="234789"/>
            </a:xfrm>
            <a:prstGeom prst="ellipse">
              <a:avLst/>
            </a:prstGeom>
            <a:solidFill>
              <a:schemeClr val="bg1">
                <a:lumMod val="65000"/>
              </a:schemeClr>
            </a:solidFill>
            <a:ln>
              <a:noFill/>
            </a:ln>
          </p:spPr>
          <p:txBody>
            <a:bodyPr vert="horz" wrap="square" lIns="121920" tIns="60960" rIns="121920" bIns="60960" numCol="1" anchor="t" anchorCtr="0" compatLnSpc="1"/>
            <a:lstStyle/>
            <a:p>
              <a:endParaRPr lang="zh-CN" altLang="en-US" sz="2400"/>
            </a:p>
          </p:txBody>
        </p:sp>
        <p:sp>
          <p:nvSpPr>
            <p:cNvPr id="7" name="Oval 16"/>
            <p:cNvSpPr>
              <a:spLocks noChangeArrowheads="1"/>
            </p:cNvSpPr>
            <p:nvPr/>
          </p:nvSpPr>
          <p:spPr bwMode="auto">
            <a:xfrm>
              <a:off x="2027954" y="3772595"/>
              <a:ext cx="322835" cy="321560"/>
            </a:xfrm>
            <a:prstGeom prst="ellipse">
              <a:avLst/>
            </a:prstGeom>
            <a:solidFill>
              <a:schemeClr val="bg1">
                <a:lumMod val="65000"/>
              </a:schemeClr>
            </a:solidFill>
            <a:ln>
              <a:noFill/>
            </a:ln>
          </p:spPr>
          <p:txBody>
            <a:bodyPr vert="horz" wrap="square" lIns="121920" tIns="60960" rIns="121920" bIns="60960" numCol="1" anchor="t" anchorCtr="0" compatLnSpc="1"/>
            <a:lstStyle/>
            <a:p>
              <a:endParaRPr lang="zh-CN" altLang="en-US" sz="2400"/>
            </a:p>
          </p:txBody>
        </p:sp>
        <p:sp>
          <p:nvSpPr>
            <p:cNvPr id="8" name="Oval 17"/>
            <p:cNvSpPr>
              <a:spLocks noChangeArrowheads="1"/>
            </p:cNvSpPr>
            <p:nvPr/>
          </p:nvSpPr>
          <p:spPr bwMode="auto">
            <a:xfrm>
              <a:off x="2233395" y="3743247"/>
              <a:ext cx="195232" cy="185025"/>
            </a:xfrm>
            <a:prstGeom prst="ellipse">
              <a:avLst/>
            </a:prstGeom>
            <a:solidFill>
              <a:schemeClr val="tx1">
                <a:lumMod val="75000"/>
                <a:lumOff val="25000"/>
              </a:schemeClr>
            </a:solidFill>
            <a:ln>
              <a:noFill/>
            </a:ln>
          </p:spPr>
          <p:txBody>
            <a:bodyPr vert="horz" wrap="square" lIns="121920" tIns="60960" rIns="121920" bIns="60960" numCol="1" anchor="t" anchorCtr="0" compatLnSpc="1"/>
            <a:lstStyle/>
            <a:p>
              <a:endParaRPr lang="zh-CN" altLang="en-US" sz="2400"/>
            </a:p>
          </p:txBody>
        </p:sp>
        <p:sp>
          <p:nvSpPr>
            <p:cNvPr id="9" name="Oval 18"/>
            <p:cNvSpPr>
              <a:spLocks noChangeArrowheads="1"/>
            </p:cNvSpPr>
            <p:nvPr/>
          </p:nvSpPr>
          <p:spPr bwMode="auto">
            <a:xfrm>
              <a:off x="2243603" y="3782803"/>
              <a:ext cx="185024" cy="185025"/>
            </a:xfrm>
            <a:prstGeom prst="ellipse">
              <a:avLst/>
            </a:prstGeom>
            <a:solidFill>
              <a:schemeClr val="bg1">
                <a:lumMod val="65000"/>
              </a:schemeClr>
            </a:solidFill>
            <a:ln>
              <a:noFill/>
            </a:ln>
          </p:spPr>
          <p:txBody>
            <a:bodyPr vert="horz" wrap="square" lIns="121920" tIns="60960" rIns="121920" bIns="60960" numCol="1" anchor="t" anchorCtr="0" compatLnSpc="1"/>
            <a:lstStyle/>
            <a:p>
              <a:endParaRPr lang="zh-CN" altLang="en-US" sz="2400"/>
            </a:p>
          </p:txBody>
        </p:sp>
        <p:sp>
          <p:nvSpPr>
            <p:cNvPr id="10" name="Oval 19"/>
            <p:cNvSpPr>
              <a:spLocks noChangeArrowheads="1"/>
            </p:cNvSpPr>
            <p:nvPr/>
          </p:nvSpPr>
          <p:spPr bwMode="auto">
            <a:xfrm>
              <a:off x="2243603" y="3879782"/>
              <a:ext cx="195232" cy="195233"/>
            </a:xfrm>
            <a:prstGeom prst="ellipse">
              <a:avLst/>
            </a:prstGeom>
            <a:solidFill>
              <a:schemeClr val="bg1">
                <a:lumMod val="65000"/>
              </a:schemeClr>
            </a:solidFill>
            <a:ln>
              <a:noFill/>
            </a:ln>
          </p:spPr>
          <p:txBody>
            <a:bodyPr vert="horz" wrap="square" lIns="121920" tIns="60960" rIns="121920" bIns="60960" numCol="1" anchor="t" anchorCtr="0" compatLnSpc="1"/>
            <a:lstStyle/>
            <a:p>
              <a:endParaRPr lang="zh-CN" altLang="en-US" sz="2400"/>
            </a:p>
          </p:txBody>
        </p:sp>
        <p:sp>
          <p:nvSpPr>
            <p:cNvPr id="11" name="Oval 20"/>
            <p:cNvSpPr>
              <a:spLocks noChangeArrowheads="1"/>
            </p:cNvSpPr>
            <p:nvPr/>
          </p:nvSpPr>
          <p:spPr bwMode="auto">
            <a:xfrm>
              <a:off x="1960325" y="3889990"/>
              <a:ext cx="185024" cy="195233"/>
            </a:xfrm>
            <a:prstGeom prst="ellipse">
              <a:avLst/>
            </a:prstGeom>
            <a:solidFill>
              <a:schemeClr val="bg1">
                <a:lumMod val="65000"/>
              </a:schemeClr>
            </a:solidFill>
            <a:ln>
              <a:noFill/>
            </a:ln>
          </p:spPr>
          <p:txBody>
            <a:bodyPr vert="horz" wrap="square" lIns="121920" tIns="60960" rIns="121920" bIns="60960" numCol="1" anchor="t" anchorCtr="0" compatLnSpc="1"/>
            <a:lstStyle/>
            <a:p>
              <a:endParaRPr lang="zh-CN" altLang="en-US" sz="2400"/>
            </a:p>
          </p:txBody>
        </p:sp>
        <p:sp>
          <p:nvSpPr>
            <p:cNvPr id="12" name="Oval 21"/>
            <p:cNvSpPr>
              <a:spLocks noChangeArrowheads="1"/>
            </p:cNvSpPr>
            <p:nvPr/>
          </p:nvSpPr>
          <p:spPr bwMode="auto">
            <a:xfrm>
              <a:off x="1832722" y="3821084"/>
              <a:ext cx="224581" cy="224581"/>
            </a:xfrm>
            <a:prstGeom prst="ellipse">
              <a:avLst/>
            </a:prstGeom>
            <a:solidFill>
              <a:schemeClr val="bg1">
                <a:lumMod val="65000"/>
              </a:schemeClr>
            </a:solidFill>
            <a:ln>
              <a:noFill/>
            </a:ln>
          </p:spPr>
          <p:txBody>
            <a:bodyPr vert="horz" wrap="square" lIns="121920" tIns="60960" rIns="121920" bIns="60960" numCol="1" anchor="t" anchorCtr="0" compatLnSpc="1"/>
            <a:lstStyle/>
            <a:p>
              <a:endParaRPr lang="zh-CN" altLang="en-US" sz="2400"/>
            </a:p>
          </p:txBody>
        </p:sp>
        <p:sp>
          <p:nvSpPr>
            <p:cNvPr id="13" name="Oval 22"/>
            <p:cNvSpPr>
              <a:spLocks noChangeArrowheads="1"/>
            </p:cNvSpPr>
            <p:nvPr/>
          </p:nvSpPr>
          <p:spPr bwMode="auto">
            <a:xfrm>
              <a:off x="1960325" y="3733039"/>
              <a:ext cx="185024" cy="176092"/>
            </a:xfrm>
            <a:prstGeom prst="ellipse">
              <a:avLst/>
            </a:prstGeom>
            <a:solidFill>
              <a:schemeClr val="bg1">
                <a:lumMod val="65000"/>
              </a:schemeClr>
            </a:solidFill>
            <a:ln>
              <a:noFill/>
            </a:ln>
          </p:spPr>
          <p:txBody>
            <a:bodyPr vert="horz" wrap="square" lIns="121920" tIns="60960" rIns="121920" bIns="60960" numCol="1" anchor="t" anchorCtr="0" compatLnSpc="1"/>
            <a:lstStyle/>
            <a:p>
              <a:endParaRPr lang="zh-CN" altLang="en-US" sz="2400"/>
            </a:p>
          </p:txBody>
        </p:sp>
        <p:sp>
          <p:nvSpPr>
            <p:cNvPr id="14" name="Oval 23"/>
            <p:cNvSpPr>
              <a:spLocks noChangeArrowheads="1"/>
            </p:cNvSpPr>
            <p:nvPr/>
          </p:nvSpPr>
          <p:spPr bwMode="auto">
            <a:xfrm>
              <a:off x="1744675" y="3919339"/>
              <a:ext cx="176092" cy="174816"/>
            </a:xfrm>
            <a:prstGeom prst="ellipse">
              <a:avLst/>
            </a:prstGeom>
            <a:solidFill>
              <a:schemeClr val="bg1">
                <a:lumMod val="65000"/>
              </a:schemeClr>
            </a:solidFill>
            <a:ln>
              <a:noFill/>
            </a:ln>
          </p:spPr>
          <p:txBody>
            <a:bodyPr vert="horz" wrap="square" lIns="121920" tIns="60960" rIns="121920" bIns="60960" numCol="1" anchor="t" anchorCtr="0" compatLnSpc="1"/>
            <a:lstStyle/>
            <a:p>
              <a:endParaRPr lang="zh-CN" altLang="en-US" sz="2400"/>
            </a:p>
          </p:txBody>
        </p:sp>
        <p:sp>
          <p:nvSpPr>
            <p:cNvPr id="15" name="Freeform 24"/>
            <p:cNvSpPr/>
            <p:nvPr/>
          </p:nvSpPr>
          <p:spPr bwMode="auto">
            <a:xfrm>
              <a:off x="1051791" y="3703690"/>
              <a:ext cx="2138626" cy="585698"/>
            </a:xfrm>
            <a:custGeom>
              <a:avLst/>
              <a:gdLst>
                <a:gd name="T0" fmla="*/ 14 w 219"/>
                <a:gd name="T1" fmla="*/ 60 h 60"/>
                <a:gd name="T2" fmla="*/ 129 w 219"/>
                <a:gd name="T3" fmla="*/ 60 h 60"/>
                <a:gd name="T4" fmla="*/ 209 w 219"/>
                <a:gd name="T5" fmla="*/ 27 h 60"/>
                <a:gd name="T6" fmla="*/ 216 w 219"/>
                <a:gd name="T7" fmla="*/ 10 h 60"/>
                <a:gd name="T8" fmla="*/ 198 w 219"/>
                <a:gd name="T9" fmla="*/ 3 h 60"/>
                <a:gd name="T10" fmla="*/ 124 w 219"/>
                <a:gd name="T11" fmla="*/ 34 h 60"/>
                <a:gd name="T12" fmla="*/ 14 w 219"/>
                <a:gd name="T13" fmla="*/ 34 h 60"/>
                <a:gd name="T14" fmla="*/ 0 w 219"/>
                <a:gd name="T15" fmla="*/ 47 h 60"/>
                <a:gd name="T16" fmla="*/ 14 w 219"/>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60">
                  <a:moveTo>
                    <a:pt x="14" y="60"/>
                  </a:moveTo>
                  <a:cubicBezTo>
                    <a:pt x="129" y="60"/>
                    <a:pt x="129" y="60"/>
                    <a:pt x="129" y="60"/>
                  </a:cubicBezTo>
                  <a:cubicBezTo>
                    <a:pt x="209" y="27"/>
                    <a:pt x="209" y="27"/>
                    <a:pt x="209" y="27"/>
                  </a:cubicBezTo>
                  <a:cubicBezTo>
                    <a:pt x="215" y="25"/>
                    <a:pt x="219" y="17"/>
                    <a:pt x="216" y="10"/>
                  </a:cubicBezTo>
                  <a:cubicBezTo>
                    <a:pt x="213" y="3"/>
                    <a:pt x="205" y="0"/>
                    <a:pt x="198" y="3"/>
                  </a:cubicBezTo>
                  <a:cubicBezTo>
                    <a:pt x="124" y="34"/>
                    <a:pt x="124" y="34"/>
                    <a:pt x="124" y="34"/>
                  </a:cubicBezTo>
                  <a:cubicBezTo>
                    <a:pt x="14" y="34"/>
                    <a:pt x="14" y="34"/>
                    <a:pt x="14" y="34"/>
                  </a:cubicBezTo>
                  <a:cubicBezTo>
                    <a:pt x="6" y="34"/>
                    <a:pt x="0" y="40"/>
                    <a:pt x="0" y="47"/>
                  </a:cubicBezTo>
                  <a:cubicBezTo>
                    <a:pt x="0" y="54"/>
                    <a:pt x="6" y="60"/>
                    <a:pt x="14" y="60"/>
                  </a:cubicBezTo>
                  <a:close/>
                </a:path>
              </a:pathLst>
            </a:custGeom>
            <a:solidFill>
              <a:schemeClr val="bg1">
                <a:lumMod val="75000"/>
              </a:schemeClr>
            </a:solidFill>
            <a:ln>
              <a:noFill/>
            </a:ln>
          </p:spPr>
          <p:txBody>
            <a:bodyPr vert="horz" wrap="square" lIns="121920" tIns="60960" rIns="121920" bIns="60960" numCol="1" anchor="t" anchorCtr="0" compatLnSpc="1"/>
            <a:lstStyle/>
            <a:p>
              <a:endParaRPr lang="zh-CN" altLang="en-US" sz="2400"/>
            </a:p>
          </p:txBody>
        </p:sp>
        <p:sp>
          <p:nvSpPr>
            <p:cNvPr id="16" name="Freeform 25"/>
            <p:cNvSpPr/>
            <p:nvPr/>
          </p:nvSpPr>
          <p:spPr bwMode="auto">
            <a:xfrm>
              <a:off x="1060723" y="3674341"/>
              <a:ext cx="948090" cy="586974"/>
            </a:xfrm>
            <a:custGeom>
              <a:avLst/>
              <a:gdLst>
                <a:gd name="T0" fmla="*/ 15 w 97"/>
                <a:gd name="T1" fmla="*/ 60 h 60"/>
                <a:gd name="T2" fmla="*/ 20 w 97"/>
                <a:gd name="T3" fmla="*/ 59 h 60"/>
                <a:gd name="T4" fmla="*/ 88 w 97"/>
                <a:gd name="T5" fmla="*/ 27 h 60"/>
                <a:gd name="T6" fmla="*/ 94 w 97"/>
                <a:gd name="T7" fmla="*/ 9 h 60"/>
                <a:gd name="T8" fmla="*/ 76 w 97"/>
                <a:gd name="T9" fmla="*/ 3 h 60"/>
                <a:gd name="T10" fmla="*/ 10 w 97"/>
                <a:gd name="T11" fmla="*/ 35 h 60"/>
                <a:gd name="T12" fmla="*/ 3 w 97"/>
                <a:gd name="T13" fmla="*/ 52 h 60"/>
                <a:gd name="T14" fmla="*/ 15 w 97"/>
                <a:gd name="T15" fmla="*/ 6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60">
                  <a:moveTo>
                    <a:pt x="15" y="60"/>
                  </a:moveTo>
                  <a:cubicBezTo>
                    <a:pt x="17" y="60"/>
                    <a:pt x="19" y="60"/>
                    <a:pt x="20" y="59"/>
                  </a:cubicBezTo>
                  <a:cubicBezTo>
                    <a:pt x="46" y="49"/>
                    <a:pt x="87" y="28"/>
                    <a:pt x="88" y="27"/>
                  </a:cubicBezTo>
                  <a:cubicBezTo>
                    <a:pt x="95" y="24"/>
                    <a:pt x="97" y="16"/>
                    <a:pt x="94" y="9"/>
                  </a:cubicBezTo>
                  <a:cubicBezTo>
                    <a:pt x="91" y="2"/>
                    <a:pt x="83" y="0"/>
                    <a:pt x="76" y="3"/>
                  </a:cubicBezTo>
                  <a:cubicBezTo>
                    <a:pt x="76" y="3"/>
                    <a:pt x="34" y="25"/>
                    <a:pt x="10" y="35"/>
                  </a:cubicBezTo>
                  <a:cubicBezTo>
                    <a:pt x="3" y="38"/>
                    <a:pt x="0" y="45"/>
                    <a:pt x="3" y="52"/>
                  </a:cubicBezTo>
                  <a:cubicBezTo>
                    <a:pt x="5" y="57"/>
                    <a:pt x="10" y="60"/>
                    <a:pt x="15" y="60"/>
                  </a:cubicBezTo>
                  <a:close/>
                </a:path>
              </a:pathLst>
            </a:custGeom>
            <a:solidFill>
              <a:schemeClr val="bg1">
                <a:lumMod val="75000"/>
              </a:schemeClr>
            </a:solidFill>
            <a:ln>
              <a:noFill/>
            </a:ln>
          </p:spPr>
          <p:txBody>
            <a:bodyPr vert="horz" wrap="square" lIns="121920" tIns="60960" rIns="121920" bIns="60960" numCol="1" anchor="t" anchorCtr="0" compatLnSpc="1"/>
            <a:lstStyle/>
            <a:p>
              <a:endParaRPr lang="zh-CN" altLang="en-US" sz="2400"/>
            </a:p>
          </p:txBody>
        </p:sp>
        <p:sp>
          <p:nvSpPr>
            <p:cNvPr id="17" name="Freeform 26"/>
            <p:cNvSpPr/>
            <p:nvPr/>
          </p:nvSpPr>
          <p:spPr bwMode="auto">
            <a:xfrm>
              <a:off x="836142" y="3948687"/>
              <a:ext cx="987647" cy="741374"/>
            </a:xfrm>
            <a:custGeom>
              <a:avLst/>
              <a:gdLst>
                <a:gd name="T0" fmla="*/ 48 w 101"/>
                <a:gd name="T1" fmla="*/ 3 h 76"/>
                <a:gd name="T2" fmla="*/ 22 w 101"/>
                <a:gd name="T3" fmla="*/ 18 h 76"/>
                <a:gd name="T4" fmla="*/ 0 w 101"/>
                <a:gd name="T5" fmla="*/ 50 h 76"/>
                <a:gd name="T6" fmla="*/ 49 w 101"/>
                <a:gd name="T7" fmla="*/ 76 h 76"/>
                <a:gd name="T8" fmla="*/ 75 w 101"/>
                <a:gd name="T9" fmla="*/ 32 h 76"/>
                <a:gd name="T10" fmla="*/ 84 w 101"/>
                <a:gd name="T11" fmla="*/ 20 h 76"/>
                <a:gd name="T12" fmla="*/ 65 w 101"/>
                <a:gd name="T13" fmla="*/ 22 h 76"/>
                <a:gd name="T14" fmla="*/ 48 w 101"/>
                <a:gd name="T15" fmla="*/ 3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76">
                  <a:moveTo>
                    <a:pt x="48" y="3"/>
                  </a:moveTo>
                  <a:cubicBezTo>
                    <a:pt x="48" y="3"/>
                    <a:pt x="36" y="0"/>
                    <a:pt x="22" y="18"/>
                  </a:cubicBezTo>
                  <a:cubicBezTo>
                    <a:pt x="15" y="26"/>
                    <a:pt x="7" y="38"/>
                    <a:pt x="0" y="50"/>
                  </a:cubicBezTo>
                  <a:cubicBezTo>
                    <a:pt x="18" y="66"/>
                    <a:pt x="49" y="76"/>
                    <a:pt x="49" y="76"/>
                  </a:cubicBezTo>
                  <a:cubicBezTo>
                    <a:pt x="75" y="32"/>
                    <a:pt x="75" y="32"/>
                    <a:pt x="75" y="32"/>
                  </a:cubicBezTo>
                  <a:cubicBezTo>
                    <a:pt x="75" y="32"/>
                    <a:pt x="101" y="20"/>
                    <a:pt x="84" y="20"/>
                  </a:cubicBezTo>
                  <a:cubicBezTo>
                    <a:pt x="77" y="20"/>
                    <a:pt x="59" y="22"/>
                    <a:pt x="65" y="22"/>
                  </a:cubicBezTo>
                  <a:cubicBezTo>
                    <a:pt x="75" y="22"/>
                    <a:pt x="72" y="3"/>
                    <a:pt x="48" y="3"/>
                  </a:cubicBezTo>
                  <a:close/>
                </a:path>
              </a:pathLst>
            </a:custGeom>
            <a:solidFill>
              <a:schemeClr val="bg1">
                <a:lumMod val="75000"/>
              </a:schemeClr>
            </a:solidFill>
            <a:ln>
              <a:noFill/>
            </a:ln>
          </p:spPr>
          <p:txBody>
            <a:bodyPr vert="horz" wrap="square" lIns="121920" tIns="60960" rIns="121920" bIns="60960" numCol="1" anchor="t" anchorCtr="0" compatLnSpc="1"/>
            <a:lstStyle/>
            <a:p>
              <a:endParaRPr lang="zh-CN" altLang="en-US" sz="2400"/>
            </a:p>
          </p:txBody>
        </p:sp>
        <p:sp>
          <p:nvSpPr>
            <p:cNvPr id="18" name="任意多边形 28"/>
            <p:cNvSpPr/>
            <p:nvPr/>
          </p:nvSpPr>
          <p:spPr>
            <a:xfrm>
              <a:off x="1908007" y="2496564"/>
              <a:ext cx="854940" cy="1324519"/>
            </a:xfrm>
            <a:custGeom>
              <a:avLst/>
              <a:gdLst>
                <a:gd name="connsiteX0" fmla="*/ 384175 w 1063625"/>
                <a:gd name="connsiteY0" fmla="*/ 1076325 h 1092200"/>
                <a:gd name="connsiteX1" fmla="*/ 409575 w 1063625"/>
                <a:gd name="connsiteY1" fmla="*/ 276225 h 1092200"/>
                <a:gd name="connsiteX2" fmla="*/ 0 w 1063625"/>
                <a:gd name="connsiteY2" fmla="*/ 127000 h 1092200"/>
                <a:gd name="connsiteX3" fmla="*/ 390525 w 1063625"/>
                <a:gd name="connsiteY3" fmla="*/ 231775 h 1092200"/>
                <a:gd name="connsiteX4" fmla="*/ 317500 w 1063625"/>
                <a:gd name="connsiteY4" fmla="*/ 0 h 1092200"/>
                <a:gd name="connsiteX5" fmla="*/ 527050 w 1063625"/>
                <a:gd name="connsiteY5" fmla="*/ 571500 h 1092200"/>
                <a:gd name="connsiteX6" fmla="*/ 1063625 w 1063625"/>
                <a:gd name="connsiteY6" fmla="*/ 114300 h 1092200"/>
                <a:gd name="connsiteX7" fmla="*/ 536575 w 1063625"/>
                <a:gd name="connsiteY7" fmla="*/ 631825 h 1092200"/>
                <a:gd name="connsiteX8" fmla="*/ 476250 w 1063625"/>
                <a:gd name="connsiteY8" fmla="*/ 1092200 h 1092200"/>
                <a:gd name="connsiteX9" fmla="*/ 384175 w 1063625"/>
                <a:gd name="connsiteY9" fmla="*/ 1076325 h 1092200"/>
                <a:gd name="connsiteX0-1" fmla="*/ 384175 w 1063625"/>
                <a:gd name="connsiteY0-2" fmla="*/ 1631950 h 1647825"/>
                <a:gd name="connsiteX1-3" fmla="*/ 409575 w 1063625"/>
                <a:gd name="connsiteY1-4" fmla="*/ 831850 h 1647825"/>
                <a:gd name="connsiteX2-5" fmla="*/ 0 w 1063625"/>
                <a:gd name="connsiteY2-6" fmla="*/ 682625 h 1647825"/>
                <a:gd name="connsiteX3-7" fmla="*/ 390525 w 1063625"/>
                <a:gd name="connsiteY3-8" fmla="*/ 787400 h 1647825"/>
                <a:gd name="connsiteX4-9" fmla="*/ 292100 w 1063625"/>
                <a:gd name="connsiteY4-10" fmla="*/ 0 h 1647825"/>
                <a:gd name="connsiteX5-11" fmla="*/ 527050 w 1063625"/>
                <a:gd name="connsiteY5-12" fmla="*/ 1127125 h 1647825"/>
                <a:gd name="connsiteX6-13" fmla="*/ 1063625 w 1063625"/>
                <a:gd name="connsiteY6-14" fmla="*/ 669925 h 1647825"/>
                <a:gd name="connsiteX7-15" fmla="*/ 536575 w 1063625"/>
                <a:gd name="connsiteY7-16" fmla="*/ 1187450 h 1647825"/>
                <a:gd name="connsiteX8-17" fmla="*/ 476250 w 1063625"/>
                <a:gd name="connsiteY8-18" fmla="*/ 1647825 h 1647825"/>
                <a:gd name="connsiteX9-19" fmla="*/ 384175 w 1063625"/>
                <a:gd name="connsiteY9-20" fmla="*/ 1631950 h 1647825"/>
                <a:gd name="connsiteX0-21" fmla="*/ 384175 w 1063625"/>
                <a:gd name="connsiteY0-22" fmla="*/ 1631950 h 1647825"/>
                <a:gd name="connsiteX1-23" fmla="*/ 409575 w 1063625"/>
                <a:gd name="connsiteY1-24" fmla="*/ 831850 h 1647825"/>
                <a:gd name="connsiteX2-25" fmla="*/ 0 w 1063625"/>
                <a:gd name="connsiteY2-26" fmla="*/ 682625 h 1647825"/>
                <a:gd name="connsiteX3-27" fmla="*/ 390525 w 1063625"/>
                <a:gd name="connsiteY3-28" fmla="*/ 787400 h 1647825"/>
                <a:gd name="connsiteX4-29" fmla="*/ 292100 w 1063625"/>
                <a:gd name="connsiteY4-30" fmla="*/ 0 h 1647825"/>
                <a:gd name="connsiteX5-31" fmla="*/ 527050 w 1063625"/>
                <a:gd name="connsiteY5-32" fmla="*/ 1127125 h 1647825"/>
                <a:gd name="connsiteX6-33" fmla="*/ 1063625 w 1063625"/>
                <a:gd name="connsiteY6-34" fmla="*/ 669925 h 1647825"/>
                <a:gd name="connsiteX7-35" fmla="*/ 536575 w 1063625"/>
                <a:gd name="connsiteY7-36" fmla="*/ 1187450 h 1647825"/>
                <a:gd name="connsiteX8-37" fmla="*/ 476250 w 1063625"/>
                <a:gd name="connsiteY8-38" fmla="*/ 1647825 h 1647825"/>
                <a:gd name="connsiteX9-39" fmla="*/ 384175 w 1063625"/>
                <a:gd name="connsiteY9-40" fmla="*/ 1631950 h 1647825"/>
                <a:gd name="connsiteX0-41" fmla="*/ 384175 w 1063625"/>
                <a:gd name="connsiteY0-42" fmla="*/ 1631950 h 1647825"/>
                <a:gd name="connsiteX1-43" fmla="*/ 409575 w 1063625"/>
                <a:gd name="connsiteY1-44" fmla="*/ 831850 h 1647825"/>
                <a:gd name="connsiteX2-45" fmla="*/ 0 w 1063625"/>
                <a:gd name="connsiteY2-46" fmla="*/ 682625 h 1647825"/>
                <a:gd name="connsiteX3-47" fmla="*/ 390525 w 1063625"/>
                <a:gd name="connsiteY3-48" fmla="*/ 787400 h 1647825"/>
                <a:gd name="connsiteX4-49" fmla="*/ 292100 w 1063625"/>
                <a:gd name="connsiteY4-50" fmla="*/ 0 h 1647825"/>
                <a:gd name="connsiteX5-51" fmla="*/ 527050 w 1063625"/>
                <a:gd name="connsiteY5-52" fmla="*/ 1127125 h 1647825"/>
                <a:gd name="connsiteX6-53" fmla="*/ 1063625 w 1063625"/>
                <a:gd name="connsiteY6-54" fmla="*/ 669925 h 1647825"/>
                <a:gd name="connsiteX7-55" fmla="*/ 536575 w 1063625"/>
                <a:gd name="connsiteY7-56" fmla="*/ 1187450 h 1647825"/>
                <a:gd name="connsiteX8-57" fmla="*/ 476250 w 1063625"/>
                <a:gd name="connsiteY8-58" fmla="*/ 1647825 h 1647825"/>
                <a:gd name="connsiteX9-59" fmla="*/ 384175 w 1063625"/>
                <a:gd name="connsiteY9-60" fmla="*/ 1631950 h 1647825"/>
                <a:gd name="connsiteX0-61" fmla="*/ 384175 w 1063625"/>
                <a:gd name="connsiteY0-62" fmla="*/ 1631950 h 1647825"/>
                <a:gd name="connsiteX1-63" fmla="*/ 409575 w 1063625"/>
                <a:gd name="connsiteY1-64" fmla="*/ 831850 h 1647825"/>
                <a:gd name="connsiteX2-65" fmla="*/ 0 w 1063625"/>
                <a:gd name="connsiteY2-66" fmla="*/ 682625 h 1647825"/>
                <a:gd name="connsiteX3-67" fmla="*/ 390525 w 1063625"/>
                <a:gd name="connsiteY3-68" fmla="*/ 787400 h 1647825"/>
                <a:gd name="connsiteX4-69" fmla="*/ 292100 w 1063625"/>
                <a:gd name="connsiteY4-70" fmla="*/ 0 h 1647825"/>
                <a:gd name="connsiteX5-71" fmla="*/ 527050 w 1063625"/>
                <a:gd name="connsiteY5-72" fmla="*/ 1127125 h 1647825"/>
                <a:gd name="connsiteX6-73" fmla="*/ 1063625 w 1063625"/>
                <a:gd name="connsiteY6-74" fmla="*/ 669925 h 1647825"/>
                <a:gd name="connsiteX7-75" fmla="*/ 536575 w 1063625"/>
                <a:gd name="connsiteY7-76" fmla="*/ 1187450 h 1647825"/>
                <a:gd name="connsiteX8-77" fmla="*/ 476250 w 1063625"/>
                <a:gd name="connsiteY8-78" fmla="*/ 1647825 h 1647825"/>
                <a:gd name="connsiteX9-79" fmla="*/ 384175 w 1063625"/>
                <a:gd name="connsiteY9-80" fmla="*/ 1631950 h 1647825"/>
                <a:gd name="connsiteX0-81" fmla="*/ 384175 w 1063625"/>
                <a:gd name="connsiteY0-82" fmla="*/ 1631950 h 1647825"/>
                <a:gd name="connsiteX1-83" fmla="*/ 409575 w 1063625"/>
                <a:gd name="connsiteY1-84" fmla="*/ 831850 h 1647825"/>
                <a:gd name="connsiteX2-85" fmla="*/ 0 w 1063625"/>
                <a:gd name="connsiteY2-86" fmla="*/ 682625 h 1647825"/>
                <a:gd name="connsiteX3-87" fmla="*/ 390525 w 1063625"/>
                <a:gd name="connsiteY3-88" fmla="*/ 787400 h 1647825"/>
                <a:gd name="connsiteX4-89" fmla="*/ 292100 w 1063625"/>
                <a:gd name="connsiteY4-90" fmla="*/ 0 h 1647825"/>
                <a:gd name="connsiteX5-91" fmla="*/ 527050 w 1063625"/>
                <a:gd name="connsiteY5-92" fmla="*/ 1127125 h 1647825"/>
                <a:gd name="connsiteX6-93" fmla="*/ 1063625 w 1063625"/>
                <a:gd name="connsiteY6-94" fmla="*/ 669925 h 1647825"/>
                <a:gd name="connsiteX7-95" fmla="*/ 536575 w 1063625"/>
                <a:gd name="connsiteY7-96" fmla="*/ 1187450 h 1647825"/>
                <a:gd name="connsiteX8-97" fmla="*/ 476250 w 1063625"/>
                <a:gd name="connsiteY8-98" fmla="*/ 1647825 h 1647825"/>
                <a:gd name="connsiteX9-99" fmla="*/ 384175 w 1063625"/>
                <a:gd name="connsiteY9-100" fmla="*/ 1631950 h 1647825"/>
                <a:gd name="connsiteX0-101" fmla="*/ 384175 w 1063625"/>
                <a:gd name="connsiteY0-102" fmla="*/ 1631950 h 1647825"/>
                <a:gd name="connsiteX1-103" fmla="*/ 409575 w 1063625"/>
                <a:gd name="connsiteY1-104" fmla="*/ 831850 h 1647825"/>
                <a:gd name="connsiteX2-105" fmla="*/ 0 w 1063625"/>
                <a:gd name="connsiteY2-106" fmla="*/ 682625 h 1647825"/>
                <a:gd name="connsiteX3-107" fmla="*/ 390525 w 1063625"/>
                <a:gd name="connsiteY3-108" fmla="*/ 787400 h 1647825"/>
                <a:gd name="connsiteX4-109" fmla="*/ 292100 w 1063625"/>
                <a:gd name="connsiteY4-110" fmla="*/ 0 h 1647825"/>
                <a:gd name="connsiteX5-111" fmla="*/ 527050 w 1063625"/>
                <a:gd name="connsiteY5-112" fmla="*/ 1127125 h 1647825"/>
                <a:gd name="connsiteX6-113" fmla="*/ 1063625 w 1063625"/>
                <a:gd name="connsiteY6-114" fmla="*/ 669925 h 1647825"/>
                <a:gd name="connsiteX7-115" fmla="*/ 536575 w 1063625"/>
                <a:gd name="connsiteY7-116" fmla="*/ 1187450 h 1647825"/>
                <a:gd name="connsiteX8-117" fmla="*/ 476250 w 1063625"/>
                <a:gd name="connsiteY8-118" fmla="*/ 1647825 h 1647825"/>
                <a:gd name="connsiteX9-119" fmla="*/ 384175 w 1063625"/>
                <a:gd name="connsiteY9-120" fmla="*/ 1631950 h 1647825"/>
                <a:gd name="connsiteX0-121" fmla="*/ 384175 w 1063625"/>
                <a:gd name="connsiteY0-122" fmla="*/ 1631950 h 1647825"/>
                <a:gd name="connsiteX1-123" fmla="*/ 409575 w 1063625"/>
                <a:gd name="connsiteY1-124" fmla="*/ 831850 h 1647825"/>
                <a:gd name="connsiteX2-125" fmla="*/ 0 w 1063625"/>
                <a:gd name="connsiteY2-126" fmla="*/ 682625 h 1647825"/>
                <a:gd name="connsiteX3-127" fmla="*/ 390525 w 1063625"/>
                <a:gd name="connsiteY3-128" fmla="*/ 787400 h 1647825"/>
                <a:gd name="connsiteX4-129" fmla="*/ 292100 w 1063625"/>
                <a:gd name="connsiteY4-130" fmla="*/ 0 h 1647825"/>
                <a:gd name="connsiteX5-131" fmla="*/ 527050 w 1063625"/>
                <a:gd name="connsiteY5-132" fmla="*/ 1127125 h 1647825"/>
                <a:gd name="connsiteX6-133" fmla="*/ 1063625 w 1063625"/>
                <a:gd name="connsiteY6-134" fmla="*/ 669925 h 1647825"/>
                <a:gd name="connsiteX7-135" fmla="*/ 536575 w 1063625"/>
                <a:gd name="connsiteY7-136" fmla="*/ 1187450 h 1647825"/>
                <a:gd name="connsiteX8-137" fmla="*/ 476250 w 1063625"/>
                <a:gd name="connsiteY8-138" fmla="*/ 1647825 h 1647825"/>
                <a:gd name="connsiteX9-139" fmla="*/ 384175 w 1063625"/>
                <a:gd name="connsiteY9-140" fmla="*/ 1631950 h 1647825"/>
                <a:gd name="connsiteX0-141" fmla="*/ 384175 w 1063625"/>
                <a:gd name="connsiteY0-142" fmla="*/ 1631950 h 1647825"/>
                <a:gd name="connsiteX1-143" fmla="*/ 409575 w 1063625"/>
                <a:gd name="connsiteY1-144" fmla="*/ 831850 h 1647825"/>
                <a:gd name="connsiteX2-145" fmla="*/ 0 w 1063625"/>
                <a:gd name="connsiteY2-146" fmla="*/ 682625 h 1647825"/>
                <a:gd name="connsiteX3-147" fmla="*/ 390525 w 1063625"/>
                <a:gd name="connsiteY3-148" fmla="*/ 787400 h 1647825"/>
                <a:gd name="connsiteX4-149" fmla="*/ 292100 w 1063625"/>
                <a:gd name="connsiteY4-150" fmla="*/ 0 h 1647825"/>
                <a:gd name="connsiteX5-151" fmla="*/ 527050 w 1063625"/>
                <a:gd name="connsiteY5-152" fmla="*/ 1127125 h 1647825"/>
                <a:gd name="connsiteX6-153" fmla="*/ 1063625 w 1063625"/>
                <a:gd name="connsiteY6-154" fmla="*/ 669925 h 1647825"/>
                <a:gd name="connsiteX7-155" fmla="*/ 536575 w 1063625"/>
                <a:gd name="connsiteY7-156" fmla="*/ 1187450 h 1647825"/>
                <a:gd name="connsiteX8-157" fmla="*/ 476250 w 1063625"/>
                <a:gd name="connsiteY8-158" fmla="*/ 1647825 h 1647825"/>
                <a:gd name="connsiteX9-159" fmla="*/ 384175 w 1063625"/>
                <a:gd name="connsiteY9-160" fmla="*/ 1631950 h 1647825"/>
                <a:gd name="connsiteX0-161" fmla="*/ 384175 w 1063625"/>
                <a:gd name="connsiteY0-162" fmla="*/ 1631950 h 1647825"/>
                <a:gd name="connsiteX1-163" fmla="*/ 409575 w 1063625"/>
                <a:gd name="connsiteY1-164" fmla="*/ 831850 h 1647825"/>
                <a:gd name="connsiteX2-165" fmla="*/ 0 w 1063625"/>
                <a:gd name="connsiteY2-166" fmla="*/ 682625 h 1647825"/>
                <a:gd name="connsiteX3-167" fmla="*/ 390525 w 1063625"/>
                <a:gd name="connsiteY3-168" fmla="*/ 787400 h 1647825"/>
                <a:gd name="connsiteX4-169" fmla="*/ 292100 w 1063625"/>
                <a:gd name="connsiteY4-170" fmla="*/ 0 h 1647825"/>
                <a:gd name="connsiteX5-171" fmla="*/ 527050 w 1063625"/>
                <a:gd name="connsiteY5-172" fmla="*/ 1127125 h 1647825"/>
                <a:gd name="connsiteX6-173" fmla="*/ 1063625 w 1063625"/>
                <a:gd name="connsiteY6-174" fmla="*/ 669925 h 1647825"/>
                <a:gd name="connsiteX7-175" fmla="*/ 536575 w 1063625"/>
                <a:gd name="connsiteY7-176" fmla="*/ 1187450 h 1647825"/>
                <a:gd name="connsiteX8-177" fmla="*/ 476250 w 1063625"/>
                <a:gd name="connsiteY8-178" fmla="*/ 1647825 h 1647825"/>
                <a:gd name="connsiteX9-179" fmla="*/ 384175 w 1063625"/>
                <a:gd name="connsiteY9-180" fmla="*/ 1631950 h 1647825"/>
                <a:gd name="connsiteX0-181" fmla="*/ 384175 w 1063625"/>
                <a:gd name="connsiteY0-182" fmla="*/ 1631950 h 1647825"/>
                <a:gd name="connsiteX1-183" fmla="*/ 409575 w 1063625"/>
                <a:gd name="connsiteY1-184" fmla="*/ 831850 h 1647825"/>
                <a:gd name="connsiteX2-185" fmla="*/ 0 w 1063625"/>
                <a:gd name="connsiteY2-186" fmla="*/ 682625 h 1647825"/>
                <a:gd name="connsiteX3-187" fmla="*/ 390525 w 1063625"/>
                <a:gd name="connsiteY3-188" fmla="*/ 787400 h 1647825"/>
                <a:gd name="connsiteX4-189" fmla="*/ 292100 w 1063625"/>
                <a:gd name="connsiteY4-190" fmla="*/ 0 h 1647825"/>
                <a:gd name="connsiteX5-191" fmla="*/ 527050 w 1063625"/>
                <a:gd name="connsiteY5-192" fmla="*/ 1127125 h 1647825"/>
                <a:gd name="connsiteX6-193" fmla="*/ 1063625 w 1063625"/>
                <a:gd name="connsiteY6-194" fmla="*/ 669925 h 1647825"/>
                <a:gd name="connsiteX7-195" fmla="*/ 536575 w 1063625"/>
                <a:gd name="connsiteY7-196" fmla="*/ 1187450 h 1647825"/>
                <a:gd name="connsiteX8-197" fmla="*/ 476250 w 1063625"/>
                <a:gd name="connsiteY8-198" fmla="*/ 1647825 h 1647825"/>
                <a:gd name="connsiteX9-199" fmla="*/ 384175 w 1063625"/>
                <a:gd name="connsiteY9-200" fmla="*/ 1631950 h 1647825"/>
                <a:gd name="connsiteX0-201" fmla="*/ 384175 w 1063625"/>
                <a:gd name="connsiteY0-202" fmla="*/ 1631950 h 1647825"/>
                <a:gd name="connsiteX1-203" fmla="*/ 409575 w 1063625"/>
                <a:gd name="connsiteY1-204" fmla="*/ 831850 h 1647825"/>
                <a:gd name="connsiteX2-205" fmla="*/ 0 w 1063625"/>
                <a:gd name="connsiteY2-206" fmla="*/ 682625 h 1647825"/>
                <a:gd name="connsiteX3-207" fmla="*/ 390525 w 1063625"/>
                <a:gd name="connsiteY3-208" fmla="*/ 787400 h 1647825"/>
                <a:gd name="connsiteX4-209" fmla="*/ 292100 w 1063625"/>
                <a:gd name="connsiteY4-210" fmla="*/ 0 h 1647825"/>
                <a:gd name="connsiteX5-211" fmla="*/ 527050 w 1063625"/>
                <a:gd name="connsiteY5-212" fmla="*/ 1127125 h 1647825"/>
                <a:gd name="connsiteX6-213" fmla="*/ 1063625 w 1063625"/>
                <a:gd name="connsiteY6-214" fmla="*/ 669925 h 1647825"/>
                <a:gd name="connsiteX7-215" fmla="*/ 536575 w 1063625"/>
                <a:gd name="connsiteY7-216" fmla="*/ 1187450 h 1647825"/>
                <a:gd name="connsiteX8-217" fmla="*/ 476250 w 1063625"/>
                <a:gd name="connsiteY8-218" fmla="*/ 1647825 h 1647825"/>
                <a:gd name="connsiteX9-219" fmla="*/ 384175 w 1063625"/>
                <a:gd name="connsiteY9-220" fmla="*/ 1631950 h 1647825"/>
                <a:gd name="connsiteX0-221" fmla="*/ 384175 w 1063625"/>
                <a:gd name="connsiteY0-222" fmla="*/ 1631950 h 1647825"/>
                <a:gd name="connsiteX1-223" fmla="*/ 409575 w 1063625"/>
                <a:gd name="connsiteY1-224" fmla="*/ 831850 h 1647825"/>
                <a:gd name="connsiteX2-225" fmla="*/ 0 w 1063625"/>
                <a:gd name="connsiteY2-226" fmla="*/ 682625 h 1647825"/>
                <a:gd name="connsiteX3-227" fmla="*/ 390525 w 1063625"/>
                <a:gd name="connsiteY3-228" fmla="*/ 787400 h 1647825"/>
                <a:gd name="connsiteX4-229" fmla="*/ 292100 w 1063625"/>
                <a:gd name="connsiteY4-230" fmla="*/ 0 h 1647825"/>
                <a:gd name="connsiteX5-231" fmla="*/ 527050 w 1063625"/>
                <a:gd name="connsiteY5-232" fmla="*/ 1127125 h 1647825"/>
                <a:gd name="connsiteX6-233" fmla="*/ 1063625 w 1063625"/>
                <a:gd name="connsiteY6-234" fmla="*/ 669925 h 1647825"/>
                <a:gd name="connsiteX7-235" fmla="*/ 536575 w 1063625"/>
                <a:gd name="connsiteY7-236" fmla="*/ 1187450 h 1647825"/>
                <a:gd name="connsiteX8-237" fmla="*/ 476250 w 1063625"/>
                <a:gd name="connsiteY8-238" fmla="*/ 1647825 h 1647825"/>
                <a:gd name="connsiteX9-239" fmla="*/ 384175 w 1063625"/>
                <a:gd name="connsiteY9-240" fmla="*/ 1631950 h 1647825"/>
                <a:gd name="connsiteX0-241" fmla="*/ 384175 w 1063625"/>
                <a:gd name="connsiteY0-242" fmla="*/ 1631950 h 1647825"/>
                <a:gd name="connsiteX1-243" fmla="*/ 409575 w 1063625"/>
                <a:gd name="connsiteY1-244" fmla="*/ 831850 h 1647825"/>
                <a:gd name="connsiteX2-245" fmla="*/ 0 w 1063625"/>
                <a:gd name="connsiteY2-246" fmla="*/ 682625 h 1647825"/>
                <a:gd name="connsiteX3-247" fmla="*/ 390525 w 1063625"/>
                <a:gd name="connsiteY3-248" fmla="*/ 787400 h 1647825"/>
                <a:gd name="connsiteX4-249" fmla="*/ 292100 w 1063625"/>
                <a:gd name="connsiteY4-250" fmla="*/ 0 h 1647825"/>
                <a:gd name="connsiteX5-251" fmla="*/ 527050 w 1063625"/>
                <a:gd name="connsiteY5-252" fmla="*/ 1127125 h 1647825"/>
                <a:gd name="connsiteX6-253" fmla="*/ 1063625 w 1063625"/>
                <a:gd name="connsiteY6-254" fmla="*/ 669925 h 1647825"/>
                <a:gd name="connsiteX7-255" fmla="*/ 536575 w 1063625"/>
                <a:gd name="connsiteY7-256" fmla="*/ 1187450 h 1647825"/>
                <a:gd name="connsiteX8-257" fmla="*/ 476250 w 1063625"/>
                <a:gd name="connsiteY8-258" fmla="*/ 1647825 h 1647825"/>
                <a:gd name="connsiteX9-259" fmla="*/ 384175 w 1063625"/>
                <a:gd name="connsiteY9-260" fmla="*/ 1631950 h 1647825"/>
                <a:gd name="connsiteX0-261" fmla="*/ 384175 w 1063625"/>
                <a:gd name="connsiteY0-262" fmla="*/ 1631950 h 1647825"/>
                <a:gd name="connsiteX1-263" fmla="*/ 409575 w 1063625"/>
                <a:gd name="connsiteY1-264" fmla="*/ 831850 h 1647825"/>
                <a:gd name="connsiteX2-265" fmla="*/ 0 w 1063625"/>
                <a:gd name="connsiteY2-266" fmla="*/ 682625 h 1647825"/>
                <a:gd name="connsiteX3-267" fmla="*/ 390525 w 1063625"/>
                <a:gd name="connsiteY3-268" fmla="*/ 794543 h 1647825"/>
                <a:gd name="connsiteX4-269" fmla="*/ 292100 w 1063625"/>
                <a:gd name="connsiteY4-270" fmla="*/ 0 h 1647825"/>
                <a:gd name="connsiteX5-271" fmla="*/ 527050 w 1063625"/>
                <a:gd name="connsiteY5-272" fmla="*/ 1127125 h 1647825"/>
                <a:gd name="connsiteX6-273" fmla="*/ 1063625 w 1063625"/>
                <a:gd name="connsiteY6-274" fmla="*/ 669925 h 1647825"/>
                <a:gd name="connsiteX7-275" fmla="*/ 536575 w 1063625"/>
                <a:gd name="connsiteY7-276" fmla="*/ 1187450 h 1647825"/>
                <a:gd name="connsiteX8-277" fmla="*/ 476250 w 1063625"/>
                <a:gd name="connsiteY8-278" fmla="*/ 1647825 h 1647825"/>
                <a:gd name="connsiteX9-279" fmla="*/ 384175 w 1063625"/>
                <a:gd name="connsiteY9-280" fmla="*/ 1631950 h 1647825"/>
                <a:gd name="connsiteX0-281" fmla="*/ 384175 w 1063625"/>
                <a:gd name="connsiteY0-282" fmla="*/ 1631950 h 1647825"/>
                <a:gd name="connsiteX1-283" fmla="*/ 409575 w 1063625"/>
                <a:gd name="connsiteY1-284" fmla="*/ 831850 h 1647825"/>
                <a:gd name="connsiteX2-285" fmla="*/ 0 w 1063625"/>
                <a:gd name="connsiteY2-286" fmla="*/ 682625 h 1647825"/>
                <a:gd name="connsiteX3-287" fmla="*/ 390525 w 1063625"/>
                <a:gd name="connsiteY3-288" fmla="*/ 794543 h 1647825"/>
                <a:gd name="connsiteX4-289" fmla="*/ 292100 w 1063625"/>
                <a:gd name="connsiteY4-290" fmla="*/ 0 h 1647825"/>
                <a:gd name="connsiteX5-291" fmla="*/ 527050 w 1063625"/>
                <a:gd name="connsiteY5-292" fmla="*/ 1127125 h 1647825"/>
                <a:gd name="connsiteX6-293" fmla="*/ 1063625 w 1063625"/>
                <a:gd name="connsiteY6-294" fmla="*/ 669925 h 1647825"/>
                <a:gd name="connsiteX7-295" fmla="*/ 536575 w 1063625"/>
                <a:gd name="connsiteY7-296" fmla="*/ 1187450 h 1647825"/>
                <a:gd name="connsiteX8-297" fmla="*/ 476250 w 1063625"/>
                <a:gd name="connsiteY8-298" fmla="*/ 1647825 h 1647825"/>
                <a:gd name="connsiteX9-299" fmla="*/ 384175 w 1063625"/>
                <a:gd name="connsiteY9-300" fmla="*/ 1631950 h 1647825"/>
                <a:gd name="connsiteX0-301" fmla="*/ 384175 w 1063625"/>
                <a:gd name="connsiteY0-302" fmla="*/ 1631950 h 1647825"/>
                <a:gd name="connsiteX1-303" fmla="*/ 409575 w 1063625"/>
                <a:gd name="connsiteY1-304" fmla="*/ 831850 h 1647825"/>
                <a:gd name="connsiteX2-305" fmla="*/ 0 w 1063625"/>
                <a:gd name="connsiteY2-306" fmla="*/ 682625 h 1647825"/>
                <a:gd name="connsiteX3-307" fmla="*/ 390525 w 1063625"/>
                <a:gd name="connsiteY3-308" fmla="*/ 794543 h 1647825"/>
                <a:gd name="connsiteX4-309" fmla="*/ 292100 w 1063625"/>
                <a:gd name="connsiteY4-310" fmla="*/ 0 h 1647825"/>
                <a:gd name="connsiteX5-311" fmla="*/ 527050 w 1063625"/>
                <a:gd name="connsiteY5-312" fmla="*/ 1127125 h 1647825"/>
                <a:gd name="connsiteX6-313" fmla="*/ 1063625 w 1063625"/>
                <a:gd name="connsiteY6-314" fmla="*/ 669925 h 1647825"/>
                <a:gd name="connsiteX7-315" fmla="*/ 536575 w 1063625"/>
                <a:gd name="connsiteY7-316" fmla="*/ 1187450 h 1647825"/>
                <a:gd name="connsiteX8-317" fmla="*/ 476250 w 1063625"/>
                <a:gd name="connsiteY8-318" fmla="*/ 1647825 h 1647825"/>
                <a:gd name="connsiteX9-319" fmla="*/ 384175 w 1063625"/>
                <a:gd name="connsiteY9-320" fmla="*/ 1631950 h 1647825"/>
                <a:gd name="connsiteX0-321" fmla="*/ 384175 w 1063625"/>
                <a:gd name="connsiteY0-322" fmla="*/ 1631950 h 1647825"/>
                <a:gd name="connsiteX1-323" fmla="*/ 409575 w 1063625"/>
                <a:gd name="connsiteY1-324" fmla="*/ 831850 h 1647825"/>
                <a:gd name="connsiteX2-325" fmla="*/ 0 w 1063625"/>
                <a:gd name="connsiteY2-326" fmla="*/ 682625 h 1647825"/>
                <a:gd name="connsiteX3-327" fmla="*/ 390525 w 1063625"/>
                <a:gd name="connsiteY3-328" fmla="*/ 794543 h 1647825"/>
                <a:gd name="connsiteX4-329" fmla="*/ 292100 w 1063625"/>
                <a:gd name="connsiteY4-330" fmla="*/ 0 h 1647825"/>
                <a:gd name="connsiteX5-331" fmla="*/ 527050 w 1063625"/>
                <a:gd name="connsiteY5-332" fmla="*/ 1127125 h 1647825"/>
                <a:gd name="connsiteX6-333" fmla="*/ 1063625 w 1063625"/>
                <a:gd name="connsiteY6-334" fmla="*/ 669925 h 1647825"/>
                <a:gd name="connsiteX7-335" fmla="*/ 536575 w 1063625"/>
                <a:gd name="connsiteY7-336" fmla="*/ 1187450 h 1647825"/>
                <a:gd name="connsiteX8-337" fmla="*/ 476250 w 1063625"/>
                <a:gd name="connsiteY8-338" fmla="*/ 1647825 h 1647825"/>
                <a:gd name="connsiteX9-339" fmla="*/ 384175 w 1063625"/>
                <a:gd name="connsiteY9-340" fmla="*/ 1631950 h 1647825"/>
                <a:gd name="connsiteX0-341" fmla="*/ 384175 w 1063625"/>
                <a:gd name="connsiteY0-342" fmla="*/ 1631950 h 1647825"/>
                <a:gd name="connsiteX1-343" fmla="*/ 409575 w 1063625"/>
                <a:gd name="connsiteY1-344" fmla="*/ 831850 h 1647825"/>
                <a:gd name="connsiteX2-345" fmla="*/ 0 w 1063625"/>
                <a:gd name="connsiteY2-346" fmla="*/ 682625 h 1647825"/>
                <a:gd name="connsiteX3-347" fmla="*/ 390525 w 1063625"/>
                <a:gd name="connsiteY3-348" fmla="*/ 794543 h 1647825"/>
                <a:gd name="connsiteX4-349" fmla="*/ 292100 w 1063625"/>
                <a:gd name="connsiteY4-350" fmla="*/ 0 h 1647825"/>
                <a:gd name="connsiteX5-351" fmla="*/ 527050 w 1063625"/>
                <a:gd name="connsiteY5-352" fmla="*/ 1127125 h 1647825"/>
                <a:gd name="connsiteX6-353" fmla="*/ 1063625 w 1063625"/>
                <a:gd name="connsiteY6-354" fmla="*/ 669925 h 1647825"/>
                <a:gd name="connsiteX7-355" fmla="*/ 536575 w 1063625"/>
                <a:gd name="connsiteY7-356" fmla="*/ 1187450 h 1647825"/>
                <a:gd name="connsiteX8-357" fmla="*/ 476250 w 1063625"/>
                <a:gd name="connsiteY8-358" fmla="*/ 1647825 h 1647825"/>
                <a:gd name="connsiteX9-359" fmla="*/ 384175 w 1063625"/>
                <a:gd name="connsiteY9-360" fmla="*/ 1631950 h 1647825"/>
                <a:gd name="connsiteX0-361" fmla="*/ 384175 w 1063625"/>
                <a:gd name="connsiteY0-362" fmla="*/ 1631950 h 1647825"/>
                <a:gd name="connsiteX1-363" fmla="*/ 409575 w 1063625"/>
                <a:gd name="connsiteY1-364" fmla="*/ 831850 h 1647825"/>
                <a:gd name="connsiteX2-365" fmla="*/ 0 w 1063625"/>
                <a:gd name="connsiteY2-366" fmla="*/ 682625 h 1647825"/>
                <a:gd name="connsiteX3-367" fmla="*/ 390525 w 1063625"/>
                <a:gd name="connsiteY3-368" fmla="*/ 794543 h 1647825"/>
                <a:gd name="connsiteX4-369" fmla="*/ 292100 w 1063625"/>
                <a:gd name="connsiteY4-370" fmla="*/ 0 h 1647825"/>
                <a:gd name="connsiteX5-371" fmla="*/ 527050 w 1063625"/>
                <a:gd name="connsiteY5-372" fmla="*/ 1127125 h 1647825"/>
                <a:gd name="connsiteX6-373" fmla="*/ 1063625 w 1063625"/>
                <a:gd name="connsiteY6-374" fmla="*/ 669925 h 1647825"/>
                <a:gd name="connsiteX7-375" fmla="*/ 536575 w 1063625"/>
                <a:gd name="connsiteY7-376" fmla="*/ 1187450 h 1647825"/>
                <a:gd name="connsiteX8-377" fmla="*/ 476250 w 1063625"/>
                <a:gd name="connsiteY8-378" fmla="*/ 1647825 h 1647825"/>
                <a:gd name="connsiteX9-379" fmla="*/ 384175 w 1063625"/>
                <a:gd name="connsiteY9-380" fmla="*/ 1631950 h 1647825"/>
                <a:gd name="connsiteX0-381" fmla="*/ 384175 w 1063625"/>
                <a:gd name="connsiteY0-382" fmla="*/ 1631950 h 1647825"/>
                <a:gd name="connsiteX1-383" fmla="*/ 409575 w 1063625"/>
                <a:gd name="connsiteY1-384" fmla="*/ 831850 h 1647825"/>
                <a:gd name="connsiteX2-385" fmla="*/ 0 w 1063625"/>
                <a:gd name="connsiteY2-386" fmla="*/ 682625 h 1647825"/>
                <a:gd name="connsiteX3-387" fmla="*/ 390525 w 1063625"/>
                <a:gd name="connsiteY3-388" fmla="*/ 794543 h 1647825"/>
                <a:gd name="connsiteX4-389" fmla="*/ 292100 w 1063625"/>
                <a:gd name="connsiteY4-390" fmla="*/ 0 h 1647825"/>
                <a:gd name="connsiteX5-391" fmla="*/ 527050 w 1063625"/>
                <a:gd name="connsiteY5-392" fmla="*/ 1127125 h 1647825"/>
                <a:gd name="connsiteX6-393" fmla="*/ 1063625 w 1063625"/>
                <a:gd name="connsiteY6-394" fmla="*/ 669925 h 1647825"/>
                <a:gd name="connsiteX7-395" fmla="*/ 536575 w 1063625"/>
                <a:gd name="connsiteY7-396" fmla="*/ 1187450 h 1647825"/>
                <a:gd name="connsiteX8-397" fmla="*/ 476250 w 1063625"/>
                <a:gd name="connsiteY8-398" fmla="*/ 1647825 h 1647825"/>
                <a:gd name="connsiteX9-399" fmla="*/ 384175 w 1063625"/>
                <a:gd name="connsiteY9-400" fmla="*/ 1631950 h 1647825"/>
                <a:gd name="connsiteX0-401" fmla="*/ 384175 w 1063625"/>
                <a:gd name="connsiteY0-402" fmla="*/ 1631950 h 1647825"/>
                <a:gd name="connsiteX1-403" fmla="*/ 409575 w 1063625"/>
                <a:gd name="connsiteY1-404" fmla="*/ 831850 h 1647825"/>
                <a:gd name="connsiteX2-405" fmla="*/ 0 w 1063625"/>
                <a:gd name="connsiteY2-406" fmla="*/ 682625 h 1647825"/>
                <a:gd name="connsiteX3-407" fmla="*/ 390525 w 1063625"/>
                <a:gd name="connsiteY3-408" fmla="*/ 794543 h 1647825"/>
                <a:gd name="connsiteX4-409" fmla="*/ 292100 w 1063625"/>
                <a:gd name="connsiteY4-410" fmla="*/ 0 h 1647825"/>
                <a:gd name="connsiteX5-411" fmla="*/ 527050 w 1063625"/>
                <a:gd name="connsiteY5-412" fmla="*/ 1127125 h 1647825"/>
                <a:gd name="connsiteX6-413" fmla="*/ 1063625 w 1063625"/>
                <a:gd name="connsiteY6-414" fmla="*/ 669925 h 1647825"/>
                <a:gd name="connsiteX7-415" fmla="*/ 536575 w 1063625"/>
                <a:gd name="connsiteY7-416" fmla="*/ 1187450 h 1647825"/>
                <a:gd name="connsiteX8-417" fmla="*/ 476250 w 1063625"/>
                <a:gd name="connsiteY8-418" fmla="*/ 1647825 h 1647825"/>
                <a:gd name="connsiteX9-419" fmla="*/ 384175 w 1063625"/>
                <a:gd name="connsiteY9-420" fmla="*/ 1631950 h 1647825"/>
                <a:gd name="connsiteX0-421" fmla="*/ 384175 w 1063625"/>
                <a:gd name="connsiteY0-422" fmla="*/ 1631950 h 1647825"/>
                <a:gd name="connsiteX1-423" fmla="*/ 409575 w 1063625"/>
                <a:gd name="connsiteY1-424" fmla="*/ 831850 h 1647825"/>
                <a:gd name="connsiteX2-425" fmla="*/ 0 w 1063625"/>
                <a:gd name="connsiteY2-426" fmla="*/ 682625 h 1647825"/>
                <a:gd name="connsiteX3-427" fmla="*/ 390525 w 1063625"/>
                <a:gd name="connsiteY3-428" fmla="*/ 794543 h 1647825"/>
                <a:gd name="connsiteX4-429" fmla="*/ 292100 w 1063625"/>
                <a:gd name="connsiteY4-430" fmla="*/ 0 h 1647825"/>
                <a:gd name="connsiteX5-431" fmla="*/ 527050 w 1063625"/>
                <a:gd name="connsiteY5-432" fmla="*/ 1127125 h 1647825"/>
                <a:gd name="connsiteX6-433" fmla="*/ 1063625 w 1063625"/>
                <a:gd name="connsiteY6-434" fmla="*/ 669925 h 1647825"/>
                <a:gd name="connsiteX7-435" fmla="*/ 536575 w 1063625"/>
                <a:gd name="connsiteY7-436" fmla="*/ 1187450 h 1647825"/>
                <a:gd name="connsiteX8-437" fmla="*/ 476250 w 1063625"/>
                <a:gd name="connsiteY8-438" fmla="*/ 1647825 h 1647825"/>
                <a:gd name="connsiteX9-439" fmla="*/ 384175 w 1063625"/>
                <a:gd name="connsiteY9-440" fmla="*/ 1631950 h 1647825"/>
                <a:gd name="connsiteX0-441" fmla="*/ 384175 w 1063625"/>
                <a:gd name="connsiteY0-442" fmla="*/ 1631950 h 1647825"/>
                <a:gd name="connsiteX1-443" fmla="*/ 409575 w 1063625"/>
                <a:gd name="connsiteY1-444" fmla="*/ 831850 h 1647825"/>
                <a:gd name="connsiteX2-445" fmla="*/ 0 w 1063625"/>
                <a:gd name="connsiteY2-446" fmla="*/ 682625 h 1647825"/>
                <a:gd name="connsiteX3-447" fmla="*/ 390525 w 1063625"/>
                <a:gd name="connsiteY3-448" fmla="*/ 794543 h 1647825"/>
                <a:gd name="connsiteX4-449" fmla="*/ 292100 w 1063625"/>
                <a:gd name="connsiteY4-450" fmla="*/ 0 h 1647825"/>
                <a:gd name="connsiteX5-451" fmla="*/ 527050 w 1063625"/>
                <a:gd name="connsiteY5-452" fmla="*/ 1127125 h 1647825"/>
                <a:gd name="connsiteX6-453" fmla="*/ 1063625 w 1063625"/>
                <a:gd name="connsiteY6-454" fmla="*/ 669925 h 1647825"/>
                <a:gd name="connsiteX7-455" fmla="*/ 536575 w 1063625"/>
                <a:gd name="connsiteY7-456" fmla="*/ 1187450 h 1647825"/>
                <a:gd name="connsiteX8-457" fmla="*/ 476250 w 1063625"/>
                <a:gd name="connsiteY8-458" fmla="*/ 1647825 h 1647825"/>
                <a:gd name="connsiteX9-459" fmla="*/ 384175 w 1063625"/>
                <a:gd name="connsiteY9-460" fmla="*/ 1631950 h 1647825"/>
                <a:gd name="connsiteX0-461" fmla="*/ 384175 w 1063625"/>
                <a:gd name="connsiteY0-462" fmla="*/ 1631950 h 1647825"/>
                <a:gd name="connsiteX1-463" fmla="*/ 409575 w 1063625"/>
                <a:gd name="connsiteY1-464" fmla="*/ 831850 h 1647825"/>
                <a:gd name="connsiteX2-465" fmla="*/ 0 w 1063625"/>
                <a:gd name="connsiteY2-466" fmla="*/ 682625 h 1647825"/>
                <a:gd name="connsiteX3-467" fmla="*/ 390525 w 1063625"/>
                <a:gd name="connsiteY3-468" fmla="*/ 794543 h 1647825"/>
                <a:gd name="connsiteX4-469" fmla="*/ 292100 w 1063625"/>
                <a:gd name="connsiteY4-470" fmla="*/ 0 h 1647825"/>
                <a:gd name="connsiteX5-471" fmla="*/ 527050 w 1063625"/>
                <a:gd name="connsiteY5-472" fmla="*/ 1127125 h 1647825"/>
                <a:gd name="connsiteX6-473" fmla="*/ 1063625 w 1063625"/>
                <a:gd name="connsiteY6-474" fmla="*/ 669925 h 1647825"/>
                <a:gd name="connsiteX7-475" fmla="*/ 536575 w 1063625"/>
                <a:gd name="connsiteY7-476" fmla="*/ 1187450 h 1647825"/>
                <a:gd name="connsiteX8-477" fmla="*/ 476250 w 1063625"/>
                <a:gd name="connsiteY8-478" fmla="*/ 1647825 h 1647825"/>
                <a:gd name="connsiteX9-479" fmla="*/ 384175 w 1063625"/>
                <a:gd name="connsiteY9-480" fmla="*/ 1631950 h 1647825"/>
                <a:gd name="connsiteX0-481" fmla="*/ 384175 w 1063625"/>
                <a:gd name="connsiteY0-482" fmla="*/ 1631950 h 1647825"/>
                <a:gd name="connsiteX1-483" fmla="*/ 409575 w 1063625"/>
                <a:gd name="connsiteY1-484" fmla="*/ 831850 h 1647825"/>
                <a:gd name="connsiteX2-485" fmla="*/ 0 w 1063625"/>
                <a:gd name="connsiteY2-486" fmla="*/ 682625 h 1647825"/>
                <a:gd name="connsiteX3-487" fmla="*/ 390525 w 1063625"/>
                <a:gd name="connsiteY3-488" fmla="*/ 794543 h 1647825"/>
                <a:gd name="connsiteX4-489" fmla="*/ 292100 w 1063625"/>
                <a:gd name="connsiteY4-490" fmla="*/ 0 h 1647825"/>
                <a:gd name="connsiteX5-491" fmla="*/ 527050 w 1063625"/>
                <a:gd name="connsiteY5-492" fmla="*/ 1127125 h 1647825"/>
                <a:gd name="connsiteX6-493" fmla="*/ 1063625 w 1063625"/>
                <a:gd name="connsiteY6-494" fmla="*/ 669925 h 1647825"/>
                <a:gd name="connsiteX7-495" fmla="*/ 536575 w 1063625"/>
                <a:gd name="connsiteY7-496" fmla="*/ 1187450 h 1647825"/>
                <a:gd name="connsiteX8-497" fmla="*/ 476250 w 1063625"/>
                <a:gd name="connsiteY8-498" fmla="*/ 1647825 h 1647825"/>
                <a:gd name="connsiteX9-499" fmla="*/ 384175 w 1063625"/>
                <a:gd name="connsiteY9-500" fmla="*/ 1631950 h 1647825"/>
                <a:gd name="connsiteX0-501" fmla="*/ 384175 w 1063625"/>
                <a:gd name="connsiteY0-502" fmla="*/ 1631950 h 1647825"/>
                <a:gd name="connsiteX1-503" fmla="*/ 409575 w 1063625"/>
                <a:gd name="connsiteY1-504" fmla="*/ 831850 h 1647825"/>
                <a:gd name="connsiteX2-505" fmla="*/ 0 w 1063625"/>
                <a:gd name="connsiteY2-506" fmla="*/ 682625 h 1647825"/>
                <a:gd name="connsiteX3-507" fmla="*/ 390525 w 1063625"/>
                <a:gd name="connsiteY3-508" fmla="*/ 794543 h 1647825"/>
                <a:gd name="connsiteX4-509" fmla="*/ 292100 w 1063625"/>
                <a:gd name="connsiteY4-510" fmla="*/ 0 h 1647825"/>
                <a:gd name="connsiteX5-511" fmla="*/ 527050 w 1063625"/>
                <a:gd name="connsiteY5-512" fmla="*/ 1127125 h 1647825"/>
                <a:gd name="connsiteX6-513" fmla="*/ 1063625 w 1063625"/>
                <a:gd name="connsiteY6-514" fmla="*/ 669925 h 1647825"/>
                <a:gd name="connsiteX7-515" fmla="*/ 536575 w 1063625"/>
                <a:gd name="connsiteY7-516" fmla="*/ 1187450 h 1647825"/>
                <a:gd name="connsiteX8-517" fmla="*/ 476250 w 1063625"/>
                <a:gd name="connsiteY8-518" fmla="*/ 1647825 h 1647825"/>
                <a:gd name="connsiteX9-519" fmla="*/ 384175 w 1063625"/>
                <a:gd name="connsiteY9-520" fmla="*/ 1631950 h 1647825"/>
                <a:gd name="connsiteX0-521" fmla="*/ 384175 w 1063625"/>
                <a:gd name="connsiteY0-522" fmla="*/ 1631950 h 1647825"/>
                <a:gd name="connsiteX1-523" fmla="*/ 409575 w 1063625"/>
                <a:gd name="connsiteY1-524" fmla="*/ 831850 h 1647825"/>
                <a:gd name="connsiteX2-525" fmla="*/ 0 w 1063625"/>
                <a:gd name="connsiteY2-526" fmla="*/ 682625 h 1647825"/>
                <a:gd name="connsiteX3-527" fmla="*/ 390525 w 1063625"/>
                <a:gd name="connsiteY3-528" fmla="*/ 794543 h 1647825"/>
                <a:gd name="connsiteX4-529" fmla="*/ 292100 w 1063625"/>
                <a:gd name="connsiteY4-530" fmla="*/ 0 h 1647825"/>
                <a:gd name="connsiteX5-531" fmla="*/ 527050 w 1063625"/>
                <a:gd name="connsiteY5-532" fmla="*/ 1127125 h 1647825"/>
                <a:gd name="connsiteX6-533" fmla="*/ 1063625 w 1063625"/>
                <a:gd name="connsiteY6-534" fmla="*/ 669925 h 1647825"/>
                <a:gd name="connsiteX7-535" fmla="*/ 536575 w 1063625"/>
                <a:gd name="connsiteY7-536" fmla="*/ 1187450 h 1647825"/>
                <a:gd name="connsiteX8-537" fmla="*/ 476250 w 1063625"/>
                <a:gd name="connsiteY8-538" fmla="*/ 1647825 h 1647825"/>
                <a:gd name="connsiteX9-539" fmla="*/ 384175 w 1063625"/>
                <a:gd name="connsiteY9-540" fmla="*/ 1631950 h 1647825"/>
                <a:gd name="connsiteX0-541" fmla="*/ 384175 w 1063625"/>
                <a:gd name="connsiteY0-542" fmla="*/ 1631950 h 1647825"/>
                <a:gd name="connsiteX1-543" fmla="*/ 409575 w 1063625"/>
                <a:gd name="connsiteY1-544" fmla="*/ 831850 h 1647825"/>
                <a:gd name="connsiteX2-545" fmla="*/ 0 w 1063625"/>
                <a:gd name="connsiteY2-546" fmla="*/ 682625 h 1647825"/>
                <a:gd name="connsiteX3-547" fmla="*/ 390525 w 1063625"/>
                <a:gd name="connsiteY3-548" fmla="*/ 794543 h 1647825"/>
                <a:gd name="connsiteX4-549" fmla="*/ 292100 w 1063625"/>
                <a:gd name="connsiteY4-550" fmla="*/ 0 h 1647825"/>
                <a:gd name="connsiteX5-551" fmla="*/ 527050 w 1063625"/>
                <a:gd name="connsiteY5-552" fmla="*/ 1127125 h 1647825"/>
                <a:gd name="connsiteX6-553" fmla="*/ 1063625 w 1063625"/>
                <a:gd name="connsiteY6-554" fmla="*/ 669925 h 1647825"/>
                <a:gd name="connsiteX7-555" fmla="*/ 536575 w 1063625"/>
                <a:gd name="connsiteY7-556" fmla="*/ 1187450 h 1647825"/>
                <a:gd name="connsiteX8-557" fmla="*/ 476250 w 1063625"/>
                <a:gd name="connsiteY8-558" fmla="*/ 1647825 h 1647825"/>
                <a:gd name="connsiteX9-559" fmla="*/ 384175 w 1063625"/>
                <a:gd name="connsiteY9-560" fmla="*/ 1631950 h 1647825"/>
                <a:gd name="connsiteX0-561" fmla="*/ 384175 w 1063625"/>
                <a:gd name="connsiteY0-562" fmla="*/ 1631950 h 1647825"/>
                <a:gd name="connsiteX1-563" fmla="*/ 409575 w 1063625"/>
                <a:gd name="connsiteY1-564" fmla="*/ 831850 h 1647825"/>
                <a:gd name="connsiteX2-565" fmla="*/ 0 w 1063625"/>
                <a:gd name="connsiteY2-566" fmla="*/ 682625 h 1647825"/>
                <a:gd name="connsiteX3-567" fmla="*/ 390525 w 1063625"/>
                <a:gd name="connsiteY3-568" fmla="*/ 794543 h 1647825"/>
                <a:gd name="connsiteX4-569" fmla="*/ 292100 w 1063625"/>
                <a:gd name="connsiteY4-570" fmla="*/ 0 h 1647825"/>
                <a:gd name="connsiteX5-571" fmla="*/ 527050 w 1063625"/>
                <a:gd name="connsiteY5-572" fmla="*/ 1127125 h 1647825"/>
                <a:gd name="connsiteX6-573" fmla="*/ 1063625 w 1063625"/>
                <a:gd name="connsiteY6-574" fmla="*/ 669925 h 1647825"/>
                <a:gd name="connsiteX7-575" fmla="*/ 536575 w 1063625"/>
                <a:gd name="connsiteY7-576" fmla="*/ 1187450 h 1647825"/>
                <a:gd name="connsiteX8-577" fmla="*/ 476250 w 1063625"/>
                <a:gd name="connsiteY8-578" fmla="*/ 1647825 h 1647825"/>
                <a:gd name="connsiteX9-579" fmla="*/ 384175 w 1063625"/>
                <a:gd name="connsiteY9-580" fmla="*/ 1631950 h 1647825"/>
                <a:gd name="connsiteX0-581" fmla="*/ 384175 w 1063625"/>
                <a:gd name="connsiteY0-582" fmla="*/ 1631950 h 1647825"/>
                <a:gd name="connsiteX1-583" fmla="*/ 409575 w 1063625"/>
                <a:gd name="connsiteY1-584" fmla="*/ 831850 h 1647825"/>
                <a:gd name="connsiteX2-585" fmla="*/ 0 w 1063625"/>
                <a:gd name="connsiteY2-586" fmla="*/ 682625 h 1647825"/>
                <a:gd name="connsiteX3-587" fmla="*/ 390525 w 1063625"/>
                <a:gd name="connsiteY3-588" fmla="*/ 794543 h 1647825"/>
                <a:gd name="connsiteX4-589" fmla="*/ 292100 w 1063625"/>
                <a:gd name="connsiteY4-590" fmla="*/ 0 h 1647825"/>
                <a:gd name="connsiteX5-591" fmla="*/ 527050 w 1063625"/>
                <a:gd name="connsiteY5-592" fmla="*/ 1127125 h 1647825"/>
                <a:gd name="connsiteX6-593" fmla="*/ 1063625 w 1063625"/>
                <a:gd name="connsiteY6-594" fmla="*/ 669925 h 1647825"/>
                <a:gd name="connsiteX7-595" fmla="*/ 536575 w 1063625"/>
                <a:gd name="connsiteY7-596" fmla="*/ 1187450 h 1647825"/>
                <a:gd name="connsiteX8-597" fmla="*/ 476250 w 1063625"/>
                <a:gd name="connsiteY8-598" fmla="*/ 1647825 h 1647825"/>
                <a:gd name="connsiteX9-599" fmla="*/ 384175 w 1063625"/>
                <a:gd name="connsiteY9-600" fmla="*/ 1631950 h 1647825"/>
                <a:gd name="connsiteX0-601" fmla="*/ 384175 w 1063625"/>
                <a:gd name="connsiteY0-602" fmla="*/ 1631950 h 1647825"/>
                <a:gd name="connsiteX1-603" fmla="*/ 409575 w 1063625"/>
                <a:gd name="connsiteY1-604" fmla="*/ 831850 h 1647825"/>
                <a:gd name="connsiteX2-605" fmla="*/ 0 w 1063625"/>
                <a:gd name="connsiteY2-606" fmla="*/ 682625 h 1647825"/>
                <a:gd name="connsiteX3-607" fmla="*/ 390525 w 1063625"/>
                <a:gd name="connsiteY3-608" fmla="*/ 794543 h 1647825"/>
                <a:gd name="connsiteX4-609" fmla="*/ 292100 w 1063625"/>
                <a:gd name="connsiteY4-610" fmla="*/ 0 h 1647825"/>
                <a:gd name="connsiteX5-611" fmla="*/ 527050 w 1063625"/>
                <a:gd name="connsiteY5-612" fmla="*/ 1127125 h 1647825"/>
                <a:gd name="connsiteX6-613" fmla="*/ 1063625 w 1063625"/>
                <a:gd name="connsiteY6-614" fmla="*/ 669925 h 1647825"/>
                <a:gd name="connsiteX7-615" fmla="*/ 536575 w 1063625"/>
                <a:gd name="connsiteY7-616" fmla="*/ 1187450 h 1647825"/>
                <a:gd name="connsiteX8-617" fmla="*/ 476250 w 1063625"/>
                <a:gd name="connsiteY8-618" fmla="*/ 1647825 h 1647825"/>
                <a:gd name="connsiteX9-619" fmla="*/ 384175 w 1063625"/>
                <a:gd name="connsiteY9-620" fmla="*/ 1631950 h 1647825"/>
                <a:gd name="connsiteX0-621" fmla="*/ 384175 w 1063625"/>
                <a:gd name="connsiteY0-622" fmla="*/ 1631950 h 1647825"/>
                <a:gd name="connsiteX1-623" fmla="*/ 409575 w 1063625"/>
                <a:gd name="connsiteY1-624" fmla="*/ 831850 h 1647825"/>
                <a:gd name="connsiteX2-625" fmla="*/ 0 w 1063625"/>
                <a:gd name="connsiteY2-626" fmla="*/ 682625 h 1647825"/>
                <a:gd name="connsiteX3-627" fmla="*/ 390525 w 1063625"/>
                <a:gd name="connsiteY3-628" fmla="*/ 794543 h 1647825"/>
                <a:gd name="connsiteX4-629" fmla="*/ 292100 w 1063625"/>
                <a:gd name="connsiteY4-630" fmla="*/ 0 h 1647825"/>
                <a:gd name="connsiteX5-631" fmla="*/ 527050 w 1063625"/>
                <a:gd name="connsiteY5-632" fmla="*/ 1127125 h 1647825"/>
                <a:gd name="connsiteX6-633" fmla="*/ 1063625 w 1063625"/>
                <a:gd name="connsiteY6-634" fmla="*/ 669925 h 1647825"/>
                <a:gd name="connsiteX7-635" fmla="*/ 536575 w 1063625"/>
                <a:gd name="connsiteY7-636" fmla="*/ 1187450 h 1647825"/>
                <a:gd name="connsiteX8-637" fmla="*/ 476250 w 1063625"/>
                <a:gd name="connsiteY8-638" fmla="*/ 1647825 h 1647825"/>
                <a:gd name="connsiteX9-639" fmla="*/ 384175 w 1063625"/>
                <a:gd name="connsiteY9-640" fmla="*/ 1631950 h 1647825"/>
              </a:gdLst>
              <a:ahLst/>
              <a:cxnLst>
                <a:cxn ang="0">
                  <a:pos x="connsiteX0-621" y="connsiteY0-622"/>
                </a:cxn>
                <a:cxn ang="0">
                  <a:pos x="connsiteX1-623" y="connsiteY1-624"/>
                </a:cxn>
                <a:cxn ang="0">
                  <a:pos x="connsiteX2-625" y="connsiteY2-626"/>
                </a:cxn>
                <a:cxn ang="0">
                  <a:pos x="connsiteX3-627" y="connsiteY3-628"/>
                </a:cxn>
                <a:cxn ang="0">
                  <a:pos x="connsiteX4-629" y="connsiteY4-630"/>
                </a:cxn>
                <a:cxn ang="0">
                  <a:pos x="connsiteX5-631" y="connsiteY5-632"/>
                </a:cxn>
                <a:cxn ang="0">
                  <a:pos x="connsiteX6-633" y="connsiteY6-634"/>
                </a:cxn>
                <a:cxn ang="0">
                  <a:pos x="connsiteX7-635" y="connsiteY7-636"/>
                </a:cxn>
                <a:cxn ang="0">
                  <a:pos x="connsiteX8-637" y="connsiteY8-638"/>
                </a:cxn>
                <a:cxn ang="0">
                  <a:pos x="connsiteX9-639" y="connsiteY9-640"/>
                </a:cxn>
              </a:cxnLst>
              <a:rect l="l" t="t" r="r" b="b"/>
              <a:pathLst>
                <a:path w="1063625" h="1647825">
                  <a:moveTo>
                    <a:pt x="384175" y="1631950"/>
                  </a:moveTo>
                  <a:cubicBezTo>
                    <a:pt x="602192" y="1296194"/>
                    <a:pt x="453495" y="1046163"/>
                    <a:pt x="409575" y="831850"/>
                  </a:cubicBezTo>
                  <a:cubicBezTo>
                    <a:pt x="184150" y="823383"/>
                    <a:pt x="111125" y="767292"/>
                    <a:pt x="0" y="682625"/>
                  </a:cubicBezTo>
                  <a:cubicBezTo>
                    <a:pt x="174625" y="774700"/>
                    <a:pt x="273050" y="797718"/>
                    <a:pt x="390525" y="794543"/>
                  </a:cubicBezTo>
                  <a:cubicBezTo>
                    <a:pt x="300567" y="601926"/>
                    <a:pt x="159808" y="350573"/>
                    <a:pt x="292100" y="0"/>
                  </a:cubicBezTo>
                  <a:cubicBezTo>
                    <a:pt x="148167" y="509058"/>
                    <a:pt x="470958" y="732367"/>
                    <a:pt x="527050" y="1127125"/>
                  </a:cubicBezTo>
                  <a:cubicBezTo>
                    <a:pt x="734483" y="903288"/>
                    <a:pt x="932393" y="969962"/>
                    <a:pt x="1063625" y="669925"/>
                  </a:cubicBezTo>
                  <a:cubicBezTo>
                    <a:pt x="1011767" y="932920"/>
                    <a:pt x="624153" y="1012560"/>
                    <a:pt x="536575" y="1187450"/>
                  </a:cubicBezTo>
                  <a:cubicBezTo>
                    <a:pt x="580761" y="1359958"/>
                    <a:pt x="513027" y="1515798"/>
                    <a:pt x="476250" y="1647825"/>
                  </a:cubicBezTo>
                  <a:lnTo>
                    <a:pt x="384175" y="1631950"/>
                  </a:lnTo>
                  <a:close/>
                </a:path>
              </a:pathLst>
            </a:custGeom>
            <a:solidFill>
              <a:schemeClr val="accent2">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32" name="组合 31"/>
          <p:cNvGrpSpPr/>
          <p:nvPr/>
        </p:nvGrpSpPr>
        <p:grpSpPr>
          <a:xfrm>
            <a:off x="5337194" y="2031765"/>
            <a:ext cx="5780737" cy="1004022"/>
            <a:chOff x="5337194" y="2031765"/>
            <a:chExt cx="5780737" cy="1004022"/>
          </a:xfrm>
        </p:grpSpPr>
        <p:sp>
          <p:nvSpPr>
            <p:cNvPr id="19" name="椭圆 18"/>
            <p:cNvSpPr>
              <a:spLocks noChangeAspect="1"/>
            </p:cNvSpPr>
            <p:nvPr/>
          </p:nvSpPr>
          <p:spPr>
            <a:xfrm>
              <a:off x="5337194" y="2148747"/>
              <a:ext cx="501571" cy="501571"/>
            </a:xfrm>
            <a:prstGeom prst="ellipse">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solidFill>
                    <a:schemeClr val="bg1"/>
                  </a:solidFill>
                </a:rPr>
                <a:t>A</a:t>
              </a:r>
              <a:endParaRPr lang="zh-CN" altLang="en-US" sz="2400" b="1" dirty="0">
                <a:solidFill>
                  <a:schemeClr val="bg1"/>
                </a:solidFill>
              </a:endParaRPr>
            </a:p>
          </p:txBody>
        </p:sp>
        <p:sp>
          <p:nvSpPr>
            <p:cNvPr id="22" name="文本框 8"/>
            <p:cNvSpPr txBox="1"/>
            <p:nvPr/>
          </p:nvSpPr>
          <p:spPr>
            <a:xfrm>
              <a:off x="5890565" y="2031765"/>
              <a:ext cx="3033601" cy="49911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50000"/>
                </a:lnSpc>
                <a:defRPr/>
              </a:pPr>
              <a:r>
                <a:rPr lang="zh-CN" altLang="en-US" sz="2000" b="1" dirty="0">
                  <a:solidFill>
                    <a:srgbClr val="8EC83E"/>
                  </a:solidFill>
                  <a:latin typeface="Arial" panose="020B0604020202020204"/>
                </a:rPr>
                <a:t>家庭环境</a:t>
              </a:r>
            </a:p>
          </p:txBody>
        </p:sp>
        <p:sp>
          <p:nvSpPr>
            <p:cNvPr id="23" name="矩形 22"/>
            <p:cNvSpPr/>
            <p:nvPr/>
          </p:nvSpPr>
          <p:spPr>
            <a:xfrm>
              <a:off x="5890564" y="2463323"/>
              <a:ext cx="5227367" cy="572464"/>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rPr>
                <a:t>10</a:t>
              </a:r>
              <a:r>
                <a:rPr lang="zh-CN" altLang="en-US" sz="1200" dirty="0">
                  <a:solidFill>
                    <a:schemeClr val="tx1">
                      <a:lumMod val="75000"/>
                      <a:lumOff val="25000"/>
                    </a:schemeClr>
                  </a:solidFill>
                </a:rPr>
                <a:t>号字，</a:t>
              </a:r>
              <a:r>
                <a:rPr lang="en-US" altLang="zh-CN" sz="1200" dirty="0">
                  <a:solidFill>
                    <a:schemeClr val="tx1">
                      <a:lumMod val="75000"/>
                      <a:lumOff val="25000"/>
                    </a:schemeClr>
                  </a:solidFill>
                </a:rPr>
                <a:t>1.3</a:t>
              </a:r>
              <a:r>
                <a:rPr lang="zh-CN" altLang="en-US" sz="1200" dirty="0">
                  <a:solidFill>
                    <a:schemeClr val="tx1">
                      <a:lumMod val="75000"/>
                      <a:lumOff val="25000"/>
                    </a:schemeClr>
                  </a:solidFill>
                </a:rPr>
                <a:t>倍字间距。</a:t>
              </a:r>
            </a:p>
          </p:txBody>
        </p:sp>
      </p:grpSp>
      <p:grpSp>
        <p:nvGrpSpPr>
          <p:cNvPr id="34" name="组合 33"/>
          <p:cNvGrpSpPr/>
          <p:nvPr/>
        </p:nvGrpSpPr>
        <p:grpSpPr>
          <a:xfrm>
            <a:off x="5337194" y="3048009"/>
            <a:ext cx="5780738" cy="1004022"/>
            <a:chOff x="5337194" y="3048009"/>
            <a:chExt cx="5780738" cy="1004022"/>
          </a:xfrm>
        </p:grpSpPr>
        <p:sp>
          <p:nvSpPr>
            <p:cNvPr id="20" name="椭圆 19"/>
            <p:cNvSpPr>
              <a:spLocks noChangeAspect="1"/>
            </p:cNvSpPr>
            <p:nvPr/>
          </p:nvSpPr>
          <p:spPr>
            <a:xfrm>
              <a:off x="5337194" y="3103542"/>
              <a:ext cx="501571" cy="501571"/>
            </a:xfrm>
            <a:prstGeom prst="ellipse">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solidFill>
                    <a:schemeClr val="bg1"/>
                  </a:solidFill>
                </a:rPr>
                <a:t>B</a:t>
              </a:r>
              <a:endParaRPr lang="zh-CN" altLang="en-US" sz="2400" b="1" dirty="0">
                <a:solidFill>
                  <a:schemeClr val="bg1"/>
                </a:solidFill>
              </a:endParaRPr>
            </a:p>
          </p:txBody>
        </p:sp>
        <p:sp>
          <p:nvSpPr>
            <p:cNvPr id="24" name="文本框 8"/>
            <p:cNvSpPr txBox="1"/>
            <p:nvPr/>
          </p:nvSpPr>
          <p:spPr>
            <a:xfrm>
              <a:off x="5890566" y="3048009"/>
              <a:ext cx="3033601"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50000"/>
                </a:lnSpc>
                <a:defRPr/>
              </a:pPr>
              <a:r>
                <a:rPr lang="zh-CN" altLang="en-US" sz="2000" b="1" dirty="0">
                  <a:solidFill>
                    <a:srgbClr val="30B9EC"/>
                  </a:solidFill>
                  <a:latin typeface="Arial" panose="020B0604020202020204"/>
                </a:rPr>
                <a:t>学校环境</a:t>
              </a:r>
            </a:p>
          </p:txBody>
        </p:sp>
        <p:sp>
          <p:nvSpPr>
            <p:cNvPr id="25" name="矩形 24"/>
            <p:cNvSpPr/>
            <p:nvPr/>
          </p:nvSpPr>
          <p:spPr>
            <a:xfrm>
              <a:off x="5890565" y="3479567"/>
              <a:ext cx="5227367" cy="572464"/>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rPr>
                <a:t>10</a:t>
              </a:r>
              <a:r>
                <a:rPr lang="zh-CN" altLang="en-US" sz="1200" dirty="0">
                  <a:solidFill>
                    <a:schemeClr val="tx1">
                      <a:lumMod val="75000"/>
                      <a:lumOff val="25000"/>
                    </a:schemeClr>
                  </a:solidFill>
                </a:rPr>
                <a:t>号字，</a:t>
              </a:r>
              <a:r>
                <a:rPr lang="en-US" altLang="zh-CN" sz="1200" dirty="0">
                  <a:solidFill>
                    <a:schemeClr val="tx1">
                      <a:lumMod val="75000"/>
                      <a:lumOff val="25000"/>
                    </a:schemeClr>
                  </a:solidFill>
                </a:rPr>
                <a:t>1.3</a:t>
              </a:r>
              <a:r>
                <a:rPr lang="zh-CN" altLang="en-US" sz="1200" dirty="0">
                  <a:solidFill>
                    <a:schemeClr val="tx1">
                      <a:lumMod val="75000"/>
                      <a:lumOff val="25000"/>
                    </a:schemeClr>
                  </a:solidFill>
                </a:rPr>
                <a:t>倍字间距。</a:t>
              </a:r>
            </a:p>
          </p:txBody>
        </p:sp>
      </p:grpSp>
      <p:grpSp>
        <p:nvGrpSpPr>
          <p:cNvPr id="35" name="组合 34"/>
          <p:cNvGrpSpPr/>
          <p:nvPr/>
        </p:nvGrpSpPr>
        <p:grpSpPr>
          <a:xfrm>
            <a:off x="5337194" y="3984098"/>
            <a:ext cx="5780740" cy="1004022"/>
            <a:chOff x="5337194" y="3984098"/>
            <a:chExt cx="5780740" cy="1004022"/>
          </a:xfrm>
        </p:grpSpPr>
        <p:sp>
          <p:nvSpPr>
            <p:cNvPr id="21" name="椭圆 20"/>
            <p:cNvSpPr>
              <a:spLocks noChangeAspect="1"/>
            </p:cNvSpPr>
            <p:nvPr/>
          </p:nvSpPr>
          <p:spPr>
            <a:xfrm>
              <a:off x="5337194" y="4058337"/>
              <a:ext cx="501571" cy="50157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solidFill>
                    <a:schemeClr val="bg1"/>
                  </a:solidFill>
                </a:rPr>
                <a:t>C</a:t>
              </a:r>
              <a:endParaRPr lang="zh-CN" altLang="en-US" sz="2400" b="1" dirty="0">
                <a:solidFill>
                  <a:schemeClr val="bg1"/>
                </a:solidFill>
              </a:endParaRPr>
            </a:p>
          </p:txBody>
        </p:sp>
        <p:sp>
          <p:nvSpPr>
            <p:cNvPr id="26" name="文本框 8"/>
            <p:cNvSpPr txBox="1"/>
            <p:nvPr/>
          </p:nvSpPr>
          <p:spPr>
            <a:xfrm>
              <a:off x="5890568" y="3984098"/>
              <a:ext cx="3033601"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50000"/>
                </a:lnSpc>
                <a:defRPr/>
              </a:pPr>
              <a:r>
                <a:rPr lang="zh-CN" altLang="en-US" sz="2000" b="1" dirty="0">
                  <a:solidFill>
                    <a:srgbClr val="FFC000"/>
                  </a:solidFill>
                  <a:latin typeface="Arial" panose="020B0604020202020204"/>
                </a:rPr>
                <a:t>社会环境</a:t>
              </a:r>
            </a:p>
          </p:txBody>
        </p:sp>
        <p:sp>
          <p:nvSpPr>
            <p:cNvPr id="27" name="矩形 26"/>
            <p:cNvSpPr/>
            <p:nvPr/>
          </p:nvSpPr>
          <p:spPr>
            <a:xfrm>
              <a:off x="5890567" y="4415656"/>
              <a:ext cx="5227367" cy="572464"/>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rPr>
                <a:t>10</a:t>
              </a:r>
              <a:r>
                <a:rPr lang="zh-CN" altLang="en-US" sz="1200" dirty="0">
                  <a:solidFill>
                    <a:schemeClr val="tx1">
                      <a:lumMod val="75000"/>
                      <a:lumOff val="25000"/>
                    </a:schemeClr>
                  </a:solidFill>
                </a:rPr>
                <a:t>号字，</a:t>
              </a:r>
              <a:r>
                <a:rPr lang="en-US" altLang="zh-CN" sz="1200" dirty="0">
                  <a:solidFill>
                    <a:schemeClr val="tx1">
                      <a:lumMod val="75000"/>
                      <a:lumOff val="25000"/>
                    </a:schemeClr>
                  </a:solidFill>
                </a:rPr>
                <a:t>1.3</a:t>
              </a:r>
              <a:r>
                <a:rPr lang="zh-CN" altLang="en-US" sz="1200" dirty="0">
                  <a:solidFill>
                    <a:schemeClr val="tx1">
                      <a:lumMod val="75000"/>
                      <a:lumOff val="25000"/>
                    </a:schemeClr>
                  </a:solidFill>
                </a:rPr>
                <a:t>倍字间距。</a:t>
              </a:r>
            </a:p>
          </p:txBody>
        </p:sp>
      </p:grpSp>
      <p:grpSp>
        <p:nvGrpSpPr>
          <p:cNvPr id="36" name="组合 35"/>
          <p:cNvGrpSpPr/>
          <p:nvPr/>
        </p:nvGrpSpPr>
        <p:grpSpPr>
          <a:xfrm>
            <a:off x="5337194" y="4911956"/>
            <a:ext cx="5780740" cy="1004022"/>
            <a:chOff x="5337194" y="4911956"/>
            <a:chExt cx="5780740" cy="1004022"/>
          </a:xfrm>
        </p:grpSpPr>
        <p:sp>
          <p:nvSpPr>
            <p:cNvPr id="28" name="椭圆 27"/>
            <p:cNvSpPr>
              <a:spLocks noChangeAspect="1"/>
            </p:cNvSpPr>
            <p:nvPr/>
          </p:nvSpPr>
          <p:spPr>
            <a:xfrm>
              <a:off x="5337194" y="4986194"/>
              <a:ext cx="501571" cy="501571"/>
            </a:xfrm>
            <a:prstGeom prst="ellipse">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solidFill>
                    <a:schemeClr val="bg1"/>
                  </a:solidFill>
                </a:rPr>
                <a:t>D</a:t>
              </a:r>
              <a:endParaRPr lang="zh-CN" altLang="en-US" sz="2400" b="1" dirty="0">
                <a:solidFill>
                  <a:schemeClr val="bg1"/>
                </a:solidFill>
              </a:endParaRPr>
            </a:p>
          </p:txBody>
        </p:sp>
        <p:sp>
          <p:nvSpPr>
            <p:cNvPr id="29" name="文本框 8"/>
            <p:cNvSpPr txBox="1"/>
            <p:nvPr/>
          </p:nvSpPr>
          <p:spPr>
            <a:xfrm>
              <a:off x="5890568" y="4911956"/>
              <a:ext cx="3033601"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50000"/>
                </a:lnSpc>
                <a:defRPr/>
              </a:pPr>
              <a:r>
                <a:rPr lang="zh-CN" altLang="en-US" sz="2000" b="1" dirty="0">
                  <a:solidFill>
                    <a:srgbClr val="ED5D6E"/>
                  </a:solidFill>
                  <a:latin typeface="Arial" panose="020B0604020202020204"/>
                </a:rPr>
                <a:t>职业环境</a:t>
              </a:r>
            </a:p>
          </p:txBody>
        </p:sp>
        <p:sp>
          <p:nvSpPr>
            <p:cNvPr id="30" name="矩形 29"/>
            <p:cNvSpPr/>
            <p:nvPr/>
          </p:nvSpPr>
          <p:spPr>
            <a:xfrm>
              <a:off x="5890567" y="5343514"/>
              <a:ext cx="5227367" cy="572464"/>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rPr>
                <a:t>10</a:t>
              </a:r>
              <a:r>
                <a:rPr lang="zh-CN" altLang="en-US" sz="1200" dirty="0">
                  <a:solidFill>
                    <a:schemeClr val="tx1">
                      <a:lumMod val="75000"/>
                      <a:lumOff val="25000"/>
                    </a:schemeClr>
                  </a:solidFill>
                </a:rPr>
                <a:t>号字，</a:t>
              </a:r>
              <a:r>
                <a:rPr lang="en-US" altLang="zh-CN" sz="1200" dirty="0">
                  <a:solidFill>
                    <a:schemeClr val="tx1">
                      <a:lumMod val="75000"/>
                      <a:lumOff val="25000"/>
                    </a:schemeClr>
                  </a:solidFill>
                </a:rPr>
                <a:t>1.3</a:t>
              </a:r>
              <a:r>
                <a:rPr lang="zh-CN" altLang="en-US" sz="1200" dirty="0">
                  <a:solidFill>
                    <a:schemeClr val="tx1">
                      <a:lumMod val="75000"/>
                      <a:lumOff val="25000"/>
                    </a:schemeClr>
                  </a:solidFill>
                </a:rPr>
                <a:t>倍字间距。</a:t>
              </a:r>
            </a:p>
          </p:txBody>
        </p:sp>
      </p:grpSp>
      <p:sp>
        <p:nvSpPr>
          <p:cNvPr id="33" name="文本框 10"/>
          <p:cNvSpPr txBox="1"/>
          <p:nvPr/>
        </p:nvSpPr>
        <p:spPr>
          <a:xfrm>
            <a:off x="5337195" y="669496"/>
            <a:ext cx="6155390" cy="861774"/>
          </a:xfrm>
          <a:prstGeom prst="rect">
            <a:avLst/>
          </a:prstGeom>
          <a:noFill/>
        </p:spPr>
        <p:txBody>
          <a:bodyPr wrap="square" rtlCol="0">
            <a:spAutoFit/>
          </a:bodyPr>
          <a:lstStyle/>
          <a:p>
            <a:r>
              <a:rPr lang="zh-CN" altLang="en-US" sz="5000" b="1" dirty="0">
                <a:solidFill>
                  <a:schemeClr val="tx1">
                    <a:lumMod val="75000"/>
                    <a:lumOff val="25000"/>
                  </a:schemeClr>
                </a:solidFill>
                <a:latin typeface="微软雅黑" panose="020B0503020204020204" charset="-122"/>
                <a:ea typeface="微软雅黑" panose="020B0503020204020204" charset="-122"/>
              </a:rPr>
              <a:t>环境分析</a:t>
            </a:r>
          </a:p>
        </p:txBody>
      </p:sp>
      <p:sp>
        <p:nvSpPr>
          <p:cNvPr id="3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vortex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14:presetBounceEnd="52000">
                                      <p:stCondLst>
                                        <p:cond delay="250"/>
                                      </p:stCondLst>
                                      <p:childTnLst>
                                        <p:set>
                                          <p:cBhvr>
                                            <p:cTn id="11" dur="1" fill="hold">
                                              <p:stCondLst>
                                                <p:cond delay="0"/>
                                              </p:stCondLst>
                                            </p:cTn>
                                            <p:tgtEl>
                                              <p:spTgt spid="33"/>
                                            </p:tgtEl>
                                            <p:attrNameLst>
                                              <p:attrName>style.visibility</p:attrName>
                                            </p:attrNameLst>
                                          </p:cBhvr>
                                          <p:to>
                                            <p:strVal val="visible"/>
                                          </p:to>
                                        </p:set>
                                        <p:anim calcmode="lin" valueType="num" p14:bounceEnd="52000">
                                          <p:cBhvr additive="base">
                                            <p:cTn id="12" dur="500" fill="hold"/>
                                            <p:tgtEl>
                                              <p:spTgt spid="33"/>
                                            </p:tgtEl>
                                            <p:attrNameLst>
                                              <p:attrName>ppt_x</p:attrName>
                                            </p:attrNameLst>
                                          </p:cBhvr>
                                          <p:tavLst>
                                            <p:tav tm="0">
                                              <p:val>
                                                <p:strVal val="1+#ppt_w/2"/>
                                              </p:val>
                                            </p:tav>
                                            <p:tav tm="100000">
                                              <p:val>
                                                <p:strVal val="#ppt_x"/>
                                              </p:val>
                                            </p:tav>
                                          </p:tavLst>
                                        </p:anim>
                                        <p:anim calcmode="lin" valueType="num" p14:bounceEnd="52000">
                                          <p:cBhvr additive="base">
                                            <p:cTn id="13" dur="500" fill="hold"/>
                                            <p:tgtEl>
                                              <p:spTgt spid="33"/>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14:presetBounceEnd="52000">
                                      <p:stCondLst>
                                        <p:cond delay="750"/>
                                      </p:stCondLst>
                                      <p:childTnLst>
                                        <p:set>
                                          <p:cBhvr>
                                            <p:cTn id="15" dur="1" fill="hold">
                                              <p:stCondLst>
                                                <p:cond delay="0"/>
                                              </p:stCondLst>
                                            </p:cTn>
                                            <p:tgtEl>
                                              <p:spTgt spid="32"/>
                                            </p:tgtEl>
                                            <p:attrNameLst>
                                              <p:attrName>style.visibility</p:attrName>
                                            </p:attrNameLst>
                                          </p:cBhvr>
                                          <p:to>
                                            <p:strVal val="visible"/>
                                          </p:to>
                                        </p:set>
                                        <p:anim calcmode="lin" valueType="num" p14:bounceEnd="52000">
                                          <p:cBhvr additive="base">
                                            <p:cTn id="16" dur="500" fill="hold"/>
                                            <p:tgtEl>
                                              <p:spTgt spid="32"/>
                                            </p:tgtEl>
                                            <p:attrNameLst>
                                              <p:attrName>ppt_x</p:attrName>
                                            </p:attrNameLst>
                                          </p:cBhvr>
                                          <p:tavLst>
                                            <p:tav tm="0">
                                              <p:val>
                                                <p:strVal val="1+#ppt_w/2"/>
                                              </p:val>
                                            </p:tav>
                                            <p:tav tm="100000">
                                              <p:val>
                                                <p:strVal val="#ppt_x"/>
                                              </p:val>
                                            </p:tav>
                                          </p:tavLst>
                                        </p:anim>
                                        <p:anim calcmode="lin" valueType="num" p14:bounceEnd="52000">
                                          <p:cBhvr additive="base">
                                            <p:cTn id="17" dur="500" fill="hold"/>
                                            <p:tgtEl>
                                              <p:spTgt spid="32"/>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14:presetBounceEnd="52000">
                                      <p:stCondLst>
                                        <p:cond delay="1000"/>
                                      </p:stCondLst>
                                      <p:childTnLst>
                                        <p:set>
                                          <p:cBhvr>
                                            <p:cTn id="19" dur="1" fill="hold">
                                              <p:stCondLst>
                                                <p:cond delay="0"/>
                                              </p:stCondLst>
                                            </p:cTn>
                                            <p:tgtEl>
                                              <p:spTgt spid="34"/>
                                            </p:tgtEl>
                                            <p:attrNameLst>
                                              <p:attrName>style.visibility</p:attrName>
                                            </p:attrNameLst>
                                          </p:cBhvr>
                                          <p:to>
                                            <p:strVal val="visible"/>
                                          </p:to>
                                        </p:set>
                                        <p:anim calcmode="lin" valueType="num" p14:bounceEnd="52000">
                                          <p:cBhvr additive="base">
                                            <p:cTn id="20" dur="500" fill="hold"/>
                                            <p:tgtEl>
                                              <p:spTgt spid="34"/>
                                            </p:tgtEl>
                                            <p:attrNameLst>
                                              <p:attrName>ppt_x</p:attrName>
                                            </p:attrNameLst>
                                          </p:cBhvr>
                                          <p:tavLst>
                                            <p:tav tm="0">
                                              <p:val>
                                                <p:strVal val="1+#ppt_w/2"/>
                                              </p:val>
                                            </p:tav>
                                            <p:tav tm="100000">
                                              <p:val>
                                                <p:strVal val="#ppt_x"/>
                                              </p:val>
                                            </p:tav>
                                          </p:tavLst>
                                        </p:anim>
                                        <p:anim calcmode="lin" valueType="num" p14:bounceEnd="52000">
                                          <p:cBhvr additive="base">
                                            <p:cTn id="21" dur="500" fill="hold"/>
                                            <p:tgtEl>
                                              <p:spTgt spid="34"/>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14:presetBounceEnd="52000">
                                      <p:stCondLst>
                                        <p:cond delay="1250"/>
                                      </p:stCondLst>
                                      <p:childTnLst>
                                        <p:set>
                                          <p:cBhvr>
                                            <p:cTn id="23" dur="1" fill="hold">
                                              <p:stCondLst>
                                                <p:cond delay="0"/>
                                              </p:stCondLst>
                                            </p:cTn>
                                            <p:tgtEl>
                                              <p:spTgt spid="35"/>
                                            </p:tgtEl>
                                            <p:attrNameLst>
                                              <p:attrName>style.visibility</p:attrName>
                                            </p:attrNameLst>
                                          </p:cBhvr>
                                          <p:to>
                                            <p:strVal val="visible"/>
                                          </p:to>
                                        </p:set>
                                        <p:anim calcmode="lin" valueType="num" p14:bounceEnd="52000">
                                          <p:cBhvr additive="base">
                                            <p:cTn id="24" dur="500" fill="hold"/>
                                            <p:tgtEl>
                                              <p:spTgt spid="35"/>
                                            </p:tgtEl>
                                            <p:attrNameLst>
                                              <p:attrName>ppt_x</p:attrName>
                                            </p:attrNameLst>
                                          </p:cBhvr>
                                          <p:tavLst>
                                            <p:tav tm="0">
                                              <p:val>
                                                <p:strVal val="1+#ppt_w/2"/>
                                              </p:val>
                                            </p:tav>
                                            <p:tav tm="100000">
                                              <p:val>
                                                <p:strVal val="#ppt_x"/>
                                              </p:val>
                                            </p:tav>
                                          </p:tavLst>
                                        </p:anim>
                                        <p:anim calcmode="lin" valueType="num" p14:bounceEnd="52000">
                                          <p:cBhvr additive="base">
                                            <p:cTn id="25" dur="500" fill="hold"/>
                                            <p:tgtEl>
                                              <p:spTgt spid="35"/>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52000">
                                      <p:stCondLst>
                                        <p:cond delay="1500"/>
                                      </p:stCondLst>
                                      <p:childTnLst>
                                        <p:set>
                                          <p:cBhvr>
                                            <p:cTn id="27" dur="1" fill="hold">
                                              <p:stCondLst>
                                                <p:cond delay="0"/>
                                              </p:stCondLst>
                                            </p:cTn>
                                            <p:tgtEl>
                                              <p:spTgt spid="36"/>
                                            </p:tgtEl>
                                            <p:attrNameLst>
                                              <p:attrName>style.visibility</p:attrName>
                                            </p:attrNameLst>
                                          </p:cBhvr>
                                          <p:to>
                                            <p:strVal val="visible"/>
                                          </p:to>
                                        </p:set>
                                        <p:anim calcmode="lin" valueType="num" p14:bounceEnd="52000">
                                          <p:cBhvr additive="base">
                                            <p:cTn id="28" dur="500" fill="hold"/>
                                            <p:tgtEl>
                                              <p:spTgt spid="36"/>
                                            </p:tgtEl>
                                            <p:attrNameLst>
                                              <p:attrName>ppt_x</p:attrName>
                                            </p:attrNameLst>
                                          </p:cBhvr>
                                          <p:tavLst>
                                            <p:tav tm="0">
                                              <p:val>
                                                <p:strVal val="1+#ppt_w/2"/>
                                              </p:val>
                                            </p:tav>
                                            <p:tav tm="100000">
                                              <p:val>
                                                <p:strVal val="#ppt_x"/>
                                              </p:val>
                                            </p:tav>
                                          </p:tavLst>
                                        </p:anim>
                                        <p:anim calcmode="lin" valueType="num" p14:bounceEnd="52000">
                                          <p:cBhvr additive="base">
                                            <p:cTn id="29" dur="500" fill="hold"/>
                                            <p:tgtEl>
                                              <p:spTgt spid="36"/>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stCondLst>
                                        <p:cond delay="25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fill="hold"/>
                                            <p:tgtEl>
                                              <p:spTgt spid="33"/>
                                            </p:tgtEl>
                                            <p:attrNameLst>
                                              <p:attrName>ppt_x</p:attrName>
                                            </p:attrNameLst>
                                          </p:cBhvr>
                                          <p:tavLst>
                                            <p:tav tm="0">
                                              <p:val>
                                                <p:strVal val="1+#ppt_w/2"/>
                                              </p:val>
                                            </p:tav>
                                            <p:tav tm="100000">
                                              <p:val>
                                                <p:strVal val="#ppt_x"/>
                                              </p:val>
                                            </p:tav>
                                          </p:tavLst>
                                        </p:anim>
                                        <p:anim calcmode="lin" valueType="num">
                                          <p:cBhvr additive="base">
                                            <p:cTn id="13" dur="500" fill="hold"/>
                                            <p:tgtEl>
                                              <p:spTgt spid="33"/>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75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500" fill="hold"/>
                                            <p:tgtEl>
                                              <p:spTgt spid="32"/>
                                            </p:tgtEl>
                                            <p:attrNameLst>
                                              <p:attrName>ppt_x</p:attrName>
                                            </p:attrNameLst>
                                          </p:cBhvr>
                                          <p:tavLst>
                                            <p:tav tm="0">
                                              <p:val>
                                                <p:strVal val="1+#ppt_w/2"/>
                                              </p:val>
                                            </p:tav>
                                            <p:tav tm="100000">
                                              <p:val>
                                                <p:strVal val="#ppt_x"/>
                                              </p:val>
                                            </p:tav>
                                          </p:tavLst>
                                        </p:anim>
                                        <p:anim calcmode="lin" valueType="num">
                                          <p:cBhvr additive="base">
                                            <p:cTn id="17" dur="500" fill="hold"/>
                                            <p:tgtEl>
                                              <p:spTgt spid="32"/>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100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1+#ppt_w/2"/>
                                              </p:val>
                                            </p:tav>
                                            <p:tav tm="100000">
                                              <p:val>
                                                <p:strVal val="#ppt_x"/>
                                              </p:val>
                                            </p:tav>
                                          </p:tavLst>
                                        </p:anim>
                                        <p:anim calcmode="lin" valueType="num">
                                          <p:cBhvr additive="base">
                                            <p:cTn id="21" dur="500" fill="hold"/>
                                            <p:tgtEl>
                                              <p:spTgt spid="34"/>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125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fill="hold"/>
                                            <p:tgtEl>
                                              <p:spTgt spid="35"/>
                                            </p:tgtEl>
                                            <p:attrNameLst>
                                              <p:attrName>ppt_x</p:attrName>
                                            </p:attrNameLst>
                                          </p:cBhvr>
                                          <p:tavLst>
                                            <p:tav tm="0">
                                              <p:val>
                                                <p:strVal val="1+#ppt_w/2"/>
                                              </p:val>
                                            </p:tav>
                                            <p:tav tm="100000">
                                              <p:val>
                                                <p:strVal val="#ppt_x"/>
                                              </p:val>
                                            </p:tav>
                                          </p:tavLst>
                                        </p:anim>
                                        <p:anim calcmode="lin" valueType="num">
                                          <p:cBhvr additive="base">
                                            <p:cTn id="25" dur="500" fill="hold"/>
                                            <p:tgtEl>
                                              <p:spTgt spid="35"/>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150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fill="hold"/>
                                            <p:tgtEl>
                                              <p:spTgt spid="36"/>
                                            </p:tgtEl>
                                            <p:attrNameLst>
                                              <p:attrName>ppt_x</p:attrName>
                                            </p:attrNameLst>
                                          </p:cBhvr>
                                          <p:tavLst>
                                            <p:tav tm="0">
                                              <p:val>
                                                <p:strVal val="1+#ppt_w/2"/>
                                              </p:val>
                                            </p:tav>
                                            <p:tav tm="100000">
                                              <p:val>
                                                <p:strVal val="#ppt_x"/>
                                              </p:val>
                                            </p:tav>
                                          </p:tavLst>
                                        </p:anim>
                                        <p:anim calcmode="lin" valueType="num">
                                          <p:cBhvr additive="base">
                                            <p:cTn id="29" dur="500" fill="hold"/>
                                            <p:tgtEl>
                                              <p:spTgt spid="36"/>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7"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884506" y="1941325"/>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8EC83E"/>
          </a:soli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642833" tIns="507887" rIns="642833" bIns="507887" numCol="1" spcCol="1270" anchor="ctr" anchorCtr="0">
            <a:noAutofit/>
          </a:bodyPr>
          <a:lstStyle/>
          <a:p>
            <a:pPr algn="ctr" defTabSz="1421765">
              <a:spcBef>
                <a:spcPct val="0"/>
              </a:spcBef>
            </a:pPr>
            <a:r>
              <a:rPr lang="zh-CN" altLang="en-US" sz="5000" dirty="0" smtClean="0">
                <a:solidFill>
                  <a:schemeClr val="bg1"/>
                </a:solidFill>
              </a:rPr>
              <a:t>家庭</a:t>
            </a:r>
            <a:endParaRPr lang="en-US" altLang="zh-CN" sz="5000" dirty="0" smtClean="0">
              <a:solidFill>
                <a:schemeClr val="bg1"/>
              </a:solidFill>
            </a:endParaRPr>
          </a:p>
          <a:p>
            <a:pPr algn="ctr" defTabSz="1421765">
              <a:spcBef>
                <a:spcPct val="0"/>
              </a:spcBef>
            </a:pPr>
            <a:r>
              <a:rPr lang="zh-CN" altLang="en-US" sz="5000" dirty="0" smtClean="0">
                <a:solidFill>
                  <a:schemeClr val="bg1"/>
                </a:solidFill>
              </a:rPr>
              <a:t>经济</a:t>
            </a:r>
            <a:endParaRPr lang="zh-CN" altLang="en-US" sz="5000" dirty="0">
              <a:solidFill>
                <a:schemeClr val="bg1"/>
              </a:solidFill>
            </a:endParaRPr>
          </a:p>
        </p:txBody>
      </p:sp>
      <p:sp>
        <p:nvSpPr>
          <p:cNvPr id="3" name="任意多边形 2"/>
          <p:cNvSpPr/>
          <p:nvPr/>
        </p:nvSpPr>
        <p:spPr>
          <a:xfrm>
            <a:off x="3436955" y="1941325"/>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30B9EC"/>
          </a:soli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642833" tIns="507887" rIns="642833" bIns="507887" numCol="1" spcCol="1270" anchor="ctr" anchorCtr="0">
            <a:noAutofit/>
          </a:bodyPr>
          <a:lstStyle/>
          <a:p>
            <a:pPr algn="ctr" defTabSz="1421765">
              <a:spcBef>
                <a:spcPct val="0"/>
              </a:spcBef>
            </a:pPr>
            <a:r>
              <a:rPr lang="zh-CN" altLang="en-US" sz="5000" dirty="0" smtClean="0">
                <a:solidFill>
                  <a:schemeClr val="bg1"/>
                </a:solidFill>
              </a:rPr>
              <a:t>家庭</a:t>
            </a:r>
            <a:endParaRPr lang="en-US" altLang="zh-CN" sz="5000" dirty="0" smtClean="0">
              <a:solidFill>
                <a:schemeClr val="bg1"/>
              </a:solidFill>
            </a:endParaRPr>
          </a:p>
          <a:p>
            <a:pPr algn="ctr" defTabSz="1421765">
              <a:spcBef>
                <a:spcPct val="0"/>
              </a:spcBef>
            </a:pPr>
            <a:r>
              <a:rPr lang="zh-CN" altLang="en-US" sz="5000" dirty="0" smtClean="0">
                <a:solidFill>
                  <a:schemeClr val="bg1"/>
                </a:solidFill>
              </a:rPr>
              <a:t>影响</a:t>
            </a:r>
            <a:endParaRPr lang="zh-CN" altLang="en-US" sz="5000" dirty="0">
              <a:solidFill>
                <a:schemeClr val="bg1"/>
              </a:solidFill>
            </a:endParaRPr>
          </a:p>
        </p:txBody>
      </p:sp>
      <p:sp>
        <p:nvSpPr>
          <p:cNvPr id="4" name="任意多边形 3"/>
          <p:cNvSpPr/>
          <p:nvPr/>
        </p:nvSpPr>
        <p:spPr>
          <a:xfrm>
            <a:off x="5989403" y="1941325"/>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FFC000"/>
          </a:soli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642833" tIns="507887" rIns="642833" bIns="507887" numCol="1" spcCol="1270" anchor="ctr" anchorCtr="0">
            <a:noAutofit/>
          </a:bodyPr>
          <a:lstStyle/>
          <a:p>
            <a:pPr algn="ctr" defTabSz="1421765">
              <a:spcBef>
                <a:spcPct val="0"/>
              </a:spcBef>
            </a:pPr>
            <a:r>
              <a:rPr lang="zh-CN" altLang="en-US" sz="5000" dirty="0" smtClean="0">
                <a:solidFill>
                  <a:schemeClr val="bg1"/>
                </a:solidFill>
              </a:rPr>
              <a:t>家庭</a:t>
            </a:r>
            <a:endParaRPr lang="en-US" altLang="zh-CN" sz="5000" dirty="0" smtClean="0">
              <a:solidFill>
                <a:schemeClr val="bg1"/>
              </a:solidFill>
            </a:endParaRPr>
          </a:p>
          <a:p>
            <a:pPr algn="ctr" defTabSz="1421765">
              <a:spcBef>
                <a:spcPct val="0"/>
              </a:spcBef>
            </a:pPr>
            <a:r>
              <a:rPr lang="zh-CN" altLang="en-US" sz="5000" dirty="0" smtClean="0">
                <a:solidFill>
                  <a:schemeClr val="bg1"/>
                </a:solidFill>
              </a:rPr>
              <a:t>关系</a:t>
            </a:r>
            <a:endParaRPr lang="zh-CN" altLang="en-US" sz="5000" dirty="0">
              <a:solidFill>
                <a:schemeClr val="bg1"/>
              </a:solidFill>
            </a:endParaRPr>
          </a:p>
        </p:txBody>
      </p:sp>
      <p:sp>
        <p:nvSpPr>
          <p:cNvPr id="5" name="任意多边形 4"/>
          <p:cNvSpPr/>
          <p:nvPr/>
        </p:nvSpPr>
        <p:spPr>
          <a:xfrm>
            <a:off x="8541853" y="1941325"/>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ED5D6E"/>
          </a:soli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642833" tIns="507887" rIns="642833" bIns="507887" numCol="1" spcCol="1270" anchor="ctr" anchorCtr="0">
            <a:noAutofit/>
          </a:bodyPr>
          <a:lstStyle/>
          <a:p>
            <a:pPr algn="ctr" defTabSz="1421765">
              <a:spcBef>
                <a:spcPct val="0"/>
              </a:spcBef>
            </a:pPr>
            <a:r>
              <a:rPr lang="zh-CN" altLang="en-US" sz="5000" dirty="0" smtClean="0">
                <a:solidFill>
                  <a:schemeClr val="bg1"/>
                </a:solidFill>
              </a:rPr>
              <a:t>家庭</a:t>
            </a:r>
            <a:endParaRPr lang="en-US" altLang="zh-CN" sz="5000" dirty="0" smtClean="0">
              <a:solidFill>
                <a:schemeClr val="bg1"/>
              </a:solidFill>
            </a:endParaRPr>
          </a:p>
          <a:p>
            <a:pPr algn="ctr" defTabSz="1421765">
              <a:spcBef>
                <a:spcPct val="0"/>
              </a:spcBef>
            </a:pPr>
            <a:r>
              <a:rPr lang="zh-CN" altLang="en-US" sz="5000" dirty="0" smtClean="0">
                <a:solidFill>
                  <a:schemeClr val="bg1"/>
                </a:solidFill>
              </a:rPr>
              <a:t>期望</a:t>
            </a:r>
            <a:endParaRPr lang="zh-CN" altLang="en-US" sz="5000" dirty="0">
              <a:solidFill>
                <a:schemeClr val="bg1"/>
              </a:solidFill>
            </a:endParaRPr>
          </a:p>
        </p:txBody>
      </p:sp>
      <p:sp>
        <p:nvSpPr>
          <p:cNvPr id="6" name="文本框 33"/>
          <p:cNvSpPr txBox="1"/>
          <p:nvPr/>
        </p:nvSpPr>
        <p:spPr>
          <a:xfrm>
            <a:off x="1156832" y="5011819"/>
            <a:ext cx="2501561" cy="1391278"/>
          </a:xfrm>
          <a:prstGeom prst="rect">
            <a:avLst/>
          </a:prstGeom>
          <a:noFill/>
        </p:spPr>
        <p:txBody>
          <a:bodyPr wrap="square" rtlCol="0">
            <a:spAutoFit/>
          </a:bodyPr>
          <a:lstStyle/>
          <a:p>
            <a:pPr lvl="0">
              <a:lnSpc>
                <a:spcPct val="130000"/>
              </a:lnSpc>
            </a:pP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点击此处添加文本。顶部“开始”面板中可以对字体、字号、颜色、行距等进行修改。建议正文</a:t>
            </a:r>
            <a:r>
              <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10</a:t>
            </a: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号字，</a:t>
            </a:r>
            <a:r>
              <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1.3</a:t>
            </a: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倍字间距</a:t>
            </a:r>
            <a:r>
              <a:rPr kumimoji="1" lang="zh-CN" altLang="en-US" sz="1100" dirty="0" smtClean="0">
                <a:solidFill>
                  <a:schemeClr val="tx1">
                    <a:lumMod val="75000"/>
                    <a:lumOff val="25000"/>
                  </a:schemeClr>
                </a:solidFill>
                <a:latin typeface="微软雅黑" panose="020B0503020204020204" charset="-122"/>
                <a:ea typeface="微软雅黑" panose="020B0503020204020204" charset="-122"/>
                <a:cs typeface="Arial" panose="020B0604020202020204"/>
              </a:rPr>
              <a:t>。 亮亮图文旗舰店</a:t>
            </a:r>
            <a:r>
              <a:rPr kumimoji="1" lang="en-US" altLang="zh-CN" sz="1100" dirty="0" smtClean="0">
                <a:solidFill>
                  <a:schemeClr val="tx1">
                    <a:lumMod val="75000"/>
                    <a:lumOff val="25000"/>
                  </a:schemeClr>
                </a:solidFill>
                <a:latin typeface="微软雅黑" panose="020B0503020204020204" charset="-122"/>
                <a:ea typeface="微软雅黑" panose="020B0503020204020204" charset="-122"/>
                <a:cs typeface="Arial" panose="020B0604020202020204"/>
              </a:rPr>
              <a:t>https://liangliangtuwen.tmall.com</a:t>
            </a:r>
          </a:p>
          <a:p>
            <a:pPr lvl="0">
              <a:lnSpc>
                <a:spcPct val="130000"/>
              </a:lnSpc>
            </a:pPr>
            <a:endPar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endParaRPr>
          </a:p>
        </p:txBody>
      </p:sp>
      <p:sp>
        <p:nvSpPr>
          <p:cNvPr id="7" name="文本框 34"/>
          <p:cNvSpPr txBox="1"/>
          <p:nvPr/>
        </p:nvSpPr>
        <p:spPr>
          <a:xfrm>
            <a:off x="3781499" y="5011819"/>
            <a:ext cx="2501561" cy="972574"/>
          </a:xfrm>
          <a:prstGeom prst="rect">
            <a:avLst/>
          </a:prstGeom>
          <a:noFill/>
        </p:spPr>
        <p:txBody>
          <a:bodyPr wrap="square" rtlCol="0">
            <a:spAutoFit/>
          </a:bodyPr>
          <a:lstStyle/>
          <a:p>
            <a:pPr lvl="0">
              <a:lnSpc>
                <a:spcPct val="130000"/>
              </a:lnSpc>
            </a:pP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点击此处添加文本。顶部“开始”面板中可以对字体、字号、颜色、行距等进行修改。建议正文</a:t>
            </a:r>
            <a:r>
              <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10</a:t>
            </a: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号字，</a:t>
            </a:r>
            <a:r>
              <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1.3</a:t>
            </a: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倍字间距。</a:t>
            </a:r>
            <a:endPar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endParaRPr>
          </a:p>
        </p:txBody>
      </p:sp>
      <p:sp>
        <p:nvSpPr>
          <p:cNvPr id="8" name="文本框 35"/>
          <p:cNvSpPr txBox="1"/>
          <p:nvPr/>
        </p:nvSpPr>
        <p:spPr>
          <a:xfrm>
            <a:off x="6406166" y="5011819"/>
            <a:ext cx="2501561" cy="972574"/>
          </a:xfrm>
          <a:prstGeom prst="rect">
            <a:avLst/>
          </a:prstGeom>
          <a:noFill/>
        </p:spPr>
        <p:txBody>
          <a:bodyPr wrap="square" rtlCol="0">
            <a:spAutoFit/>
          </a:bodyPr>
          <a:lstStyle/>
          <a:p>
            <a:pPr lvl="0">
              <a:lnSpc>
                <a:spcPct val="130000"/>
              </a:lnSpc>
            </a:pP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点击此处添加文本。顶部“开始”面板中可以对字体、字号、颜色、行距等进行修改。建议正文</a:t>
            </a:r>
            <a:r>
              <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10</a:t>
            </a: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号字，</a:t>
            </a:r>
            <a:r>
              <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1.3</a:t>
            </a: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倍字间距。</a:t>
            </a:r>
            <a:endPar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endParaRPr>
          </a:p>
        </p:txBody>
      </p:sp>
      <p:sp>
        <p:nvSpPr>
          <p:cNvPr id="9" name="文本框 36"/>
          <p:cNvSpPr txBox="1"/>
          <p:nvPr/>
        </p:nvSpPr>
        <p:spPr>
          <a:xfrm>
            <a:off x="9030832" y="5011819"/>
            <a:ext cx="2501561" cy="972574"/>
          </a:xfrm>
          <a:prstGeom prst="rect">
            <a:avLst/>
          </a:prstGeom>
          <a:noFill/>
        </p:spPr>
        <p:txBody>
          <a:bodyPr wrap="square" rtlCol="0">
            <a:spAutoFit/>
          </a:bodyPr>
          <a:lstStyle/>
          <a:p>
            <a:pPr lvl="0">
              <a:lnSpc>
                <a:spcPct val="130000"/>
              </a:lnSpc>
            </a:pP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点击此处添加文本。顶部“开始”面板中可以对字体、字号、颜色、行距等进行修改。建议正文</a:t>
            </a:r>
            <a:r>
              <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10</a:t>
            </a: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号字，</a:t>
            </a:r>
            <a:r>
              <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1.3</a:t>
            </a: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倍字间距。</a:t>
            </a:r>
            <a:endPar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endParaRPr>
          </a:p>
        </p:txBody>
      </p:sp>
      <p:sp>
        <p:nvSpPr>
          <p:cNvPr id="11" name="文本框 10"/>
          <p:cNvSpPr txBox="1"/>
          <p:nvPr/>
        </p:nvSpPr>
        <p:spPr>
          <a:xfrm>
            <a:off x="1019175" y="450421"/>
            <a:ext cx="9744076" cy="861774"/>
          </a:xfrm>
          <a:prstGeom prst="rect">
            <a:avLst/>
          </a:prstGeom>
          <a:noFill/>
        </p:spPr>
        <p:txBody>
          <a:bodyPr wrap="square" rtlCol="0">
            <a:spAutoFit/>
          </a:bodyPr>
          <a:lstStyle/>
          <a:p>
            <a:pPr algn="ctr"/>
            <a:r>
              <a:rPr lang="zh-CN" altLang="en-US" sz="5000" b="1" dirty="0">
                <a:solidFill>
                  <a:schemeClr val="tx1">
                    <a:lumMod val="75000"/>
                    <a:lumOff val="25000"/>
                  </a:schemeClr>
                </a:solidFill>
                <a:latin typeface="微软雅黑" panose="020B0503020204020204" charset="-122"/>
                <a:ea typeface="微软雅黑" panose="020B0503020204020204" charset="-122"/>
              </a:rPr>
              <a:t>家庭</a:t>
            </a:r>
            <a:r>
              <a:rPr lang="zh-CN" altLang="en-US" sz="5000" b="1" dirty="0" smtClean="0">
                <a:solidFill>
                  <a:schemeClr val="tx1">
                    <a:lumMod val="75000"/>
                    <a:lumOff val="25000"/>
                  </a:schemeClr>
                </a:solidFill>
                <a:latin typeface="微软雅黑" panose="020B0503020204020204" charset="-122"/>
                <a:ea typeface="微软雅黑" panose="020B0503020204020204" charset="-122"/>
              </a:rPr>
              <a:t>环境分析</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sp>
        <p:nvSpPr>
          <p:cNvPr id="12"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Effect transition="in" filter="fade">
                                      <p:cBhvr>
                                        <p:cTn id="14" dur="1000"/>
                                        <p:tgtEl>
                                          <p:spTgt spid="2"/>
                                        </p:tgtEl>
                                      </p:cBhvr>
                                    </p:animEffect>
                                  </p:childTnLst>
                                </p:cTn>
                              </p:par>
                              <p:par>
                                <p:cTn id="15" presetID="8" presetClass="emph" presetSubtype="0" fill="hold" grpId="1" nodeType="withEffect">
                                  <p:stCondLst>
                                    <p:cond delay="250"/>
                                  </p:stCondLst>
                                  <p:childTnLst>
                                    <p:animRot by="21600000">
                                      <p:cBhvr>
                                        <p:cTn id="16" dur="1000" fill="hold"/>
                                        <p:tgtEl>
                                          <p:spTgt spid="2"/>
                                        </p:tgtEl>
                                        <p:attrNameLst>
                                          <p:attrName>r</p:attrName>
                                        </p:attrNameLst>
                                      </p:cBhvr>
                                    </p:animRot>
                                  </p:childTnLst>
                                </p:cTn>
                              </p:par>
                              <p:par>
                                <p:cTn id="17" presetID="53" presetClass="entr" presetSubtype="16" fill="hold" grpId="0" nodeType="withEffect">
                                  <p:stCondLst>
                                    <p:cond delay="75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Effect transition="in" filter="fade">
                                      <p:cBhvr>
                                        <p:cTn id="21" dur="1000"/>
                                        <p:tgtEl>
                                          <p:spTgt spid="3"/>
                                        </p:tgtEl>
                                      </p:cBhvr>
                                    </p:animEffect>
                                  </p:childTnLst>
                                </p:cTn>
                              </p:par>
                              <p:par>
                                <p:cTn id="22" presetID="8" presetClass="emph" presetSubtype="0" fill="hold" grpId="1" nodeType="withEffect">
                                  <p:stCondLst>
                                    <p:cond delay="750"/>
                                  </p:stCondLst>
                                  <p:childTnLst>
                                    <p:animRot by="21600000">
                                      <p:cBhvr>
                                        <p:cTn id="23" dur="1000" fill="hold"/>
                                        <p:tgtEl>
                                          <p:spTgt spid="3"/>
                                        </p:tgtEl>
                                        <p:attrNameLst>
                                          <p:attrName>r</p:attrName>
                                        </p:attrNameLst>
                                      </p:cBhvr>
                                    </p:animRot>
                                  </p:childTnLst>
                                </p:cTn>
                              </p:par>
                              <p:par>
                                <p:cTn id="24" presetID="53" presetClass="entr" presetSubtype="16" fill="hold" grpId="0" nodeType="withEffect">
                                  <p:stCondLst>
                                    <p:cond delay="1250"/>
                                  </p:stCondLst>
                                  <p:childTnLst>
                                    <p:set>
                                      <p:cBhvr>
                                        <p:cTn id="25" dur="1" fill="hold">
                                          <p:stCondLst>
                                            <p:cond delay="0"/>
                                          </p:stCondLst>
                                        </p:cTn>
                                        <p:tgtEl>
                                          <p:spTgt spid="4"/>
                                        </p:tgtEl>
                                        <p:attrNameLst>
                                          <p:attrName>style.visibility</p:attrName>
                                        </p:attrNameLst>
                                      </p:cBhvr>
                                      <p:to>
                                        <p:strVal val="visible"/>
                                      </p:to>
                                    </p:set>
                                    <p:anim calcmode="lin" valueType="num">
                                      <p:cBhvr>
                                        <p:cTn id="26" dur="1000" fill="hold"/>
                                        <p:tgtEl>
                                          <p:spTgt spid="4"/>
                                        </p:tgtEl>
                                        <p:attrNameLst>
                                          <p:attrName>ppt_w</p:attrName>
                                        </p:attrNameLst>
                                      </p:cBhvr>
                                      <p:tavLst>
                                        <p:tav tm="0">
                                          <p:val>
                                            <p:fltVal val="0"/>
                                          </p:val>
                                        </p:tav>
                                        <p:tav tm="100000">
                                          <p:val>
                                            <p:strVal val="#ppt_w"/>
                                          </p:val>
                                        </p:tav>
                                      </p:tavLst>
                                    </p:anim>
                                    <p:anim calcmode="lin" valueType="num">
                                      <p:cBhvr>
                                        <p:cTn id="27" dur="1000" fill="hold"/>
                                        <p:tgtEl>
                                          <p:spTgt spid="4"/>
                                        </p:tgtEl>
                                        <p:attrNameLst>
                                          <p:attrName>ppt_h</p:attrName>
                                        </p:attrNameLst>
                                      </p:cBhvr>
                                      <p:tavLst>
                                        <p:tav tm="0">
                                          <p:val>
                                            <p:fltVal val="0"/>
                                          </p:val>
                                        </p:tav>
                                        <p:tav tm="100000">
                                          <p:val>
                                            <p:strVal val="#ppt_h"/>
                                          </p:val>
                                        </p:tav>
                                      </p:tavLst>
                                    </p:anim>
                                    <p:animEffect transition="in" filter="fade">
                                      <p:cBhvr>
                                        <p:cTn id="28" dur="1000"/>
                                        <p:tgtEl>
                                          <p:spTgt spid="4"/>
                                        </p:tgtEl>
                                      </p:cBhvr>
                                    </p:animEffect>
                                  </p:childTnLst>
                                </p:cTn>
                              </p:par>
                              <p:par>
                                <p:cTn id="29" presetID="8" presetClass="emph" presetSubtype="0" fill="hold" grpId="1" nodeType="withEffect">
                                  <p:stCondLst>
                                    <p:cond delay="1250"/>
                                  </p:stCondLst>
                                  <p:childTnLst>
                                    <p:animRot by="21600000">
                                      <p:cBhvr>
                                        <p:cTn id="30" dur="1000" fill="hold"/>
                                        <p:tgtEl>
                                          <p:spTgt spid="4"/>
                                        </p:tgtEl>
                                        <p:attrNameLst>
                                          <p:attrName>r</p:attrName>
                                        </p:attrNameLst>
                                      </p:cBhvr>
                                    </p:animRot>
                                  </p:childTnLst>
                                </p:cTn>
                              </p:par>
                              <p:par>
                                <p:cTn id="31" presetID="53" presetClass="entr" presetSubtype="16" fill="hold" grpId="0" nodeType="withEffect">
                                  <p:stCondLst>
                                    <p:cond delay="1750"/>
                                  </p:stCondLst>
                                  <p:childTnLst>
                                    <p:set>
                                      <p:cBhvr>
                                        <p:cTn id="32" dur="1" fill="hold">
                                          <p:stCondLst>
                                            <p:cond delay="0"/>
                                          </p:stCondLst>
                                        </p:cTn>
                                        <p:tgtEl>
                                          <p:spTgt spid="5"/>
                                        </p:tgtEl>
                                        <p:attrNameLst>
                                          <p:attrName>style.visibility</p:attrName>
                                        </p:attrNameLst>
                                      </p:cBhvr>
                                      <p:to>
                                        <p:strVal val="visible"/>
                                      </p:to>
                                    </p:set>
                                    <p:anim calcmode="lin" valueType="num">
                                      <p:cBhvr>
                                        <p:cTn id="33" dur="1000" fill="hold"/>
                                        <p:tgtEl>
                                          <p:spTgt spid="5"/>
                                        </p:tgtEl>
                                        <p:attrNameLst>
                                          <p:attrName>ppt_w</p:attrName>
                                        </p:attrNameLst>
                                      </p:cBhvr>
                                      <p:tavLst>
                                        <p:tav tm="0">
                                          <p:val>
                                            <p:fltVal val="0"/>
                                          </p:val>
                                        </p:tav>
                                        <p:tav tm="100000">
                                          <p:val>
                                            <p:strVal val="#ppt_w"/>
                                          </p:val>
                                        </p:tav>
                                      </p:tavLst>
                                    </p:anim>
                                    <p:anim calcmode="lin" valueType="num">
                                      <p:cBhvr>
                                        <p:cTn id="34" dur="1000" fill="hold"/>
                                        <p:tgtEl>
                                          <p:spTgt spid="5"/>
                                        </p:tgtEl>
                                        <p:attrNameLst>
                                          <p:attrName>ppt_h</p:attrName>
                                        </p:attrNameLst>
                                      </p:cBhvr>
                                      <p:tavLst>
                                        <p:tav tm="0">
                                          <p:val>
                                            <p:fltVal val="0"/>
                                          </p:val>
                                        </p:tav>
                                        <p:tav tm="100000">
                                          <p:val>
                                            <p:strVal val="#ppt_h"/>
                                          </p:val>
                                        </p:tav>
                                      </p:tavLst>
                                    </p:anim>
                                    <p:animEffect transition="in" filter="fade">
                                      <p:cBhvr>
                                        <p:cTn id="35" dur="1000"/>
                                        <p:tgtEl>
                                          <p:spTgt spid="5"/>
                                        </p:tgtEl>
                                      </p:cBhvr>
                                    </p:animEffect>
                                  </p:childTnLst>
                                </p:cTn>
                              </p:par>
                              <p:par>
                                <p:cTn id="36" presetID="8" presetClass="emph" presetSubtype="0" fill="hold" grpId="1" nodeType="withEffect">
                                  <p:stCondLst>
                                    <p:cond delay="1750"/>
                                  </p:stCondLst>
                                  <p:childTnLst>
                                    <p:animRot by="21600000">
                                      <p:cBhvr>
                                        <p:cTn id="37" dur="1000" fill="hold"/>
                                        <p:tgtEl>
                                          <p:spTgt spid="5"/>
                                        </p:tgtEl>
                                        <p:attrNameLst>
                                          <p:attrName>r</p:attrName>
                                        </p:attrNameLst>
                                      </p:cBhvr>
                                    </p:animRot>
                                  </p:childTnLst>
                                </p:cTn>
                              </p:par>
                              <p:par>
                                <p:cTn id="38" presetID="47" presetClass="entr" presetSubtype="0" fill="hold" grpId="0" nodeType="withEffect">
                                  <p:stCondLst>
                                    <p:cond delay="225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1000"/>
                                        <p:tgtEl>
                                          <p:spTgt spid="6"/>
                                        </p:tgtEl>
                                      </p:cBhvr>
                                    </p:animEffect>
                                    <p:anim calcmode="lin" valueType="num">
                                      <p:cBhvr>
                                        <p:cTn id="41" dur="1000" fill="hold"/>
                                        <p:tgtEl>
                                          <p:spTgt spid="6"/>
                                        </p:tgtEl>
                                        <p:attrNameLst>
                                          <p:attrName>ppt_x</p:attrName>
                                        </p:attrNameLst>
                                      </p:cBhvr>
                                      <p:tavLst>
                                        <p:tav tm="0">
                                          <p:val>
                                            <p:strVal val="#ppt_x"/>
                                          </p:val>
                                        </p:tav>
                                        <p:tav tm="100000">
                                          <p:val>
                                            <p:strVal val="#ppt_x"/>
                                          </p:val>
                                        </p:tav>
                                      </p:tavLst>
                                    </p:anim>
                                    <p:anim calcmode="lin" valueType="num">
                                      <p:cBhvr>
                                        <p:cTn id="42" dur="1000" fill="hold"/>
                                        <p:tgtEl>
                                          <p:spTgt spid="6"/>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250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1000"/>
                                        <p:tgtEl>
                                          <p:spTgt spid="7"/>
                                        </p:tgtEl>
                                      </p:cBhvr>
                                    </p:animEffect>
                                    <p:anim calcmode="lin" valueType="num">
                                      <p:cBhvr>
                                        <p:cTn id="46" dur="1000" fill="hold"/>
                                        <p:tgtEl>
                                          <p:spTgt spid="7"/>
                                        </p:tgtEl>
                                        <p:attrNameLst>
                                          <p:attrName>ppt_x</p:attrName>
                                        </p:attrNameLst>
                                      </p:cBhvr>
                                      <p:tavLst>
                                        <p:tav tm="0">
                                          <p:val>
                                            <p:strVal val="#ppt_x"/>
                                          </p:val>
                                        </p:tav>
                                        <p:tav tm="100000">
                                          <p:val>
                                            <p:strVal val="#ppt_x"/>
                                          </p:val>
                                        </p:tav>
                                      </p:tavLst>
                                    </p:anim>
                                    <p:anim calcmode="lin" valueType="num">
                                      <p:cBhvr>
                                        <p:cTn id="47" dur="1000" fill="hold"/>
                                        <p:tgtEl>
                                          <p:spTgt spid="7"/>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275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1000"/>
                                        <p:tgtEl>
                                          <p:spTgt spid="8"/>
                                        </p:tgtEl>
                                      </p:cBhvr>
                                    </p:animEffect>
                                    <p:anim calcmode="lin" valueType="num">
                                      <p:cBhvr>
                                        <p:cTn id="51" dur="1000" fill="hold"/>
                                        <p:tgtEl>
                                          <p:spTgt spid="8"/>
                                        </p:tgtEl>
                                        <p:attrNameLst>
                                          <p:attrName>ppt_x</p:attrName>
                                        </p:attrNameLst>
                                      </p:cBhvr>
                                      <p:tavLst>
                                        <p:tav tm="0">
                                          <p:val>
                                            <p:strVal val="#ppt_x"/>
                                          </p:val>
                                        </p:tav>
                                        <p:tav tm="100000">
                                          <p:val>
                                            <p:strVal val="#ppt_x"/>
                                          </p:val>
                                        </p:tav>
                                      </p:tavLst>
                                    </p:anim>
                                    <p:anim calcmode="lin" valueType="num">
                                      <p:cBhvr>
                                        <p:cTn id="52" dur="1000" fill="hold"/>
                                        <p:tgtEl>
                                          <p:spTgt spid="8"/>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300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1000"/>
                                        <p:tgtEl>
                                          <p:spTgt spid="9"/>
                                        </p:tgtEl>
                                      </p:cBhvr>
                                    </p:animEffect>
                                    <p:anim calcmode="lin" valueType="num">
                                      <p:cBhvr>
                                        <p:cTn id="56" dur="1000" fill="hold"/>
                                        <p:tgtEl>
                                          <p:spTgt spid="9"/>
                                        </p:tgtEl>
                                        <p:attrNameLst>
                                          <p:attrName>ppt_x</p:attrName>
                                        </p:attrNameLst>
                                      </p:cBhvr>
                                      <p:tavLst>
                                        <p:tav tm="0">
                                          <p:val>
                                            <p:strVal val="#ppt_x"/>
                                          </p:val>
                                        </p:tav>
                                        <p:tav tm="100000">
                                          <p:val>
                                            <p:strVal val="#ppt_x"/>
                                          </p:val>
                                        </p:tav>
                                      </p:tavLst>
                                    </p:anim>
                                    <p:anim calcmode="lin" valueType="num">
                                      <p:cBhvr>
                                        <p:cTn id="57" dur="1000" fill="hold"/>
                                        <p:tgtEl>
                                          <p:spTgt spid="9"/>
                                        </p:tgtEl>
                                        <p:attrNameLst>
                                          <p:attrName>ppt_y</p:attrName>
                                        </p:attrNameLst>
                                      </p:cBhvr>
                                      <p:tavLst>
                                        <p:tav tm="0">
                                          <p:val>
                                            <p:strVal val="#ppt_y-.1"/>
                                          </p:val>
                                        </p:tav>
                                        <p:tav tm="100000">
                                          <p:val>
                                            <p:strVal val="#ppt_y"/>
                                          </p:val>
                                        </p:tav>
                                      </p:tavLst>
                                    </p:anim>
                                  </p:childTnLst>
                                </p:cTn>
                              </p:par>
                            </p:childTnLst>
                          </p:cTn>
                        </p:par>
                        <p:par>
                          <p:cTn id="58" fill="hold">
                            <p:stCondLst>
                              <p:cond delay="500"/>
                            </p:stCondLst>
                            <p:childTnLst>
                              <p:par>
                                <p:cTn id="59" presetID="10"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p:bldP spid="7" grpId="0"/>
      <p:bldP spid="8" grpId="0"/>
      <p:bldP spid="9" grpId="0"/>
      <p:bldP spid="11" grpId="0"/>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p:nvPr/>
        </p:nvSpPr>
        <p:spPr>
          <a:xfrm>
            <a:off x="1019175" y="450421"/>
            <a:ext cx="97440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学校环境分析</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grpSp>
        <p:nvGrpSpPr>
          <p:cNvPr id="3" name="组合 2"/>
          <p:cNvGrpSpPr/>
          <p:nvPr/>
        </p:nvGrpSpPr>
        <p:grpSpPr>
          <a:xfrm>
            <a:off x="614997" y="1965064"/>
            <a:ext cx="2404520" cy="3978340"/>
            <a:chOff x="614997" y="1965064"/>
            <a:chExt cx="2404520" cy="3978340"/>
          </a:xfrm>
        </p:grpSpPr>
        <p:sp>
          <p:nvSpPr>
            <p:cNvPr id="89" name="饼图 52"/>
            <p:cNvSpPr/>
            <p:nvPr/>
          </p:nvSpPr>
          <p:spPr>
            <a:xfrm flipH="1" flipV="1">
              <a:off x="1370343"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000000"/>
                </a:solidFill>
                <a:effectLst/>
                <a:uLnTx/>
                <a:uFillTx/>
                <a:latin typeface="Century Gothic" panose="020B0502020202020204"/>
                <a:ea typeface="微软雅黑" panose="020B0503020204020204" charset="-122"/>
                <a:cs typeface="+mn-cs"/>
              </a:endParaRPr>
            </a:p>
          </p:txBody>
        </p:sp>
        <p:sp>
          <p:nvSpPr>
            <p:cNvPr id="90" name="弧形 76"/>
            <p:cNvSpPr/>
            <p:nvPr/>
          </p:nvSpPr>
          <p:spPr>
            <a:xfrm rot="5400000">
              <a:off x="1185098" y="4108984"/>
              <a:ext cx="1264320" cy="1264320"/>
            </a:xfrm>
            <a:prstGeom prst="arc">
              <a:avLst>
                <a:gd name="adj1" fmla="val 5413643"/>
                <a:gd name="adj2" fmla="val 10692473"/>
              </a:avLst>
            </a:prstGeom>
            <a:noFill/>
            <a:ln w="158750" cap="flat" cmpd="sng" algn="ctr">
              <a:solidFill>
                <a:srgbClr val="8EC83E"/>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91" name="弧形 76"/>
            <p:cNvSpPr/>
            <p:nvPr/>
          </p:nvSpPr>
          <p:spPr>
            <a:xfrm rot="5400000">
              <a:off x="900049" y="3823936"/>
              <a:ext cx="1834420" cy="1834420"/>
            </a:xfrm>
            <a:prstGeom prst="arc">
              <a:avLst>
                <a:gd name="adj1" fmla="val 5355792"/>
                <a:gd name="adj2" fmla="val 13073989"/>
              </a:avLst>
            </a:prstGeom>
            <a:noFill/>
            <a:ln w="158750" cap="flat" cmpd="sng" algn="ctr">
              <a:solidFill>
                <a:srgbClr val="8EC83E"/>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92" name="弧形 76"/>
            <p:cNvSpPr/>
            <p:nvPr/>
          </p:nvSpPr>
          <p:spPr>
            <a:xfrm rot="5400000">
              <a:off x="614997" y="3538884"/>
              <a:ext cx="2404520" cy="2404520"/>
            </a:xfrm>
            <a:prstGeom prst="arc">
              <a:avLst>
                <a:gd name="adj1" fmla="val 6741795"/>
                <a:gd name="adj2" fmla="val 16161795"/>
              </a:avLst>
            </a:prstGeom>
            <a:noFill/>
            <a:ln w="158750" cap="flat" cmpd="sng" algn="ctr">
              <a:solidFill>
                <a:srgbClr val="8EC83E"/>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93" name="三角形 56"/>
            <p:cNvSpPr/>
            <p:nvPr/>
          </p:nvSpPr>
          <p:spPr>
            <a:xfrm flipV="1">
              <a:off x="1645549" y="3059923"/>
              <a:ext cx="343415" cy="257561"/>
            </a:xfrm>
            <a:prstGeom prst="triangle">
              <a:avLst/>
            </a:prstGeom>
            <a:solidFill>
              <a:srgbClr val="8EC83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FFFFFF"/>
                </a:solidFill>
                <a:effectLst/>
                <a:uLnTx/>
                <a:uFillTx/>
                <a:latin typeface="Century Gothic" panose="020B0502020202020204"/>
                <a:ea typeface="微软雅黑" panose="020B0503020204020204" charset="-122"/>
                <a:cs typeface="+mn-cs"/>
              </a:endParaRPr>
            </a:p>
          </p:txBody>
        </p:sp>
        <p:sp>
          <p:nvSpPr>
            <p:cNvPr id="94" name="文本框 57"/>
            <p:cNvSpPr txBox="1"/>
            <p:nvPr/>
          </p:nvSpPr>
          <p:spPr>
            <a:xfrm>
              <a:off x="1337798" y="2670528"/>
              <a:ext cx="958916" cy="400110"/>
            </a:xfrm>
            <a:prstGeom prst="rect">
              <a:avLst/>
            </a:prstGeom>
            <a:noFill/>
          </p:spPr>
          <p:txBody>
            <a:bodyPr wrap="none" rtlCol="0">
              <a:spAutoFit/>
            </a:bodyPr>
            <a:lstStyle/>
            <a:p>
              <a:pPr algn="ctr" defTabSz="913765"/>
              <a:r>
                <a:rPr lang="zh-CN" altLang="en-US" sz="2000" dirty="0" smtClean="0">
                  <a:solidFill>
                    <a:schemeClr val="tx1">
                      <a:lumMod val="75000"/>
                      <a:lumOff val="25000"/>
                    </a:schemeClr>
                  </a:solidFill>
                  <a:latin typeface="+mj-ea"/>
                  <a:ea typeface="+mj-ea"/>
                  <a:cs typeface="Arial" panose="020B0604020202020204" pitchFamily="34" charset="0"/>
                </a:rPr>
                <a:t>就业率</a:t>
              </a:r>
              <a:endParaRPr lang="en-US" altLang="zh-CN" sz="2000" dirty="0">
                <a:solidFill>
                  <a:schemeClr val="tx1">
                    <a:lumMod val="75000"/>
                    <a:lumOff val="25000"/>
                  </a:schemeClr>
                </a:solidFill>
                <a:latin typeface="+mj-ea"/>
                <a:ea typeface="+mj-ea"/>
                <a:cs typeface="Arial" panose="020B0604020202020204" pitchFamily="34" charset="0"/>
              </a:endParaRPr>
            </a:p>
          </p:txBody>
        </p:sp>
        <p:sp>
          <p:nvSpPr>
            <p:cNvPr id="95" name="文本框 58"/>
            <p:cNvSpPr txBox="1"/>
            <p:nvPr/>
          </p:nvSpPr>
          <p:spPr>
            <a:xfrm>
              <a:off x="1051662" y="1965064"/>
              <a:ext cx="1531188" cy="861774"/>
            </a:xfrm>
            <a:prstGeom prst="rect">
              <a:avLst/>
            </a:prstGeom>
            <a:noFill/>
          </p:spPr>
          <p:txBody>
            <a:bodyPr wrap="none" rtlCol="0">
              <a:spAutoFit/>
            </a:bodyPr>
            <a:lstStyle/>
            <a:p>
              <a:pPr algn="ctr" defTabSz="913765"/>
              <a:r>
                <a:rPr lang="en-US" altLang="zh-CN" sz="5000" spc="-150" dirty="0" smtClean="0">
                  <a:solidFill>
                    <a:schemeClr val="tx1">
                      <a:lumMod val="75000"/>
                      <a:lumOff val="25000"/>
                    </a:schemeClr>
                  </a:solidFill>
                  <a:latin typeface="+mj-lt"/>
                  <a:ea typeface="宋体" panose="02010600030101010101" pitchFamily="2" charset="-122"/>
                  <a:cs typeface="Arial" panose="020B0604020202020204" pitchFamily="34" charset="0"/>
                </a:rPr>
                <a:t>2012</a:t>
              </a:r>
              <a:endParaRPr lang="en-US" altLang="zh-CN" sz="5000" spc="-150" dirty="0">
                <a:solidFill>
                  <a:schemeClr val="tx1">
                    <a:lumMod val="75000"/>
                    <a:lumOff val="25000"/>
                  </a:schemeClr>
                </a:solidFill>
                <a:latin typeface="+mj-lt"/>
                <a:ea typeface="宋体" panose="02010600030101010101" pitchFamily="2" charset="-122"/>
                <a:cs typeface="Arial" panose="020B0604020202020204" pitchFamily="34" charset="0"/>
              </a:endParaRPr>
            </a:p>
          </p:txBody>
        </p:sp>
        <p:sp>
          <p:nvSpPr>
            <p:cNvPr id="96" name="矩形 95"/>
            <p:cNvSpPr/>
            <p:nvPr/>
          </p:nvSpPr>
          <p:spPr>
            <a:xfrm>
              <a:off x="696170" y="5051044"/>
              <a:ext cx="2242168" cy="892360"/>
            </a:xfrm>
            <a:prstGeom prst="rect">
              <a:avLst/>
            </a:prstGeom>
          </p:spPr>
          <p:txBody>
            <a:bodyPr wrap="square">
              <a:spAutoFit/>
            </a:bodyPr>
            <a:lstStyle/>
            <a:p>
              <a:pPr lvl="0">
                <a:lnSpc>
                  <a:spcPct val="130000"/>
                </a:lnSpc>
              </a:pPr>
              <a:r>
                <a:rPr lang="zh-CN" altLang="zh-CN" sz="1335" dirty="0">
                  <a:solidFill>
                    <a:srgbClr val="262626"/>
                  </a:solidFill>
                  <a:latin typeface="微软雅黑" panose="020B0503020204020204" charset="-122"/>
                  <a:ea typeface="微软雅黑" panose="020B0503020204020204" charset="-122"/>
                </a:rPr>
                <a:t>点击此处添加文本信息。</a:t>
              </a:r>
            </a:p>
            <a:p>
              <a:pPr lvl="0">
                <a:lnSpc>
                  <a:spcPct val="130000"/>
                </a:lnSpc>
              </a:pPr>
              <a:r>
                <a:rPr lang="zh-CN" altLang="zh-CN" sz="1335" dirty="0">
                  <a:solidFill>
                    <a:srgbClr val="262626"/>
                  </a:solidFill>
                  <a:latin typeface="微软雅黑" panose="020B0503020204020204" charset="-122"/>
                  <a:ea typeface="微软雅黑" panose="020B0503020204020204" charset="-122"/>
                </a:rPr>
                <a:t>标题数字等都可以通过点击和重新输入进行更改</a:t>
              </a:r>
              <a:r>
                <a:rPr lang="zh-CN" altLang="en-US" sz="1335" dirty="0">
                  <a:solidFill>
                    <a:srgbClr val="262626"/>
                  </a:solidFill>
                  <a:latin typeface="微软雅黑" panose="020B0503020204020204" charset="-122"/>
                  <a:ea typeface="微软雅黑" panose="020B0503020204020204" charset="-122"/>
                </a:rPr>
                <a:t>。</a:t>
              </a:r>
              <a:endParaRPr lang="zh-CN" altLang="zh-CN" sz="1335" dirty="0">
                <a:solidFill>
                  <a:srgbClr val="262626"/>
                </a:solidFill>
                <a:latin typeface="微软雅黑" panose="020B0503020204020204" charset="-122"/>
                <a:ea typeface="微软雅黑" panose="020B0503020204020204" charset="-122"/>
              </a:endParaRPr>
            </a:p>
          </p:txBody>
        </p:sp>
      </p:grpSp>
      <p:grpSp>
        <p:nvGrpSpPr>
          <p:cNvPr id="4" name="组合 3"/>
          <p:cNvGrpSpPr/>
          <p:nvPr/>
        </p:nvGrpSpPr>
        <p:grpSpPr>
          <a:xfrm>
            <a:off x="3453777" y="1965064"/>
            <a:ext cx="2404520" cy="3978340"/>
            <a:chOff x="3453777" y="1965064"/>
            <a:chExt cx="2404520" cy="3978340"/>
          </a:xfrm>
        </p:grpSpPr>
        <p:sp>
          <p:nvSpPr>
            <p:cNvPr id="97" name="饼图 61"/>
            <p:cNvSpPr/>
            <p:nvPr/>
          </p:nvSpPr>
          <p:spPr>
            <a:xfrm flipH="1" flipV="1">
              <a:off x="4209123"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000000"/>
                </a:solidFill>
                <a:effectLst/>
                <a:uLnTx/>
                <a:uFillTx/>
                <a:latin typeface="Century Gothic" panose="020B0502020202020204"/>
                <a:ea typeface="微软雅黑" panose="020B0503020204020204" charset="-122"/>
                <a:cs typeface="+mn-cs"/>
              </a:endParaRPr>
            </a:p>
          </p:txBody>
        </p:sp>
        <p:sp>
          <p:nvSpPr>
            <p:cNvPr id="98" name="弧形 76"/>
            <p:cNvSpPr/>
            <p:nvPr/>
          </p:nvSpPr>
          <p:spPr>
            <a:xfrm rot="5400000">
              <a:off x="4023878" y="4108984"/>
              <a:ext cx="1264320" cy="1264320"/>
            </a:xfrm>
            <a:prstGeom prst="arc">
              <a:avLst>
                <a:gd name="adj1" fmla="val 5412372"/>
                <a:gd name="adj2" fmla="val 14046448"/>
              </a:avLst>
            </a:prstGeom>
            <a:noFill/>
            <a:ln w="158750" cap="flat" cmpd="sng" algn="ctr">
              <a:solidFill>
                <a:srgbClr val="30B9EC"/>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99" name="弧形 76"/>
            <p:cNvSpPr/>
            <p:nvPr/>
          </p:nvSpPr>
          <p:spPr>
            <a:xfrm rot="5400000">
              <a:off x="3738829" y="3823936"/>
              <a:ext cx="1834420" cy="1834420"/>
            </a:xfrm>
            <a:prstGeom prst="arc">
              <a:avLst>
                <a:gd name="adj1" fmla="val 5355792"/>
                <a:gd name="adj2" fmla="val 11287481"/>
              </a:avLst>
            </a:prstGeom>
            <a:noFill/>
            <a:ln w="158750" cap="flat" cmpd="sng" algn="ctr">
              <a:solidFill>
                <a:srgbClr val="30B9EC"/>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0" name="弧形 76"/>
            <p:cNvSpPr/>
            <p:nvPr/>
          </p:nvSpPr>
          <p:spPr>
            <a:xfrm rot="5400000">
              <a:off x="3453777" y="3538884"/>
              <a:ext cx="2404520" cy="2404520"/>
            </a:xfrm>
            <a:prstGeom prst="arc">
              <a:avLst>
                <a:gd name="adj1" fmla="val 8021573"/>
                <a:gd name="adj2" fmla="val 16161795"/>
              </a:avLst>
            </a:prstGeom>
            <a:noFill/>
            <a:ln w="158750" cap="flat" cmpd="sng" algn="ctr">
              <a:solidFill>
                <a:srgbClr val="30B9EC"/>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1" name="三角形 65"/>
            <p:cNvSpPr/>
            <p:nvPr/>
          </p:nvSpPr>
          <p:spPr>
            <a:xfrm flipV="1">
              <a:off x="4484329" y="3059923"/>
              <a:ext cx="343415" cy="257561"/>
            </a:xfrm>
            <a:prstGeom prst="triangle">
              <a:avLst/>
            </a:prstGeom>
            <a:solidFill>
              <a:srgbClr val="30B9E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FFFFFF"/>
                </a:solidFill>
                <a:effectLst/>
                <a:uLnTx/>
                <a:uFillTx/>
                <a:latin typeface="Century Gothic" panose="020B0502020202020204"/>
                <a:ea typeface="微软雅黑" panose="020B0503020204020204" charset="-122"/>
                <a:cs typeface="+mn-cs"/>
              </a:endParaRPr>
            </a:p>
          </p:txBody>
        </p:sp>
        <p:sp>
          <p:nvSpPr>
            <p:cNvPr id="102" name="文本框 66"/>
            <p:cNvSpPr txBox="1"/>
            <p:nvPr/>
          </p:nvSpPr>
          <p:spPr>
            <a:xfrm>
              <a:off x="4176578" y="2670528"/>
              <a:ext cx="958916" cy="400110"/>
            </a:xfrm>
            <a:prstGeom prst="rect">
              <a:avLst/>
            </a:prstGeom>
            <a:noFill/>
          </p:spPr>
          <p:txBody>
            <a:bodyPr wrap="none" rtlCol="0">
              <a:spAutoFit/>
            </a:bodyPr>
            <a:lstStyle/>
            <a:p>
              <a:pPr algn="ctr" defTabSz="913765"/>
              <a:r>
                <a:rPr lang="zh-CN" altLang="en-US" sz="2000" dirty="0" smtClean="0">
                  <a:solidFill>
                    <a:schemeClr val="tx1">
                      <a:lumMod val="75000"/>
                      <a:lumOff val="25000"/>
                    </a:schemeClr>
                  </a:solidFill>
                  <a:latin typeface="+mj-ea"/>
                  <a:ea typeface="+mj-ea"/>
                  <a:cs typeface="Arial" panose="020B0604020202020204" pitchFamily="34" charset="0"/>
                </a:rPr>
                <a:t>就业率</a:t>
              </a:r>
              <a:endParaRPr lang="en-US" altLang="zh-CN" sz="2000" dirty="0">
                <a:solidFill>
                  <a:schemeClr val="tx1">
                    <a:lumMod val="75000"/>
                    <a:lumOff val="25000"/>
                  </a:schemeClr>
                </a:solidFill>
                <a:latin typeface="+mj-ea"/>
                <a:ea typeface="+mj-ea"/>
                <a:cs typeface="Arial" panose="020B0604020202020204" pitchFamily="34" charset="0"/>
              </a:endParaRPr>
            </a:p>
          </p:txBody>
        </p:sp>
        <p:sp>
          <p:nvSpPr>
            <p:cNvPr id="103" name="文本框 67"/>
            <p:cNvSpPr txBox="1"/>
            <p:nvPr/>
          </p:nvSpPr>
          <p:spPr>
            <a:xfrm>
              <a:off x="3890442" y="1965064"/>
              <a:ext cx="1531188" cy="861774"/>
            </a:xfrm>
            <a:prstGeom prst="rect">
              <a:avLst/>
            </a:prstGeom>
            <a:noFill/>
          </p:spPr>
          <p:txBody>
            <a:bodyPr wrap="none" rtlCol="0">
              <a:spAutoFit/>
            </a:bodyPr>
            <a:lstStyle/>
            <a:p>
              <a:pPr algn="ctr" defTabSz="913765"/>
              <a:r>
                <a:rPr lang="en-US" altLang="zh-CN" sz="5000" spc="-150" dirty="0" smtClean="0">
                  <a:solidFill>
                    <a:schemeClr val="tx1">
                      <a:lumMod val="75000"/>
                      <a:lumOff val="25000"/>
                    </a:schemeClr>
                  </a:solidFill>
                  <a:latin typeface="+mj-lt"/>
                  <a:ea typeface="宋体" panose="02010600030101010101" pitchFamily="2" charset="-122"/>
                  <a:cs typeface="Arial" panose="020B0604020202020204" pitchFamily="34" charset="0"/>
                </a:rPr>
                <a:t>2013</a:t>
              </a:r>
              <a:endParaRPr lang="en-US" altLang="zh-CN" sz="5000" spc="-150" dirty="0">
                <a:solidFill>
                  <a:schemeClr val="tx1">
                    <a:lumMod val="75000"/>
                    <a:lumOff val="25000"/>
                  </a:schemeClr>
                </a:solidFill>
                <a:latin typeface="+mj-lt"/>
                <a:ea typeface="宋体" panose="02010600030101010101" pitchFamily="2" charset="-122"/>
                <a:cs typeface="Arial" panose="020B0604020202020204" pitchFamily="34" charset="0"/>
              </a:endParaRPr>
            </a:p>
          </p:txBody>
        </p:sp>
        <p:sp>
          <p:nvSpPr>
            <p:cNvPr id="104" name="矩形 103"/>
            <p:cNvSpPr/>
            <p:nvPr/>
          </p:nvSpPr>
          <p:spPr>
            <a:xfrm>
              <a:off x="3534950" y="5051044"/>
              <a:ext cx="2242168" cy="892360"/>
            </a:xfrm>
            <a:prstGeom prst="rect">
              <a:avLst/>
            </a:prstGeom>
          </p:spPr>
          <p:txBody>
            <a:bodyPr wrap="square">
              <a:spAutoFit/>
            </a:bodyPr>
            <a:lstStyle/>
            <a:p>
              <a:pPr lvl="0">
                <a:lnSpc>
                  <a:spcPct val="130000"/>
                </a:lnSpc>
              </a:pPr>
              <a:r>
                <a:rPr lang="zh-CN" altLang="zh-CN" sz="1335" dirty="0">
                  <a:solidFill>
                    <a:srgbClr val="262626"/>
                  </a:solidFill>
                  <a:latin typeface="微软雅黑" panose="020B0503020204020204" charset="-122"/>
                  <a:ea typeface="微软雅黑" panose="020B0503020204020204" charset="-122"/>
                </a:rPr>
                <a:t>点击此处添加文本信息。</a:t>
              </a:r>
            </a:p>
            <a:p>
              <a:pPr lvl="0">
                <a:lnSpc>
                  <a:spcPct val="130000"/>
                </a:lnSpc>
              </a:pPr>
              <a:r>
                <a:rPr lang="zh-CN" altLang="zh-CN" sz="1335" dirty="0">
                  <a:solidFill>
                    <a:srgbClr val="262626"/>
                  </a:solidFill>
                  <a:latin typeface="微软雅黑" panose="020B0503020204020204" charset="-122"/>
                  <a:ea typeface="微软雅黑" panose="020B0503020204020204" charset="-122"/>
                </a:rPr>
                <a:t>标题数字等都可以通过点击和重新输入进行更改</a:t>
              </a:r>
              <a:r>
                <a:rPr lang="zh-CN" altLang="en-US" sz="1335" dirty="0">
                  <a:solidFill>
                    <a:srgbClr val="262626"/>
                  </a:solidFill>
                  <a:latin typeface="微软雅黑" panose="020B0503020204020204" charset="-122"/>
                  <a:ea typeface="微软雅黑" panose="020B0503020204020204" charset="-122"/>
                </a:rPr>
                <a:t>。</a:t>
              </a:r>
              <a:endParaRPr lang="zh-CN" altLang="zh-CN" sz="1335" dirty="0">
                <a:solidFill>
                  <a:srgbClr val="262626"/>
                </a:solidFill>
                <a:latin typeface="微软雅黑" panose="020B0503020204020204" charset="-122"/>
                <a:ea typeface="微软雅黑" panose="020B0503020204020204" charset="-122"/>
              </a:endParaRPr>
            </a:p>
          </p:txBody>
        </p:sp>
      </p:grpSp>
      <p:grpSp>
        <p:nvGrpSpPr>
          <p:cNvPr id="5" name="组合 4"/>
          <p:cNvGrpSpPr/>
          <p:nvPr/>
        </p:nvGrpSpPr>
        <p:grpSpPr>
          <a:xfrm>
            <a:off x="6292557" y="1965064"/>
            <a:ext cx="2404520" cy="3978340"/>
            <a:chOff x="6292557" y="1965064"/>
            <a:chExt cx="2404520" cy="3978340"/>
          </a:xfrm>
        </p:grpSpPr>
        <p:sp>
          <p:nvSpPr>
            <p:cNvPr id="105" name="饼图 70"/>
            <p:cNvSpPr/>
            <p:nvPr/>
          </p:nvSpPr>
          <p:spPr>
            <a:xfrm flipH="1" flipV="1">
              <a:off x="7047903"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000000"/>
                </a:solidFill>
                <a:effectLst/>
                <a:uLnTx/>
                <a:uFillTx/>
                <a:latin typeface="Century Gothic" panose="020B0502020202020204"/>
                <a:ea typeface="微软雅黑" panose="020B0503020204020204" charset="-122"/>
                <a:cs typeface="+mn-cs"/>
              </a:endParaRPr>
            </a:p>
          </p:txBody>
        </p:sp>
        <p:sp>
          <p:nvSpPr>
            <p:cNvPr id="106" name="弧形 76"/>
            <p:cNvSpPr/>
            <p:nvPr/>
          </p:nvSpPr>
          <p:spPr>
            <a:xfrm rot="5400000">
              <a:off x="6862658" y="4108984"/>
              <a:ext cx="1264320" cy="1264320"/>
            </a:xfrm>
            <a:prstGeom prst="arc">
              <a:avLst>
                <a:gd name="adj1" fmla="val 5499358"/>
                <a:gd name="adj2" fmla="val 16161795"/>
              </a:avLst>
            </a:prstGeom>
            <a:noFill/>
            <a:ln w="158750" cap="flat" cmpd="sng" algn="ctr">
              <a:solidFill>
                <a:srgbClr val="00AA8C"/>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7" name="弧形 76"/>
            <p:cNvSpPr/>
            <p:nvPr/>
          </p:nvSpPr>
          <p:spPr>
            <a:xfrm rot="5400000">
              <a:off x="6577609" y="3823936"/>
              <a:ext cx="1834420" cy="1834420"/>
            </a:xfrm>
            <a:prstGeom prst="arc">
              <a:avLst>
                <a:gd name="adj1" fmla="val 5355792"/>
                <a:gd name="adj2" fmla="val 14832637"/>
              </a:avLst>
            </a:prstGeom>
            <a:noFill/>
            <a:ln w="158750" cap="flat" cmpd="sng" algn="ctr">
              <a:solidFill>
                <a:srgbClr val="00AA8C"/>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8" name="弧形 76"/>
            <p:cNvSpPr/>
            <p:nvPr/>
          </p:nvSpPr>
          <p:spPr>
            <a:xfrm rot="5400000">
              <a:off x="6292557" y="3538884"/>
              <a:ext cx="2404520" cy="2404520"/>
            </a:xfrm>
            <a:prstGeom prst="arc">
              <a:avLst>
                <a:gd name="adj1" fmla="val 10609056"/>
                <a:gd name="adj2" fmla="val 16161795"/>
              </a:avLst>
            </a:prstGeom>
            <a:noFill/>
            <a:ln w="158750" cap="flat" cmpd="sng" algn="ctr">
              <a:solidFill>
                <a:srgbClr val="00AA8C"/>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9" name="三角形 74"/>
            <p:cNvSpPr/>
            <p:nvPr/>
          </p:nvSpPr>
          <p:spPr>
            <a:xfrm flipV="1">
              <a:off x="7323109" y="3059923"/>
              <a:ext cx="343415" cy="257561"/>
            </a:xfrm>
            <a:prstGeom prst="triangle">
              <a:avLst/>
            </a:prstGeom>
            <a:solidFill>
              <a:srgbClr val="00AA8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FFFFFF"/>
                </a:solidFill>
                <a:effectLst/>
                <a:uLnTx/>
                <a:uFillTx/>
                <a:latin typeface="Century Gothic" panose="020B0502020202020204"/>
                <a:ea typeface="微软雅黑" panose="020B0503020204020204" charset="-122"/>
                <a:cs typeface="+mn-cs"/>
              </a:endParaRPr>
            </a:p>
          </p:txBody>
        </p:sp>
        <p:sp>
          <p:nvSpPr>
            <p:cNvPr id="110" name="文本框 75"/>
            <p:cNvSpPr txBox="1"/>
            <p:nvPr/>
          </p:nvSpPr>
          <p:spPr>
            <a:xfrm>
              <a:off x="7015358" y="2670528"/>
              <a:ext cx="958916" cy="400110"/>
            </a:xfrm>
            <a:prstGeom prst="rect">
              <a:avLst/>
            </a:prstGeom>
            <a:noFill/>
          </p:spPr>
          <p:txBody>
            <a:bodyPr wrap="none" rtlCol="0">
              <a:spAutoFit/>
            </a:bodyPr>
            <a:lstStyle/>
            <a:p>
              <a:pPr algn="ctr" defTabSz="913765"/>
              <a:r>
                <a:rPr lang="zh-CN" altLang="en-US" sz="2000" dirty="0" smtClean="0">
                  <a:solidFill>
                    <a:schemeClr val="tx1">
                      <a:lumMod val="75000"/>
                      <a:lumOff val="25000"/>
                    </a:schemeClr>
                  </a:solidFill>
                  <a:latin typeface="+mj-ea"/>
                  <a:ea typeface="+mj-ea"/>
                  <a:cs typeface="Arial" panose="020B0604020202020204" pitchFamily="34" charset="0"/>
                </a:rPr>
                <a:t>就业率</a:t>
              </a:r>
              <a:endParaRPr lang="en-US" altLang="zh-CN" sz="2000" dirty="0">
                <a:solidFill>
                  <a:schemeClr val="tx1">
                    <a:lumMod val="75000"/>
                    <a:lumOff val="25000"/>
                  </a:schemeClr>
                </a:solidFill>
                <a:latin typeface="+mj-ea"/>
                <a:ea typeface="+mj-ea"/>
                <a:cs typeface="Arial" panose="020B0604020202020204" pitchFamily="34" charset="0"/>
              </a:endParaRPr>
            </a:p>
          </p:txBody>
        </p:sp>
        <p:sp>
          <p:nvSpPr>
            <p:cNvPr id="111" name="文本框 76"/>
            <p:cNvSpPr txBox="1"/>
            <p:nvPr/>
          </p:nvSpPr>
          <p:spPr>
            <a:xfrm>
              <a:off x="6729222" y="1965064"/>
              <a:ext cx="1531189" cy="861774"/>
            </a:xfrm>
            <a:prstGeom prst="rect">
              <a:avLst/>
            </a:prstGeom>
            <a:noFill/>
          </p:spPr>
          <p:txBody>
            <a:bodyPr wrap="none" rtlCol="0">
              <a:spAutoFit/>
            </a:bodyPr>
            <a:lstStyle/>
            <a:p>
              <a:pPr algn="ctr" defTabSz="913765"/>
              <a:r>
                <a:rPr lang="en-US" altLang="zh-CN" sz="5000" spc="-150" dirty="0" smtClean="0">
                  <a:solidFill>
                    <a:schemeClr val="tx1">
                      <a:lumMod val="75000"/>
                      <a:lumOff val="25000"/>
                    </a:schemeClr>
                  </a:solidFill>
                  <a:latin typeface="+mj-lt"/>
                  <a:ea typeface="宋体" panose="02010600030101010101" pitchFamily="2" charset="-122"/>
                  <a:cs typeface="Arial" panose="020B0604020202020204" pitchFamily="34" charset="0"/>
                </a:rPr>
                <a:t>2014</a:t>
              </a:r>
              <a:endParaRPr lang="en-US" altLang="zh-CN" sz="5000" spc="-150" dirty="0">
                <a:solidFill>
                  <a:schemeClr val="tx1">
                    <a:lumMod val="75000"/>
                    <a:lumOff val="25000"/>
                  </a:schemeClr>
                </a:solidFill>
                <a:latin typeface="+mj-lt"/>
                <a:ea typeface="宋体" panose="02010600030101010101" pitchFamily="2" charset="-122"/>
                <a:cs typeface="Arial" panose="020B0604020202020204" pitchFamily="34" charset="0"/>
              </a:endParaRPr>
            </a:p>
          </p:txBody>
        </p:sp>
        <p:sp>
          <p:nvSpPr>
            <p:cNvPr id="112" name="矩形 111"/>
            <p:cNvSpPr/>
            <p:nvPr/>
          </p:nvSpPr>
          <p:spPr>
            <a:xfrm>
              <a:off x="6373730" y="5051044"/>
              <a:ext cx="2242168" cy="892360"/>
            </a:xfrm>
            <a:prstGeom prst="rect">
              <a:avLst/>
            </a:prstGeom>
          </p:spPr>
          <p:txBody>
            <a:bodyPr wrap="square">
              <a:spAutoFit/>
            </a:bodyPr>
            <a:lstStyle/>
            <a:p>
              <a:pPr lvl="0">
                <a:lnSpc>
                  <a:spcPct val="130000"/>
                </a:lnSpc>
              </a:pPr>
              <a:r>
                <a:rPr lang="zh-CN" altLang="zh-CN" sz="1335" dirty="0">
                  <a:solidFill>
                    <a:srgbClr val="262626"/>
                  </a:solidFill>
                  <a:latin typeface="微软雅黑" panose="020B0503020204020204" charset="-122"/>
                  <a:ea typeface="微软雅黑" panose="020B0503020204020204" charset="-122"/>
                </a:rPr>
                <a:t>点击此处添加文本信息。</a:t>
              </a:r>
            </a:p>
            <a:p>
              <a:pPr lvl="0">
                <a:lnSpc>
                  <a:spcPct val="130000"/>
                </a:lnSpc>
              </a:pPr>
              <a:r>
                <a:rPr lang="zh-CN" altLang="zh-CN" sz="1335" dirty="0">
                  <a:solidFill>
                    <a:srgbClr val="262626"/>
                  </a:solidFill>
                  <a:latin typeface="微软雅黑" panose="020B0503020204020204" charset="-122"/>
                  <a:ea typeface="微软雅黑" panose="020B0503020204020204" charset="-122"/>
                </a:rPr>
                <a:t>标题数字等都可以通过点击和重新输入进行更改</a:t>
              </a:r>
              <a:r>
                <a:rPr lang="zh-CN" altLang="en-US" sz="1335" dirty="0">
                  <a:solidFill>
                    <a:srgbClr val="262626"/>
                  </a:solidFill>
                  <a:latin typeface="微软雅黑" panose="020B0503020204020204" charset="-122"/>
                  <a:ea typeface="微软雅黑" panose="020B0503020204020204" charset="-122"/>
                </a:rPr>
                <a:t>。</a:t>
              </a:r>
              <a:endParaRPr lang="zh-CN" altLang="zh-CN" sz="1335" dirty="0">
                <a:solidFill>
                  <a:srgbClr val="262626"/>
                </a:solidFill>
                <a:latin typeface="微软雅黑" panose="020B0503020204020204" charset="-122"/>
                <a:ea typeface="微软雅黑" panose="020B0503020204020204" charset="-122"/>
              </a:endParaRPr>
            </a:p>
          </p:txBody>
        </p:sp>
      </p:grpSp>
      <p:grpSp>
        <p:nvGrpSpPr>
          <p:cNvPr id="6" name="组合 5"/>
          <p:cNvGrpSpPr/>
          <p:nvPr/>
        </p:nvGrpSpPr>
        <p:grpSpPr>
          <a:xfrm>
            <a:off x="9131335" y="1965064"/>
            <a:ext cx="2404520" cy="3978340"/>
            <a:chOff x="9131335" y="1965064"/>
            <a:chExt cx="2404520" cy="3978340"/>
          </a:xfrm>
        </p:grpSpPr>
        <p:sp>
          <p:nvSpPr>
            <p:cNvPr id="113" name="饼图 79"/>
            <p:cNvSpPr/>
            <p:nvPr/>
          </p:nvSpPr>
          <p:spPr>
            <a:xfrm flipH="1" flipV="1">
              <a:off x="9886682"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000000"/>
                </a:solidFill>
                <a:effectLst/>
                <a:uLnTx/>
                <a:uFillTx/>
                <a:latin typeface="Century Gothic" panose="020B0502020202020204"/>
                <a:ea typeface="微软雅黑" panose="020B0503020204020204" charset="-122"/>
                <a:cs typeface="+mn-cs"/>
              </a:endParaRPr>
            </a:p>
          </p:txBody>
        </p:sp>
        <p:sp>
          <p:nvSpPr>
            <p:cNvPr id="114" name="弧形 76"/>
            <p:cNvSpPr/>
            <p:nvPr/>
          </p:nvSpPr>
          <p:spPr>
            <a:xfrm rot="5400000">
              <a:off x="9701437" y="4108984"/>
              <a:ext cx="1264320" cy="1264320"/>
            </a:xfrm>
            <a:prstGeom prst="arc">
              <a:avLst>
                <a:gd name="adj1" fmla="val 5499358"/>
                <a:gd name="adj2" fmla="val 16161795"/>
              </a:avLst>
            </a:prstGeom>
            <a:noFill/>
            <a:ln w="158750" cap="flat" cmpd="sng" algn="ctr">
              <a:solidFill>
                <a:srgbClr val="EB475B"/>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15" name="弧形 76"/>
            <p:cNvSpPr/>
            <p:nvPr/>
          </p:nvSpPr>
          <p:spPr>
            <a:xfrm rot="5400000">
              <a:off x="9416388" y="3823936"/>
              <a:ext cx="1834420" cy="1834420"/>
            </a:xfrm>
            <a:prstGeom prst="arc">
              <a:avLst>
                <a:gd name="adj1" fmla="val 5355792"/>
                <a:gd name="adj2" fmla="val 14832637"/>
              </a:avLst>
            </a:prstGeom>
            <a:noFill/>
            <a:ln w="158750" cap="flat" cmpd="sng" algn="ctr">
              <a:solidFill>
                <a:srgbClr val="EB475B"/>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16" name="弧形 76"/>
            <p:cNvSpPr/>
            <p:nvPr/>
          </p:nvSpPr>
          <p:spPr>
            <a:xfrm rot="5400000">
              <a:off x="9131335" y="3538884"/>
              <a:ext cx="2404520" cy="2404520"/>
            </a:xfrm>
            <a:prstGeom prst="arc">
              <a:avLst>
                <a:gd name="adj1" fmla="val 10609056"/>
                <a:gd name="adj2" fmla="val 16161795"/>
              </a:avLst>
            </a:prstGeom>
            <a:noFill/>
            <a:ln w="158750" cap="flat" cmpd="sng" algn="ctr">
              <a:solidFill>
                <a:srgbClr val="EB475B"/>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17" name="三角形 83"/>
            <p:cNvSpPr/>
            <p:nvPr/>
          </p:nvSpPr>
          <p:spPr>
            <a:xfrm flipV="1">
              <a:off x="10161888" y="3059923"/>
              <a:ext cx="343415" cy="257561"/>
            </a:xfrm>
            <a:prstGeom prst="triangle">
              <a:avLst/>
            </a:prstGeom>
            <a:solidFill>
              <a:srgbClr val="EB475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FFFFFF"/>
                </a:solidFill>
                <a:effectLst/>
                <a:uLnTx/>
                <a:uFillTx/>
                <a:latin typeface="Century Gothic" panose="020B0502020202020204"/>
                <a:ea typeface="微软雅黑" panose="020B0503020204020204" charset="-122"/>
                <a:cs typeface="+mn-cs"/>
              </a:endParaRPr>
            </a:p>
          </p:txBody>
        </p:sp>
        <p:sp>
          <p:nvSpPr>
            <p:cNvPr id="118" name="文本框 84"/>
            <p:cNvSpPr txBox="1"/>
            <p:nvPr/>
          </p:nvSpPr>
          <p:spPr>
            <a:xfrm>
              <a:off x="9854137" y="2670528"/>
              <a:ext cx="958916" cy="400110"/>
            </a:xfrm>
            <a:prstGeom prst="rect">
              <a:avLst/>
            </a:prstGeom>
            <a:noFill/>
          </p:spPr>
          <p:txBody>
            <a:bodyPr wrap="none" rtlCol="0">
              <a:spAutoFit/>
            </a:bodyPr>
            <a:lstStyle/>
            <a:p>
              <a:pPr algn="ctr" defTabSz="913765"/>
              <a:r>
                <a:rPr lang="zh-CN" altLang="en-US" sz="2000" dirty="0" smtClean="0">
                  <a:solidFill>
                    <a:schemeClr val="tx1">
                      <a:lumMod val="75000"/>
                      <a:lumOff val="25000"/>
                    </a:schemeClr>
                  </a:solidFill>
                  <a:latin typeface="+mj-ea"/>
                  <a:ea typeface="+mj-ea"/>
                  <a:cs typeface="Arial" panose="020B0604020202020204" pitchFamily="34" charset="0"/>
                </a:rPr>
                <a:t>就业率</a:t>
              </a:r>
              <a:endParaRPr lang="en-US" altLang="zh-CN" sz="2000" dirty="0">
                <a:solidFill>
                  <a:schemeClr val="tx1">
                    <a:lumMod val="75000"/>
                    <a:lumOff val="25000"/>
                  </a:schemeClr>
                </a:solidFill>
                <a:latin typeface="+mj-ea"/>
                <a:ea typeface="+mj-ea"/>
                <a:cs typeface="Arial" panose="020B0604020202020204" pitchFamily="34" charset="0"/>
              </a:endParaRPr>
            </a:p>
          </p:txBody>
        </p:sp>
        <p:sp>
          <p:nvSpPr>
            <p:cNvPr id="119" name="文本框 85"/>
            <p:cNvSpPr txBox="1"/>
            <p:nvPr/>
          </p:nvSpPr>
          <p:spPr>
            <a:xfrm>
              <a:off x="9568001" y="1965064"/>
              <a:ext cx="1531189" cy="861774"/>
            </a:xfrm>
            <a:prstGeom prst="rect">
              <a:avLst/>
            </a:prstGeom>
            <a:noFill/>
          </p:spPr>
          <p:txBody>
            <a:bodyPr wrap="none" rtlCol="0">
              <a:spAutoFit/>
            </a:bodyPr>
            <a:lstStyle/>
            <a:p>
              <a:pPr algn="ctr" defTabSz="913765"/>
              <a:r>
                <a:rPr lang="en-US" altLang="zh-CN" sz="5000" spc="-150" dirty="0" smtClean="0">
                  <a:solidFill>
                    <a:schemeClr val="tx1">
                      <a:lumMod val="75000"/>
                      <a:lumOff val="25000"/>
                    </a:schemeClr>
                  </a:solidFill>
                  <a:latin typeface="+mj-lt"/>
                  <a:ea typeface="宋体" panose="02010600030101010101" pitchFamily="2" charset="-122"/>
                  <a:cs typeface="Arial" panose="020B0604020202020204" pitchFamily="34" charset="0"/>
                </a:rPr>
                <a:t>2015</a:t>
              </a:r>
              <a:endParaRPr lang="en-US" altLang="zh-CN" sz="5000" spc="-150" dirty="0">
                <a:solidFill>
                  <a:schemeClr val="tx1">
                    <a:lumMod val="75000"/>
                    <a:lumOff val="25000"/>
                  </a:schemeClr>
                </a:solidFill>
                <a:latin typeface="+mj-lt"/>
                <a:ea typeface="宋体" panose="02010600030101010101" pitchFamily="2" charset="-122"/>
                <a:cs typeface="Arial" panose="020B0604020202020204" pitchFamily="34" charset="0"/>
              </a:endParaRPr>
            </a:p>
          </p:txBody>
        </p:sp>
        <p:sp>
          <p:nvSpPr>
            <p:cNvPr id="120" name="矩形 119"/>
            <p:cNvSpPr/>
            <p:nvPr/>
          </p:nvSpPr>
          <p:spPr>
            <a:xfrm>
              <a:off x="9212509" y="5051044"/>
              <a:ext cx="2242168" cy="892360"/>
            </a:xfrm>
            <a:prstGeom prst="rect">
              <a:avLst/>
            </a:prstGeom>
          </p:spPr>
          <p:txBody>
            <a:bodyPr wrap="square">
              <a:spAutoFit/>
            </a:bodyPr>
            <a:lstStyle/>
            <a:p>
              <a:pPr lvl="0">
                <a:lnSpc>
                  <a:spcPct val="130000"/>
                </a:lnSpc>
              </a:pPr>
              <a:r>
                <a:rPr lang="zh-CN" altLang="zh-CN" sz="1335" dirty="0">
                  <a:solidFill>
                    <a:srgbClr val="262626"/>
                  </a:solidFill>
                  <a:latin typeface="微软雅黑" panose="020B0503020204020204" charset="-122"/>
                  <a:ea typeface="微软雅黑" panose="020B0503020204020204" charset="-122"/>
                </a:rPr>
                <a:t>点击此处添加文本信息。</a:t>
              </a:r>
            </a:p>
            <a:p>
              <a:pPr lvl="0">
                <a:lnSpc>
                  <a:spcPct val="130000"/>
                </a:lnSpc>
              </a:pPr>
              <a:r>
                <a:rPr lang="zh-CN" altLang="zh-CN" sz="1335" dirty="0">
                  <a:solidFill>
                    <a:srgbClr val="262626"/>
                  </a:solidFill>
                  <a:latin typeface="微软雅黑" panose="020B0503020204020204" charset="-122"/>
                  <a:ea typeface="微软雅黑" panose="020B0503020204020204" charset="-122"/>
                </a:rPr>
                <a:t>标题数字等都可以通过点击和重新输入进行更改</a:t>
              </a:r>
              <a:r>
                <a:rPr lang="zh-CN" altLang="en-US" sz="1335" dirty="0">
                  <a:solidFill>
                    <a:srgbClr val="262626"/>
                  </a:solidFill>
                  <a:latin typeface="微软雅黑" panose="020B0503020204020204" charset="-122"/>
                  <a:ea typeface="微软雅黑" panose="020B0503020204020204" charset="-122"/>
                </a:rPr>
                <a:t>。</a:t>
              </a:r>
              <a:endParaRPr lang="zh-CN" altLang="zh-CN" sz="1335" dirty="0">
                <a:solidFill>
                  <a:srgbClr val="262626"/>
                </a:solidFill>
                <a:latin typeface="微软雅黑" panose="020B0503020204020204" charset="-122"/>
                <a:ea typeface="微软雅黑" panose="020B0503020204020204" charset="-122"/>
              </a:endParaRPr>
            </a:p>
          </p:txBody>
        </p:sp>
      </p:grpSp>
      <p:sp>
        <p:nvSpPr>
          <p:cNvPr id="3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decel="10000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decel="10000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decel="10000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decel="10000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p:nvPr/>
        </p:nvSpPr>
        <p:spPr>
          <a:xfrm>
            <a:off x="1272021" y="450421"/>
            <a:ext cx="9744076" cy="861774"/>
          </a:xfrm>
          <a:prstGeom prst="rect">
            <a:avLst/>
          </a:prstGeom>
          <a:noFill/>
        </p:spPr>
        <p:txBody>
          <a:bodyPr wrap="square" rtlCol="0">
            <a:spAutoFit/>
          </a:bodyPr>
          <a:lstStyle/>
          <a:p>
            <a:pPr algn="ctr"/>
            <a:r>
              <a:rPr lang="zh-CN" altLang="en-US" sz="5000" b="1" dirty="0">
                <a:solidFill>
                  <a:schemeClr val="tx1">
                    <a:lumMod val="75000"/>
                    <a:lumOff val="25000"/>
                  </a:schemeClr>
                </a:solidFill>
                <a:latin typeface="微软雅黑" panose="020B0503020204020204" charset="-122"/>
                <a:ea typeface="微软雅黑" panose="020B0503020204020204" charset="-122"/>
              </a:rPr>
              <a:t>社会环境分析</a:t>
            </a:r>
          </a:p>
        </p:txBody>
      </p:sp>
      <p:grpSp>
        <p:nvGrpSpPr>
          <p:cNvPr id="15" name="组合 14"/>
          <p:cNvGrpSpPr/>
          <p:nvPr/>
        </p:nvGrpSpPr>
        <p:grpSpPr>
          <a:xfrm>
            <a:off x="1027083" y="4202478"/>
            <a:ext cx="3107318" cy="2128509"/>
            <a:chOff x="1027083" y="4202478"/>
            <a:chExt cx="3107318" cy="2128509"/>
          </a:xfrm>
        </p:grpSpPr>
        <p:sp>
          <p:nvSpPr>
            <p:cNvPr id="3" name="矩形 2"/>
            <p:cNvSpPr/>
            <p:nvPr/>
          </p:nvSpPr>
          <p:spPr>
            <a:xfrm>
              <a:off x="1027083" y="4939709"/>
              <a:ext cx="3034636" cy="1391278"/>
            </a:xfrm>
            <a:prstGeom prst="rect">
              <a:avLst/>
            </a:prstGeom>
          </p:spPr>
          <p:txBody>
            <a:bodyPr wrap="square">
              <a:spAutoFit/>
            </a:bodyPr>
            <a:lstStyle/>
            <a:p>
              <a:pPr defTabSz="608965">
                <a:lnSpc>
                  <a:spcPct val="130000"/>
                </a:lnSpc>
              </a:pPr>
              <a:r>
                <a:rPr lang="zh-CN" altLang="en-US" sz="1100" dirty="0">
                  <a:solidFill>
                    <a:schemeClr val="tx1">
                      <a:lumMod val="75000"/>
                      <a:lumOff val="25000"/>
                    </a:schemeClr>
                  </a:solidFill>
                  <a:latin typeface="Century Gothic" panose="020B0502020202020204"/>
                  <a:ea typeface="微软雅黑" panose="020B0503020204020204" charset="-122"/>
                </a:rPr>
                <a:t>标题数字等都可以通过点击和重新输入进行更改，顶部“开始”面板中可以对字体、字号、颜色、行距等进行修改。建议正文</a:t>
              </a:r>
              <a:r>
                <a:rPr lang="en-US" altLang="zh-CN" sz="1100" dirty="0">
                  <a:solidFill>
                    <a:schemeClr val="tx1">
                      <a:lumMod val="75000"/>
                      <a:lumOff val="25000"/>
                    </a:schemeClr>
                  </a:solidFill>
                  <a:latin typeface="Century Gothic" panose="020B0502020202020204"/>
                  <a:ea typeface="微软雅黑" panose="020B0503020204020204" charset="-122"/>
                </a:rPr>
                <a:t>10</a:t>
              </a:r>
              <a:r>
                <a:rPr lang="zh-CN" altLang="en-US" sz="1100" dirty="0">
                  <a:solidFill>
                    <a:schemeClr val="tx1">
                      <a:lumMod val="75000"/>
                      <a:lumOff val="25000"/>
                    </a:schemeClr>
                  </a:solidFill>
                  <a:latin typeface="Century Gothic" panose="020B0502020202020204"/>
                  <a:ea typeface="微软雅黑" panose="020B0503020204020204" charset="-122"/>
                </a:rPr>
                <a:t>号字，</a:t>
              </a:r>
              <a:r>
                <a:rPr lang="en-US" altLang="zh-CN" sz="1100" dirty="0">
                  <a:solidFill>
                    <a:schemeClr val="tx1">
                      <a:lumMod val="75000"/>
                      <a:lumOff val="25000"/>
                    </a:schemeClr>
                  </a:solidFill>
                  <a:latin typeface="Century Gothic" panose="020B0502020202020204"/>
                  <a:ea typeface="微软雅黑" panose="020B0503020204020204" charset="-122"/>
                </a:rPr>
                <a:t>1.3</a:t>
              </a:r>
              <a:r>
                <a:rPr lang="zh-CN" altLang="en-US" sz="1100" dirty="0">
                  <a:solidFill>
                    <a:schemeClr val="tx1">
                      <a:lumMod val="75000"/>
                      <a:lumOff val="25000"/>
                    </a:schemeClr>
                  </a:solidFill>
                  <a:latin typeface="Century Gothic" panose="020B0502020202020204"/>
                  <a:ea typeface="微软雅黑" panose="020B0503020204020204" charset="-122"/>
                </a:rPr>
                <a:t>倍字间距</a:t>
              </a:r>
              <a:r>
                <a:rPr lang="zh-CN" altLang="en-US" sz="1100" dirty="0" smtClean="0">
                  <a:solidFill>
                    <a:schemeClr val="tx1">
                      <a:lumMod val="75000"/>
                      <a:lumOff val="25000"/>
                    </a:schemeClr>
                  </a:solidFill>
                  <a:ea typeface="微软雅黑" panose="020B0503020204020204" charset="-122"/>
                </a:rPr>
                <a:t>。 亮亮图文旗舰店</a:t>
              </a:r>
              <a:r>
                <a:rPr lang="en-US" altLang="zh-CN" sz="1100" dirty="0" smtClean="0">
                  <a:solidFill>
                    <a:schemeClr val="tx1">
                      <a:lumMod val="75000"/>
                      <a:lumOff val="25000"/>
                    </a:schemeClr>
                  </a:solidFill>
                  <a:ea typeface="微软雅黑" panose="020B0503020204020204" charset="-122"/>
                </a:rPr>
                <a:t>https://liangliangtuwen.tmall.com</a:t>
              </a:r>
            </a:p>
            <a:p>
              <a:pPr defTabSz="608965">
                <a:lnSpc>
                  <a:spcPct val="130000"/>
                </a:lnSpc>
              </a:pPr>
              <a:endParaRPr lang="zh-CN" altLang="en-US" sz="1100" dirty="0">
                <a:solidFill>
                  <a:schemeClr val="tx1">
                    <a:lumMod val="75000"/>
                    <a:lumOff val="25000"/>
                  </a:schemeClr>
                </a:solidFill>
                <a:latin typeface="Century Gothic" panose="020B0502020202020204"/>
                <a:ea typeface="微软雅黑" panose="020B0503020204020204" charset="-122"/>
              </a:endParaRPr>
            </a:p>
          </p:txBody>
        </p:sp>
        <p:sp>
          <p:nvSpPr>
            <p:cNvPr id="5" name="椭圆 4"/>
            <p:cNvSpPr/>
            <p:nvPr/>
          </p:nvSpPr>
          <p:spPr>
            <a:xfrm>
              <a:off x="1085339" y="4230957"/>
              <a:ext cx="466263" cy="466263"/>
            </a:xfrm>
            <a:prstGeom prst="ellipse">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FFFF"/>
                  </a:solidFill>
                </a:rPr>
                <a:t>1</a:t>
              </a:r>
              <a:endParaRPr lang="zh-CN" altLang="en-US" sz="2400" b="1" dirty="0">
                <a:solidFill>
                  <a:srgbClr val="FFFFFF"/>
                </a:solidFill>
              </a:endParaRPr>
            </a:p>
          </p:txBody>
        </p:sp>
        <p:sp>
          <p:nvSpPr>
            <p:cNvPr id="6" name="文本框 11"/>
            <p:cNvSpPr txBox="1"/>
            <p:nvPr/>
          </p:nvSpPr>
          <p:spPr>
            <a:xfrm>
              <a:off x="1596527" y="4202478"/>
              <a:ext cx="2537874" cy="523220"/>
            </a:xfrm>
            <a:prstGeom prst="rect">
              <a:avLst/>
            </a:prstGeom>
            <a:noFill/>
          </p:spPr>
          <p:txBody>
            <a:bodyPr wrap="none" rtlCol="0">
              <a:spAutoFit/>
            </a:bodyPr>
            <a:lstStyle/>
            <a:p>
              <a:r>
                <a:rPr lang="zh-CN" altLang="en-US" sz="2800" dirty="0" smtClean="0">
                  <a:solidFill>
                    <a:srgbClr val="EB475B"/>
                  </a:solidFill>
                </a:rPr>
                <a:t>投资</a:t>
              </a:r>
              <a:r>
                <a:rPr lang="zh-CN" altLang="en-US" sz="2800" dirty="0">
                  <a:solidFill>
                    <a:srgbClr val="EB475B"/>
                  </a:solidFill>
                </a:rPr>
                <a:t>超过</a:t>
              </a:r>
              <a:r>
                <a:rPr lang="en-US" altLang="zh-CN" sz="2800" dirty="0">
                  <a:solidFill>
                    <a:srgbClr val="EB475B"/>
                  </a:solidFill>
                </a:rPr>
                <a:t>2</a:t>
              </a:r>
              <a:r>
                <a:rPr lang="zh-CN" altLang="en-US" sz="2800" dirty="0">
                  <a:solidFill>
                    <a:srgbClr val="EB475B"/>
                  </a:solidFill>
                </a:rPr>
                <a:t>万亿</a:t>
              </a:r>
            </a:p>
          </p:txBody>
        </p:sp>
      </p:grpSp>
      <p:grpSp>
        <p:nvGrpSpPr>
          <p:cNvPr id="17" name="组合 16"/>
          <p:cNvGrpSpPr/>
          <p:nvPr/>
        </p:nvGrpSpPr>
        <p:grpSpPr>
          <a:xfrm>
            <a:off x="4553745" y="4202478"/>
            <a:ext cx="3034636" cy="1709805"/>
            <a:chOff x="4553745" y="4202478"/>
            <a:chExt cx="3034636" cy="1709805"/>
          </a:xfrm>
        </p:grpSpPr>
        <p:sp>
          <p:nvSpPr>
            <p:cNvPr id="4" name="矩形 3"/>
            <p:cNvSpPr/>
            <p:nvPr/>
          </p:nvSpPr>
          <p:spPr>
            <a:xfrm>
              <a:off x="4553745" y="4939709"/>
              <a:ext cx="3034636" cy="972574"/>
            </a:xfrm>
            <a:prstGeom prst="rect">
              <a:avLst/>
            </a:prstGeom>
          </p:spPr>
          <p:txBody>
            <a:bodyPr wrap="square">
              <a:spAutoFit/>
            </a:bodyPr>
            <a:lstStyle/>
            <a:p>
              <a:pPr defTabSz="608965">
                <a:lnSpc>
                  <a:spcPct val="130000"/>
                </a:lnSpc>
              </a:pPr>
              <a:r>
                <a:rPr lang="zh-CN" altLang="en-US" sz="1100" dirty="0">
                  <a:solidFill>
                    <a:schemeClr val="tx1">
                      <a:lumMod val="75000"/>
                      <a:lumOff val="25000"/>
                    </a:schemeClr>
                  </a:solidFill>
                  <a:latin typeface="Century Gothic" panose="020B0502020202020204"/>
                  <a:ea typeface="微软雅黑" panose="020B0503020204020204" charset="-122"/>
                </a:rPr>
                <a:t>标题数字等都可以通过点击和重新输入进行更改，顶部“开始”面板中可以对字体、字号、颜色、行距等进行修改。建议正文</a:t>
              </a:r>
              <a:r>
                <a:rPr lang="en-US" altLang="zh-CN" sz="1100" dirty="0">
                  <a:solidFill>
                    <a:schemeClr val="tx1">
                      <a:lumMod val="75000"/>
                      <a:lumOff val="25000"/>
                    </a:schemeClr>
                  </a:solidFill>
                  <a:latin typeface="Century Gothic" panose="020B0502020202020204"/>
                  <a:ea typeface="微软雅黑" panose="020B0503020204020204" charset="-122"/>
                </a:rPr>
                <a:t>10</a:t>
              </a:r>
              <a:r>
                <a:rPr lang="zh-CN" altLang="en-US" sz="1100" dirty="0">
                  <a:solidFill>
                    <a:schemeClr val="tx1">
                      <a:lumMod val="75000"/>
                      <a:lumOff val="25000"/>
                    </a:schemeClr>
                  </a:solidFill>
                  <a:latin typeface="Century Gothic" panose="020B0502020202020204"/>
                  <a:ea typeface="微软雅黑" panose="020B0503020204020204" charset="-122"/>
                </a:rPr>
                <a:t>号字，</a:t>
              </a:r>
              <a:r>
                <a:rPr lang="en-US" altLang="zh-CN" sz="1100" dirty="0">
                  <a:solidFill>
                    <a:schemeClr val="tx1">
                      <a:lumMod val="75000"/>
                      <a:lumOff val="25000"/>
                    </a:schemeClr>
                  </a:solidFill>
                  <a:latin typeface="Century Gothic" panose="020B0502020202020204"/>
                  <a:ea typeface="微软雅黑" panose="020B0503020204020204" charset="-122"/>
                </a:rPr>
                <a:t>1.3</a:t>
              </a:r>
              <a:r>
                <a:rPr lang="zh-CN" altLang="en-US" sz="1100" dirty="0">
                  <a:solidFill>
                    <a:schemeClr val="tx1">
                      <a:lumMod val="75000"/>
                      <a:lumOff val="25000"/>
                    </a:schemeClr>
                  </a:solidFill>
                  <a:latin typeface="Century Gothic" panose="020B0502020202020204"/>
                  <a:ea typeface="微软雅黑" panose="020B0503020204020204" charset="-122"/>
                </a:rPr>
                <a:t>倍字间距。</a:t>
              </a:r>
            </a:p>
          </p:txBody>
        </p:sp>
        <p:sp>
          <p:nvSpPr>
            <p:cNvPr id="7" name="椭圆 6"/>
            <p:cNvSpPr/>
            <p:nvPr/>
          </p:nvSpPr>
          <p:spPr>
            <a:xfrm>
              <a:off x="4612003" y="4230957"/>
              <a:ext cx="466263" cy="466263"/>
            </a:xfrm>
            <a:prstGeom prst="ellipse">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FFFF"/>
                  </a:solidFill>
                </a:rPr>
                <a:t>2</a:t>
              </a:r>
              <a:endParaRPr lang="zh-CN" altLang="en-US" sz="2400" b="1" dirty="0">
                <a:solidFill>
                  <a:srgbClr val="FFFFFF"/>
                </a:solidFill>
              </a:endParaRPr>
            </a:p>
          </p:txBody>
        </p:sp>
        <p:sp>
          <p:nvSpPr>
            <p:cNvPr id="8" name="文本框 13"/>
            <p:cNvSpPr txBox="1"/>
            <p:nvPr/>
          </p:nvSpPr>
          <p:spPr>
            <a:xfrm>
              <a:off x="5123191" y="4202478"/>
              <a:ext cx="2339102" cy="523220"/>
            </a:xfrm>
            <a:prstGeom prst="rect">
              <a:avLst/>
            </a:prstGeom>
            <a:noFill/>
          </p:spPr>
          <p:txBody>
            <a:bodyPr wrap="none" rtlCol="0">
              <a:spAutoFit/>
            </a:bodyPr>
            <a:lstStyle/>
            <a:p>
              <a:r>
                <a:rPr lang="zh-CN" altLang="en-US" sz="2800" dirty="0">
                  <a:solidFill>
                    <a:srgbClr val="00AA8C"/>
                  </a:solidFill>
                </a:rPr>
                <a:t>国家扩大内需</a:t>
              </a:r>
            </a:p>
          </p:txBody>
        </p:sp>
      </p:grpSp>
      <p:grpSp>
        <p:nvGrpSpPr>
          <p:cNvPr id="18" name="组合 17"/>
          <p:cNvGrpSpPr/>
          <p:nvPr/>
        </p:nvGrpSpPr>
        <p:grpSpPr>
          <a:xfrm>
            <a:off x="8136451" y="4202478"/>
            <a:ext cx="3267621" cy="1709805"/>
            <a:chOff x="8136451" y="4202478"/>
            <a:chExt cx="3267621" cy="1709805"/>
          </a:xfrm>
        </p:grpSpPr>
        <p:sp>
          <p:nvSpPr>
            <p:cNvPr id="9" name="椭圆 8"/>
            <p:cNvSpPr/>
            <p:nvPr/>
          </p:nvSpPr>
          <p:spPr>
            <a:xfrm>
              <a:off x="8194709" y="4230957"/>
              <a:ext cx="466263" cy="466263"/>
            </a:xfrm>
            <a:prstGeom prst="ellipse">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FFFF"/>
                  </a:solidFill>
                </a:rPr>
                <a:t>3</a:t>
              </a:r>
              <a:endParaRPr lang="zh-CN" altLang="en-US" sz="2400" b="1" dirty="0">
                <a:solidFill>
                  <a:srgbClr val="FFFFFF"/>
                </a:solidFill>
              </a:endParaRPr>
            </a:p>
          </p:txBody>
        </p:sp>
        <p:sp>
          <p:nvSpPr>
            <p:cNvPr id="10" name="文本框 15"/>
            <p:cNvSpPr txBox="1"/>
            <p:nvPr/>
          </p:nvSpPr>
          <p:spPr>
            <a:xfrm>
              <a:off x="8705897" y="4202478"/>
              <a:ext cx="2698175" cy="523220"/>
            </a:xfrm>
            <a:prstGeom prst="rect">
              <a:avLst/>
            </a:prstGeom>
            <a:noFill/>
          </p:spPr>
          <p:txBody>
            <a:bodyPr wrap="none" rtlCol="0">
              <a:spAutoFit/>
            </a:bodyPr>
            <a:lstStyle/>
            <a:p>
              <a:r>
                <a:rPr lang="zh-CN" altLang="en-US" sz="2800" dirty="0">
                  <a:solidFill>
                    <a:srgbClr val="30B9EC"/>
                  </a:solidFill>
                </a:rPr>
                <a:t>大学生人数逐增</a:t>
              </a:r>
            </a:p>
          </p:txBody>
        </p:sp>
        <p:sp>
          <p:nvSpPr>
            <p:cNvPr id="11" name="矩形 10"/>
            <p:cNvSpPr/>
            <p:nvPr/>
          </p:nvSpPr>
          <p:spPr>
            <a:xfrm>
              <a:off x="8136451" y="4939709"/>
              <a:ext cx="3034636" cy="972574"/>
            </a:xfrm>
            <a:prstGeom prst="rect">
              <a:avLst/>
            </a:prstGeom>
          </p:spPr>
          <p:txBody>
            <a:bodyPr wrap="square">
              <a:spAutoFit/>
            </a:bodyPr>
            <a:lstStyle/>
            <a:p>
              <a:pPr defTabSz="608965">
                <a:lnSpc>
                  <a:spcPct val="130000"/>
                </a:lnSpc>
              </a:pPr>
              <a:r>
                <a:rPr lang="zh-CN" altLang="en-US" sz="1100" dirty="0">
                  <a:solidFill>
                    <a:schemeClr val="tx1">
                      <a:lumMod val="75000"/>
                      <a:lumOff val="25000"/>
                    </a:schemeClr>
                  </a:solidFill>
                  <a:latin typeface="Century Gothic" panose="020B0502020202020204"/>
                  <a:ea typeface="微软雅黑" panose="020B0503020204020204" charset="-122"/>
                </a:rPr>
                <a:t>标题数字等都可以通过点击和重新输入进行更改，顶部“开始”面板中可以对字体、字号、颜色、行距等进行修改。建议正文</a:t>
              </a:r>
              <a:r>
                <a:rPr lang="en-US" altLang="zh-CN" sz="1100" dirty="0">
                  <a:solidFill>
                    <a:schemeClr val="tx1">
                      <a:lumMod val="75000"/>
                      <a:lumOff val="25000"/>
                    </a:schemeClr>
                  </a:solidFill>
                  <a:latin typeface="Century Gothic" panose="020B0502020202020204"/>
                  <a:ea typeface="微软雅黑" panose="020B0503020204020204" charset="-122"/>
                </a:rPr>
                <a:t>10</a:t>
              </a:r>
              <a:r>
                <a:rPr lang="zh-CN" altLang="en-US" sz="1100" dirty="0">
                  <a:solidFill>
                    <a:schemeClr val="tx1">
                      <a:lumMod val="75000"/>
                      <a:lumOff val="25000"/>
                    </a:schemeClr>
                  </a:solidFill>
                  <a:latin typeface="Century Gothic" panose="020B0502020202020204"/>
                  <a:ea typeface="微软雅黑" panose="020B0503020204020204" charset="-122"/>
                </a:rPr>
                <a:t>号字，</a:t>
              </a:r>
              <a:r>
                <a:rPr lang="en-US" altLang="zh-CN" sz="1100" dirty="0">
                  <a:solidFill>
                    <a:schemeClr val="tx1">
                      <a:lumMod val="75000"/>
                      <a:lumOff val="25000"/>
                    </a:schemeClr>
                  </a:solidFill>
                  <a:latin typeface="Century Gothic" panose="020B0502020202020204"/>
                  <a:ea typeface="微软雅黑" panose="020B0503020204020204" charset="-122"/>
                </a:rPr>
                <a:t>1.3</a:t>
              </a:r>
              <a:r>
                <a:rPr lang="zh-CN" altLang="en-US" sz="1100" dirty="0">
                  <a:solidFill>
                    <a:schemeClr val="tx1">
                      <a:lumMod val="75000"/>
                      <a:lumOff val="25000"/>
                    </a:schemeClr>
                  </a:solidFill>
                  <a:latin typeface="Century Gothic" panose="020B0502020202020204"/>
                  <a:ea typeface="微软雅黑" panose="020B0503020204020204" charset="-122"/>
                </a:rPr>
                <a:t>倍字间距。</a:t>
              </a:r>
            </a:p>
          </p:txBody>
        </p:sp>
      </p:grpSp>
      <p:sp>
        <p:nvSpPr>
          <p:cNvPr id="12" name="矩形 11"/>
          <p:cNvSpPr/>
          <p:nvPr/>
        </p:nvSpPr>
        <p:spPr>
          <a:xfrm>
            <a:off x="1104390" y="2197509"/>
            <a:ext cx="3028137" cy="1641684"/>
          </a:xfrm>
          <a:prstGeom prst="rect">
            <a:avLst/>
          </a:prstGeom>
          <a:blipFill rotWithShape="1">
            <a:blip r:embed="rId3"/>
            <a:stretch>
              <a:fillRect/>
            </a:stretch>
          </a:blip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p>
        </p:txBody>
      </p:sp>
      <p:sp>
        <p:nvSpPr>
          <p:cNvPr id="13" name="矩形 12"/>
          <p:cNvSpPr/>
          <p:nvPr/>
        </p:nvSpPr>
        <p:spPr>
          <a:xfrm>
            <a:off x="4631054" y="2197509"/>
            <a:ext cx="3028137" cy="1641684"/>
          </a:xfrm>
          <a:prstGeom prst="rect">
            <a:avLst/>
          </a:prstGeom>
          <a:blipFill rotWithShape="1">
            <a:blip r:embed="rId4"/>
            <a:stretch>
              <a:fillRect/>
            </a:stretch>
          </a:blip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p>
        </p:txBody>
      </p:sp>
      <p:sp>
        <p:nvSpPr>
          <p:cNvPr id="14" name="矩形 13"/>
          <p:cNvSpPr/>
          <p:nvPr/>
        </p:nvSpPr>
        <p:spPr>
          <a:xfrm>
            <a:off x="8213760" y="2197509"/>
            <a:ext cx="3028137" cy="1641684"/>
          </a:xfrm>
          <a:prstGeom prst="rect">
            <a:avLst/>
          </a:prstGeom>
          <a:blipFill rotWithShape="1">
            <a:blip r:embed="rId5"/>
            <a:stretch>
              <a:fillRect/>
            </a:stretch>
          </a:blip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p>
        </p:txBody>
      </p:sp>
      <p:sp>
        <p:nvSpPr>
          <p:cNvPr id="16" name="文本框 10"/>
          <p:cNvSpPr txBox="1"/>
          <p:nvPr/>
        </p:nvSpPr>
        <p:spPr>
          <a:xfrm>
            <a:off x="1272021" y="1376811"/>
            <a:ext cx="9744076" cy="400110"/>
          </a:xfrm>
          <a:prstGeom prst="rect">
            <a:avLst/>
          </a:prstGeom>
          <a:noFill/>
        </p:spPr>
        <p:txBody>
          <a:bodyPr wrap="square" rtlCol="0">
            <a:spAutoFit/>
          </a:bodyPr>
          <a:lstStyle/>
          <a:p>
            <a:pPr algn="ctr"/>
            <a:r>
              <a:rPr lang="zh-CN" altLang="en-US" sz="2000" dirty="0" smtClean="0">
                <a:solidFill>
                  <a:schemeClr val="tx1">
                    <a:lumMod val="75000"/>
                    <a:lumOff val="25000"/>
                  </a:schemeClr>
                </a:solidFill>
                <a:latin typeface="微软雅黑" panose="020B0503020204020204" charset="-122"/>
                <a:ea typeface="微软雅黑" panose="020B0503020204020204" charset="-122"/>
              </a:rPr>
              <a:t>需求未饱和</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1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1000"/>
                                        <p:tgtEl>
                                          <p:spTgt spid="18"/>
                                        </p:tgtEl>
                                      </p:cBhvr>
                                    </p:animEffect>
                                    <p:anim calcmode="lin" valueType="num">
                                      <p:cBhvr>
                                        <p:cTn id="47" dur="1000" fill="hold"/>
                                        <p:tgtEl>
                                          <p:spTgt spid="18"/>
                                        </p:tgtEl>
                                        <p:attrNameLst>
                                          <p:attrName>ppt_x</p:attrName>
                                        </p:attrNameLst>
                                      </p:cBhvr>
                                      <p:tavLst>
                                        <p:tav tm="0">
                                          <p:val>
                                            <p:strVal val="#ppt_x"/>
                                          </p:val>
                                        </p:tav>
                                        <p:tav tm="100000">
                                          <p:val>
                                            <p:strVal val="#ppt_x"/>
                                          </p:val>
                                        </p:tav>
                                      </p:tavLst>
                                    </p:anim>
                                    <p:anim calcmode="lin" valueType="num">
                                      <p:cBhvr>
                                        <p:cTn id="48" dur="1000" fill="hold"/>
                                        <p:tgtEl>
                                          <p:spTgt spid="18"/>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P spid="14" grpId="0" animBg="1"/>
      <p:bldP spid="16" grpId="0"/>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0"/>
          <p:cNvSpPr txBox="1"/>
          <p:nvPr/>
        </p:nvSpPr>
        <p:spPr>
          <a:xfrm>
            <a:off x="6058333" y="577421"/>
            <a:ext cx="5895976" cy="861774"/>
          </a:xfrm>
          <a:prstGeom prst="rect">
            <a:avLst/>
          </a:prstGeom>
          <a:noFill/>
        </p:spPr>
        <p:txBody>
          <a:bodyPr wrap="square" rtlCol="0">
            <a:spAutoFit/>
          </a:bodyPr>
          <a:lstStyle/>
          <a:p>
            <a:r>
              <a:rPr lang="zh-CN" altLang="en-US" sz="5000" b="1" dirty="0">
                <a:solidFill>
                  <a:schemeClr val="tx1">
                    <a:lumMod val="75000"/>
                    <a:lumOff val="25000"/>
                  </a:schemeClr>
                </a:solidFill>
                <a:latin typeface="微软雅黑" panose="020B0503020204020204" charset="-122"/>
                <a:ea typeface="微软雅黑" panose="020B0503020204020204" charset="-122"/>
              </a:rPr>
              <a:t>职业环境分析</a:t>
            </a:r>
          </a:p>
        </p:txBody>
      </p:sp>
      <p:grpSp>
        <p:nvGrpSpPr>
          <p:cNvPr id="4" name="组合 3"/>
          <p:cNvGrpSpPr/>
          <p:nvPr/>
        </p:nvGrpSpPr>
        <p:grpSpPr>
          <a:xfrm>
            <a:off x="1202734" y="1195135"/>
            <a:ext cx="4927906" cy="4927906"/>
            <a:chOff x="1202734" y="1195135"/>
            <a:chExt cx="4927906" cy="4927906"/>
          </a:xfrm>
        </p:grpSpPr>
        <p:sp>
          <p:nvSpPr>
            <p:cNvPr id="14" name="椭圆 13"/>
            <p:cNvSpPr/>
            <p:nvPr/>
          </p:nvSpPr>
          <p:spPr>
            <a:xfrm>
              <a:off x="1202734" y="1195135"/>
              <a:ext cx="4927906" cy="4927906"/>
            </a:xfrm>
            <a:prstGeom prst="ellipse">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7"/>
            <p:cNvSpPr txBox="1"/>
            <p:nvPr/>
          </p:nvSpPr>
          <p:spPr>
            <a:xfrm>
              <a:off x="2489686" y="1726961"/>
              <a:ext cx="2266950" cy="1169551"/>
            </a:xfrm>
            <a:prstGeom prst="rect">
              <a:avLst/>
            </a:prstGeom>
            <a:noFill/>
          </p:spPr>
          <p:txBody>
            <a:bodyPr wrap="square" rtlCol="0">
              <a:spAutoFit/>
            </a:bodyPr>
            <a:lstStyle/>
            <a:p>
              <a:pPr algn="ctr"/>
              <a:r>
                <a:rPr lang="zh-CN" altLang="en-US" sz="7000" dirty="0" smtClean="0">
                  <a:solidFill>
                    <a:schemeClr val="bg1"/>
                  </a:solidFill>
                </a:rPr>
                <a:t>拼</a:t>
              </a:r>
              <a:endParaRPr lang="zh-CN" altLang="en-US" sz="7000" dirty="0">
                <a:solidFill>
                  <a:schemeClr val="bg1"/>
                </a:solidFill>
              </a:endParaRPr>
            </a:p>
          </p:txBody>
        </p:sp>
        <p:cxnSp>
          <p:nvCxnSpPr>
            <p:cNvPr id="8" name="直接连接符 7"/>
            <p:cNvCxnSpPr/>
            <p:nvPr/>
          </p:nvCxnSpPr>
          <p:spPr>
            <a:xfrm>
              <a:off x="2057400" y="3079392"/>
              <a:ext cx="313152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2219222" y="4134931"/>
              <a:ext cx="2807878" cy="1006107"/>
            </a:xfrm>
            <a:prstGeom prst="rect">
              <a:avLst/>
            </a:prstGeom>
          </p:spPr>
          <p:txBody>
            <a:bodyPr wrap="square" lIns="68570" tIns="34289" rIns="68570" bIns="34289">
              <a:spAutoFit/>
            </a:bodyPr>
            <a:lstStyle/>
            <a:p>
              <a:pPr algn="ctr" defTabSz="685165">
                <a:lnSpc>
                  <a:spcPct val="130000"/>
                </a:lnSpc>
              </a:pPr>
              <a:r>
                <a:rPr lang="zh-CN" altLang="en-US" sz="1200" dirty="0" smtClean="0">
                  <a:solidFill>
                    <a:schemeClr val="bg1"/>
                  </a:solidFill>
                  <a:latin typeface="微软雅黑" panose="020B0503020204020204" charset="-122"/>
                  <a:ea typeface="微软雅黑" panose="020B0503020204020204" charset="-122"/>
                </a:rPr>
                <a:t>标题数字等都可以通过点击和重新输入进行更改，顶部“开始”面板中可以对字体、字号、颜色、行距等进行修改。建议正文</a:t>
              </a:r>
              <a:r>
                <a:rPr lang="en-US" altLang="zh-CN" sz="1200" dirty="0" smtClean="0">
                  <a:solidFill>
                    <a:schemeClr val="bg1"/>
                  </a:solidFill>
                  <a:latin typeface="微软雅黑" panose="020B0503020204020204" charset="-122"/>
                  <a:ea typeface="微软雅黑" panose="020B0503020204020204" charset="-122"/>
                </a:rPr>
                <a:t>12</a:t>
              </a:r>
              <a:r>
                <a:rPr lang="zh-CN" altLang="en-US" sz="1200" dirty="0" smtClean="0">
                  <a:solidFill>
                    <a:schemeClr val="bg1"/>
                  </a:solidFill>
                  <a:latin typeface="微软雅黑" panose="020B0503020204020204" charset="-122"/>
                  <a:ea typeface="微软雅黑" panose="020B0503020204020204" charset="-122"/>
                </a:rPr>
                <a:t>号字，</a:t>
              </a:r>
              <a:r>
                <a:rPr lang="en-US" altLang="zh-CN" sz="1200" dirty="0" smtClean="0">
                  <a:solidFill>
                    <a:schemeClr val="bg1"/>
                  </a:solidFill>
                  <a:latin typeface="微软雅黑" panose="020B0503020204020204" charset="-122"/>
                  <a:ea typeface="微软雅黑" panose="020B0503020204020204" charset="-122"/>
                </a:rPr>
                <a:t>1.3</a:t>
              </a:r>
              <a:r>
                <a:rPr lang="zh-CN" altLang="en-US" sz="1200" dirty="0" smtClean="0">
                  <a:solidFill>
                    <a:schemeClr val="bg1"/>
                  </a:solidFill>
                  <a:latin typeface="微软雅黑" panose="020B0503020204020204" charset="-122"/>
                  <a:ea typeface="微软雅黑" panose="020B0503020204020204" charset="-122"/>
                </a:rPr>
                <a:t>倍字间距。</a:t>
              </a:r>
              <a:endParaRPr lang="zh-CN" altLang="en-US" sz="1200" dirty="0">
                <a:solidFill>
                  <a:schemeClr val="bg1"/>
                </a:solidFill>
                <a:latin typeface="微软雅黑" panose="020B0503020204020204" charset="-122"/>
                <a:ea typeface="微软雅黑" panose="020B0503020204020204" charset="-122"/>
              </a:endParaRPr>
            </a:p>
          </p:txBody>
        </p:sp>
        <p:sp>
          <p:nvSpPr>
            <p:cNvPr id="23" name="TextBox 22"/>
            <p:cNvSpPr txBox="1"/>
            <p:nvPr/>
          </p:nvSpPr>
          <p:spPr>
            <a:xfrm>
              <a:off x="2248426" y="3135207"/>
              <a:ext cx="2749471" cy="861774"/>
            </a:xfrm>
            <a:prstGeom prst="rect">
              <a:avLst/>
            </a:prstGeom>
            <a:noFill/>
          </p:spPr>
          <p:txBody>
            <a:bodyPr wrap="none" rtlCol="0">
              <a:spAutoFit/>
            </a:bodyPr>
            <a:lstStyle/>
            <a:p>
              <a:pPr algn="ctr"/>
              <a:r>
                <a:rPr lang="zh-CN" altLang="en-US" sz="5000" dirty="0" smtClean="0">
                  <a:solidFill>
                    <a:schemeClr val="bg1"/>
                  </a:solidFill>
                </a:rPr>
                <a:t>努力拼博</a:t>
              </a:r>
              <a:endParaRPr lang="zh-CN" altLang="en-US" sz="5000" dirty="0">
                <a:solidFill>
                  <a:schemeClr val="bg1"/>
                </a:solidFill>
              </a:endParaRPr>
            </a:p>
          </p:txBody>
        </p:sp>
      </p:grpSp>
      <p:grpSp>
        <p:nvGrpSpPr>
          <p:cNvPr id="5" name="组合 4"/>
          <p:cNvGrpSpPr/>
          <p:nvPr/>
        </p:nvGrpSpPr>
        <p:grpSpPr>
          <a:xfrm>
            <a:off x="5120121" y="2747883"/>
            <a:ext cx="3886200" cy="3886200"/>
            <a:chOff x="5120121" y="2747883"/>
            <a:chExt cx="3886200" cy="3886200"/>
          </a:xfrm>
        </p:grpSpPr>
        <p:sp>
          <p:nvSpPr>
            <p:cNvPr id="6" name="椭圆 5"/>
            <p:cNvSpPr/>
            <p:nvPr/>
          </p:nvSpPr>
          <p:spPr>
            <a:xfrm>
              <a:off x="5120121" y="2747883"/>
              <a:ext cx="3886200" cy="3886200"/>
            </a:xfrm>
            <a:prstGeom prst="ellipse">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3"/>
            <p:cNvSpPr txBox="1"/>
            <p:nvPr/>
          </p:nvSpPr>
          <p:spPr>
            <a:xfrm>
              <a:off x="6241739" y="3151257"/>
              <a:ext cx="1628775" cy="1015663"/>
            </a:xfrm>
            <a:prstGeom prst="rect">
              <a:avLst/>
            </a:prstGeom>
            <a:noFill/>
          </p:spPr>
          <p:txBody>
            <a:bodyPr wrap="square" rtlCol="0">
              <a:spAutoFit/>
            </a:bodyPr>
            <a:lstStyle/>
            <a:p>
              <a:pPr algn="ctr"/>
              <a:r>
                <a:rPr lang="zh-CN" altLang="en-US" sz="6000" dirty="0" smtClean="0">
                  <a:solidFill>
                    <a:schemeClr val="bg1"/>
                  </a:solidFill>
                </a:rPr>
                <a:t>苦</a:t>
              </a:r>
              <a:endParaRPr lang="zh-CN" altLang="en-US" sz="6000" dirty="0">
                <a:solidFill>
                  <a:schemeClr val="bg1"/>
                </a:solidFill>
              </a:endParaRPr>
            </a:p>
          </p:txBody>
        </p:sp>
        <p:cxnSp>
          <p:nvCxnSpPr>
            <p:cNvPr id="18" name="直接连接符 17"/>
            <p:cNvCxnSpPr/>
            <p:nvPr/>
          </p:nvCxnSpPr>
          <p:spPr>
            <a:xfrm>
              <a:off x="5829554" y="4240133"/>
              <a:ext cx="2667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6058333" y="5034052"/>
              <a:ext cx="2229416" cy="789445"/>
            </a:xfrm>
            <a:prstGeom prst="rect">
              <a:avLst/>
            </a:prstGeom>
          </p:spPr>
          <p:txBody>
            <a:bodyPr wrap="square" lIns="68570" tIns="34289" rIns="68570" bIns="34289">
              <a:spAutoFit/>
            </a:bodyPr>
            <a:lstStyle/>
            <a:p>
              <a:pPr defTabSz="685165">
                <a:lnSpc>
                  <a:spcPct val="130000"/>
                </a:lnSpc>
              </a:pPr>
              <a:r>
                <a:rPr lang="zh-CN" altLang="en-US" sz="900" dirty="0" smtClean="0">
                  <a:solidFill>
                    <a:schemeClr val="bg1"/>
                  </a:solidFill>
                  <a:latin typeface="微软雅黑" panose="020B0503020204020204" charset="-122"/>
                  <a:ea typeface="微软雅黑" panose="020B0503020204020204" charset="-122"/>
                </a:rPr>
                <a:t>标题数字等都可以通过点击和重新输入进行更改，顶部“开始”面板中可以对字体、字号、颜色、行距等进行修改。建议正文</a:t>
              </a:r>
              <a:r>
                <a:rPr lang="en-US" altLang="zh-CN" sz="900" dirty="0" smtClean="0">
                  <a:solidFill>
                    <a:schemeClr val="bg1"/>
                  </a:solidFill>
                  <a:latin typeface="微软雅黑" panose="020B0503020204020204" charset="-122"/>
                  <a:ea typeface="微软雅黑" panose="020B0503020204020204" charset="-122"/>
                </a:rPr>
                <a:t>12</a:t>
              </a:r>
              <a:r>
                <a:rPr lang="zh-CN" altLang="en-US" sz="900" dirty="0" smtClean="0">
                  <a:solidFill>
                    <a:schemeClr val="bg1"/>
                  </a:solidFill>
                  <a:latin typeface="微软雅黑" panose="020B0503020204020204" charset="-122"/>
                  <a:ea typeface="微软雅黑" panose="020B0503020204020204" charset="-122"/>
                </a:rPr>
                <a:t>号字，</a:t>
              </a:r>
              <a:r>
                <a:rPr lang="en-US" altLang="zh-CN" sz="900" dirty="0" smtClean="0">
                  <a:solidFill>
                    <a:schemeClr val="bg1"/>
                  </a:solidFill>
                  <a:latin typeface="微软雅黑" panose="020B0503020204020204" charset="-122"/>
                  <a:ea typeface="微软雅黑" panose="020B0503020204020204" charset="-122"/>
                </a:rPr>
                <a:t>1.3</a:t>
              </a:r>
              <a:r>
                <a:rPr lang="zh-CN" altLang="en-US" sz="900" dirty="0" smtClean="0">
                  <a:solidFill>
                    <a:schemeClr val="bg1"/>
                  </a:solidFill>
                  <a:latin typeface="微软雅黑" panose="020B0503020204020204" charset="-122"/>
                  <a:ea typeface="微软雅黑" panose="020B0503020204020204" charset="-122"/>
                </a:rPr>
                <a:t>倍字间距。</a:t>
              </a:r>
              <a:endParaRPr lang="zh-CN" altLang="en-US" sz="900" dirty="0">
                <a:solidFill>
                  <a:schemeClr val="bg1"/>
                </a:solidFill>
                <a:latin typeface="微软雅黑" panose="020B0503020204020204" charset="-122"/>
                <a:ea typeface="微软雅黑" panose="020B0503020204020204" charset="-122"/>
              </a:endParaRPr>
            </a:p>
          </p:txBody>
        </p:sp>
        <p:sp>
          <p:nvSpPr>
            <p:cNvPr id="24" name="TextBox 23"/>
            <p:cNvSpPr txBox="1"/>
            <p:nvPr/>
          </p:nvSpPr>
          <p:spPr>
            <a:xfrm>
              <a:off x="6051239" y="4337784"/>
              <a:ext cx="2236510" cy="707886"/>
            </a:xfrm>
            <a:prstGeom prst="rect">
              <a:avLst/>
            </a:prstGeom>
            <a:noFill/>
          </p:spPr>
          <p:txBody>
            <a:bodyPr wrap="none" rtlCol="0">
              <a:spAutoFit/>
            </a:bodyPr>
            <a:lstStyle/>
            <a:p>
              <a:r>
                <a:rPr lang="zh-CN" altLang="en-US" sz="4000" dirty="0" smtClean="0">
                  <a:solidFill>
                    <a:schemeClr val="bg1"/>
                  </a:solidFill>
                </a:rPr>
                <a:t>先苦后甜</a:t>
              </a:r>
              <a:endParaRPr lang="zh-CN" altLang="en-US" sz="4000" dirty="0">
                <a:solidFill>
                  <a:schemeClr val="bg1"/>
                </a:solidFill>
              </a:endParaRPr>
            </a:p>
          </p:txBody>
        </p:sp>
      </p:grpSp>
      <p:sp>
        <p:nvSpPr>
          <p:cNvPr id="2" name="椭圆 1"/>
          <p:cNvSpPr/>
          <p:nvPr/>
        </p:nvSpPr>
        <p:spPr>
          <a:xfrm>
            <a:off x="8439374" y="2395259"/>
            <a:ext cx="2033895" cy="2033895"/>
          </a:xfrm>
          <a:prstGeom prst="ellipse">
            <a:avLst/>
          </a:prstGeom>
          <a:blipFill rotWithShape="1">
            <a:blip r:embed="rId3"/>
            <a:stretch>
              <a:fillRect/>
            </a:stretch>
          </a:blipFill>
          <a:ln w="28575">
            <a:solidFill>
              <a:srgbClr val="FFC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advClick="0" advTm="0">
        <p14:flash/>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58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8000">
                                          <p:cBhvr additive="base">
                                            <p:cTn id="7" dur="500" fill="hold"/>
                                            <p:tgtEl>
                                              <p:spTgt spid="20"/>
                                            </p:tgtEl>
                                            <p:attrNameLst>
                                              <p:attrName>ppt_x</p:attrName>
                                            </p:attrNameLst>
                                          </p:cBhvr>
                                          <p:tavLst>
                                            <p:tav tm="0">
                                              <p:val>
                                                <p:strVal val="1+#ppt_w/2"/>
                                              </p:val>
                                            </p:tav>
                                            <p:tav tm="100000">
                                              <p:val>
                                                <p:strVal val="#ppt_x"/>
                                              </p:val>
                                            </p:tav>
                                          </p:tavLst>
                                        </p:anim>
                                        <p:anim calcmode="lin" valueType="num" p14:bounceEnd="58000">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Effect transition="in" filter="fade">
                                          <p:cBhvr>
                                            <p:cTn id="14" dur="1000"/>
                                            <p:tgtEl>
                                              <p:spTgt spid="4"/>
                                            </p:tgtEl>
                                          </p:cBhvr>
                                        </p:animEffect>
                                      </p:childTnLst>
                                    </p:cTn>
                                  </p:par>
                                  <p:par>
                                    <p:cTn id="15" presetID="8" presetClass="emph" presetSubtype="0" fill="hold" nodeType="withEffect">
                                      <p:stCondLst>
                                        <p:cond delay="0"/>
                                      </p:stCondLst>
                                      <p:childTnLst>
                                        <p:animRot by="21600000">
                                          <p:cBhvr>
                                            <p:cTn id="16" dur="1000" fill="hold"/>
                                            <p:tgtEl>
                                              <p:spTgt spid="4"/>
                                            </p:tgtEl>
                                            <p:attrNameLst>
                                              <p:attrName>r</p:attrName>
                                            </p:attrNameLst>
                                          </p:cBhvr>
                                        </p:animRo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Effect transition="in" filter="fade">
                                          <p:cBhvr>
                                            <p:cTn id="22" dur="1000"/>
                                            <p:tgtEl>
                                              <p:spTgt spid="5"/>
                                            </p:tgtEl>
                                          </p:cBhvr>
                                        </p:animEffect>
                                      </p:childTnLst>
                                    </p:cTn>
                                  </p:par>
                                  <p:par>
                                    <p:cTn id="23" presetID="8" presetClass="emph" presetSubtype="0" fill="hold" nodeType="withEffect">
                                      <p:stCondLst>
                                        <p:cond delay="0"/>
                                      </p:stCondLst>
                                      <p:childTnLst>
                                        <p:animRot by="21600000">
                                          <p:cBhvr>
                                            <p:cTn id="24" dur="1000" fill="hold"/>
                                            <p:tgtEl>
                                              <p:spTgt spid="5"/>
                                            </p:tgtEl>
                                            <p:attrNameLst>
                                              <p:attrName>r</p:attrName>
                                            </p:attrNameLst>
                                          </p:cBhvr>
                                        </p:animRo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1000" fill="hold"/>
                                            <p:tgtEl>
                                              <p:spTgt spid="2"/>
                                            </p:tgtEl>
                                            <p:attrNameLst>
                                              <p:attrName>ppt_w</p:attrName>
                                            </p:attrNameLst>
                                          </p:cBhvr>
                                          <p:tavLst>
                                            <p:tav tm="0">
                                              <p:val>
                                                <p:fltVal val="0"/>
                                              </p:val>
                                            </p:tav>
                                            <p:tav tm="100000">
                                              <p:val>
                                                <p:strVal val="#ppt_w"/>
                                              </p:val>
                                            </p:tav>
                                          </p:tavLst>
                                        </p:anim>
                                        <p:anim calcmode="lin" valueType="num">
                                          <p:cBhvr>
                                            <p:cTn id="29" dur="1000" fill="hold"/>
                                            <p:tgtEl>
                                              <p:spTgt spid="2"/>
                                            </p:tgtEl>
                                            <p:attrNameLst>
                                              <p:attrName>ppt_h</p:attrName>
                                            </p:attrNameLst>
                                          </p:cBhvr>
                                          <p:tavLst>
                                            <p:tav tm="0">
                                              <p:val>
                                                <p:fltVal val="0"/>
                                              </p:val>
                                            </p:tav>
                                            <p:tav tm="100000">
                                              <p:val>
                                                <p:strVal val="#ppt_h"/>
                                              </p:val>
                                            </p:tav>
                                          </p:tavLst>
                                        </p:anim>
                                        <p:animEffect transition="in" filter="fade">
                                          <p:cBhvr>
                                            <p:cTn id="30" dur="1000"/>
                                            <p:tgtEl>
                                              <p:spTgt spid="2"/>
                                            </p:tgtEl>
                                          </p:cBhvr>
                                        </p:animEffect>
                                      </p:childTnLst>
                                    </p:cTn>
                                  </p:par>
                                  <p:par>
                                    <p:cTn id="31" presetID="8" presetClass="emph" presetSubtype="0" fill="hold" grpId="1" nodeType="withEffect">
                                      <p:stCondLst>
                                        <p:cond delay="0"/>
                                      </p:stCondLst>
                                      <p:childTnLst>
                                        <p:animRot by="21600000">
                                          <p:cBhvr>
                                            <p:cTn id="32" dur="1000" fill="hold"/>
                                            <p:tgtEl>
                                              <p:spTgt spid="2"/>
                                            </p:tgtEl>
                                            <p:attrNameLst>
                                              <p:attrName>r</p:attrName>
                                            </p:attrNameLst>
                                          </p:cBhvr>
                                        </p:animRo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animBg="1"/>
          <p:bldP spid="2" grpId="1" animBg="1"/>
          <p:bldP spid="1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Effect transition="in" filter="fade">
                                          <p:cBhvr>
                                            <p:cTn id="14" dur="1000"/>
                                            <p:tgtEl>
                                              <p:spTgt spid="4"/>
                                            </p:tgtEl>
                                          </p:cBhvr>
                                        </p:animEffect>
                                      </p:childTnLst>
                                    </p:cTn>
                                  </p:par>
                                  <p:par>
                                    <p:cTn id="15" presetID="8" presetClass="emph" presetSubtype="0" fill="hold" nodeType="withEffect">
                                      <p:stCondLst>
                                        <p:cond delay="0"/>
                                      </p:stCondLst>
                                      <p:childTnLst>
                                        <p:animRot by="21600000">
                                          <p:cBhvr>
                                            <p:cTn id="16" dur="1000" fill="hold"/>
                                            <p:tgtEl>
                                              <p:spTgt spid="4"/>
                                            </p:tgtEl>
                                            <p:attrNameLst>
                                              <p:attrName>r</p:attrName>
                                            </p:attrNameLst>
                                          </p:cBhvr>
                                        </p:animRo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Effect transition="in" filter="fade">
                                          <p:cBhvr>
                                            <p:cTn id="22" dur="1000"/>
                                            <p:tgtEl>
                                              <p:spTgt spid="5"/>
                                            </p:tgtEl>
                                          </p:cBhvr>
                                        </p:animEffect>
                                      </p:childTnLst>
                                    </p:cTn>
                                  </p:par>
                                  <p:par>
                                    <p:cTn id="23" presetID="8" presetClass="emph" presetSubtype="0" fill="hold" nodeType="withEffect">
                                      <p:stCondLst>
                                        <p:cond delay="0"/>
                                      </p:stCondLst>
                                      <p:childTnLst>
                                        <p:animRot by="21600000">
                                          <p:cBhvr>
                                            <p:cTn id="24" dur="1000" fill="hold"/>
                                            <p:tgtEl>
                                              <p:spTgt spid="5"/>
                                            </p:tgtEl>
                                            <p:attrNameLst>
                                              <p:attrName>r</p:attrName>
                                            </p:attrNameLst>
                                          </p:cBhvr>
                                        </p:animRo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1000" fill="hold"/>
                                            <p:tgtEl>
                                              <p:spTgt spid="2"/>
                                            </p:tgtEl>
                                            <p:attrNameLst>
                                              <p:attrName>ppt_w</p:attrName>
                                            </p:attrNameLst>
                                          </p:cBhvr>
                                          <p:tavLst>
                                            <p:tav tm="0">
                                              <p:val>
                                                <p:fltVal val="0"/>
                                              </p:val>
                                            </p:tav>
                                            <p:tav tm="100000">
                                              <p:val>
                                                <p:strVal val="#ppt_w"/>
                                              </p:val>
                                            </p:tav>
                                          </p:tavLst>
                                        </p:anim>
                                        <p:anim calcmode="lin" valueType="num">
                                          <p:cBhvr>
                                            <p:cTn id="29" dur="1000" fill="hold"/>
                                            <p:tgtEl>
                                              <p:spTgt spid="2"/>
                                            </p:tgtEl>
                                            <p:attrNameLst>
                                              <p:attrName>ppt_h</p:attrName>
                                            </p:attrNameLst>
                                          </p:cBhvr>
                                          <p:tavLst>
                                            <p:tav tm="0">
                                              <p:val>
                                                <p:fltVal val="0"/>
                                              </p:val>
                                            </p:tav>
                                            <p:tav tm="100000">
                                              <p:val>
                                                <p:strVal val="#ppt_h"/>
                                              </p:val>
                                            </p:tav>
                                          </p:tavLst>
                                        </p:anim>
                                        <p:animEffect transition="in" filter="fade">
                                          <p:cBhvr>
                                            <p:cTn id="30" dur="1000"/>
                                            <p:tgtEl>
                                              <p:spTgt spid="2"/>
                                            </p:tgtEl>
                                          </p:cBhvr>
                                        </p:animEffect>
                                      </p:childTnLst>
                                    </p:cTn>
                                  </p:par>
                                  <p:par>
                                    <p:cTn id="31" presetID="8" presetClass="emph" presetSubtype="0" fill="hold" grpId="1" nodeType="withEffect">
                                      <p:stCondLst>
                                        <p:cond delay="0"/>
                                      </p:stCondLst>
                                      <p:childTnLst>
                                        <p:animRot by="21600000">
                                          <p:cBhvr>
                                            <p:cTn id="32" dur="1000" fill="hold"/>
                                            <p:tgtEl>
                                              <p:spTgt spid="2"/>
                                            </p:tgtEl>
                                            <p:attrNameLst>
                                              <p:attrName>r</p:attrName>
                                            </p:attrNameLst>
                                          </p:cBhvr>
                                        </p:animRo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animBg="1"/>
          <p:bldP spid="2" grpId="1" animBg="1"/>
          <p:bldP spid="17"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78527" y="1873250"/>
            <a:ext cx="4006968" cy="4169857"/>
            <a:chOff x="7278527" y="1873250"/>
            <a:chExt cx="4006968" cy="4169857"/>
          </a:xfrm>
        </p:grpSpPr>
        <p:sp>
          <p:nvSpPr>
            <p:cNvPr id="14" name="五边形 13"/>
            <p:cNvSpPr/>
            <p:nvPr/>
          </p:nvSpPr>
          <p:spPr>
            <a:xfrm>
              <a:off x="7278527" y="1873250"/>
              <a:ext cx="4006968" cy="4169857"/>
            </a:xfrm>
            <a:prstGeom prst="homePlate">
              <a:avLst>
                <a:gd name="adj" fmla="val 28224"/>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prstClr val="white"/>
                </a:solidFill>
              </a:endParaRPr>
            </a:p>
          </p:txBody>
        </p:sp>
        <p:sp>
          <p:nvSpPr>
            <p:cNvPr id="26" name="文本框 24"/>
            <p:cNvSpPr txBox="1"/>
            <p:nvPr/>
          </p:nvSpPr>
          <p:spPr>
            <a:xfrm>
              <a:off x="8885510" y="2013606"/>
              <a:ext cx="959161" cy="769441"/>
            </a:xfrm>
            <a:prstGeom prst="rect">
              <a:avLst/>
            </a:prstGeom>
            <a:noFill/>
          </p:spPr>
          <p:txBody>
            <a:bodyPr wrap="square" rtlCol="0">
              <a:spAutoFit/>
            </a:bodyPr>
            <a:lstStyle/>
            <a:p>
              <a:r>
                <a:rPr lang="en-US" altLang="zh-CN" sz="4400" b="1" dirty="0" smtClean="0">
                  <a:solidFill>
                    <a:schemeClr val="bg1"/>
                  </a:solidFill>
                </a:rPr>
                <a:t>04</a:t>
              </a:r>
              <a:endParaRPr lang="zh-CN" altLang="en-US" sz="4400" b="1" dirty="0">
                <a:solidFill>
                  <a:schemeClr val="bg1"/>
                </a:solidFill>
              </a:endParaRPr>
            </a:p>
          </p:txBody>
        </p:sp>
        <p:sp>
          <p:nvSpPr>
            <p:cNvPr id="30" name="椭圆 29"/>
            <p:cNvSpPr/>
            <p:nvPr/>
          </p:nvSpPr>
          <p:spPr>
            <a:xfrm>
              <a:off x="9225119" y="2920110"/>
              <a:ext cx="1112796" cy="1112796"/>
            </a:xfrm>
            <a:prstGeom prst="ellipse">
              <a:avLst/>
            </a:prstGeom>
            <a:blipFill rotWithShape="1">
              <a:blip r:embed="rId3"/>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b="1"/>
            </a:p>
          </p:txBody>
        </p:sp>
        <p:sp>
          <p:nvSpPr>
            <p:cNvPr id="34" name="文本框 32"/>
            <p:cNvSpPr txBox="1"/>
            <p:nvPr/>
          </p:nvSpPr>
          <p:spPr>
            <a:xfrm>
              <a:off x="8549786" y="4904091"/>
              <a:ext cx="1914731" cy="572448"/>
            </a:xfrm>
            <a:prstGeom prst="rect">
              <a:avLst/>
            </a:prstGeom>
            <a:noFill/>
          </p:spPr>
          <p:txBody>
            <a:bodyPr wrap="square" lIns="91424" tIns="45712" rIns="91424" bIns="45712" rtlCol="0">
              <a:spAutoFit/>
            </a:bodyPr>
            <a:lstStyle/>
            <a:p>
              <a:pPr>
                <a:lnSpc>
                  <a:spcPct val="130000"/>
                </a:lnSpc>
              </a:pPr>
              <a:r>
                <a:rPr lang="zh-CN" altLang="en-US" sz="800" dirty="0" smtClean="0">
                  <a:solidFill>
                    <a:schemeClr val="bg1"/>
                  </a:solidFill>
                  <a:latin typeface="微软雅黑" panose="020B0503020204020204" charset="-122"/>
                  <a:ea typeface="微软雅黑" panose="020B0503020204020204" charset="-122"/>
                </a:rPr>
                <a:t>标题数字等都可以通过点击和重新输入进行更改，顶部“开始”面板中可以对字体、字号、颜色、行距等进行修改。</a:t>
              </a:r>
              <a:endParaRPr kumimoji="1" lang="en-US" altLang="zh-CN" sz="800" dirty="0">
                <a:solidFill>
                  <a:schemeClr val="bg1"/>
                </a:solidFill>
                <a:latin typeface="微软雅黑" panose="020B0503020204020204" charset="-122"/>
                <a:ea typeface="微软雅黑" panose="020B0503020204020204" charset="-122"/>
                <a:cs typeface="Arial" panose="020B0604020202020204"/>
              </a:endParaRPr>
            </a:p>
          </p:txBody>
        </p:sp>
        <p:sp>
          <p:nvSpPr>
            <p:cNvPr id="37" name="TextBox 36"/>
            <p:cNvSpPr txBox="1"/>
            <p:nvPr/>
          </p:nvSpPr>
          <p:spPr>
            <a:xfrm>
              <a:off x="8655062" y="4130780"/>
              <a:ext cx="2222488" cy="553998"/>
            </a:xfrm>
            <a:prstGeom prst="rect">
              <a:avLst/>
            </a:prstGeom>
            <a:noFill/>
          </p:spPr>
          <p:txBody>
            <a:bodyPr wrap="square" rtlCol="0">
              <a:spAutoFit/>
            </a:bodyPr>
            <a:lstStyle/>
            <a:p>
              <a:pPr algn="ctr"/>
              <a:r>
                <a:rPr lang="zh-CN" altLang="en-US" sz="1500" b="1" dirty="0">
                  <a:solidFill>
                    <a:schemeClr val="bg1"/>
                  </a:solidFill>
                </a:rPr>
                <a:t>能够指导</a:t>
              </a:r>
              <a:r>
                <a:rPr lang="zh-CN" altLang="en-US" sz="1500" b="1" dirty="0" smtClean="0">
                  <a:solidFill>
                    <a:schemeClr val="bg1"/>
                  </a:solidFill>
                </a:rPr>
                <a:t>工程</a:t>
              </a:r>
              <a:endParaRPr lang="en-US" altLang="zh-CN" sz="1500" b="1" dirty="0" smtClean="0">
                <a:solidFill>
                  <a:schemeClr val="bg1"/>
                </a:solidFill>
              </a:endParaRPr>
            </a:p>
            <a:p>
              <a:pPr algn="ctr"/>
              <a:r>
                <a:rPr lang="zh-CN" altLang="en-US" sz="1500" b="1" dirty="0" smtClean="0">
                  <a:solidFill>
                    <a:schemeClr val="bg1"/>
                  </a:solidFill>
                </a:rPr>
                <a:t>有计划</a:t>
              </a:r>
              <a:r>
                <a:rPr lang="zh-CN" altLang="en-US" sz="1500" b="1" dirty="0">
                  <a:solidFill>
                    <a:schemeClr val="bg1"/>
                  </a:solidFill>
                </a:rPr>
                <a:t>的开展</a:t>
              </a:r>
            </a:p>
          </p:txBody>
        </p:sp>
      </p:grpSp>
      <p:grpSp>
        <p:nvGrpSpPr>
          <p:cNvPr id="3" name="组合 2"/>
          <p:cNvGrpSpPr/>
          <p:nvPr/>
        </p:nvGrpSpPr>
        <p:grpSpPr>
          <a:xfrm>
            <a:off x="5577320" y="1876543"/>
            <a:ext cx="3331461" cy="4160265"/>
            <a:chOff x="5577320" y="1876543"/>
            <a:chExt cx="3331461" cy="4160265"/>
          </a:xfrm>
        </p:grpSpPr>
        <p:sp>
          <p:nvSpPr>
            <p:cNvPr id="15" name="五边形 14"/>
            <p:cNvSpPr/>
            <p:nvPr/>
          </p:nvSpPr>
          <p:spPr>
            <a:xfrm>
              <a:off x="5577320" y="1876543"/>
              <a:ext cx="3331461" cy="4160265"/>
            </a:xfrm>
            <a:prstGeom prst="homePlate">
              <a:avLst>
                <a:gd name="adj" fmla="val 28224"/>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prstClr val="white"/>
                </a:solidFill>
              </a:endParaRPr>
            </a:p>
          </p:txBody>
        </p:sp>
        <p:sp>
          <p:nvSpPr>
            <p:cNvPr id="25" name="文本框 23"/>
            <p:cNvSpPr txBox="1"/>
            <p:nvPr/>
          </p:nvSpPr>
          <p:spPr>
            <a:xfrm>
              <a:off x="6756446" y="2013606"/>
              <a:ext cx="959161" cy="769441"/>
            </a:xfrm>
            <a:prstGeom prst="rect">
              <a:avLst/>
            </a:prstGeom>
            <a:noFill/>
          </p:spPr>
          <p:txBody>
            <a:bodyPr wrap="square" rtlCol="0">
              <a:spAutoFit/>
            </a:bodyPr>
            <a:lstStyle/>
            <a:p>
              <a:r>
                <a:rPr lang="en-US" altLang="zh-CN" sz="4400" b="1" dirty="0" smtClean="0">
                  <a:solidFill>
                    <a:schemeClr val="bg1"/>
                  </a:solidFill>
                </a:rPr>
                <a:t>03</a:t>
              </a:r>
              <a:endParaRPr lang="zh-CN" altLang="en-US" sz="4400" b="1" dirty="0">
                <a:solidFill>
                  <a:schemeClr val="bg1"/>
                </a:solidFill>
              </a:endParaRPr>
            </a:p>
          </p:txBody>
        </p:sp>
        <p:sp>
          <p:nvSpPr>
            <p:cNvPr id="29" name="椭圆 28"/>
            <p:cNvSpPr/>
            <p:nvPr/>
          </p:nvSpPr>
          <p:spPr>
            <a:xfrm>
              <a:off x="6880035" y="2920110"/>
              <a:ext cx="1112796" cy="1112796"/>
            </a:xfrm>
            <a:prstGeom prst="ellipse">
              <a:avLst/>
            </a:prstGeom>
            <a:blipFill rotWithShape="1">
              <a:blip r:embed="rId4"/>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b="1"/>
            </a:p>
          </p:txBody>
        </p:sp>
        <p:sp>
          <p:nvSpPr>
            <p:cNvPr id="33" name="文本框 31"/>
            <p:cNvSpPr txBox="1"/>
            <p:nvPr/>
          </p:nvSpPr>
          <p:spPr>
            <a:xfrm>
              <a:off x="6317919" y="4904091"/>
              <a:ext cx="1914731" cy="572448"/>
            </a:xfrm>
            <a:prstGeom prst="rect">
              <a:avLst/>
            </a:prstGeom>
            <a:noFill/>
          </p:spPr>
          <p:txBody>
            <a:bodyPr wrap="square" lIns="91424" tIns="45712" rIns="91424" bIns="45712" rtlCol="0">
              <a:spAutoFit/>
            </a:bodyPr>
            <a:lstStyle/>
            <a:p>
              <a:pPr>
                <a:lnSpc>
                  <a:spcPct val="130000"/>
                </a:lnSpc>
              </a:pPr>
              <a:r>
                <a:rPr lang="zh-CN" altLang="en-US" sz="800" dirty="0" smtClean="0">
                  <a:solidFill>
                    <a:schemeClr val="bg1"/>
                  </a:solidFill>
                  <a:latin typeface="微软雅黑" panose="020B0503020204020204" charset="-122"/>
                  <a:ea typeface="微软雅黑" panose="020B0503020204020204" charset="-122"/>
                </a:rPr>
                <a:t>标题数字等都可以通过点击和重新输入进行更改，顶部“开始”面板中可以对字体、字号、颜色、行距等进行修改。</a:t>
              </a:r>
              <a:endParaRPr kumimoji="1" lang="en-US" altLang="zh-CN" sz="800" dirty="0">
                <a:solidFill>
                  <a:schemeClr val="bg1"/>
                </a:solidFill>
                <a:latin typeface="微软雅黑" panose="020B0503020204020204" charset="-122"/>
                <a:ea typeface="微软雅黑" panose="020B0503020204020204" charset="-122"/>
                <a:cs typeface="Arial" panose="020B0604020202020204"/>
              </a:endParaRPr>
            </a:p>
          </p:txBody>
        </p:sp>
        <p:sp>
          <p:nvSpPr>
            <p:cNvPr id="36" name="TextBox 35"/>
            <p:cNvSpPr txBox="1"/>
            <p:nvPr/>
          </p:nvSpPr>
          <p:spPr>
            <a:xfrm>
              <a:off x="6308394" y="4130780"/>
              <a:ext cx="2231867" cy="553998"/>
            </a:xfrm>
            <a:prstGeom prst="rect">
              <a:avLst/>
            </a:prstGeom>
            <a:noFill/>
          </p:spPr>
          <p:txBody>
            <a:bodyPr wrap="square" rtlCol="0">
              <a:spAutoFit/>
            </a:bodyPr>
            <a:lstStyle/>
            <a:p>
              <a:pPr algn="ctr"/>
              <a:r>
                <a:rPr lang="zh-CN" altLang="en-US" sz="1500" b="1" dirty="0">
                  <a:solidFill>
                    <a:schemeClr val="bg1"/>
                  </a:solidFill>
                </a:rPr>
                <a:t>掌握现代管理</a:t>
              </a:r>
              <a:r>
                <a:rPr lang="zh-CN" altLang="en-US" sz="1500" b="1" dirty="0" smtClean="0">
                  <a:solidFill>
                    <a:schemeClr val="bg1"/>
                  </a:solidFill>
                </a:rPr>
                <a:t>的</a:t>
              </a:r>
              <a:endParaRPr lang="en-US" altLang="zh-CN" sz="1500" b="1" dirty="0" smtClean="0">
                <a:solidFill>
                  <a:schemeClr val="bg1"/>
                </a:solidFill>
              </a:endParaRPr>
            </a:p>
            <a:p>
              <a:pPr algn="ctr"/>
              <a:r>
                <a:rPr lang="zh-CN" altLang="en-US" sz="1500" b="1" dirty="0" smtClean="0">
                  <a:solidFill>
                    <a:schemeClr val="bg1"/>
                  </a:solidFill>
                </a:rPr>
                <a:t>发展</a:t>
              </a:r>
              <a:r>
                <a:rPr lang="zh-CN" altLang="en-US" sz="1500" b="1" dirty="0">
                  <a:solidFill>
                    <a:schemeClr val="bg1"/>
                  </a:solidFill>
                </a:rPr>
                <a:t>趋势</a:t>
              </a:r>
            </a:p>
          </p:txBody>
        </p:sp>
      </p:grpSp>
      <p:grpSp>
        <p:nvGrpSpPr>
          <p:cNvPr id="5" name="组合 4"/>
          <p:cNvGrpSpPr/>
          <p:nvPr/>
        </p:nvGrpSpPr>
        <p:grpSpPr>
          <a:xfrm>
            <a:off x="3166666" y="1873250"/>
            <a:ext cx="3397028" cy="4169853"/>
            <a:chOff x="3166666" y="1873250"/>
            <a:chExt cx="3397028" cy="4169853"/>
          </a:xfrm>
        </p:grpSpPr>
        <p:sp>
          <p:nvSpPr>
            <p:cNvPr id="16" name="五边形 15"/>
            <p:cNvSpPr/>
            <p:nvPr/>
          </p:nvSpPr>
          <p:spPr>
            <a:xfrm>
              <a:off x="3166666" y="1873250"/>
              <a:ext cx="3397028" cy="4169853"/>
            </a:xfrm>
            <a:prstGeom prst="homePlate">
              <a:avLst>
                <a:gd name="adj" fmla="val 28224"/>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prstClr val="white"/>
                </a:solidFill>
              </a:endParaRPr>
            </a:p>
          </p:txBody>
        </p:sp>
        <p:sp>
          <p:nvSpPr>
            <p:cNvPr id="22" name="文本框 22"/>
            <p:cNvSpPr txBox="1"/>
            <p:nvPr/>
          </p:nvSpPr>
          <p:spPr>
            <a:xfrm>
              <a:off x="4368753" y="2013606"/>
              <a:ext cx="959161" cy="769441"/>
            </a:xfrm>
            <a:prstGeom prst="rect">
              <a:avLst/>
            </a:prstGeom>
            <a:noFill/>
          </p:spPr>
          <p:txBody>
            <a:bodyPr wrap="square" rtlCol="0">
              <a:spAutoFit/>
            </a:bodyPr>
            <a:lstStyle/>
            <a:p>
              <a:r>
                <a:rPr lang="en-US" altLang="zh-CN" sz="4400" b="1" dirty="0" smtClean="0">
                  <a:solidFill>
                    <a:schemeClr val="bg1"/>
                  </a:solidFill>
                </a:rPr>
                <a:t>02</a:t>
              </a:r>
              <a:endParaRPr lang="zh-CN" altLang="en-US" sz="4400" b="1" dirty="0">
                <a:solidFill>
                  <a:schemeClr val="bg1"/>
                </a:solidFill>
              </a:endParaRPr>
            </a:p>
          </p:txBody>
        </p:sp>
        <p:sp>
          <p:nvSpPr>
            <p:cNvPr id="28" name="椭圆 27"/>
            <p:cNvSpPr/>
            <p:nvPr/>
          </p:nvSpPr>
          <p:spPr>
            <a:xfrm>
              <a:off x="4543768" y="2923403"/>
              <a:ext cx="1109503" cy="1109503"/>
            </a:xfrm>
            <a:prstGeom prst="ellipse">
              <a:avLst/>
            </a:prstGeom>
            <a:blipFill rotWithShape="1">
              <a:blip r:embed="rId5"/>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b="1"/>
            </a:p>
          </p:txBody>
        </p:sp>
        <p:sp>
          <p:nvSpPr>
            <p:cNvPr id="32" name="文本框 30"/>
            <p:cNvSpPr txBox="1"/>
            <p:nvPr/>
          </p:nvSpPr>
          <p:spPr>
            <a:xfrm>
              <a:off x="3865955" y="4904091"/>
              <a:ext cx="1914731" cy="572448"/>
            </a:xfrm>
            <a:prstGeom prst="rect">
              <a:avLst/>
            </a:prstGeom>
            <a:noFill/>
          </p:spPr>
          <p:txBody>
            <a:bodyPr wrap="square" lIns="91424" tIns="45712" rIns="91424" bIns="45712" rtlCol="0">
              <a:spAutoFit/>
            </a:bodyPr>
            <a:lstStyle/>
            <a:p>
              <a:pPr>
                <a:lnSpc>
                  <a:spcPct val="130000"/>
                </a:lnSpc>
              </a:pPr>
              <a:r>
                <a:rPr lang="zh-CN" altLang="en-US" sz="800" dirty="0" smtClean="0">
                  <a:solidFill>
                    <a:schemeClr val="bg1"/>
                  </a:solidFill>
                  <a:latin typeface="微软雅黑" panose="020B0503020204020204" charset="-122"/>
                  <a:ea typeface="微软雅黑" panose="020B0503020204020204" charset="-122"/>
                </a:rPr>
                <a:t>标题数字等都可以通过点击和重新输入进行更改，顶部“开始”面板中可以对字体、字号、颜色、行距等进行修改。</a:t>
              </a:r>
              <a:endParaRPr kumimoji="1" lang="en-US" altLang="zh-CN" sz="800" dirty="0">
                <a:solidFill>
                  <a:schemeClr val="bg1"/>
                </a:solidFill>
                <a:latin typeface="微软雅黑" panose="020B0503020204020204" charset="-122"/>
                <a:ea typeface="微软雅黑" panose="020B0503020204020204" charset="-122"/>
                <a:cs typeface="Arial" panose="020B0604020202020204"/>
              </a:endParaRPr>
            </a:p>
          </p:txBody>
        </p:sp>
        <p:sp>
          <p:nvSpPr>
            <p:cNvPr id="35" name="TextBox 34"/>
            <p:cNvSpPr txBox="1"/>
            <p:nvPr/>
          </p:nvSpPr>
          <p:spPr>
            <a:xfrm>
              <a:off x="4098920" y="4130780"/>
              <a:ext cx="2025655" cy="553998"/>
            </a:xfrm>
            <a:prstGeom prst="rect">
              <a:avLst/>
            </a:prstGeom>
            <a:noFill/>
          </p:spPr>
          <p:txBody>
            <a:bodyPr wrap="square" rtlCol="0">
              <a:spAutoFit/>
            </a:bodyPr>
            <a:lstStyle/>
            <a:p>
              <a:pPr algn="ctr"/>
              <a:r>
                <a:rPr lang="zh-CN" altLang="en-US" sz="1500" b="1" dirty="0">
                  <a:solidFill>
                    <a:schemeClr val="bg1"/>
                  </a:solidFill>
                </a:rPr>
                <a:t>掌握本</a:t>
              </a:r>
              <a:r>
                <a:rPr lang="zh-CN" altLang="en-US" sz="1500" b="1" dirty="0" smtClean="0">
                  <a:solidFill>
                    <a:schemeClr val="bg1"/>
                  </a:solidFill>
                </a:rPr>
                <a:t>专业</a:t>
              </a:r>
              <a:endParaRPr lang="en-US" altLang="zh-CN" sz="1500" b="1" dirty="0" smtClean="0">
                <a:solidFill>
                  <a:schemeClr val="bg1"/>
                </a:solidFill>
              </a:endParaRPr>
            </a:p>
            <a:p>
              <a:pPr algn="ctr"/>
              <a:r>
                <a:rPr lang="zh-CN" altLang="en-US" sz="1500" b="1" dirty="0" smtClean="0">
                  <a:solidFill>
                    <a:schemeClr val="bg1"/>
                  </a:solidFill>
                </a:rPr>
                <a:t>国内外</a:t>
              </a:r>
              <a:r>
                <a:rPr lang="zh-CN" altLang="en-US" sz="1500" b="1" dirty="0">
                  <a:solidFill>
                    <a:schemeClr val="bg1"/>
                  </a:solidFill>
                </a:rPr>
                <a:t>现状</a:t>
              </a:r>
            </a:p>
          </p:txBody>
        </p:sp>
      </p:grpSp>
      <p:sp>
        <p:nvSpPr>
          <p:cNvPr id="20" name="文本框 10"/>
          <p:cNvSpPr txBox="1"/>
          <p:nvPr/>
        </p:nvSpPr>
        <p:spPr>
          <a:xfrm>
            <a:off x="1229819" y="577421"/>
            <a:ext cx="4942320" cy="861774"/>
          </a:xfrm>
          <a:prstGeom prst="rect">
            <a:avLst/>
          </a:prstGeom>
          <a:noFill/>
        </p:spPr>
        <p:txBody>
          <a:bodyPr wrap="square" rtlCol="0">
            <a:spAutoFit/>
          </a:bodyPr>
          <a:lstStyle/>
          <a:p>
            <a:r>
              <a:rPr lang="zh-CN" altLang="en-US" sz="5000" b="1" dirty="0">
                <a:solidFill>
                  <a:schemeClr val="tx1">
                    <a:lumMod val="75000"/>
                    <a:lumOff val="25000"/>
                  </a:schemeClr>
                </a:solidFill>
                <a:latin typeface="微软雅黑" panose="020B0503020204020204" charset="-122"/>
                <a:ea typeface="微软雅黑" panose="020B0503020204020204" charset="-122"/>
              </a:rPr>
              <a:t>工作内容</a:t>
            </a:r>
          </a:p>
        </p:txBody>
      </p:sp>
      <p:grpSp>
        <p:nvGrpSpPr>
          <p:cNvPr id="7" name="组合 6"/>
          <p:cNvGrpSpPr/>
          <p:nvPr/>
        </p:nvGrpSpPr>
        <p:grpSpPr>
          <a:xfrm>
            <a:off x="1229819" y="1873250"/>
            <a:ext cx="2946182" cy="4169853"/>
            <a:chOff x="1229819" y="1873250"/>
            <a:chExt cx="2946182" cy="4169853"/>
          </a:xfrm>
        </p:grpSpPr>
        <p:grpSp>
          <p:nvGrpSpPr>
            <p:cNvPr id="6" name="组合 5"/>
            <p:cNvGrpSpPr/>
            <p:nvPr/>
          </p:nvGrpSpPr>
          <p:grpSpPr>
            <a:xfrm>
              <a:off x="1229819" y="1873250"/>
              <a:ext cx="2946182" cy="4169853"/>
              <a:chOff x="1229819" y="1873250"/>
              <a:chExt cx="2946182" cy="4169853"/>
            </a:xfrm>
          </p:grpSpPr>
          <p:sp>
            <p:nvSpPr>
              <p:cNvPr id="17" name="五边形 20"/>
              <p:cNvSpPr/>
              <p:nvPr/>
            </p:nvSpPr>
            <p:spPr>
              <a:xfrm>
                <a:off x="1229819" y="1873250"/>
                <a:ext cx="2946182" cy="4169853"/>
              </a:xfrm>
              <a:custGeom>
                <a:avLst/>
                <a:gdLst/>
                <a:ahLst/>
                <a:cxnLst/>
                <a:rect l="l" t="t" r="r" b="b"/>
                <a:pathLst>
                  <a:path w="1747984" h="2099604">
                    <a:moveTo>
                      <a:pt x="1747984" y="1049802"/>
                    </a:moveTo>
                    <a:lnTo>
                      <a:pt x="1155392" y="2099604"/>
                    </a:lnTo>
                    <a:lnTo>
                      <a:pt x="0" y="2099604"/>
                    </a:lnTo>
                    <a:lnTo>
                      <a:pt x="0" y="0"/>
                    </a:lnTo>
                    <a:lnTo>
                      <a:pt x="1155392" y="0"/>
                    </a:ln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prstClr val="white"/>
                  </a:solidFill>
                </a:endParaRPr>
              </a:p>
            </p:txBody>
          </p:sp>
          <p:sp>
            <p:nvSpPr>
              <p:cNvPr id="21" name="文本框 21"/>
              <p:cNvSpPr txBox="1"/>
              <p:nvPr/>
            </p:nvSpPr>
            <p:spPr>
              <a:xfrm>
                <a:off x="2008273" y="2013606"/>
                <a:ext cx="959161" cy="769441"/>
              </a:xfrm>
              <a:prstGeom prst="rect">
                <a:avLst/>
              </a:prstGeom>
              <a:noFill/>
            </p:spPr>
            <p:txBody>
              <a:bodyPr wrap="square" rtlCol="0">
                <a:spAutoFit/>
              </a:bodyPr>
              <a:lstStyle/>
              <a:p>
                <a:r>
                  <a:rPr lang="en-US" altLang="zh-CN" sz="4400" b="1" dirty="0" smtClean="0">
                    <a:solidFill>
                      <a:schemeClr val="bg1"/>
                    </a:solidFill>
                  </a:rPr>
                  <a:t>01</a:t>
                </a:r>
                <a:endParaRPr lang="zh-CN" altLang="en-US" sz="4400" b="1" dirty="0">
                  <a:solidFill>
                    <a:schemeClr val="bg1"/>
                  </a:solidFill>
                </a:endParaRPr>
              </a:p>
            </p:txBody>
          </p:sp>
          <p:sp>
            <p:nvSpPr>
              <p:cNvPr id="27" name="椭圆 26"/>
              <p:cNvSpPr/>
              <p:nvPr/>
            </p:nvSpPr>
            <p:spPr>
              <a:xfrm>
                <a:off x="1832844" y="2923403"/>
                <a:ext cx="1109503" cy="1109503"/>
              </a:xfrm>
              <a:prstGeom prst="ellipse">
                <a:avLst/>
              </a:prstGeom>
              <a:blipFill rotWithShape="1">
                <a:blip r:embed="rId6"/>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1" name="文本框 29"/>
              <p:cNvSpPr txBox="1"/>
              <p:nvPr/>
            </p:nvSpPr>
            <p:spPr>
              <a:xfrm>
                <a:off x="1365250" y="4904091"/>
                <a:ext cx="1914731" cy="572448"/>
              </a:xfrm>
              <a:prstGeom prst="rect">
                <a:avLst/>
              </a:prstGeom>
              <a:noFill/>
            </p:spPr>
            <p:txBody>
              <a:bodyPr wrap="square" lIns="91424" tIns="45712" rIns="91424" bIns="45712" rtlCol="0">
                <a:spAutoFit/>
              </a:bodyPr>
              <a:lstStyle/>
              <a:p>
                <a:pPr>
                  <a:lnSpc>
                    <a:spcPct val="130000"/>
                  </a:lnSpc>
                </a:pPr>
                <a:r>
                  <a:rPr lang="zh-CN" altLang="en-US" sz="800" dirty="0" smtClean="0">
                    <a:solidFill>
                      <a:schemeClr val="bg1"/>
                    </a:solidFill>
                    <a:latin typeface="微软雅黑" panose="020B0503020204020204" charset="-122"/>
                    <a:ea typeface="微软雅黑" panose="020B0503020204020204" charset="-122"/>
                  </a:rPr>
                  <a:t>标题数字等都可以通过点击和重新输入进行更改，顶部“开始”面板中可以对字体、字号、颜色、行距等进行修改。</a:t>
                </a:r>
                <a:endParaRPr kumimoji="1" lang="en-US" altLang="zh-CN" sz="800" dirty="0">
                  <a:solidFill>
                    <a:schemeClr val="bg1"/>
                  </a:solidFill>
                  <a:latin typeface="微软雅黑" panose="020B0503020204020204" charset="-122"/>
                  <a:ea typeface="微软雅黑" panose="020B0503020204020204" charset="-122"/>
                  <a:cs typeface="Arial" panose="020B0604020202020204"/>
                </a:endParaRPr>
              </a:p>
            </p:txBody>
          </p:sp>
        </p:grpSp>
        <p:sp>
          <p:nvSpPr>
            <p:cNvPr id="4" name="TextBox 3"/>
            <p:cNvSpPr txBox="1"/>
            <p:nvPr/>
          </p:nvSpPr>
          <p:spPr>
            <a:xfrm>
              <a:off x="1229819" y="4130780"/>
              <a:ext cx="2284906" cy="553998"/>
            </a:xfrm>
            <a:prstGeom prst="rect">
              <a:avLst/>
            </a:prstGeom>
            <a:noFill/>
          </p:spPr>
          <p:txBody>
            <a:bodyPr wrap="square" rtlCol="0">
              <a:spAutoFit/>
            </a:bodyPr>
            <a:lstStyle/>
            <a:p>
              <a:pPr algn="ctr"/>
              <a:r>
                <a:rPr lang="zh-CN" altLang="en-US" sz="1500" b="1" dirty="0">
                  <a:solidFill>
                    <a:schemeClr val="bg1"/>
                  </a:solidFill>
                </a:rPr>
                <a:t>解决生产</a:t>
              </a:r>
              <a:r>
                <a:rPr lang="zh-CN" altLang="en-US" sz="1500" b="1" dirty="0" smtClean="0">
                  <a:solidFill>
                    <a:schemeClr val="bg1"/>
                  </a:solidFill>
                </a:rPr>
                <a:t>过程</a:t>
              </a:r>
              <a:endParaRPr lang="en-US" altLang="zh-CN" sz="1500" b="1" dirty="0" smtClean="0">
                <a:solidFill>
                  <a:schemeClr val="bg1"/>
                </a:solidFill>
              </a:endParaRPr>
            </a:p>
            <a:p>
              <a:pPr algn="ctr"/>
              <a:r>
                <a:rPr lang="zh-CN" altLang="en-US" sz="1500" b="1" dirty="0" smtClean="0">
                  <a:solidFill>
                    <a:schemeClr val="bg1"/>
                  </a:solidFill>
                </a:rPr>
                <a:t>重要</a:t>
              </a:r>
              <a:r>
                <a:rPr lang="zh-CN" altLang="en-US" sz="1500" b="1" dirty="0">
                  <a:solidFill>
                    <a:schemeClr val="bg1"/>
                  </a:solidFill>
                </a:rPr>
                <a:t>技术</a:t>
              </a:r>
              <a:r>
                <a:rPr lang="zh-CN" altLang="en-US" sz="1500" b="1" dirty="0" smtClean="0">
                  <a:solidFill>
                    <a:schemeClr val="bg1"/>
                  </a:solidFill>
                </a:rPr>
                <a:t>问题</a:t>
              </a:r>
              <a:endParaRPr lang="zh-CN" altLang="en-US" sz="1500" b="1" dirty="0">
                <a:solidFill>
                  <a:schemeClr val="bg1"/>
                </a:solidFill>
              </a:endParaRPr>
            </a:p>
          </p:txBody>
        </p:sp>
      </p:grpSp>
      <p:sp>
        <p:nvSpPr>
          <p:cNvPr id="38"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900" advClick="0" advTm="0">
        <p14:warp/>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5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p:tgtEl>
                                          <p:spTgt spid="5"/>
                                        </p:tgtEl>
                                        <p:attrNameLst>
                                          <p:attrName>ppt_x</p:attrName>
                                        </p:attrNameLst>
                                      </p:cBhvr>
                                      <p:tavLst>
                                        <p:tav tm="0">
                                          <p:val>
                                            <p:strVal val="#ppt_x-#ppt_w*1.125000"/>
                                          </p:val>
                                        </p:tav>
                                        <p:tav tm="100000">
                                          <p:val>
                                            <p:strVal val="#ppt_x"/>
                                          </p:val>
                                        </p:tav>
                                      </p:tavLst>
                                    </p:anim>
                                    <p:animEffect transition="in" filter="wipe(right)">
                                      <p:cBhvr>
                                        <p:cTn id="17" dur="500"/>
                                        <p:tgtEl>
                                          <p:spTgt spid="5"/>
                                        </p:tgtEl>
                                      </p:cBhvr>
                                    </p:animEffect>
                                  </p:childTnLst>
                                </p:cTn>
                              </p:par>
                            </p:childTnLst>
                          </p:cTn>
                        </p:par>
                        <p:par>
                          <p:cTn id="18" fill="hold">
                            <p:stCondLst>
                              <p:cond delay="1000"/>
                            </p:stCondLst>
                            <p:childTnLst>
                              <p:par>
                                <p:cTn id="19" presetID="12" presetClass="entr" presetSubtype="8"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p:tgtEl>
                                          <p:spTgt spid="3"/>
                                        </p:tgtEl>
                                        <p:attrNameLst>
                                          <p:attrName>ppt_x</p:attrName>
                                        </p:attrNameLst>
                                      </p:cBhvr>
                                      <p:tavLst>
                                        <p:tav tm="0">
                                          <p:val>
                                            <p:strVal val="#ppt_x-#ppt_w*1.125000"/>
                                          </p:val>
                                        </p:tav>
                                        <p:tav tm="100000">
                                          <p:val>
                                            <p:strVal val="#ppt_x"/>
                                          </p:val>
                                        </p:tav>
                                      </p:tavLst>
                                    </p:anim>
                                    <p:animEffect transition="in" filter="wipe(right)">
                                      <p:cBhvr>
                                        <p:cTn id="22" dur="500"/>
                                        <p:tgtEl>
                                          <p:spTgt spid="3"/>
                                        </p:tgtEl>
                                      </p:cBhvr>
                                    </p:animEffect>
                                  </p:childTnLst>
                                </p:cTn>
                              </p:par>
                            </p:childTnLst>
                          </p:cTn>
                        </p:par>
                        <p:par>
                          <p:cTn id="23" fill="hold">
                            <p:stCondLst>
                              <p:cond delay="1500"/>
                            </p:stCondLst>
                            <p:childTnLst>
                              <p:par>
                                <p:cTn id="24" presetID="12" presetClass="entr" presetSubtype="8"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p:tgtEl>
                                          <p:spTgt spid="2"/>
                                        </p:tgtEl>
                                        <p:attrNameLst>
                                          <p:attrName>ppt_x</p:attrName>
                                        </p:attrNameLst>
                                      </p:cBhvr>
                                      <p:tavLst>
                                        <p:tav tm="0">
                                          <p:val>
                                            <p:strVal val="#ppt_x-#ppt_w*1.125000"/>
                                          </p:val>
                                        </p:tav>
                                        <p:tav tm="100000">
                                          <p:val>
                                            <p:strVal val="#ppt_x"/>
                                          </p:val>
                                        </p:tav>
                                      </p:tavLst>
                                    </p:anim>
                                    <p:animEffect transition="in" filter="wipe(right)">
                                      <p:cBhvr>
                                        <p:cTn id="27" dur="500"/>
                                        <p:tgtEl>
                                          <p:spTgt spid="2"/>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0"/>
          <p:cNvSpPr txBox="1"/>
          <p:nvPr/>
        </p:nvSpPr>
        <p:spPr>
          <a:xfrm>
            <a:off x="3148806" y="320246"/>
            <a:ext cx="5895976" cy="861774"/>
          </a:xfrm>
          <a:prstGeom prst="rect">
            <a:avLst/>
          </a:prstGeom>
          <a:noFill/>
        </p:spPr>
        <p:txBody>
          <a:bodyPr wrap="square" rtlCol="0">
            <a:spAutoFit/>
          </a:bodyPr>
          <a:lstStyle/>
          <a:p>
            <a:pPr algn="ctr"/>
            <a:r>
              <a:rPr lang="en-US" altLang="zh-CN" sz="5000" b="1" dirty="0" smtClean="0">
                <a:solidFill>
                  <a:schemeClr val="tx1">
                    <a:lumMod val="75000"/>
                    <a:lumOff val="25000"/>
                  </a:schemeClr>
                </a:solidFill>
                <a:latin typeface="微软雅黑" panose="020B0503020204020204" charset="-122"/>
                <a:ea typeface="微软雅黑" panose="020B0503020204020204" charset="-122"/>
              </a:rPr>
              <a:t>SWOT</a:t>
            </a:r>
            <a:r>
              <a:rPr lang="zh-CN" altLang="en-US" sz="5000" b="1" dirty="0" smtClean="0">
                <a:solidFill>
                  <a:schemeClr val="tx1">
                    <a:lumMod val="75000"/>
                    <a:lumOff val="25000"/>
                  </a:schemeClr>
                </a:solidFill>
                <a:latin typeface="微软雅黑" panose="020B0503020204020204" charset="-122"/>
                <a:ea typeface="微软雅黑" panose="020B0503020204020204" charset="-122"/>
              </a:rPr>
              <a:t>分析</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grpSp>
        <p:nvGrpSpPr>
          <p:cNvPr id="40" name="组合 39"/>
          <p:cNvGrpSpPr/>
          <p:nvPr/>
        </p:nvGrpSpPr>
        <p:grpSpPr>
          <a:xfrm>
            <a:off x="1057257" y="2064379"/>
            <a:ext cx="3124218" cy="1386819"/>
            <a:chOff x="1266208" y="2032256"/>
            <a:chExt cx="3124218" cy="1386819"/>
          </a:xfrm>
        </p:grpSpPr>
        <p:sp>
          <p:nvSpPr>
            <p:cNvPr id="27" name="矩形 7"/>
            <p:cNvSpPr>
              <a:spLocks noChangeArrowheads="1"/>
            </p:cNvSpPr>
            <p:nvPr/>
          </p:nvSpPr>
          <p:spPr bwMode="auto">
            <a:xfrm>
              <a:off x="1301804" y="2032256"/>
              <a:ext cx="2169985"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a:r>
                <a:rPr lang="zh-CN" altLang="en-US" sz="1865" b="1" dirty="0">
                  <a:solidFill>
                    <a:srgbClr val="EB475B"/>
                  </a:solidFill>
                </a:rPr>
                <a:t>强势</a:t>
              </a:r>
              <a:r>
                <a:rPr lang="en-US" altLang="zh-CN" sz="1865" b="1" dirty="0">
                  <a:solidFill>
                    <a:srgbClr val="EB475B"/>
                  </a:solidFill>
                </a:rPr>
                <a:t>(strength) </a:t>
              </a:r>
            </a:p>
          </p:txBody>
        </p:sp>
        <p:sp>
          <p:nvSpPr>
            <p:cNvPr id="28" name="矩形 6"/>
            <p:cNvSpPr>
              <a:spLocks noChangeArrowheads="1"/>
            </p:cNvSpPr>
            <p:nvPr/>
          </p:nvSpPr>
          <p:spPr bwMode="auto">
            <a:xfrm>
              <a:off x="1266208" y="2446501"/>
              <a:ext cx="3124218"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善于交际，人际关系好，语言表达能力优秀</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组织、管理、策划能力好</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心里素质较强，能够承受得起</a:t>
              </a:r>
              <a:r>
                <a:rPr lang="zh-CN" altLang="en-US" sz="1100" dirty="0" smtClean="0">
                  <a:solidFill>
                    <a:schemeClr val="tx1">
                      <a:lumMod val="75000"/>
                      <a:lumOff val="25000"/>
                    </a:schemeClr>
                  </a:solidFill>
                  <a:latin typeface="微软雅黑" panose="020B0503020204020204" charset="-122"/>
                  <a:ea typeface="微软雅黑" panose="020B0503020204020204" charset="-122"/>
                </a:rPr>
                <a:t>挫折 </a:t>
              </a:r>
              <a:r>
                <a:rPr lang="zh-CN" altLang="en-US" sz="1100" dirty="0">
                  <a:solidFill>
                    <a:schemeClr val="tx1">
                      <a:lumMod val="75000"/>
                      <a:lumOff val="25000"/>
                    </a:schemeClr>
                  </a:solidFill>
                  <a:latin typeface="微软雅黑" panose="020B0503020204020204" charset="-122"/>
                  <a:ea typeface="微软雅黑" panose="020B0503020204020204" charset="-122"/>
                </a:rPr>
                <a:t>失败</a:t>
              </a:r>
              <a:r>
                <a:rPr lang="zh-CN" altLang="en-US" sz="1100" dirty="0" smtClean="0">
                  <a:solidFill>
                    <a:schemeClr val="tx1">
                      <a:lumMod val="75000"/>
                      <a:lumOff val="25000"/>
                    </a:schemeClr>
                  </a:solidFill>
                  <a:latin typeface="微软雅黑" panose="020B0503020204020204" charset="-122"/>
                  <a:ea typeface="微软雅黑" panose="020B0503020204020204" charset="-122"/>
                </a:rPr>
                <a:t>和</a:t>
              </a:r>
              <a:endParaRPr lang="en-US" altLang="zh-CN" sz="1100" dirty="0" smtClean="0">
                <a:solidFill>
                  <a:schemeClr val="tx1">
                    <a:lumMod val="75000"/>
                    <a:lumOff val="25000"/>
                  </a:schemeClr>
                </a:solidFill>
                <a:latin typeface="微软雅黑" panose="020B0503020204020204" charset="-122"/>
                <a:ea typeface="微软雅黑" panose="020B0503020204020204" charset="-122"/>
              </a:endParaRPr>
            </a:p>
            <a:p>
              <a:pPr defTabSz="1218565" fontAlgn="base">
                <a:lnSpc>
                  <a:spcPct val="130000"/>
                </a:lnSpc>
                <a:spcBef>
                  <a:spcPct val="0"/>
                </a:spcBef>
                <a:spcAft>
                  <a:spcPct val="0"/>
                </a:spcAft>
              </a:pPr>
              <a:r>
                <a:rPr lang="en-US" altLang="zh-CN" sz="1100" dirty="0" smtClean="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工作积极认真，有热情，有</a:t>
              </a:r>
              <a:r>
                <a:rPr lang="zh-CN" altLang="en-US" sz="1100" dirty="0" smtClean="0">
                  <a:solidFill>
                    <a:schemeClr val="tx1">
                      <a:lumMod val="75000"/>
                      <a:lumOff val="25000"/>
                    </a:schemeClr>
                  </a:solidFill>
                  <a:latin typeface="微软雅黑" panose="020B0503020204020204" charset="-122"/>
                  <a:ea typeface="微软雅黑" panose="020B0503020204020204" charset="-122"/>
                </a:rPr>
                <a:t>创新 意识</a:t>
              </a:r>
              <a:endParaRPr lang="zh-CN" altLang="en-US" sz="11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7" name="组合 6"/>
          <p:cNvGrpSpPr/>
          <p:nvPr/>
        </p:nvGrpSpPr>
        <p:grpSpPr>
          <a:xfrm>
            <a:off x="8019915" y="2032256"/>
            <a:ext cx="2907549" cy="1138184"/>
            <a:chOff x="8019915" y="2032256"/>
            <a:chExt cx="2907549" cy="1138184"/>
          </a:xfrm>
        </p:grpSpPr>
        <p:sp>
          <p:nvSpPr>
            <p:cNvPr id="29" name="矩形 7"/>
            <p:cNvSpPr>
              <a:spLocks noChangeArrowheads="1"/>
            </p:cNvSpPr>
            <p:nvPr/>
          </p:nvSpPr>
          <p:spPr bwMode="auto">
            <a:xfrm>
              <a:off x="8085736" y="2032256"/>
              <a:ext cx="2064989"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565" fontAlgn="base">
                <a:spcBef>
                  <a:spcPct val="0"/>
                </a:spcBef>
                <a:spcAft>
                  <a:spcPct val="0"/>
                </a:spcAft>
              </a:pPr>
              <a:r>
                <a:rPr lang="zh-CN" altLang="en-US" sz="1865" b="1" dirty="0">
                  <a:solidFill>
                    <a:srgbClr val="00AA8C"/>
                  </a:solidFill>
                </a:rPr>
                <a:t>弱势</a:t>
              </a:r>
              <a:r>
                <a:rPr lang="en-US" altLang="zh-CN" sz="1865" b="1" dirty="0">
                  <a:solidFill>
                    <a:srgbClr val="00AA8C"/>
                  </a:solidFill>
                </a:rPr>
                <a:t>(weakness) </a:t>
              </a:r>
            </a:p>
          </p:txBody>
        </p:sp>
        <p:sp>
          <p:nvSpPr>
            <p:cNvPr id="30" name="矩形 6"/>
            <p:cNvSpPr>
              <a:spLocks noChangeArrowheads="1"/>
            </p:cNvSpPr>
            <p:nvPr/>
          </p:nvSpPr>
          <p:spPr bwMode="auto">
            <a:xfrm>
              <a:off x="8019915" y="2417926"/>
              <a:ext cx="2907549" cy="752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做事有时缺乏稳重，易于急躁</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某些方面自制力较差，不能</a:t>
              </a:r>
              <a:r>
                <a:rPr lang="zh-CN" altLang="en-US" sz="1100" dirty="0" smtClean="0">
                  <a:solidFill>
                    <a:schemeClr val="tx1">
                      <a:lumMod val="75000"/>
                      <a:lumOff val="25000"/>
                    </a:schemeClr>
                  </a:solidFill>
                  <a:latin typeface="微软雅黑" panose="020B0503020204020204" charset="-122"/>
                  <a:ea typeface="微软雅黑" panose="020B0503020204020204" charset="-122"/>
                </a:rPr>
                <a:t>按照计划</a:t>
              </a:r>
              <a:r>
                <a:rPr lang="zh-CN" altLang="en-US" sz="1100" dirty="0">
                  <a:solidFill>
                    <a:schemeClr val="tx1">
                      <a:lumMod val="75000"/>
                      <a:lumOff val="25000"/>
                    </a:schemeClr>
                  </a:solidFill>
                  <a:latin typeface="微软雅黑" panose="020B0503020204020204" charset="-122"/>
                  <a:ea typeface="微软雅黑" panose="020B0503020204020204" charset="-122"/>
                </a:rPr>
                <a:t>行事</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工作上精力投入过多，影响生活质量</a:t>
              </a:r>
            </a:p>
          </p:txBody>
        </p:sp>
      </p:grpSp>
      <p:grpSp>
        <p:nvGrpSpPr>
          <p:cNvPr id="39" name="组合 38"/>
          <p:cNvGrpSpPr/>
          <p:nvPr/>
        </p:nvGrpSpPr>
        <p:grpSpPr>
          <a:xfrm>
            <a:off x="1085832" y="4379762"/>
            <a:ext cx="3459842" cy="1358244"/>
            <a:chOff x="1085832" y="4379762"/>
            <a:chExt cx="3459842" cy="1358244"/>
          </a:xfrm>
        </p:grpSpPr>
        <p:sp>
          <p:nvSpPr>
            <p:cNvPr id="31" name="矩形 7"/>
            <p:cNvSpPr>
              <a:spLocks noChangeArrowheads="1"/>
            </p:cNvSpPr>
            <p:nvPr/>
          </p:nvSpPr>
          <p:spPr bwMode="auto">
            <a:xfrm>
              <a:off x="1151654" y="4379762"/>
              <a:ext cx="2244525"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565" fontAlgn="base">
                <a:spcBef>
                  <a:spcPct val="0"/>
                </a:spcBef>
                <a:spcAft>
                  <a:spcPct val="0"/>
                </a:spcAft>
              </a:pPr>
              <a:r>
                <a:rPr lang="zh-CN" altLang="en-US" sz="1865" b="1" dirty="0">
                  <a:solidFill>
                    <a:srgbClr val="8EC83E"/>
                  </a:solidFill>
                </a:rPr>
                <a:t>机会</a:t>
              </a:r>
              <a:r>
                <a:rPr lang="en-US" altLang="zh-CN" sz="1865" b="1" dirty="0">
                  <a:solidFill>
                    <a:srgbClr val="8EC83E"/>
                  </a:solidFill>
                </a:rPr>
                <a:t>(opportunity) </a:t>
              </a:r>
            </a:p>
          </p:txBody>
        </p:sp>
        <p:sp>
          <p:nvSpPr>
            <p:cNvPr id="32" name="矩形 6"/>
            <p:cNvSpPr>
              <a:spLocks noChangeArrowheads="1"/>
            </p:cNvSpPr>
            <p:nvPr/>
          </p:nvSpPr>
          <p:spPr bwMode="auto">
            <a:xfrm>
              <a:off x="1085832" y="4765432"/>
              <a:ext cx="3459842"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在校担任班长和学生会</a:t>
              </a:r>
              <a:r>
                <a:rPr lang="zh-CN" altLang="en-US" sz="1100" dirty="0" smtClean="0">
                  <a:solidFill>
                    <a:schemeClr val="tx1">
                      <a:lumMod val="75000"/>
                      <a:lumOff val="25000"/>
                    </a:schemeClr>
                  </a:solidFill>
                  <a:latin typeface="微软雅黑" panose="020B0503020204020204" charset="-122"/>
                  <a:ea typeface="微软雅黑" panose="020B0503020204020204" charset="-122"/>
                </a:rPr>
                <a:t>副主席有</a:t>
              </a:r>
              <a:r>
                <a:rPr lang="zh-CN" altLang="en-US" sz="1100" dirty="0">
                  <a:solidFill>
                    <a:schemeClr val="tx1">
                      <a:lumMod val="75000"/>
                      <a:lumOff val="25000"/>
                    </a:schemeClr>
                  </a:solidFill>
                  <a:latin typeface="微软雅黑" panose="020B0503020204020204" charset="-122"/>
                  <a:ea typeface="微软雅黑" panose="020B0503020204020204" charset="-122"/>
                </a:rPr>
                <a:t>工作经验</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拥有一定数量证书，体现</a:t>
              </a:r>
              <a:r>
                <a:rPr lang="zh-CN" altLang="en-US" sz="1100" dirty="0" smtClean="0">
                  <a:solidFill>
                    <a:schemeClr val="tx1">
                      <a:lumMod val="75000"/>
                      <a:lumOff val="25000"/>
                    </a:schemeClr>
                  </a:solidFill>
                  <a:latin typeface="微软雅黑" panose="020B0503020204020204" charset="-122"/>
                  <a:ea typeface="微软雅黑" panose="020B0503020204020204" charset="-122"/>
                </a:rPr>
                <a:t>自身 价值</a:t>
              </a:r>
              <a:endParaRPr lang="zh-CN" altLang="en-US" sz="1100" dirty="0">
                <a:solidFill>
                  <a:schemeClr val="tx1">
                    <a:lumMod val="75000"/>
                    <a:lumOff val="25000"/>
                  </a:schemeClr>
                </a:solidFill>
                <a:latin typeface="微软雅黑" panose="020B0503020204020204" charset="-122"/>
                <a:ea typeface="微软雅黑" panose="020B0503020204020204" charset="-122"/>
              </a:endParaRP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所学专业就业前景明朗</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毕业前的各种招聘面试 </a:t>
              </a:r>
            </a:p>
          </p:txBody>
        </p:sp>
      </p:grpSp>
      <p:grpSp>
        <p:nvGrpSpPr>
          <p:cNvPr id="8" name="组合 7"/>
          <p:cNvGrpSpPr/>
          <p:nvPr/>
        </p:nvGrpSpPr>
        <p:grpSpPr>
          <a:xfrm>
            <a:off x="8174723" y="4213306"/>
            <a:ext cx="2864199" cy="1358244"/>
            <a:chOff x="8174723" y="4213306"/>
            <a:chExt cx="2864199" cy="1358244"/>
          </a:xfrm>
        </p:grpSpPr>
        <p:sp>
          <p:nvSpPr>
            <p:cNvPr id="33" name="矩形 7"/>
            <p:cNvSpPr>
              <a:spLocks noChangeArrowheads="1"/>
            </p:cNvSpPr>
            <p:nvPr/>
          </p:nvSpPr>
          <p:spPr bwMode="auto">
            <a:xfrm>
              <a:off x="8200794" y="4213306"/>
              <a:ext cx="1590500"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565" fontAlgn="base">
                <a:spcBef>
                  <a:spcPct val="0"/>
                </a:spcBef>
                <a:spcAft>
                  <a:spcPct val="0"/>
                </a:spcAft>
              </a:pPr>
              <a:r>
                <a:rPr lang="zh-CN" altLang="en-US" sz="1865" b="1" dirty="0">
                  <a:solidFill>
                    <a:srgbClr val="30B9EC"/>
                  </a:solidFill>
                </a:rPr>
                <a:t>威胁</a:t>
              </a:r>
              <a:r>
                <a:rPr lang="en-US" altLang="zh-CN" sz="1865" b="1" dirty="0">
                  <a:solidFill>
                    <a:srgbClr val="30B9EC"/>
                  </a:solidFill>
                </a:rPr>
                <a:t>(threat) </a:t>
              </a:r>
            </a:p>
          </p:txBody>
        </p:sp>
        <p:sp>
          <p:nvSpPr>
            <p:cNvPr id="34" name="矩形 6"/>
            <p:cNvSpPr>
              <a:spLocks noChangeArrowheads="1"/>
            </p:cNvSpPr>
            <p:nvPr/>
          </p:nvSpPr>
          <p:spPr bwMode="auto">
            <a:xfrm>
              <a:off x="8174723" y="4598976"/>
              <a:ext cx="2864199"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英语六级还没有通过（未考）</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面试时的各种刁难与挑战</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工作提升较慢，工作压力大 </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工作环境差</a:t>
              </a:r>
            </a:p>
          </p:txBody>
        </p:sp>
      </p:grpSp>
      <p:grpSp>
        <p:nvGrpSpPr>
          <p:cNvPr id="6" name="组合 5"/>
          <p:cNvGrpSpPr/>
          <p:nvPr/>
        </p:nvGrpSpPr>
        <p:grpSpPr>
          <a:xfrm>
            <a:off x="4064428" y="1919751"/>
            <a:ext cx="3936437" cy="3936437"/>
            <a:chOff x="4064428" y="1919751"/>
            <a:chExt cx="3936437" cy="3936437"/>
          </a:xfrm>
        </p:grpSpPr>
        <p:sp>
          <p:nvSpPr>
            <p:cNvPr id="21" name="椭圆 20"/>
            <p:cNvSpPr/>
            <p:nvPr/>
          </p:nvSpPr>
          <p:spPr>
            <a:xfrm>
              <a:off x="4064428" y="2996440"/>
              <a:ext cx="3936437" cy="1783060"/>
            </a:xfrm>
            <a:prstGeom prst="ellips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3200">
                <a:solidFill>
                  <a:prstClr val="white"/>
                </a:solidFill>
              </a:endParaRPr>
            </a:p>
          </p:txBody>
        </p:sp>
        <p:sp>
          <p:nvSpPr>
            <p:cNvPr id="22" name="椭圆 21"/>
            <p:cNvSpPr/>
            <p:nvPr/>
          </p:nvSpPr>
          <p:spPr>
            <a:xfrm rot="5400000">
              <a:off x="4059862" y="2996440"/>
              <a:ext cx="3936437" cy="1783060"/>
            </a:xfrm>
            <a:prstGeom prst="ellips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3200">
                <a:solidFill>
                  <a:prstClr val="white"/>
                </a:solidFill>
              </a:endParaRPr>
            </a:p>
          </p:txBody>
        </p:sp>
        <p:grpSp>
          <p:nvGrpSpPr>
            <p:cNvPr id="2" name="组合 1"/>
            <p:cNvGrpSpPr/>
            <p:nvPr/>
          </p:nvGrpSpPr>
          <p:grpSpPr>
            <a:xfrm>
              <a:off x="4545674" y="2411912"/>
              <a:ext cx="1359557" cy="1359557"/>
              <a:chOff x="4545674" y="2411912"/>
              <a:chExt cx="1359557" cy="1359557"/>
            </a:xfrm>
          </p:grpSpPr>
          <p:sp>
            <p:nvSpPr>
              <p:cNvPr id="23" name="椭圆 22"/>
              <p:cNvSpPr/>
              <p:nvPr/>
            </p:nvSpPr>
            <p:spPr>
              <a:xfrm>
                <a:off x="4545674" y="2411912"/>
                <a:ext cx="1359557" cy="1359557"/>
              </a:xfrm>
              <a:prstGeom prst="ellipse">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endParaRPr lang="zh-CN" altLang="en-US" sz="3200">
                  <a:solidFill>
                    <a:prstClr val="white"/>
                  </a:solidFill>
                </a:endParaRPr>
              </a:p>
            </p:txBody>
          </p:sp>
          <p:sp>
            <p:nvSpPr>
              <p:cNvPr id="35" name="矩形 34"/>
              <p:cNvSpPr/>
              <p:nvPr/>
            </p:nvSpPr>
            <p:spPr>
              <a:xfrm>
                <a:off x="4944815" y="2671138"/>
                <a:ext cx="54813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8565" fontAlgn="base">
                  <a:spcBef>
                    <a:spcPct val="0"/>
                  </a:spcBef>
                  <a:spcAft>
                    <a:spcPct val="0"/>
                  </a:spcAft>
                </a:pPr>
                <a:r>
                  <a:rPr lang="en-US" altLang="zh-CN" sz="5000" b="1" dirty="0">
                    <a:solidFill>
                      <a:schemeClr val="bg1"/>
                    </a:solidFill>
                    <a:ea typeface="微软雅黑" panose="020B0503020204020204" charset="-122"/>
                  </a:rPr>
                  <a:t>S</a:t>
                </a:r>
                <a:endParaRPr lang="zh-CN" altLang="en-US" sz="5000" b="1" dirty="0">
                  <a:solidFill>
                    <a:schemeClr val="bg1"/>
                  </a:solidFill>
                  <a:ea typeface="微软雅黑" panose="020B0503020204020204" charset="-122"/>
                </a:endParaRPr>
              </a:p>
            </p:txBody>
          </p:sp>
        </p:grpSp>
        <p:grpSp>
          <p:nvGrpSpPr>
            <p:cNvPr id="3" name="组合 2"/>
            <p:cNvGrpSpPr/>
            <p:nvPr/>
          </p:nvGrpSpPr>
          <p:grpSpPr>
            <a:xfrm>
              <a:off x="6223066" y="2411912"/>
              <a:ext cx="1359557" cy="1359557"/>
              <a:chOff x="6223066" y="2411912"/>
              <a:chExt cx="1359557" cy="1359557"/>
            </a:xfrm>
          </p:grpSpPr>
          <p:sp>
            <p:nvSpPr>
              <p:cNvPr id="24" name="椭圆 23"/>
              <p:cNvSpPr/>
              <p:nvPr/>
            </p:nvSpPr>
            <p:spPr>
              <a:xfrm>
                <a:off x="6223066" y="2411912"/>
                <a:ext cx="1359557" cy="1359557"/>
              </a:xfrm>
              <a:prstGeom prst="ellipse">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endParaRPr lang="zh-CN" altLang="en-US" sz="3200">
                  <a:solidFill>
                    <a:prstClr val="white"/>
                  </a:solidFill>
                </a:endParaRPr>
              </a:p>
            </p:txBody>
          </p:sp>
          <p:sp>
            <p:nvSpPr>
              <p:cNvPr id="36" name="矩形 35"/>
              <p:cNvSpPr/>
              <p:nvPr/>
            </p:nvSpPr>
            <p:spPr>
              <a:xfrm>
                <a:off x="6527733" y="2692777"/>
                <a:ext cx="76582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8565" fontAlgn="base">
                  <a:spcBef>
                    <a:spcPct val="0"/>
                  </a:spcBef>
                  <a:spcAft>
                    <a:spcPct val="0"/>
                  </a:spcAft>
                </a:pPr>
                <a:r>
                  <a:rPr lang="en-US" altLang="zh-CN" sz="5000" b="1" dirty="0">
                    <a:solidFill>
                      <a:schemeClr val="bg1"/>
                    </a:solidFill>
                    <a:ea typeface="微软雅黑" panose="020B0503020204020204" charset="-122"/>
                  </a:rPr>
                  <a:t>W</a:t>
                </a:r>
                <a:endParaRPr lang="zh-CN" altLang="en-US" sz="5000" b="1" dirty="0">
                  <a:solidFill>
                    <a:schemeClr val="bg1"/>
                  </a:solidFill>
                  <a:ea typeface="微软雅黑" panose="020B0503020204020204" charset="-122"/>
                </a:endParaRPr>
              </a:p>
            </p:txBody>
          </p:sp>
        </p:grpSp>
        <p:grpSp>
          <p:nvGrpSpPr>
            <p:cNvPr id="4" name="组合 3"/>
            <p:cNvGrpSpPr/>
            <p:nvPr/>
          </p:nvGrpSpPr>
          <p:grpSpPr>
            <a:xfrm>
              <a:off x="4545674" y="4046374"/>
              <a:ext cx="1359557" cy="1359557"/>
              <a:chOff x="4545674" y="4046374"/>
              <a:chExt cx="1359557" cy="1359557"/>
            </a:xfrm>
          </p:grpSpPr>
          <p:sp>
            <p:nvSpPr>
              <p:cNvPr id="26" name="椭圆 25"/>
              <p:cNvSpPr/>
              <p:nvPr/>
            </p:nvSpPr>
            <p:spPr>
              <a:xfrm>
                <a:off x="4545674" y="4046374"/>
                <a:ext cx="1359557" cy="1359557"/>
              </a:xfrm>
              <a:prstGeom prst="ellipse">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endParaRPr lang="zh-CN" altLang="en-US" sz="3200">
                  <a:solidFill>
                    <a:prstClr val="white"/>
                  </a:solidFill>
                </a:endParaRPr>
              </a:p>
            </p:txBody>
          </p:sp>
          <p:sp>
            <p:nvSpPr>
              <p:cNvPr id="37" name="矩形 36"/>
              <p:cNvSpPr/>
              <p:nvPr/>
            </p:nvSpPr>
            <p:spPr>
              <a:xfrm>
                <a:off x="4857719" y="4318301"/>
                <a:ext cx="7024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8565" fontAlgn="base">
                  <a:spcBef>
                    <a:spcPct val="0"/>
                  </a:spcBef>
                  <a:spcAft>
                    <a:spcPct val="0"/>
                  </a:spcAft>
                </a:pPr>
                <a:r>
                  <a:rPr lang="en-US" altLang="zh-CN" sz="5000" b="1" dirty="0">
                    <a:solidFill>
                      <a:schemeClr val="bg1"/>
                    </a:solidFill>
                    <a:ea typeface="微软雅黑" panose="020B0503020204020204" charset="-122"/>
                  </a:rPr>
                  <a:t>O</a:t>
                </a:r>
                <a:endParaRPr lang="zh-CN" altLang="en-US" sz="5000" b="1" dirty="0">
                  <a:solidFill>
                    <a:schemeClr val="bg1"/>
                  </a:solidFill>
                  <a:ea typeface="微软雅黑" panose="020B0503020204020204" charset="-122"/>
                </a:endParaRPr>
              </a:p>
            </p:txBody>
          </p:sp>
        </p:grpSp>
        <p:grpSp>
          <p:nvGrpSpPr>
            <p:cNvPr id="5" name="组合 4"/>
            <p:cNvGrpSpPr/>
            <p:nvPr/>
          </p:nvGrpSpPr>
          <p:grpSpPr>
            <a:xfrm>
              <a:off x="6223066" y="4032418"/>
              <a:ext cx="1359557" cy="1359557"/>
              <a:chOff x="6223066" y="4032418"/>
              <a:chExt cx="1359557" cy="1359557"/>
            </a:xfrm>
          </p:grpSpPr>
          <p:sp>
            <p:nvSpPr>
              <p:cNvPr id="25" name="椭圆 24"/>
              <p:cNvSpPr/>
              <p:nvPr/>
            </p:nvSpPr>
            <p:spPr>
              <a:xfrm>
                <a:off x="6223066" y="4032418"/>
                <a:ext cx="1359557" cy="1359557"/>
              </a:xfrm>
              <a:prstGeom prst="ellipse">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endParaRPr lang="zh-CN" altLang="en-US" sz="3200">
                  <a:solidFill>
                    <a:prstClr val="white"/>
                  </a:solidFill>
                </a:endParaRPr>
              </a:p>
            </p:txBody>
          </p:sp>
          <p:sp>
            <p:nvSpPr>
              <p:cNvPr id="38" name="矩形 37"/>
              <p:cNvSpPr/>
              <p:nvPr/>
            </p:nvSpPr>
            <p:spPr>
              <a:xfrm>
                <a:off x="6662416" y="4318302"/>
                <a:ext cx="50648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8565" fontAlgn="base">
                  <a:spcBef>
                    <a:spcPct val="0"/>
                  </a:spcBef>
                  <a:spcAft>
                    <a:spcPct val="0"/>
                  </a:spcAft>
                </a:pPr>
                <a:r>
                  <a:rPr lang="en-US" altLang="zh-CN" sz="5000" b="1" dirty="0">
                    <a:solidFill>
                      <a:schemeClr val="bg1"/>
                    </a:solidFill>
                    <a:ea typeface="微软雅黑" panose="020B0503020204020204" charset="-122"/>
                  </a:rPr>
                  <a:t>T</a:t>
                </a:r>
                <a:endParaRPr lang="zh-CN" altLang="en-US" sz="5000" b="1" dirty="0">
                  <a:solidFill>
                    <a:schemeClr val="bg1"/>
                  </a:solidFill>
                  <a:ea typeface="微软雅黑" panose="020B0503020204020204" charset="-122"/>
                </a:endParaRPr>
              </a:p>
            </p:txBody>
          </p:sp>
        </p:grpSp>
      </p:grpSp>
      <p:sp>
        <p:nvSpPr>
          <p:cNvPr id="41"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Effect transition="in" filter="fade">
                                          <p:cBhvr>
                                            <p:cTn id="15" dur="1000"/>
                                            <p:tgtEl>
                                              <p:spTgt spid="6"/>
                                            </p:tgtEl>
                                          </p:cBhvr>
                                        </p:animEffect>
                                      </p:childTnLst>
                                    </p:cTn>
                                  </p:par>
                                  <p:par>
                                    <p:cTn id="16" presetID="8" presetClass="emph" presetSubtype="0" fill="hold" nodeType="withEffect">
                                      <p:stCondLst>
                                        <p:cond delay="0"/>
                                      </p:stCondLst>
                                      <p:childTnLst>
                                        <p:animRot by="21600000">
                                          <p:cBhvr>
                                            <p:cTn id="17" dur="1000" fill="hold"/>
                                            <p:tgtEl>
                                              <p:spTgt spid="6"/>
                                            </p:tgtEl>
                                            <p:attrNameLst>
                                              <p:attrName>r</p:attrName>
                                            </p:attrNameLst>
                                          </p:cBhvr>
                                        </p:animRot>
                                      </p:childTnLst>
                                    </p:cTn>
                                  </p:par>
                                </p:childTnLst>
                              </p:cTn>
                            </p:par>
                            <p:par>
                              <p:cTn id="18" fill="hold">
                                <p:stCondLst>
                                  <p:cond delay="1500"/>
                                </p:stCondLst>
                                <p:childTnLst>
                                  <p:par>
                                    <p:cTn id="19" presetID="2" presetClass="entr" presetSubtype="8" fill="hold" nodeType="afterEffect" p14:presetBounceEnd="48000">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14:bounceEnd="48000">
                                          <p:cBhvr additive="base">
                                            <p:cTn id="21" dur="500" fill="hold"/>
                                            <p:tgtEl>
                                              <p:spTgt spid="40"/>
                                            </p:tgtEl>
                                            <p:attrNameLst>
                                              <p:attrName>ppt_x</p:attrName>
                                            </p:attrNameLst>
                                          </p:cBhvr>
                                          <p:tavLst>
                                            <p:tav tm="0">
                                              <p:val>
                                                <p:strVal val="0-#ppt_w/2"/>
                                              </p:val>
                                            </p:tav>
                                            <p:tav tm="100000">
                                              <p:val>
                                                <p:strVal val="#ppt_x"/>
                                              </p:val>
                                            </p:tav>
                                          </p:tavLst>
                                        </p:anim>
                                        <p:anim calcmode="lin" valueType="num" p14:bounceEnd="48000">
                                          <p:cBhvr additive="base">
                                            <p:cTn id="22" dur="500" fill="hold"/>
                                            <p:tgtEl>
                                              <p:spTgt spid="40"/>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14:presetBounceEnd="48000">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14:bounceEnd="48000">
                                          <p:cBhvr additive="base">
                                            <p:cTn id="26" dur="500" fill="hold"/>
                                            <p:tgtEl>
                                              <p:spTgt spid="7"/>
                                            </p:tgtEl>
                                            <p:attrNameLst>
                                              <p:attrName>ppt_x</p:attrName>
                                            </p:attrNameLst>
                                          </p:cBhvr>
                                          <p:tavLst>
                                            <p:tav tm="0">
                                              <p:val>
                                                <p:strVal val="1+#ppt_w/2"/>
                                              </p:val>
                                            </p:tav>
                                            <p:tav tm="100000">
                                              <p:val>
                                                <p:strVal val="#ppt_x"/>
                                              </p:val>
                                            </p:tav>
                                          </p:tavLst>
                                        </p:anim>
                                        <p:anim calcmode="lin" valueType="num" p14:bounceEnd="48000">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nodeType="afterEffect" p14:presetBounceEnd="48000">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14:bounceEnd="48000">
                                          <p:cBhvr additive="base">
                                            <p:cTn id="31" dur="500" fill="hold"/>
                                            <p:tgtEl>
                                              <p:spTgt spid="39"/>
                                            </p:tgtEl>
                                            <p:attrNameLst>
                                              <p:attrName>ppt_x</p:attrName>
                                            </p:attrNameLst>
                                          </p:cBhvr>
                                          <p:tavLst>
                                            <p:tav tm="0">
                                              <p:val>
                                                <p:strVal val="0-#ppt_w/2"/>
                                              </p:val>
                                            </p:tav>
                                            <p:tav tm="100000">
                                              <p:val>
                                                <p:strVal val="#ppt_x"/>
                                              </p:val>
                                            </p:tav>
                                          </p:tavLst>
                                        </p:anim>
                                        <p:anim calcmode="lin" valueType="num" p14:bounceEnd="48000">
                                          <p:cBhvr additive="base">
                                            <p:cTn id="32" dur="500" fill="hold"/>
                                            <p:tgtEl>
                                              <p:spTgt spid="3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nodeType="afterEffect" p14:presetBounceEnd="48000">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14:bounceEnd="48000">
                                          <p:cBhvr additive="base">
                                            <p:cTn id="36" dur="500" fill="hold"/>
                                            <p:tgtEl>
                                              <p:spTgt spid="8"/>
                                            </p:tgtEl>
                                            <p:attrNameLst>
                                              <p:attrName>ppt_x</p:attrName>
                                            </p:attrNameLst>
                                          </p:cBhvr>
                                          <p:tavLst>
                                            <p:tav tm="0">
                                              <p:val>
                                                <p:strVal val="1+#ppt_w/2"/>
                                              </p:val>
                                            </p:tav>
                                            <p:tav tm="100000">
                                              <p:val>
                                                <p:strVal val="#ppt_x"/>
                                              </p:val>
                                            </p:tav>
                                          </p:tavLst>
                                        </p:anim>
                                        <p:anim calcmode="lin" valueType="num" p14:bounceEnd="48000">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4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Effect transition="in" filter="fade">
                                          <p:cBhvr>
                                            <p:cTn id="15" dur="1000"/>
                                            <p:tgtEl>
                                              <p:spTgt spid="6"/>
                                            </p:tgtEl>
                                          </p:cBhvr>
                                        </p:animEffect>
                                      </p:childTnLst>
                                    </p:cTn>
                                  </p:par>
                                  <p:par>
                                    <p:cTn id="16" presetID="8" presetClass="emph" presetSubtype="0" fill="hold" nodeType="withEffect">
                                      <p:stCondLst>
                                        <p:cond delay="0"/>
                                      </p:stCondLst>
                                      <p:childTnLst>
                                        <p:animRot by="21600000">
                                          <p:cBhvr>
                                            <p:cTn id="17" dur="1000" fill="hold"/>
                                            <p:tgtEl>
                                              <p:spTgt spid="6"/>
                                            </p:tgtEl>
                                            <p:attrNameLst>
                                              <p:attrName>r</p:attrName>
                                            </p:attrNameLst>
                                          </p:cBhvr>
                                        </p:animRot>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fill="hold"/>
                                            <p:tgtEl>
                                              <p:spTgt spid="40"/>
                                            </p:tgtEl>
                                            <p:attrNameLst>
                                              <p:attrName>ppt_x</p:attrName>
                                            </p:attrNameLst>
                                          </p:cBhvr>
                                          <p:tavLst>
                                            <p:tav tm="0">
                                              <p:val>
                                                <p:strVal val="0-#ppt_w/2"/>
                                              </p:val>
                                            </p:tav>
                                            <p:tav tm="100000">
                                              <p:val>
                                                <p:strVal val="#ppt_x"/>
                                              </p:val>
                                            </p:tav>
                                          </p:tavLst>
                                        </p:anim>
                                        <p:anim calcmode="lin" valueType="num">
                                          <p:cBhvr additive="base">
                                            <p:cTn id="22" dur="500" fill="hold"/>
                                            <p:tgtEl>
                                              <p:spTgt spid="40"/>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fill="hold"/>
                                            <p:tgtEl>
                                              <p:spTgt spid="39"/>
                                            </p:tgtEl>
                                            <p:attrNameLst>
                                              <p:attrName>ppt_x</p:attrName>
                                            </p:attrNameLst>
                                          </p:cBhvr>
                                          <p:tavLst>
                                            <p:tav tm="0">
                                              <p:val>
                                                <p:strVal val="0-#ppt_w/2"/>
                                              </p:val>
                                            </p:tav>
                                            <p:tav tm="100000">
                                              <p:val>
                                                <p:strVal val="#ppt_x"/>
                                              </p:val>
                                            </p:tav>
                                          </p:tavLst>
                                        </p:anim>
                                        <p:anim calcmode="lin" valueType="num">
                                          <p:cBhvr additive="base">
                                            <p:cTn id="32" dur="500" fill="hold"/>
                                            <p:tgtEl>
                                              <p:spTgt spid="3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1+#ppt_w/2"/>
                                              </p:val>
                                            </p:tav>
                                            <p:tav tm="100000">
                                              <p:val>
                                                <p:strVal val="#ppt_x"/>
                                              </p:val>
                                            </p:tav>
                                          </p:tavLst>
                                        </p:anim>
                                        <p:anim calcmode="lin" valueType="num">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41"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05200" y="2000250"/>
            <a:ext cx="8686800" cy="3181350"/>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grpSp>
        <p:nvGrpSpPr>
          <p:cNvPr id="8" name="组合 7"/>
          <p:cNvGrpSpPr/>
          <p:nvPr/>
        </p:nvGrpSpPr>
        <p:grpSpPr>
          <a:xfrm>
            <a:off x="-35832" y="2000250"/>
            <a:ext cx="3543300" cy="3181350"/>
            <a:chOff x="-35832" y="2000250"/>
            <a:chExt cx="3543300" cy="3181350"/>
          </a:xfrm>
        </p:grpSpPr>
        <p:sp>
          <p:nvSpPr>
            <p:cNvPr id="3" name="矩形 2"/>
            <p:cNvSpPr/>
            <p:nvPr/>
          </p:nvSpPr>
          <p:spPr>
            <a:xfrm>
              <a:off x="-35832" y="2000250"/>
              <a:ext cx="3543300" cy="3181350"/>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20"/>
            <p:cNvSpPr txBox="1"/>
            <p:nvPr/>
          </p:nvSpPr>
          <p:spPr>
            <a:xfrm>
              <a:off x="534924" y="2364116"/>
              <a:ext cx="2607872" cy="707886"/>
            </a:xfrm>
            <a:prstGeom prst="rect">
              <a:avLst/>
            </a:prstGeom>
            <a:noFill/>
          </p:spPr>
          <p:txBody>
            <a:bodyPr wrap="square" rtlCol="0">
              <a:spAutoFit/>
            </a:bodyPr>
            <a:lstStyle/>
            <a:p>
              <a:pPr algn="ctr"/>
              <a:r>
                <a:rPr lang="zh-CN" altLang="en-US" sz="4000" dirty="0" smtClean="0">
                  <a:solidFill>
                    <a:schemeClr val="bg1"/>
                  </a:solidFill>
                </a:rPr>
                <a:t>某某公司</a:t>
              </a:r>
              <a:endParaRPr lang="zh-CN" altLang="en-US" sz="4000" dirty="0">
                <a:solidFill>
                  <a:schemeClr val="bg1"/>
                </a:solidFill>
              </a:endParaRPr>
            </a:p>
          </p:txBody>
        </p:sp>
        <p:cxnSp>
          <p:nvCxnSpPr>
            <p:cNvPr id="9" name="直接连接符 8"/>
            <p:cNvCxnSpPr/>
            <p:nvPr/>
          </p:nvCxnSpPr>
          <p:spPr>
            <a:xfrm>
              <a:off x="534924" y="3072002"/>
              <a:ext cx="261694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6"/>
            <p:cNvSpPr>
              <a:spLocks noChangeArrowheads="1"/>
            </p:cNvSpPr>
            <p:nvPr/>
          </p:nvSpPr>
          <p:spPr bwMode="auto">
            <a:xfrm>
              <a:off x="534925" y="3144936"/>
              <a:ext cx="2616944" cy="198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14400" fontAlgn="base">
                <a:lnSpc>
                  <a:spcPct val="130000"/>
                </a:lnSpc>
                <a:spcBef>
                  <a:spcPct val="0"/>
                </a:spcBef>
                <a:spcAft>
                  <a:spcPct val="0"/>
                </a:spcAft>
              </a:pPr>
              <a:r>
                <a:rPr lang="zh-CN" altLang="en-US" sz="1200" dirty="0" smtClean="0">
                  <a:solidFill>
                    <a:schemeClr val="bg1"/>
                  </a:solidFill>
                  <a:latin typeface="微软雅黑" panose="020B0503020204020204" charset="-122"/>
                  <a:ea typeface="微软雅黑" panose="020B0503020204020204" charset="-122"/>
                </a:rPr>
                <a:t>某某公司公司简介</a:t>
              </a:r>
              <a:r>
                <a:rPr lang="zh-CN" altLang="en-US" sz="1200" dirty="0">
                  <a:solidFill>
                    <a:schemeClr val="bg1"/>
                  </a:solidFill>
                  <a:latin typeface="微软雅黑" panose="020B0503020204020204" charset="-122"/>
                  <a:ea typeface="微软雅黑" panose="020B0503020204020204" charset="-122"/>
                </a:rPr>
                <a:t>文字内容某某公司公司简介文字</a:t>
              </a:r>
              <a:r>
                <a:rPr lang="zh-CN" altLang="en-US" sz="1200" dirty="0" smtClean="0">
                  <a:solidFill>
                    <a:schemeClr val="bg1"/>
                  </a:solidFill>
                  <a:latin typeface="微软雅黑" panose="020B0503020204020204" charset="-122"/>
                  <a:ea typeface="微软雅黑" panose="020B0503020204020204" charset="-122"/>
                </a:rPr>
                <a:t>内容某某</a:t>
              </a:r>
              <a:r>
                <a:rPr lang="zh-CN" altLang="en-US" sz="1200" dirty="0">
                  <a:solidFill>
                    <a:schemeClr val="bg1"/>
                  </a:solidFill>
                  <a:latin typeface="微软雅黑" panose="020B0503020204020204" charset="-122"/>
                  <a:ea typeface="微软雅黑" panose="020B0503020204020204" charset="-122"/>
                </a:rPr>
                <a:t>公司公司简介文字</a:t>
              </a:r>
              <a:r>
                <a:rPr lang="zh-CN" altLang="en-US" sz="1200" dirty="0" smtClean="0">
                  <a:solidFill>
                    <a:schemeClr val="bg1"/>
                  </a:solidFill>
                  <a:latin typeface="微软雅黑" panose="020B0503020204020204" charset="-122"/>
                  <a:ea typeface="微软雅黑" panose="020B0503020204020204" charset="-122"/>
                </a:rPr>
                <a:t>内容某某</a:t>
              </a:r>
              <a:r>
                <a:rPr lang="zh-CN" altLang="en-US" sz="1200" dirty="0">
                  <a:solidFill>
                    <a:schemeClr val="bg1"/>
                  </a:solidFill>
                  <a:latin typeface="微软雅黑" panose="020B0503020204020204" charset="-122"/>
                  <a:ea typeface="微软雅黑" panose="020B0503020204020204" charset="-122"/>
                </a:rPr>
                <a:t>公司公司简介文字</a:t>
              </a:r>
              <a:r>
                <a:rPr lang="zh-CN" altLang="en-US" sz="1200" dirty="0" smtClean="0">
                  <a:solidFill>
                    <a:schemeClr val="bg1"/>
                  </a:solidFill>
                  <a:latin typeface="微软雅黑" panose="020B0503020204020204" charset="-122"/>
                  <a:ea typeface="微软雅黑" panose="020B0503020204020204" charset="-122"/>
                </a:rPr>
                <a:t>内容</a:t>
              </a:r>
              <a:r>
                <a:rPr lang="zh-CN" altLang="en-US" sz="1200" dirty="0">
                  <a:solidFill>
                    <a:schemeClr val="bg1"/>
                  </a:solidFill>
                  <a:latin typeface="微软雅黑" panose="020B0503020204020204" charset="-122"/>
                  <a:ea typeface="微软雅黑" panose="020B0503020204020204" charset="-122"/>
                </a:rPr>
                <a:t>某某公司公司简介文字内容某某公司公司简介文字内容某某公司公司简介文字内容某某公司公司简介文字</a:t>
              </a:r>
              <a:r>
                <a:rPr lang="zh-CN" altLang="en-US" sz="1200" dirty="0" smtClean="0">
                  <a:solidFill>
                    <a:schemeClr val="bg1"/>
                  </a:solidFill>
                  <a:latin typeface="微软雅黑" panose="020B0503020204020204" charset="-122"/>
                  <a:ea typeface="微软雅黑" panose="020B0503020204020204" charset="-122"/>
                </a:rPr>
                <a:t>内容</a:t>
              </a:r>
              <a:endParaRPr lang="en-US" altLang="zh-CN" sz="1200" dirty="0">
                <a:solidFill>
                  <a:schemeClr val="bg1"/>
                </a:solidFill>
                <a:latin typeface="微软雅黑" panose="020B0503020204020204" charset="-122"/>
                <a:ea typeface="微软雅黑" panose="020B0503020204020204" charset="-122"/>
              </a:endParaRPr>
            </a:p>
            <a:p>
              <a:pPr defTabSz="914400" fontAlgn="base">
                <a:lnSpc>
                  <a:spcPct val="130000"/>
                </a:lnSpc>
                <a:spcBef>
                  <a:spcPct val="0"/>
                </a:spcBef>
                <a:spcAft>
                  <a:spcPct val="0"/>
                </a:spcAft>
              </a:pPr>
              <a:endParaRPr lang="en-US" altLang="zh-CN" sz="1200" dirty="0">
                <a:solidFill>
                  <a:schemeClr val="bg1"/>
                </a:solidFill>
                <a:latin typeface="微软雅黑" panose="020B0503020204020204" charset="-122"/>
                <a:ea typeface="微软雅黑" panose="020B0503020204020204" charset="-122"/>
              </a:endParaRPr>
            </a:p>
          </p:txBody>
        </p:sp>
      </p:grpSp>
      <p:grpSp>
        <p:nvGrpSpPr>
          <p:cNvPr id="22" name="组合 21"/>
          <p:cNvGrpSpPr/>
          <p:nvPr/>
        </p:nvGrpSpPr>
        <p:grpSpPr>
          <a:xfrm>
            <a:off x="5418932" y="4410491"/>
            <a:ext cx="1447800" cy="1447800"/>
            <a:chOff x="5418932" y="4410491"/>
            <a:chExt cx="1447800" cy="1447800"/>
          </a:xfrm>
        </p:grpSpPr>
        <p:sp>
          <p:nvSpPr>
            <p:cNvPr id="6" name="矩形 5"/>
            <p:cNvSpPr/>
            <p:nvPr/>
          </p:nvSpPr>
          <p:spPr>
            <a:xfrm>
              <a:off x="5418932" y="4410491"/>
              <a:ext cx="1447800" cy="1447800"/>
            </a:xfrm>
            <a:prstGeom prst="rect">
              <a:avLst/>
            </a:prstGeom>
            <a:solidFill>
              <a:srgbClr val="EB475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186"/>
            <p:cNvSpPr>
              <a:spLocks noEditPoints="1"/>
            </p:cNvSpPr>
            <p:nvPr/>
          </p:nvSpPr>
          <p:spPr bwMode="auto">
            <a:xfrm>
              <a:off x="5735777" y="4846319"/>
              <a:ext cx="819150" cy="597544"/>
            </a:xfrm>
            <a:custGeom>
              <a:avLst/>
              <a:gdLst/>
              <a:ahLst/>
              <a:cxnLst>
                <a:cxn ang="0">
                  <a:pos x="0" y="38"/>
                </a:cxn>
                <a:cxn ang="0">
                  <a:pos x="206" y="206"/>
                </a:cxn>
                <a:cxn ang="0">
                  <a:pos x="414" y="38"/>
                </a:cxn>
                <a:cxn ang="0">
                  <a:pos x="414" y="0"/>
                </a:cxn>
                <a:cxn ang="0">
                  <a:pos x="0" y="0"/>
                </a:cxn>
                <a:cxn ang="0">
                  <a:pos x="0" y="38"/>
                </a:cxn>
                <a:cxn ang="0">
                  <a:pos x="0" y="268"/>
                </a:cxn>
                <a:cxn ang="0">
                  <a:pos x="102" y="156"/>
                </a:cxn>
                <a:cxn ang="0">
                  <a:pos x="0" y="64"/>
                </a:cxn>
                <a:cxn ang="0">
                  <a:pos x="0" y="268"/>
                </a:cxn>
                <a:cxn ang="0">
                  <a:pos x="414" y="270"/>
                </a:cxn>
                <a:cxn ang="0">
                  <a:pos x="310" y="156"/>
                </a:cxn>
                <a:cxn ang="0">
                  <a:pos x="414" y="64"/>
                </a:cxn>
                <a:cxn ang="0">
                  <a:pos x="414" y="270"/>
                </a:cxn>
                <a:cxn ang="0">
                  <a:pos x="206" y="240"/>
                </a:cxn>
                <a:cxn ang="0">
                  <a:pos x="122" y="170"/>
                </a:cxn>
                <a:cxn ang="0">
                  <a:pos x="0" y="302"/>
                </a:cxn>
                <a:cxn ang="0">
                  <a:pos x="414" y="302"/>
                </a:cxn>
                <a:cxn ang="0">
                  <a:pos x="292" y="170"/>
                </a:cxn>
                <a:cxn ang="0">
                  <a:pos x="206" y="240"/>
                </a:cxn>
              </a:cxnLst>
              <a:rect l="0" t="0" r="r" b="b"/>
              <a:pathLst>
                <a:path w="414" h="302">
                  <a:moveTo>
                    <a:pt x="0" y="38"/>
                  </a:moveTo>
                  <a:lnTo>
                    <a:pt x="206" y="206"/>
                  </a:lnTo>
                  <a:lnTo>
                    <a:pt x="414" y="38"/>
                  </a:lnTo>
                  <a:lnTo>
                    <a:pt x="414" y="0"/>
                  </a:lnTo>
                  <a:lnTo>
                    <a:pt x="0" y="0"/>
                  </a:lnTo>
                  <a:lnTo>
                    <a:pt x="0" y="38"/>
                  </a:lnTo>
                  <a:close/>
                  <a:moveTo>
                    <a:pt x="0" y="268"/>
                  </a:moveTo>
                  <a:lnTo>
                    <a:pt x="102" y="156"/>
                  </a:lnTo>
                  <a:lnTo>
                    <a:pt x="0" y="64"/>
                  </a:lnTo>
                  <a:lnTo>
                    <a:pt x="0" y="268"/>
                  </a:lnTo>
                  <a:close/>
                  <a:moveTo>
                    <a:pt x="414" y="270"/>
                  </a:moveTo>
                  <a:lnTo>
                    <a:pt x="310" y="156"/>
                  </a:lnTo>
                  <a:lnTo>
                    <a:pt x="414" y="64"/>
                  </a:lnTo>
                  <a:lnTo>
                    <a:pt x="414" y="270"/>
                  </a:lnTo>
                  <a:close/>
                  <a:moveTo>
                    <a:pt x="206" y="240"/>
                  </a:moveTo>
                  <a:lnTo>
                    <a:pt x="122" y="170"/>
                  </a:lnTo>
                  <a:lnTo>
                    <a:pt x="0" y="302"/>
                  </a:lnTo>
                  <a:lnTo>
                    <a:pt x="414" y="302"/>
                  </a:lnTo>
                  <a:lnTo>
                    <a:pt x="292" y="170"/>
                  </a:lnTo>
                  <a:lnTo>
                    <a:pt x="206" y="240"/>
                  </a:lnTo>
                  <a:close/>
                </a:path>
              </a:pathLst>
            </a:custGeom>
            <a:solidFill>
              <a:schemeClr val="bg1"/>
            </a:solidFill>
            <a:ln w="9525">
              <a:noFill/>
              <a:round/>
            </a:ln>
          </p:spPr>
          <p:txBody>
            <a:bodyPr vert="horz" wrap="square" lIns="91440" tIns="45720" rIns="91440" bIns="45720" numCol="1" anchor="t" anchorCtr="0" compatLnSpc="1"/>
            <a:lstStyle/>
            <a:p>
              <a:endParaRPr lang="zh-CN" altLang="en-US" u="sng"/>
            </a:p>
          </p:txBody>
        </p:sp>
      </p:grpSp>
      <p:grpSp>
        <p:nvGrpSpPr>
          <p:cNvPr id="23" name="组合 22"/>
          <p:cNvGrpSpPr/>
          <p:nvPr/>
        </p:nvGrpSpPr>
        <p:grpSpPr>
          <a:xfrm>
            <a:off x="7323932" y="4410491"/>
            <a:ext cx="1447800" cy="1447800"/>
            <a:chOff x="7323932" y="4410491"/>
            <a:chExt cx="1447800" cy="1447800"/>
          </a:xfrm>
        </p:grpSpPr>
        <p:sp>
          <p:nvSpPr>
            <p:cNvPr id="4" name="矩形 3"/>
            <p:cNvSpPr/>
            <p:nvPr/>
          </p:nvSpPr>
          <p:spPr>
            <a:xfrm>
              <a:off x="7323932" y="4410491"/>
              <a:ext cx="1447800" cy="1447800"/>
            </a:xfrm>
            <a:prstGeom prst="rect">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7620794" y="4720648"/>
              <a:ext cx="892175" cy="701675"/>
              <a:chOff x="8251825" y="1574800"/>
              <a:chExt cx="892175" cy="701675"/>
            </a:xfrm>
            <a:solidFill>
              <a:schemeClr val="bg1"/>
            </a:solidFill>
          </p:grpSpPr>
          <p:sp>
            <p:nvSpPr>
              <p:cNvPr id="13" name="Freeform 137"/>
              <p:cNvSpPr/>
              <p:nvPr/>
            </p:nvSpPr>
            <p:spPr bwMode="auto">
              <a:xfrm>
                <a:off x="8509000" y="1800225"/>
                <a:ext cx="377825" cy="377825"/>
              </a:xfrm>
              <a:custGeom>
                <a:avLst/>
                <a:gdLst/>
                <a:ahLst/>
                <a:cxnLst>
                  <a:cxn ang="0">
                    <a:pos x="120" y="0"/>
                  </a:cxn>
                  <a:cxn ang="0">
                    <a:pos x="120" y="0"/>
                  </a:cxn>
                  <a:cxn ang="0">
                    <a:pos x="132" y="2"/>
                  </a:cxn>
                  <a:cxn ang="0">
                    <a:pos x="142" y="4"/>
                  </a:cxn>
                  <a:cxn ang="0">
                    <a:pos x="166" y="10"/>
                  </a:cxn>
                  <a:cxn ang="0">
                    <a:pos x="186" y="20"/>
                  </a:cxn>
                  <a:cxn ang="0">
                    <a:pos x="202" y="36"/>
                  </a:cxn>
                  <a:cxn ang="0">
                    <a:pos x="218" y="52"/>
                  </a:cxn>
                  <a:cxn ang="0">
                    <a:pos x="228" y="74"/>
                  </a:cxn>
                  <a:cxn ang="0">
                    <a:pos x="236" y="96"/>
                  </a:cxn>
                  <a:cxn ang="0">
                    <a:pos x="238" y="108"/>
                  </a:cxn>
                  <a:cxn ang="0">
                    <a:pos x="238" y="120"/>
                  </a:cxn>
                  <a:cxn ang="0">
                    <a:pos x="238" y="120"/>
                  </a:cxn>
                  <a:cxn ang="0">
                    <a:pos x="238" y="132"/>
                  </a:cxn>
                  <a:cxn ang="0">
                    <a:pos x="236" y="144"/>
                  </a:cxn>
                  <a:cxn ang="0">
                    <a:pos x="228" y="166"/>
                  </a:cxn>
                  <a:cxn ang="0">
                    <a:pos x="218" y="186"/>
                  </a:cxn>
                  <a:cxn ang="0">
                    <a:pos x="202" y="204"/>
                  </a:cxn>
                  <a:cxn ang="0">
                    <a:pos x="186" y="218"/>
                  </a:cxn>
                  <a:cxn ang="0">
                    <a:pos x="166" y="228"/>
                  </a:cxn>
                  <a:cxn ang="0">
                    <a:pos x="142" y="236"/>
                  </a:cxn>
                  <a:cxn ang="0">
                    <a:pos x="132" y="238"/>
                  </a:cxn>
                  <a:cxn ang="0">
                    <a:pos x="120" y="238"/>
                  </a:cxn>
                  <a:cxn ang="0">
                    <a:pos x="120" y="238"/>
                  </a:cxn>
                  <a:cxn ang="0">
                    <a:pos x="106" y="238"/>
                  </a:cxn>
                  <a:cxn ang="0">
                    <a:pos x="96" y="236"/>
                  </a:cxn>
                  <a:cxn ang="0">
                    <a:pos x="72" y="228"/>
                  </a:cxn>
                  <a:cxn ang="0">
                    <a:pos x="52" y="218"/>
                  </a:cxn>
                  <a:cxn ang="0">
                    <a:pos x="36" y="204"/>
                  </a:cxn>
                  <a:cxn ang="0">
                    <a:pos x="20" y="186"/>
                  </a:cxn>
                  <a:cxn ang="0">
                    <a:pos x="10" y="166"/>
                  </a:cxn>
                  <a:cxn ang="0">
                    <a:pos x="2" y="144"/>
                  </a:cxn>
                  <a:cxn ang="0">
                    <a:pos x="2" y="132"/>
                  </a:cxn>
                  <a:cxn ang="0">
                    <a:pos x="0" y="120"/>
                  </a:cxn>
                  <a:cxn ang="0">
                    <a:pos x="0" y="120"/>
                  </a:cxn>
                  <a:cxn ang="0">
                    <a:pos x="2" y="108"/>
                  </a:cxn>
                  <a:cxn ang="0">
                    <a:pos x="2" y="96"/>
                  </a:cxn>
                  <a:cxn ang="0">
                    <a:pos x="10" y="74"/>
                  </a:cxn>
                  <a:cxn ang="0">
                    <a:pos x="20" y="52"/>
                  </a:cxn>
                  <a:cxn ang="0">
                    <a:pos x="36" y="36"/>
                  </a:cxn>
                  <a:cxn ang="0">
                    <a:pos x="52" y="20"/>
                  </a:cxn>
                  <a:cxn ang="0">
                    <a:pos x="72" y="10"/>
                  </a:cxn>
                  <a:cxn ang="0">
                    <a:pos x="96" y="4"/>
                  </a:cxn>
                  <a:cxn ang="0">
                    <a:pos x="106" y="2"/>
                  </a:cxn>
                  <a:cxn ang="0">
                    <a:pos x="120" y="0"/>
                  </a:cxn>
                  <a:cxn ang="0">
                    <a:pos x="120" y="0"/>
                  </a:cxn>
                </a:cxnLst>
                <a:rect l="0" t="0" r="r" b="b"/>
                <a:pathLst>
                  <a:path w="238" h="238">
                    <a:moveTo>
                      <a:pt x="120" y="0"/>
                    </a:moveTo>
                    <a:lnTo>
                      <a:pt x="120" y="0"/>
                    </a:lnTo>
                    <a:lnTo>
                      <a:pt x="132" y="2"/>
                    </a:lnTo>
                    <a:lnTo>
                      <a:pt x="142" y="4"/>
                    </a:lnTo>
                    <a:lnTo>
                      <a:pt x="166" y="10"/>
                    </a:lnTo>
                    <a:lnTo>
                      <a:pt x="186" y="20"/>
                    </a:lnTo>
                    <a:lnTo>
                      <a:pt x="202" y="36"/>
                    </a:lnTo>
                    <a:lnTo>
                      <a:pt x="218" y="52"/>
                    </a:lnTo>
                    <a:lnTo>
                      <a:pt x="228" y="74"/>
                    </a:lnTo>
                    <a:lnTo>
                      <a:pt x="236" y="96"/>
                    </a:lnTo>
                    <a:lnTo>
                      <a:pt x="238" y="108"/>
                    </a:lnTo>
                    <a:lnTo>
                      <a:pt x="238" y="120"/>
                    </a:lnTo>
                    <a:lnTo>
                      <a:pt x="238" y="120"/>
                    </a:lnTo>
                    <a:lnTo>
                      <a:pt x="238" y="132"/>
                    </a:lnTo>
                    <a:lnTo>
                      <a:pt x="236" y="144"/>
                    </a:lnTo>
                    <a:lnTo>
                      <a:pt x="228" y="166"/>
                    </a:lnTo>
                    <a:lnTo>
                      <a:pt x="218" y="186"/>
                    </a:lnTo>
                    <a:lnTo>
                      <a:pt x="202" y="204"/>
                    </a:lnTo>
                    <a:lnTo>
                      <a:pt x="186" y="218"/>
                    </a:lnTo>
                    <a:lnTo>
                      <a:pt x="166" y="228"/>
                    </a:lnTo>
                    <a:lnTo>
                      <a:pt x="142" y="236"/>
                    </a:lnTo>
                    <a:lnTo>
                      <a:pt x="132" y="238"/>
                    </a:lnTo>
                    <a:lnTo>
                      <a:pt x="120" y="238"/>
                    </a:lnTo>
                    <a:lnTo>
                      <a:pt x="120" y="238"/>
                    </a:lnTo>
                    <a:lnTo>
                      <a:pt x="106" y="238"/>
                    </a:lnTo>
                    <a:lnTo>
                      <a:pt x="96" y="236"/>
                    </a:lnTo>
                    <a:lnTo>
                      <a:pt x="72" y="228"/>
                    </a:lnTo>
                    <a:lnTo>
                      <a:pt x="52" y="218"/>
                    </a:lnTo>
                    <a:lnTo>
                      <a:pt x="36" y="204"/>
                    </a:lnTo>
                    <a:lnTo>
                      <a:pt x="20" y="186"/>
                    </a:lnTo>
                    <a:lnTo>
                      <a:pt x="10" y="166"/>
                    </a:lnTo>
                    <a:lnTo>
                      <a:pt x="2" y="144"/>
                    </a:lnTo>
                    <a:lnTo>
                      <a:pt x="2" y="132"/>
                    </a:lnTo>
                    <a:lnTo>
                      <a:pt x="0" y="120"/>
                    </a:lnTo>
                    <a:lnTo>
                      <a:pt x="0" y="120"/>
                    </a:lnTo>
                    <a:lnTo>
                      <a:pt x="2" y="108"/>
                    </a:lnTo>
                    <a:lnTo>
                      <a:pt x="2" y="96"/>
                    </a:lnTo>
                    <a:lnTo>
                      <a:pt x="10" y="74"/>
                    </a:lnTo>
                    <a:lnTo>
                      <a:pt x="20" y="52"/>
                    </a:lnTo>
                    <a:lnTo>
                      <a:pt x="36" y="36"/>
                    </a:lnTo>
                    <a:lnTo>
                      <a:pt x="52" y="20"/>
                    </a:lnTo>
                    <a:lnTo>
                      <a:pt x="72" y="10"/>
                    </a:lnTo>
                    <a:lnTo>
                      <a:pt x="96" y="4"/>
                    </a:lnTo>
                    <a:lnTo>
                      <a:pt x="106" y="2"/>
                    </a:lnTo>
                    <a:lnTo>
                      <a:pt x="120" y="0"/>
                    </a:lnTo>
                    <a:lnTo>
                      <a:pt x="120" y="0"/>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4" name="Freeform 138"/>
              <p:cNvSpPr/>
              <p:nvPr/>
            </p:nvSpPr>
            <p:spPr bwMode="auto">
              <a:xfrm>
                <a:off x="8251825" y="1863725"/>
                <a:ext cx="892175" cy="412750"/>
              </a:xfrm>
              <a:custGeom>
                <a:avLst/>
                <a:gdLst/>
                <a:ahLst/>
                <a:cxnLst>
                  <a:cxn ang="0">
                    <a:pos x="282" y="226"/>
                  </a:cxn>
                  <a:cxn ang="0">
                    <a:pos x="282" y="226"/>
                  </a:cxn>
                  <a:cxn ang="0">
                    <a:pos x="266" y="226"/>
                  </a:cxn>
                  <a:cxn ang="0">
                    <a:pos x="252" y="224"/>
                  </a:cxn>
                  <a:cxn ang="0">
                    <a:pos x="238" y="220"/>
                  </a:cxn>
                  <a:cxn ang="0">
                    <a:pos x="224" y="216"/>
                  </a:cxn>
                  <a:cxn ang="0">
                    <a:pos x="210" y="208"/>
                  </a:cxn>
                  <a:cxn ang="0">
                    <a:pos x="198" y="202"/>
                  </a:cxn>
                  <a:cxn ang="0">
                    <a:pos x="188" y="194"/>
                  </a:cxn>
                  <a:cxn ang="0">
                    <a:pos x="176" y="184"/>
                  </a:cxn>
                  <a:cxn ang="0">
                    <a:pos x="168" y="174"/>
                  </a:cxn>
                  <a:cxn ang="0">
                    <a:pos x="158" y="162"/>
                  </a:cxn>
                  <a:cxn ang="0">
                    <a:pos x="152" y="150"/>
                  </a:cxn>
                  <a:cxn ang="0">
                    <a:pos x="146" y="136"/>
                  </a:cxn>
                  <a:cxn ang="0">
                    <a:pos x="140" y="124"/>
                  </a:cxn>
                  <a:cxn ang="0">
                    <a:pos x="136" y="108"/>
                  </a:cxn>
                  <a:cxn ang="0">
                    <a:pos x="134" y="94"/>
                  </a:cxn>
                  <a:cxn ang="0">
                    <a:pos x="134" y="80"/>
                  </a:cxn>
                  <a:cxn ang="0">
                    <a:pos x="134" y="80"/>
                  </a:cxn>
                  <a:cxn ang="0">
                    <a:pos x="136" y="58"/>
                  </a:cxn>
                  <a:cxn ang="0">
                    <a:pos x="140" y="38"/>
                  </a:cxn>
                  <a:cxn ang="0">
                    <a:pos x="148" y="18"/>
                  </a:cxn>
                  <a:cxn ang="0">
                    <a:pos x="158" y="0"/>
                  </a:cxn>
                  <a:cxn ang="0">
                    <a:pos x="0" y="0"/>
                  </a:cxn>
                  <a:cxn ang="0">
                    <a:pos x="0" y="260"/>
                  </a:cxn>
                  <a:cxn ang="0">
                    <a:pos x="562" y="260"/>
                  </a:cxn>
                  <a:cxn ang="0">
                    <a:pos x="562" y="0"/>
                  </a:cxn>
                  <a:cxn ang="0">
                    <a:pos x="406" y="0"/>
                  </a:cxn>
                  <a:cxn ang="0">
                    <a:pos x="406" y="0"/>
                  </a:cxn>
                  <a:cxn ang="0">
                    <a:pos x="416" y="18"/>
                  </a:cxn>
                  <a:cxn ang="0">
                    <a:pos x="422" y="38"/>
                  </a:cxn>
                  <a:cxn ang="0">
                    <a:pos x="428" y="58"/>
                  </a:cxn>
                  <a:cxn ang="0">
                    <a:pos x="428" y="80"/>
                  </a:cxn>
                  <a:cxn ang="0">
                    <a:pos x="428" y="80"/>
                  </a:cxn>
                  <a:cxn ang="0">
                    <a:pos x="428" y="94"/>
                  </a:cxn>
                  <a:cxn ang="0">
                    <a:pos x="426" y="108"/>
                  </a:cxn>
                  <a:cxn ang="0">
                    <a:pos x="422" y="124"/>
                  </a:cxn>
                  <a:cxn ang="0">
                    <a:pos x="418" y="136"/>
                  </a:cxn>
                  <a:cxn ang="0">
                    <a:pos x="410" y="150"/>
                  </a:cxn>
                  <a:cxn ang="0">
                    <a:pos x="404" y="162"/>
                  </a:cxn>
                  <a:cxn ang="0">
                    <a:pos x="394" y="174"/>
                  </a:cxn>
                  <a:cxn ang="0">
                    <a:pos x="386" y="184"/>
                  </a:cxn>
                  <a:cxn ang="0">
                    <a:pos x="374" y="194"/>
                  </a:cxn>
                  <a:cxn ang="0">
                    <a:pos x="364" y="202"/>
                  </a:cxn>
                  <a:cxn ang="0">
                    <a:pos x="352" y="208"/>
                  </a:cxn>
                  <a:cxn ang="0">
                    <a:pos x="338" y="216"/>
                  </a:cxn>
                  <a:cxn ang="0">
                    <a:pos x="324" y="220"/>
                  </a:cxn>
                  <a:cxn ang="0">
                    <a:pos x="310" y="224"/>
                  </a:cxn>
                  <a:cxn ang="0">
                    <a:pos x="296" y="226"/>
                  </a:cxn>
                  <a:cxn ang="0">
                    <a:pos x="282" y="226"/>
                  </a:cxn>
                  <a:cxn ang="0">
                    <a:pos x="282" y="226"/>
                  </a:cxn>
                </a:cxnLst>
                <a:rect l="0" t="0" r="r" b="b"/>
                <a:pathLst>
                  <a:path w="562" h="260">
                    <a:moveTo>
                      <a:pt x="282" y="226"/>
                    </a:moveTo>
                    <a:lnTo>
                      <a:pt x="282" y="226"/>
                    </a:lnTo>
                    <a:lnTo>
                      <a:pt x="266" y="226"/>
                    </a:lnTo>
                    <a:lnTo>
                      <a:pt x="252" y="224"/>
                    </a:lnTo>
                    <a:lnTo>
                      <a:pt x="238" y="220"/>
                    </a:lnTo>
                    <a:lnTo>
                      <a:pt x="224" y="216"/>
                    </a:lnTo>
                    <a:lnTo>
                      <a:pt x="210" y="208"/>
                    </a:lnTo>
                    <a:lnTo>
                      <a:pt x="198" y="202"/>
                    </a:lnTo>
                    <a:lnTo>
                      <a:pt x="188" y="194"/>
                    </a:lnTo>
                    <a:lnTo>
                      <a:pt x="176" y="184"/>
                    </a:lnTo>
                    <a:lnTo>
                      <a:pt x="168" y="174"/>
                    </a:lnTo>
                    <a:lnTo>
                      <a:pt x="158" y="162"/>
                    </a:lnTo>
                    <a:lnTo>
                      <a:pt x="152" y="150"/>
                    </a:lnTo>
                    <a:lnTo>
                      <a:pt x="146" y="136"/>
                    </a:lnTo>
                    <a:lnTo>
                      <a:pt x="140" y="124"/>
                    </a:lnTo>
                    <a:lnTo>
                      <a:pt x="136" y="108"/>
                    </a:lnTo>
                    <a:lnTo>
                      <a:pt x="134" y="94"/>
                    </a:lnTo>
                    <a:lnTo>
                      <a:pt x="134" y="80"/>
                    </a:lnTo>
                    <a:lnTo>
                      <a:pt x="134" y="80"/>
                    </a:lnTo>
                    <a:lnTo>
                      <a:pt x="136" y="58"/>
                    </a:lnTo>
                    <a:lnTo>
                      <a:pt x="140" y="38"/>
                    </a:lnTo>
                    <a:lnTo>
                      <a:pt x="148" y="18"/>
                    </a:lnTo>
                    <a:lnTo>
                      <a:pt x="158" y="0"/>
                    </a:lnTo>
                    <a:lnTo>
                      <a:pt x="0" y="0"/>
                    </a:lnTo>
                    <a:lnTo>
                      <a:pt x="0" y="260"/>
                    </a:lnTo>
                    <a:lnTo>
                      <a:pt x="562" y="260"/>
                    </a:lnTo>
                    <a:lnTo>
                      <a:pt x="562" y="0"/>
                    </a:lnTo>
                    <a:lnTo>
                      <a:pt x="406" y="0"/>
                    </a:lnTo>
                    <a:lnTo>
                      <a:pt x="406" y="0"/>
                    </a:lnTo>
                    <a:lnTo>
                      <a:pt x="416" y="18"/>
                    </a:lnTo>
                    <a:lnTo>
                      <a:pt x="422" y="38"/>
                    </a:lnTo>
                    <a:lnTo>
                      <a:pt x="428" y="58"/>
                    </a:lnTo>
                    <a:lnTo>
                      <a:pt x="428" y="80"/>
                    </a:lnTo>
                    <a:lnTo>
                      <a:pt x="428" y="80"/>
                    </a:lnTo>
                    <a:lnTo>
                      <a:pt x="428" y="94"/>
                    </a:lnTo>
                    <a:lnTo>
                      <a:pt x="426" y="108"/>
                    </a:lnTo>
                    <a:lnTo>
                      <a:pt x="422" y="124"/>
                    </a:lnTo>
                    <a:lnTo>
                      <a:pt x="418" y="136"/>
                    </a:lnTo>
                    <a:lnTo>
                      <a:pt x="410" y="150"/>
                    </a:lnTo>
                    <a:lnTo>
                      <a:pt x="404" y="162"/>
                    </a:lnTo>
                    <a:lnTo>
                      <a:pt x="394" y="174"/>
                    </a:lnTo>
                    <a:lnTo>
                      <a:pt x="386" y="184"/>
                    </a:lnTo>
                    <a:lnTo>
                      <a:pt x="374" y="194"/>
                    </a:lnTo>
                    <a:lnTo>
                      <a:pt x="364" y="202"/>
                    </a:lnTo>
                    <a:lnTo>
                      <a:pt x="352" y="208"/>
                    </a:lnTo>
                    <a:lnTo>
                      <a:pt x="338" y="216"/>
                    </a:lnTo>
                    <a:lnTo>
                      <a:pt x="324" y="220"/>
                    </a:lnTo>
                    <a:lnTo>
                      <a:pt x="310" y="224"/>
                    </a:lnTo>
                    <a:lnTo>
                      <a:pt x="296" y="226"/>
                    </a:lnTo>
                    <a:lnTo>
                      <a:pt x="282" y="226"/>
                    </a:lnTo>
                    <a:lnTo>
                      <a:pt x="282" y="226"/>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5" name="Freeform 139"/>
              <p:cNvSpPr>
                <a:spLocks noEditPoints="1"/>
              </p:cNvSpPr>
              <p:nvPr/>
            </p:nvSpPr>
            <p:spPr bwMode="auto">
              <a:xfrm>
                <a:off x="8251825" y="1574800"/>
                <a:ext cx="892175" cy="241300"/>
              </a:xfrm>
              <a:custGeom>
                <a:avLst/>
                <a:gdLst/>
                <a:ahLst/>
                <a:cxnLst>
                  <a:cxn ang="0">
                    <a:pos x="562" y="80"/>
                  </a:cxn>
                  <a:cxn ang="0">
                    <a:pos x="378" y="80"/>
                  </a:cxn>
                  <a:cxn ang="0">
                    <a:pos x="344" y="0"/>
                  </a:cxn>
                  <a:cxn ang="0">
                    <a:pos x="332" y="0"/>
                  </a:cxn>
                  <a:cxn ang="0">
                    <a:pos x="230" y="0"/>
                  </a:cxn>
                  <a:cxn ang="0">
                    <a:pos x="218" y="0"/>
                  </a:cxn>
                  <a:cxn ang="0">
                    <a:pos x="184" y="80"/>
                  </a:cxn>
                  <a:cxn ang="0">
                    <a:pos x="0" y="80"/>
                  </a:cxn>
                  <a:cxn ang="0">
                    <a:pos x="0" y="152"/>
                  </a:cxn>
                  <a:cxn ang="0">
                    <a:pos x="182" y="152"/>
                  </a:cxn>
                  <a:cxn ang="0">
                    <a:pos x="182" y="152"/>
                  </a:cxn>
                  <a:cxn ang="0">
                    <a:pos x="192" y="144"/>
                  </a:cxn>
                  <a:cxn ang="0">
                    <a:pos x="202" y="136"/>
                  </a:cxn>
                  <a:cxn ang="0">
                    <a:pos x="214" y="130"/>
                  </a:cxn>
                  <a:cxn ang="0">
                    <a:pos x="226" y="124"/>
                  </a:cxn>
                  <a:cxn ang="0">
                    <a:pos x="240" y="120"/>
                  </a:cxn>
                  <a:cxn ang="0">
                    <a:pos x="252" y="116"/>
                  </a:cxn>
                  <a:cxn ang="0">
                    <a:pos x="266" y="114"/>
                  </a:cxn>
                  <a:cxn ang="0">
                    <a:pos x="282" y="114"/>
                  </a:cxn>
                  <a:cxn ang="0">
                    <a:pos x="282" y="114"/>
                  </a:cxn>
                  <a:cxn ang="0">
                    <a:pos x="296" y="114"/>
                  </a:cxn>
                  <a:cxn ang="0">
                    <a:pos x="310" y="116"/>
                  </a:cxn>
                  <a:cxn ang="0">
                    <a:pos x="322" y="120"/>
                  </a:cxn>
                  <a:cxn ang="0">
                    <a:pos x="336" y="124"/>
                  </a:cxn>
                  <a:cxn ang="0">
                    <a:pos x="348" y="130"/>
                  </a:cxn>
                  <a:cxn ang="0">
                    <a:pos x="360" y="136"/>
                  </a:cxn>
                  <a:cxn ang="0">
                    <a:pos x="370" y="144"/>
                  </a:cxn>
                  <a:cxn ang="0">
                    <a:pos x="380" y="152"/>
                  </a:cxn>
                  <a:cxn ang="0">
                    <a:pos x="562" y="152"/>
                  </a:cxn>
                  <a:cxn ang="0">
                    <a:pos x="562" y="80"/>
                  </a:cxn>
                  <a:cxn ang="0">
                    <a:pos x="314" y="64"/>
                  </a:cxn>
                  <a:cxn ang="0">
                    <a:pos x="248" y="64"/>
                  </a:cxn>
                  <a:cxn ang="0">
                    <a:pos x="248" y="28"/>
                  </a:cxn>
                  <a:cxn ang="0">
                    <a:pos x="314" y="28"/>
                  </a:cxn>
                  <a:cxn ang="0">
                    <a:pos x="314" y="64"/>
                  </a:cxn>
                </a:cxnLst>
                <a:rect l="0" t="0" r="r" b="b"/>
                <a:pathLst>
                  <a:path w="562" h="152">
                    <a:moveTo>
                      <a:pt x="562" y="80"/>
                    </a:moveTo>
                    <a:lnTo>
                      <a:pt x="378" y="80"/>
                    </a:lnTo>
                    <a:lnTo>
                      <a:pt x="344" y="0"/>
                    </a:lnTo>
                    <a:lnTo>
                      <a:pt x="332" y="0"/>
                    </a:lnTo>
                    <a:lnTo>
                      <a:pt x="230" y="0"/>
                    </a:lnTo>
                    <a:lnTo>
                      <a:pt x="218" y="0"/>
                    </a:lnTo>
                    <a:lnTo>
                      <a:pt x="184" y="80"/>
                    </a:lnTo>
                    <a:lnTo>
                      <a:pt x="0" y="80"/>
                    </a:lnTo>
                    <a:lnTo>
                      <a:pt x="0" y="152"/>
                    </a:lnTo>
                    <a:lnTo>
                      <a:pt x="182" y="152"/>
                    </a:lnTo>
                    <a:lnTo>
                      <a:pt x="182" y="152"/>
                    </a:lnTo>
                    <a:lnTo>
                      <a:pt x="192" y="144"/>
                    </a:lnTo>
                    <a:lnTo>
                      <a:pt x="202" y="136"/>
                    </a:lnTo>
                    <a:lnTo>
                      <a:pt x="214" y="130"/>
                    </a:lnTo>
                    <a:lnTo>
                      <a:pt x="226" y="124"/>
                    </a:lnTo>
                    <a:lnTo>
                      <a:pt x="240" y="120"/>
                    </a:lnTo>
                    <a:lnTo>
                      <a:pt x="252" y="116"/>
                    </a:lnTo>
                    <a:lnTo>
                      <a:pt x="266" y="114"/>
                    </a:lnTo>
                    <a:lnTo>
                      <a:pt x="282" y="114"/>
                    </a:lnTo>
                    <a:lnTo>
                      <a:pt x="282" y="114"/>
                    </a:lnTo>
                    <a:lnTo>
                      <a:pt x="296" y="114"/>
                    </a:lnTo>
                    <a:lnTo>
                      <a:pt x="310" y="116"/>
                    </a:lnTo>
                    <a:lnTo>
                      <a:pt x="322" y="120"/>
                    </a:lnTo>
                    <a:lnTo>
                      <a:pt x="336" y="124"/>
                    </a:lnTo>
                    <a:lnTo>
                      <a:pt x="348" y="130"/>
                    </a:lnTo>
                    <a:lnTo>
                      <a:pt x="360" y="136"/>
                    </a:lnTo>
                    <a:lnTo>
                      <a:pt x="370" y="144"/>
                    </a:lnTo>
                    <a:lnTo>
                      <a:pt x="380" y="152"/>
                    </a:lnTo>
                    <a:lnTo>
                      <a:pt x="562" y="152"/>
                    </a:lnTo>
                    <a:lnTo>
                      <a:pt x="562" y="80"/>
                    </a:lnTo>
                    <a:close/>
                    <a:moveTo>
                      <a:pt x="314" y="64"/>
                    </a:moveTo>
                    <a:lnTo>
                      <a:pt x="248" y="64"/>
                    </a:lnTo>
                    <a:lnTo>
                      <a:pt x="248" y="28"/>
                    </a:lnTo>
                    <a:lnTo>
                      <a:pt x="314" y="28"/>
                    </a:lnTo>
                    <a:lnTo>
                      <a:pt x="314" y="64"/>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6" name="Rectangle 140"/>
              <p:cNvSpPr>
                <a:spLocks noChangeArrowheads="1"/>
              </p:cNvSpPr>
              <p:nvPr/>
            </p:nvSpPr>
            <p:spPr bwMode="auto">
              <a:xfrm>
                <a:off x="8296275" y="1670050"/>
                <a:ext cx="104775" cy="19050"/>
              </a:xfrm>
              <a:prstGeom prst="rect">
                <a:avLst/>
              </a:prstGeom>
              <a:grpFill/>
              <a:ln w="9525">
                <a:noFill/>
                <a:miter lim="800000"/>
              </a:ln>
            </p:spPr>
            <p:txBody>
              <a:bodyPr vert="horz" wrap="square" lIns="91440" tIns="45720" rIns="91440" bIns="45720" numCol="1" anchor="t" anchorCtr="0" compatLnSpc="1"/>
              <a:lstStyle/>
              <a:p>
                <a:endParaRPr lang="zh-CN" altLang="en-US"/>
              </a:p>
            </p:txBody>
          </p:sp>
          <p:sp>
            <p:nvSpPr>
              <p:cNvPr id="17" name="Rectangle 141"/>
              <p:cNvSpPr>
                <a:spLocks noChangeArrowheads="1"/>
              </p:cNvSpPr>
              <p:nvPr/>
            </p:nvSpPr>
            <p:spPr bwMode="auto">
              <a:xfrm>
                <a:off x="8308975" y="1638300"/>
                <a:ext cx="79375" cy="41275"/>
              </a:xfrm>
              <a:prstGeom prst="rect">
                <a:avLst/>
              </a:prstGeom>
              <a:grpFill/>
              <a:ln w="9525">
                <a:noFill/>
                <a:miter lim="800000"/>
              </a:ln>
            </p:spPr>
            <p:txBody>
              <a:bodyPr vert="horz" wrap="square" lIns="91440" tIns="45720" rIns="91440" bIns="45720" numCol="1" anchor="t" anchorCtr="0" compatLnSpc="1"/>
              <a:lstStyle/>
              <a:p>
                <a:endParaRPr lang="zh-CN" altLang="en-US"/>
              </a:p>
            </p:txBody>
          </p:sp>
        </p:grpSp>
      </p:grpSp>
      <p:grpSp>
        <p:nvGrpSpPr>
          <p:cNvPr id="24" name="组合 23"/>
          <p:cNvGrpSpPr/>
          <p:nvPr/>
        </p:nvGrpSpPr>
        <p:grpSpPr>
          <a:xfrm>
            <a:off x="9228932" y="4410491"/>
            <a:ext cx="1447800" cy="1447800"/>
            <a:chOff x="9228932" y="4410491"/>
            <a:chExt cx="1447800" cy="1447800"/>
          </a:xfrm>
        </p:grpSpPr>
        <p:sp>
          <p:nvSpPr>
            <p:cNvPr id="5" name="矩形 4"/>
            <p:cNvSpPr/>
            <p:nvPr/>
          </p:nvSpPr>
          <p:spPr>
            <a:xfrm>
              <a:off x="9228932" y="4410491"/>
              <a:ext cx="1447800" cy="1447800"/>
            </a:xfrm>
            <a:prstGeom prst="rect">
              <a:avLst/>
            </a:prstGeom>
            <a:solidFill>
              <a:srgbClr val="00AA8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9636919" y="4776824"/>
              <a:ext cx="596900" cy="596900"/>
              <a:chOff x="5438775" y="2660650"/>
              <a:chExt cx="596900" cy="596900"/>
            </a:xfrm>
            <a:solidFill>
              <a:schemeClr val="bg1"/>
            </a:solidFill>
          </p:grpSpPr>
          <p:sp>
            <p:nvSpPr>
              <p:cNvPr id="19" name="Freeform 185"/>
              <p:cNvSpPr/>
              <p:nvPr/>
            </p:nvSpPr>
            <p:spPr bwMode="auto">
              <a:xfrm>
                <a:off x="5438775" y="2660650"/>
                <a:ext cx="165100" cy="165100"/>
              </a:xfrm>
              <a:custGeom>
                <a:avLst/>
                <a:gdLst/>
                <a:ahLst/>
                <a:cxnLst>
                  <a:cxn ang="0">
                    <a:pos x="18" y="18"/>
                  </a:cxn>
                  <a:cxn ang="0">
                    <a:pos x="18" y="18"/>
                  </a:cxn>
                  <a:cxn ang="0">
                    <a:pos x="10" y="28"/>
                  </a:cxn>
                  <a:cxn ang="0">
                    <a:pos x="6" y="38"/>
                  </a:cxn>
                  <a:cxn ang="0">
                    <a:pos x="2" y="50"/>
                  </a:cxn>
                  <a:cxn ang="0">
                    <a:pos x="0" y="60"/>
                  </a:cxn>
                  <a:cxn ang="0">
                    <a:pos x="2" y="72"/>
                  </a:cxn>
                  <a:cxn ang="0">
                    <a:pos x="6" y="84"/>
                  </a:cxn>
                  <a:cxn ang="0">
                    <a:pos x="10" y="94"/>
                  </a:cxn>
                  <a:cxn ang="0">
                    <a:pos x="18" y="104"/>
                  </a:cxn>
                  <a:cxn ang="0">
                    <a:pos x="104" y="18"/>
                  </a:cxn>
                  <a:cxn ang="0">
                    <a:pos x="104" y="18"/>
                  </a:cxn>
                  <a:cxn ang="0">
                    <a:pos x="96" y="10"/>
                  </a:cxn>
                  <a:cxn ang="0">
                    <a:pos x="84" y="4"/>
                  </a:cxn>
                  <a:cxn ang="0">
                    <a:pos x="74" y="2"/>
                  </a:cxn>
                  <a:cxn ang="0">
                    <a:pos x="62" y="0"/>
                  </a:cxn>
                  <a:cxn ang="0">
                    <a:pos x="50" y="2"/>
                  </a:cxn>
                  <a:cxn ang="0">
                    <a:pos x="38" y="4"/>
                  </a:cxn>
                  <a:cxn ang="0">
                    <a:pos x="28" y="10"/>
                  </a:cxn>
                  <a:cxn ang="0">
                    <a:pos x="18" y="18"/>
                  </a:cxn>
                  <a:cxn ang="0">
                    <a:pos x="18" y="18"/>
                  </a:cxn>
                </a:cxnLst>
                <a:rect l="0" t="0" r="r" b="b"/>
                <a:pathLst>
                  <a:path w="104" h="104">
                    <a:moveTo>
                      <a:pt x="18" y="18"/>
                    </a:moveTo>
                    <a:lnTo>
                      <a:pt x="18" y="18"/>
                    </a:lnTo>
                    <a:lnTo>
                      <a:pt x="10" y="28"/>
                    </a:lnTo>
                    <a:lnTo>
                      <a:pt x="6" y="38"/>
                    </a:lnTo>
                    <a:lnTo>
                      <a:pt x="2" y="50"/>
                    </a:lnTo>
                    <a:lnTo>
                      <a:pt x="0" y="60"/>
                    </a:lnTo>
                    <a:lnTo>
                      <a:pt x="2" y="72"/>
                    </a:lnTo>
                    <a:lnTo>
                      <a:pt x="6" y="84"/>
                    </a:lnTo>
                    <a:lnTo>
                      <a:pt x="10" y="94"/>
                    </a:lnTo>
                    <a:lnTo>
                      <a:pt x="18" y="104"/>
                    </a:lnTo>
                    <a:lnTo>
                      <a:pt x="104" y="18"/>
                    </a:lnTo>
                    <a:lnTo>
                      <a:pt x="104" y="18"/>
                    </a:lnTo>
                    <a:lnTo>
                      <a:pt x="96" y="10"/>
                    </a:lnTo>
                    <a:lnTo>
                      <a:pt x="84" y="4"/>
                    </a:lnTo>
                    <a:lnTo>
                      <a:pt x="74" y="2"/>
                    </a:lnTo>
                    <a:lnTo>
                      <a:pt x="62" y="0"/>
                    </a:lnTo>
                    <a:lnTo>
                      <a:pt x="50" y="2"/>
                    </a:lnTo>
                    <a:lnTo>
                      <a:pt x="38" y="4"/>
                    </a:lnTo>
                    <a:lnTo>
                      <a:pt x="28" y="10"/>
                    </a:lnTo>
                    <a:lnTo>
                      <a:pt x="18" y="18"/>
                    </a:lnTo>
                    <a:lnTo>
                      <a:pt x="18" y="18"/>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20" name="Freeform 186"/>
              <p:cNvSpPr>
                <a:spLocks noEditPoints="1"/>
              </p:cNvSpPr>
              <p:nvPr/>
            </p:nvSpPr>
            <p:spPr bwMode="auto">
              <a:xfrm>
                <a:off x="5505450" y="2727325"/>
                <a:ext cx="530225" cy="530225"/>
              </a:xfrm>
              <a:custGeom>
                <a:avLst/>
                <a:gdLst/>
                <a:ahLst/>
                <a:cxnLst>
                  <a:cxn ang="0">
                    <a:pos x="188" y="274"/>
                  </a:cxn>
                  <a:cxn ang="0">
                    <a:pos x="334" y="334"/>
                  </a:cxn>
                  <a:cxn ang="0">
                    <a:pos x="274" y="186"/>
                  </a:cxn>
                  <a:cxn ang="0">
                    <a:pos x="86" y="0"/>
                  </a:cxn>
                  <a:cxn ang="0">
                    <a:pos x="0" y="86"/>
                  </a:cxn>
                  <a:cxn ang="0">
                    <a:pos x="188" y="274"/>
                  </a:cxn>
                  <a:cxn ang="0">
                    <a:pos x="208" y="234"/>
                  </a:cxn>
                  <a:cxn ang="0">
                    <a:pos x="208" y="234"/>
                  </a:cxn>
                  <a:cxn ang="0">
                    <a:pos x="214" y="230"/>
                  </a:cxn>
                  <a:cxn ang="0">
                    <a:pos x="222" y="230"/>
                  </a:cxn>
                  <a:cxn ang="0">
                    <a:pos x="228" y="230"/>
                  </a:cxn>
                  <a:cxn ang="0">
                    <a:pos x="234" y="232"/>
                  </a:cxn>
                  <a:cxn ang="0">
                    <a:pos x="234" y="232"/>
                  </a:cxn>
                  <a:cxn ang="0">
                    <a:pos x="230" y="228"/>
                  </a:cxn>
                  <a:cxn ang="0">
                    <a:pos x="230" y="222"/>
                  </a:cxn>
                  <a:cxn ang="0">
                    <a:pos x="232" y="214"/>
                  </a:cxn>
                  <a:cxn ang="0">
                    <a:pos x="236" y="206"/>
                  </a:cxn>
                  <a:cxn ang="0">
                    <a:pos x="236" y="206"/>
                  </a:cxn>
                  <a:cxn ang="0">
                    <a:pos x="242" y="202"/>
                  </a:cxn>
                  <a:cxn ang="0">
                    <a:pos x="250" y="198"/>
                  </a:cxn>
                  <a:cxn ang="0">
                    <a:pos x="258" y="196"/>
                  </a:cxn>
                  <a:cxn ang="0">
                    <a:pos x="294" y="280"/>
                  </a:cxn>
                  <a:cxn ang="0">
                    <a:pos x="282" y="294"/>
                  </a:cxn>
                  <a:cxn ang="0">
                    <a:pos x="196" y="258"/>
                  </a:cxn>
                  <a:cxn ang="0">
                    <a:pos x="196" y="258"/>
                  </a:cxn>
                  <a:cxn ang="0">
                    <a:pos x="198" y="250"/>
                  </a:cxn>
                  <a:cxn ang="0">
                    <a:pos x="202" y="242"/>
                  </a:cxn>
                  <a:cxn ang="0">
                    <a:pos x="208" y="234"/>
                  </a:cxn>
                  <a:cxn ang="0">
                    <a:pos x="208" y="234"/>
                  </a:cxn>
                </a:cxnLst>
                <a:rect l="0" t="0" r="r" b="b"/>
                <a:pathLst>
                  <a:path w="334" h="334">
                    <a:moveTo>
                      <a:pt x="188" y="274"/>
                    </a:moveTo>
                    <a:lnTo>
                      <a:pt x="334" y="334"/>
                    </a:lnTo>
                    <a:lnTo>
                      <a:pt x="274" y="186"/>
                    </a:lnTo>
                    <a:lnTo>
                      <a:pt x="86" y="0"/>
                    </a:lnTo>
                    <a:lnTo>
                      <a:pt x="0" y="86"/>
                    </a:lnTo>
                    <a:lnTo>
                      <a:pt x="188" y="274"/>
                    </a:lnTo>
                    <a:close/>
                    <a:moveTo>
                      <a:pt x="208" y="234"/>
                    </a:moveTo>
                    <a:lnTo>
                      <a:pt x="208" y="234"/>
                    </a:lnTo>
                    <a:lnTo>
                      <a:pt x="214" y="230"/>
                    </a:lnTo>
                    <a:lnTo>
                      <a:pt x="222" y="230"/>
                    </a:lnTo>
                    <a:lnTo>
                      <a:pt x="228" y="230"/>
                    </a:lnTo>
                    <a:lnTo>
                      <a:pt x="234" y="232"/>
                    </a:lnTo>
                    <a:lnTo>
                      <a:pt x="234" y="232"/>
                    </a:lnTo>
                    <a:lnTo>
                      <a:pt x="230" y="228"/>
                    </a:lnTo>
                    <a:lnTo>
                      <a:pt x="230" y="222"/>
                    </a:lnTo>
                    <a:lnTo>
                      <a:pt x="232" y="214"/>
                    </a:lnTo>
                    <a:lnTo>
                      <a:pt x="236" y="206"/>
                    </a:lnTo>
                    <a:lnTo>
                      <a:pt x="236" y="206"/>
                    </a:lnTo>
                    <a:lnTo>
                      <a:pt x="242" y="202"/>
                    </a:lnTo>
                    <a:lnTo>
                      <a:pt x="250" y="198"/>
                    </a:lnTo>
                    <a:lnTo>
                      <a:pt x="258" y="196"/>
                    </a:lnTo>
                    <a:lnTo>
                      <a:pt x="294" y="280"/>
                    </a:lnTo>
                    <a:lnTo>
                      <a:pt x="282" y="294"/>
                    </a:lnTo>
                    <a:lnTo>
                      <a:pt x="196" y="258"/>
                    </a:lnTo>
                    <a:lnTo>
                      <a:pt x="196" y="258"/>
                    </a:lnTo>
                    <a:lnTo>
                      <a:pt x="198" y="250"/>
                    </a:lnTo>
                    <a:lnTo>
                      <a:pt x="202" y="242"/>
                    </a:lnTo>
                    <a:lnTo>
                      <a:pt x="208" y="234"/>
                    </a:lnTo>
                    <a:lnTo>
                      <a:pt x="208" y="234"/>
                    </a:lnTo>
                    <a:close/>
                  </a:path>
                </a:pathLst>
              </a:custGeom>
              <a:grpFill/>
              <a:ln w="9525">
                <a:noFill/>
                <a:round/>
              </a:ln>
            </p:spPr>
            <p:txBody>
              <a:bodyPr vert="horz" wrap="square" lIns="91440" tIns="45720" rIns="91440" bIns="45720" numCol="1" anchor="t" anchorCtr="0" compatLnSpc="1"/>
              <a:lstStyle/>
              <a:p>
                <a:endParaRPr lang="zh-CN" altLang="en-US"/>
              </a:p>
            </p:txBody>
          </p:sp>
        </p:grpSp>
      </p:grpSp>
      <p:sp>
        <p:nvSpPr>
          <p:cNvPr id="21" name="文本框 10"/>
          <p:cNvSpPr txBox="1"/>
          <p:nvPr/>
        </p:nvSpPr>
        <p:spPr>
          <a:xfrm>
            <a:off x="3148806" y="548846"/>
            <a:ext cx="58959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目标企业</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sp>
        <p:nvSpPr>
          <p:cNvPr id="25"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 presetClass="entr" presetSubtype="8" decel="10000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2" decel="10000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childTnLst>
                          </p:cTn>
                        </p:par>
                        <p:par>
                          <p:cTn id="25" fill="hold">
                            <p:stCondLst>
                              <p:cond delay="1500"/>
                            </p:stCondLst>
                            <p:childTnLst>
                              <p:par>
                                <p:cTn id="26" presetID="53" presetClass="entr" presetSubtype="16"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p:cTn id="28" dur="500" fill="hold"/>
                                        <p:tgtEl>
                                          <p:spTgt spid="23"/>
                                        </p:tgtEl>
                                        <p:attrNameLst>
                                          <p:attrName>ppt_w</p:attrName>
                                        </p:attrNameLst>
                                      </p:cBhvr>
                                      <p:tavLst>
                                        <p:tav tm="0">
                                          <p:val>
                                            <p:fltVal val="0"/>
                                          </p:val>
                                        </p:tav>
                                        <p:tav tm="100000">
                                          <p:val>
                                            <p:strVal val="#ppt_w"/>
                                          </p:val>
                                        </p:tav>
                                      </p:tavLst>
                                    </p:anim>
                                    <p:anim calcmode="lin" valueType="num">
                                      <p:cBhvr>
                                        <p:cTn id="29" dur="500" fill="hold"/>
                                        <p:tgtEl>
                                          <p:spTgt spid="23"/>
                                        </p:tgtEl>
                                        <p:attrNameLst>
                                          <p:attrName>ppt_h</p:attrName>
                                        </p:attrNameLst>
                                      </p:cBhvr>
                                      <p:tavLst>
                                        <p:tav tm="0">
                                          <p:val>
                                            <p:fltVal val="0"/>
                                          </p:val>
                                        </p:tav>
                                        <p:tav tm="100000">
                                          <p:val>
                                            <p:strVal val="#ppt_h"/>
                                          </p:val>
                                        </p:tav>
                                      </p:tavLst>
                                    </p:anim>
                                    <p:animEffect transition="in" filter="fade">
                                      <p:cBhvr>
                                        <p:cTn id="30" dur="500"/>
                                        <p:tgtEl>
                                          <p:spTgt spid="23"/>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0"/>
          <p:cNvSpPr txBox="1"/>
          <p:nvPr/>
        </p:nvSpPr>
        <p:spPr>
          <a:xfrm>
            <a:off x="3148806" y="548846"/>
            <a:ext cx="58959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选择原因</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grpSp>
        <p:nvGrpSpPr>
          <p:cNvPr id="2" name="组合 1"/>
          <p:cNvGrpSpPr/>
          <p:nvPr/>
        </p:nvGrpSpPr>
        <p:grpSpPr>
          <a:xfrm>
            <a:off x="1394163" y="2016041"/>
            <a:ext cx="9600151" cy="980479"/>
            <a:chOff x="1394163" y="2016041"/>
            <a:chExt cx="9600151" cy="980479"/>
          </a:xfrm>
        </p:grpSpPr>
        <p:sp>
          <p:nvSpPr>
            <p:cNvPr id="15" name="椭圆 14"/>
            <p:cNvSpPr/>
            <p:nvPr/>
          </p:nvSpPr>
          <p:spPr>
            <a:xfrm>
              <a:off x="1394163" y="2202200"/>
              <a:ext cx="608160" cy="608160"/>
            </a:xfrm>
            <a:prstGeom prst="ellipse">
              <a:avLst/>
            </a:prstGeom>
            <a:noFill/>
            <a:ln w="76200">
              <a:solidFill>
                <a:srgbClr val="30B9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1</a:t>
              </a:r>
              <a:endParaRPr lang="zh-CN" altLang="en-US" sz="2400" dirty="0"/>
            </a:p>
          </p:txBody>
        </p:sp>
        <p:cxnSp>
          <p:nvCxnSpPr>
            <p:cNvPr id="18" name="直接连接符 12"/>
            <p:cNvCxnSpPr>
              <a:stCxn id="15" idx="6"/>
            </p:cNvCxnSpPr>
            <p:nvPr/>
          </p:nvCxnSpPr>
          <p:spPr>
            <a:xfrm>
              <a:off x="2002324" y="2506281"/>
              <a:ext cx="8011516" cy="1"/>
            </a:xfrm>
            <a:prstGeom prst="line">
              <a:avLst/>
            </a:prstGeom>
            <a:ln w="28575">
              <a:solidFill>
                <a:srgbClr val="30B9EC"/>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2790984" y="2229282"/>
              <a:ext cx="4440133" cy="553998"/>
            </a:xfrm>
            <a:prstGeom prst="rect">
              <a:avLst/>
            </a:prstGeom>
            <a:solidFill>
              <a:srgbClr val="30B9EC"/>
            </a:solidFill>
          </p:spPr>
          <p:txBody>
            <a:bodyPr wrap="square" anchor="ctr">
              <a:spAutoFit/>
            </a:bodyPr>
            <a:lstStyle/>
            <a:p>
              <a:pPr algn="ctr"/>
              <a:r>
                <a:rPr lang="zh-CN" altLang="en-US" sz="3000" dirty="0" smtClean="0">
                  <a:solidFill>
                    <a:schemeClr val="bg1"/>
                  </a:solidFill>
                </a:rPr>
                <a:t>专业对口  待遇</a:t>
              </a:r>
              <a:r>
                <a:rPr lang="zh-CN" altLang="en-US" sz="3000" dirty="0">
                  <a:solidFill>
                    <a:schemeClr val="bg1"/>
                  </a:solidFill>
                </a:rPr>
                <a:t>不错</a:t>
              </a:r>
            </a:p>
          </p:txBody>
        </p:sp>
        <p:sp>
          <p:nvSpPr>
            <p:cNvPr id="24" name="椭圆 23"/>
            <p:cNvSpPr/>
            <p:nvPr/>
          </p:nvSpPr>
          <p:spPr>
            <a:xfrm>
              <a:off x="10013835" y="2016041"/>
              <a:ext cx="980479" cy="980479"/>
            </a:xfrm>
            <a:prstGeom prst="ellipse">
              <a:avLst/>
            </a:prstGeom>
            <a:blipFill>
              <a:blip r:embed="rId3"/>
              <a:stretch>
                <a:fillRect/>
              </a:stretch>
            </a:blipFill>
            <a:ln w="76200">
              <a:solidFill>
                <a:srgbClr val="30B9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grpSp>
        <p:nvGrpSpPr>
          <p:cNvPr id="3" name="组合 2"/>
          <p:cNvGrpSpPr/>
          <p:nvPr/>
        </p:nvGrpSpPr>
        <p:grpSpPr>
          <a:xfrm>
            <a:off x="1394165" y="3270162"/>
            <a:ext cx="9600153" cy="980479"/>
            <a:chOff x="1394165" y="3270162"/>
            <a:chExt cx="9600153" cy="980479"/>
          </a:xfrm>
        </p:grpSpPr>
        <p:sp>
          <p:nvSpPr>
            <p:cNvPr id="16" name="椭圆 15"/>
            <p:cNvSpPr/>
            <p:nvPr/>
          </p:nvSpPr>
          <p:spPr>
            <a:xfrm>
              <a:off x="1394165" y="3442060"/>
              <a:ext cx="608160" cy="608160"/>
            </a:xfrm>
            <a:prstGeom prst="ellipse">
              <a:avLst/>
            </a:prstGeom>
            <a:noFill/>
            <a:ln w="76200">
              <a:solidFill>
                <a:srgbClr val="ED5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2</a:t>
              </a:r>
              <a:endParaRPr lang="zh-CN" altLang="en-US" sz="2400" dirty="0"/>
            </a:p>
          </p:txBody>
        </p:sp>
        <p:cxnSp>
          <p:nvCxnSpPr>
            <p:cNvPr id="19" name="直接连接符 13"/>
            <p:cNvCxnSpPr>
              <a:stCxn id="16" idx="6"/>
            </p:cNvCxnSpPr>
            <p:nvPr/>
          </p:nvCxnSpPr>
          <p:spPr>
            <a:xfrm>
              <a:off x="2002325" y="3746140"/>
              <a:ext cx="8011515" cy="0"/>
            </a:xfrm>
            <a:prstGeom prst="line">
              <a:avLst/>
            </a:prstGeom>
            <a:ln w="28575">
              <a:solidFill>
                <a:srgbClr val="ED5D6E"/>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2790984" y="3469141"/>
              <a:ext cx="4440133" cy="553998"/>
            </a:xfrm>
            <a:prstGeom prst="rect">
              <a:avLst/>
            </a:prstGeom>
            <a:solidFill>
              <a:srgbClr val="ED5D6E"/>
            </a:solidFill>
          </p:spPr>
          <p:txBody>
            <a:bodyPr wrap="square" anchor="ctr">
              <a:spAutoFit/>
            </a:bodyPr>
            <a:lstStyle/>
            <a:p>
              <a:pPr algn="ctr"/>
              <a:r>
                <a:rPr lang="zh-CN" altLang="en-US" sz="3000" dirty="0">
                  <a:solidFill>
                    <a:schemeClr val="bg1"/>
                  </a:solidFill>
                </a:rPr>
                <a:t>靠近</a:t>
              </a:r>
              <a:r>
                <a:rPr lang="zh-CN" altLang="en-US" sz="3000" dirty="0" smtClean="0">
                  <a:solidFill>
                    <a:schemeClr val="bg1"/>
                  </a:solidFill>
                </a:rPr>
                <a:t>家乡  照顾</a:t>
              </a:r>
              <a:r>
                <a:rPr lang="zh-CN" altLang="en-US" sz="3000" dirty="0">
                  <a:solidFill>
                    <a:schemeClr val="bg1"/>
                  </a:solidFill>
                </a:rPr>
                <a:t>家庭</a:t>
              </a:r>
            </a:p>
          </p:txBody>
        </p:sp>
        <p:sp>
          <p:nvSpPr>
            <p:cNvPr id="25" name="椭圆 24"/>
            <p:cNvSpPr/>
            <p:nvPr/>
          </p:nvSpPr>
          <p:spPr>
            <a:xfrm>
              <a:off x="10013839" y="3270162"/>
              <a:ext cx="980479" cy="980479"/>
            </a:xfrm>
            <a:prstGeom prst="ellipse">
              <a:avLst/>
            </a:prstGeom>
            <a:blipFill>
              <a:blip r:embed="rId4"/>
              <a:stretch>
                <a:fillRect/>
              </a:stretch>
            </a:blipFill>
            <a:ln w="76200">
              <a:solidFill>
                <a:srgbClr val="ED5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grpSp>
        <p:nvGrpSpPr>
          <p:cNvPr id="4" name="组合 3"/>
          <p:cNvGrpSpPr/>
          <p:nvPr/>
        </p:nvGrpSpPr>
        <p:grpSpPr>
          <a:xfrm>
            <a:off x="1394165" y="4495761"/>
            <a:ext cx="9600151" cy="980479"/>
            <a:chOff x="1394165" y="4495761"/>
            <a:chExt cx="9600151" cy="980479"/>
          </a:xfrm>
        </p:grpSpPr>
        <p:sp>
          <p:nvSpPr>
            <p:cNvPr id="17" name="椭圆 16"/>
            <p:cNvSpPr/>
            <p:nvPr/>
          </p:nvSpPr>
          <p:spPr>
            <a:xfrm>
              <a:off x="1394165" y="4681919"/>
              <a:ext cx="608160" cy="608160"/>
            </a:xfrm>
            <a:prstGeom prst="ellipse">
              <a:avLst/>
            </a:prstGeom>
            <a:noFill/>
            <a:ln w="76200">
              <a:solidFill>
                <a:srgbClr val="00AA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3</a:t>
              </a:r>
              <a:endParaRPr lang="zh-CN" altLang="en-US" sz="2400" dirty="0"/>
            </a:p>
          </p:txBody>
        </p:sp>
        <p:cxnSp>
          <p:nvCxnSpPr>
            <p:cNvPr id="20" name="直接连接符 17"/>
            <p:cNvCxnSpPr>
              <a:stCxn id="17" idx="6"/>
            </p:cNvCxnSpPr>
            <p:nvPr/>
          </p:nvCxnSpPr>
          <p:spPr>
            <a:xfrm>
              <a:off x="2002325" y="4986000"/>
              <a:ext cx="8011515" cy="1"/>
            </a:xfrm>
            <a:prstGeom prst="line">
              <a:avLst/>
            </a:prstGeom>
            <a:ln w="28575">
              <a:solidFill>
                <a:srgbClr val="00AA8C"/>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2790984" y="4709001"/>
              <a:ext cx="4440133" cy="553998"/>
            </a:xfrm>
            <a:prstGeom prst="rect">
              <a:avLst/>
            </a:prstGeom>
            <a:solidFill>
              <a:srgbClr val="00AA8C"/>
            </a:solidFill>
          </p:spPr>
          <p:txBody>
            <a:bodyPr wrap="square" anchor="ctr">
              <a:spAutoFit/>
            </a:bodyPr>
            <a:lstStyle/>
            <a:p>
              <a:pPr algn="ctr"/>
              <a:r>
                <a:rPr lang="zh-CN" altLang="en-US" sz="3000" dirty="0">
                  <a:solidFill>
                    <a:schemeClr val="bg1"/>
                  </a:solidFill>
                </a:rPr>
                <a:t>人脉</a:t>
              </a:r>
              <a:r>
                <a:rPr lang="zh-CN" altLang="en-US" sz="3000" dirty="0" smtClean="0">
                  <a:solidFill>
                    <a:schemeClr val="bg1"/>
                  </a:solidFill>
                </a:rPr>
                <a:t>关系  提供</a:t>
              </a:r>
              <a:r>
                <a:rPr lang="zh-CN" altLang="en-US" sz="3000" dirty="0">
                  <a:solidFill>
                    <a:schemeClr val="bg1"/>
                  </a:solidFill>
                </a:rPr>
                <a:t>机遇</a:t>
              </a:r>
            </a:p>
          </p:txBody>
        </p:sp>
        <p:sp>
          <p:nvSpPr>
            <p:cNvPr id="26" name="椭圆 25"/>
            <p:cNvSpPr/>
            <p:nvPr/>
          </p:nvSpPr>
          <p:spPr>
            <a:xfrm>
              <a:off x="10013837" y="4495761"/>
              <a:ext cx="980479" cy="980479"/>
            </a:xfrm>
            <a:prstGeom prst="ellipse">
              <a:avLst/>
            </a:prstGeom>
            <a:blipFill>
              <a:blip r:embed="rId5"/>
              <a:stretch>
                <a:fillRect/>
              </a:stretch>
            </a:blipFill>
            <a:ln w="76200">
              <a:solidFill>
                <a:srgbClr val="00AA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直接连接符 32"/>
          <p:cNvCxnSpPr/>
          <p:nvPr/>
        </p:nvCxnSpPr>
        <p:spPr>
          <a:xfrm>
            <a:off x="2571179" y="3107491"/>
            <a:ext cx="6949077" cy="0"/>
          </a:xfrm>
          <a:prstGeom prst="line">
            <a:avLst/>
          </a:prstGeom>
          <a:ln w="38100">
            <a:solidFill>
              <a:srgbClr val="00AA8C"/>
            </a:solidFill>
          </a:ln>
        </p:spPr>
        <p:style>
          <a:lnRef idx="1">
            <a:schemeClr val="accent1"/>
          </a:lnRef>
          <a:fillRef idx="0">
            <a:schemeClr val="accent1"/>
          </a:fillRef>
          <a:effectRef idx="0">
            <a:schemeClr val="accent1"/>
          </a:effectRef>
          <a:fontRef idx="minor">
            <a:schemeClr val="tx1"/>
          </a:fontRef>
        </p:style>
      </p:cxnSp>
      <p:sp>
        <p:nvSpPr>
          <p:cNvPr id="28" name="文本框 10"/>
          <p:cNvSpPr txBox="1"/>
          <p:nvPr/>
        </p:nvSpPr>
        <p:spPr>
          <a:xfrm>
            <a:off x="3148806" y="257230"/>
            <a:ext cx="58959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确定路径</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grpSp>
        <p:nvGrpSpPr>
          <p:cNvPr id="27" name="组合 26"/>
          <p:cNvGrpSpPr/>
          <p:nvPr/>
        </p:nvGrpSpPr>
        <p:grpSpPr>
          <a:xfrm>
            <a:off x="1116565" y="1744049"/>
            <a:ext cx="3072755" cy="4223188"/>
            <a:chOff x="1116565" y="1744049"/>
            <a:chExt cx="3072755" cy="4223188"/>
          </a:xfrm>
        </p:grpSpPr>
        <p:grpSp>
          <p:nvGrpSpPr>
            <p:cNvPr id="3" name="组 1"/>
            <p:cNvGrpSpPr/>
            <p:nvPr/>
          </p:nvGrpSpPr>
          <p:grpSpPr>
            <a:xfrm>
              <a:off x="1210984" y="1744049"/>
              <a:ext cx="2723637" cy="2715780"/>
              <a:chOff x="1210984" y="1363049"/>
              <a:chExt cx="2723637" cy="2715780"/>
            </a:xfrm>
          </p:grpSpPr>
          <p:sp>
            <p:nvSpPr>
              <p:cNvPr id="4" name="空心弧 3"/>
              <p:cNvSpPr/>
              <p:nvPr/>
            </p:nvSpPr>
            <p:spPr>
              <a:xfrm rot="6977117">
                <a:off x="1218840" y="1374149"/>
                <a:ext cx="2704678" cy="2704682"/>
              </a:xfrm>
              <a:prstGeom prst="blockArc">
                <a:avLst>
                  <a:gd name="adj1" fmla="val 12089868"/>
                  <a:gd name="adj2" fmla="val 21534669"/>
                  <a:gd name="adj3" fmla="val 10611"/>
                </a:avLst>
              </a:prstGeom>
              <a:solidFill>
                <a:srgbClr val="00AA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5" name="空心弧 4"/>
              <p:cNvSpPr/>
              <p:nvPr/>
            </p:nvSpPr>
            <p:spPr>
              <a:xfrm rot="14440068">
                <a:off x="1218840" y="1374149"/>
                <a:ext cx="2704677" cy="2704682"/>
              </a:xfrm>
              <a:prstGeom prst="blockArc">
                <a:avLst>
                  <a:gd name="adj1" fmla="val 11252161"/>
                  <a:gd name="adj2" fmla="val 21534669"/>
                  <a:gd name="adj3" fmla="val 10611"/>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6" name="空心弧 5"/>
              <p:cNvSpPr/>
              <p:nvPr/>
            </p:nvSpPr>
            <p:spPr>
              <a:xfrm rot="19513660">
                <a:off x="1210984" y="1365222"/>
                <a:ext cx="2704682" cy="2704677"/>
              </a:xfrm>
              <a:prstGeom prst="blockArc">
                <a:avLst>
                  <a:gd name="adj1" fmla="val 18837859"/>
                  <a:gd name="adj2" fmla="val 21534669"/>
                  <a:gd name="adj3" fmla="val 10611"/>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7" name="空心弧 6"/>
              <p:cNvSpPr/>
              <p:nvPr/>
            </p:nvSpPr>
            <p:spPr>
              <a:xfrm rot="17060374">
                <a:off x="1229941" y="1363047"/>
                <a:ext cx="2704677" cy="2704682"/>
              </a:xfrm>
              <a:prstGeom prst="blockArc">
                <a:avLst>
                  <a:gd name="adj1" fmla="val 18418194"/>
                  <a:gd name="adj2" fmla="val 21534669"/>
                  <a:gd name="adj3" fmla="val 10611"/>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8" name="椭圆 7"/>
              <p:cNvSpPr/>
              <p:nvPr/>
            </p:nvSpPr>
            <p:spPr>
              <a:xfrm>
                <a:off x="1349746" y="1497884"/>
                <a:ext cx="2446113" cy="2446113"/>
              </a:xfrm>
              <a:prstGeom prst="ellipse">
                <a:avLst/>
              </a:prstGeom>
              <a:blipFill rotWithShape="1">
                <a:blip r:embed="rId3"/>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white"/>
                  </a:solidFill>
                  <a:ea typeface="宋体" panose="02010600030101010101" pitchFamily="2" charset="-122"/>
                </a:endParaRPr>
              </a:p>
            </p:txBody>
          </p:sp>
        </p:grpSp>
        <p:sp>
          <p:nvSpPr>
            <p:cNvPr id="9" name="文本框 44"/>
            <p:cNvSpPr txBox="1"/>
            <p:nvPr/>
          </p:nvSpPr>
          <p:spPr>
            <a:xfrm>
              <a:off x="2011505" y="4703332"/>
              <a:ext cx="2177815" cy="523220"/>
            </a:xfrm>
            <a:prstGeom prst="rect">
              <a:avLst/>
            </a:prstGeom>
            <a:noFill/>
          </p:spPr>
          <p:txBody>
            <a:bodyPr wrap="square" rtlCol="0">
              <a:spAutoFit/>
            </a:bodyPr>
            <a:lstStyle/>
            <a:p>
              <a:pPr eaLnBrk="0" hangingPunct="0"/>
              <a:r>
                <a:rPr lang="zh-CN" altLang="en-US" sz="1400" dirty="0" smtClean="0">
                  <a:solidFill>
                    <a:srgbClr val="8EC83E"/>
                  </a:solidFill>
                  <a:latin typeface="Verdana" panose="020B0604030504040204" pitchFamily="34" charset="0"/>
                </a:rPr>
                <a:t>助理工程师</a:t>
              </a:r>
              <a:endParaRPr lang="en-US" altLang="zh-CN" sz="1400" dirty="0" smtClean="0">
                <a:solidFill>
                  <a:srgbClr val="8EC83E"/>
                </a:solidFill>
                <a:latin typeface="Verdana" panose="020B0604030504040204" pitchFamily="34" charset="0"/>
              </a:endParaRPr>
            </a:p>
            <a:p>
              <a:pPr eaLnBrk="0" hangingPunct="0"/>
              <a:r>
                <a:rPr lang="zh-CN" altLang="en-US" sz="1400" dirty="0">
                  <a:solidFill>
                    <a:srgbClr val="8EC83E"/>
                  </a:solidFill>
                  <a:latin typeface="Arial" panose="020B0604020202020204" pitchFamily="34" charset="0"/>
                </a:rPr>
                <a:t>一般</a:t>
              </a:r>
              <a:r>
                <a:rPr lang="zh-CN" altLang="en-US" sz="1400" dirty="0" smtClean="0">
                  <a:solidFill>
                    <a:srgbClr val="8EC83E"/>
                  </a:solidFill>
                  <a:latin typeface="Arial" panose="020B0604020202020204" pitchFamily="34" charset="0"/>
                </a:rPr>
                <a:t>技术人员</a:t>
              </a:r>
              <a:endParaRPr lang="zh-CN" altLang="en-US" sz="1400" dirty="0">
                <a:solidFill>
                  <a:srgbClr val="8EC83E"/>
                </a:solidFill>
                <a:latin typeface="Arial" panose="020B0604020202020204" pitchFamily="34" charset="0"/>
              </a:endParaRPr>
            </a:p>
          </p:txBody>
        </p:sp>
        <p:sp>
          <p:nvSpPr>
            <p:cNvPr id="10" name="文本框 45"/>
            <p:cNvSpPr txBox="1"/>
            <p:nvPr/>
          </p:nvSpPr>
          <p:spPr>
            <a:xfrm>
              <a:off x="1116565" y="5274740"/>
              <a:ext cx="2892919" cy="692497"/>
            </a:xfrm>
            <a:prstGeom prst="rect">
              <a:avLst/>
            </a:prstGeom>
            <a:noFill/>
          </p:spPr>
          <p:txBody>
            <a:bodyPr wrap="square" rtlCol="0">
              <a:spAutoFit/>
            </a:bodyPr>
            <a:lstStyle/>
            <a:p>
              <a:pPr>
                <a:lnSpc>
                  <a:spcPct val="130000"/>
                </a:lnSpc>
              </a:pPr>
              <a:r>
                <a:rPr kumimoji="1"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标题数字等都可以通过点击和重新输入进行更改，顶部“开始”面板中可以对字体、字号、颜色、行距等进行修改。</a:t>
              </a:r>
            </a:p>
          </p:txBody>
        </p:sp>
        <p:sp>
          <p:nvSpPr>
            <p:cNvPr id="29" name="矩形 28"/>
            <p:cNvSpPr/>
            <p:nvPr/>
          </p:nvSpPr>
          <p:spPr>
            <a:xfrm>
              <a:off x="1133357" y="4687943"/>
              <a:ext cx="954107" cy="553998"/>
            </a:xfrm>
            <a:prstGeom prst="rect">
              <a:avLst/>
            </a:prstGeom>
          </p:spPr>
          <p:txBody>
            <a:bodyPr wrap="none">
              <a:spAutoFit/>
            </a:bodyPr>
            <a:lstStyle/>
            <a:p>
              <a:pPr eaLnBrk="0" hangingPunct="0"/>
              <a:r>
                <a:rPr kumimoji="1" lang="zh-CN" altLang="en-US" sz="3000" b="1" dirty="0">
                  <a:solidFill>
                    <a:srgbClr val="8EC83E"/>
                  </a:solidFill>
                  <a:latin typeface="微软雅黑" panose="020B0503020204020204" charset="-122"/>
                  <a:ea typeface="微软雅黑" panose="020B0503020204020204" charset="-122"/>
                  <a:cs typeface="微软雅黑" panose="020B0503020204020204" charset="-122"/>
                </a:rPr>
                <a:t>短期</a:t>
              </a:r>
            </a:p>
          </p:txBody>
        </p:sp>
      </p:grpSp>
      <p:grpSp>
        <p:nvGrpSpPr>
          <p:cNvPr id="32" name="组合 31"/>
          <p:cNvGrpSpPr/>
          <p:nvPr/>
        </p:nvGrpSpPr>
        <p:grpSpPr>
          <a:xfrm>
            <a:off x="4575896" y="1744050"/>
            <a:ext cx="3064729" cy="4223187"/>
            <a:chOff x="4575896" y="1744050"/>
            <a:chExt cx="3064729" cy="4223187"/>
          </a:xfrm>
        </p:grpSpPr>
        <p:sp>
          <p:nvSpPr>
            <p:cNvPr id="11" name="文本框 47"/>
            <p:cNvSpPr txBox="1"/>
            <p:nvPr/>
          </p:nvSpPr>
          <p:spPr>
            <a:xfrm>
              <a:off x="5462810" y="4672555"/>
              <a:ext cx="2177815" cy="584775"/>
            </a:xfrm>
            <a:prstGeom prst="rect">
              <a:avLst/>
            </a:prstGeom>
            <a:noFill/>
          </p:spPr>
          <p:txBody>
            <a:bodyPr wrap="square" rtlCol="0">
              <a:spAutoFit/>
            </a:bodyPr>
            <a:lstStyle/>
            <a:p>
              <a:r>
                <a:rPr kumimoji="1" lang="zh-CN" altLang="en-US" sz="1600" dirty="0" smtClean="0">
                  <a:solidFill>
                    <a:srgbClr val="30B9EC"/>
                  </a:solidFill>
                  <a:latin typeface="微软雅黑" panose="020B0503020204020204" charset="-122"/>
                  <a:ea typeface="微软雅黑" panose="020B0503020204020204" charset="-122"/>
                  <a:cs typeface="微软雅黑" panose="020B0503020204020204" charset="-122"/>
                </a:rPr>
                <a:t>工程师</a:t>
              </a:r>
              <a:endParaRPr kumimoji="1" lang="zh-CN" altLang="en-US" sz="1600" dirty="0">
                <a:solidFill>
                  <a:srgbClr val="30B9EC"/>
                </a:solidFill>
                <a:latin typeface="微软雅黑" panose="020B0503020204020204" charset="-122"/>
                <a:ea typeface="微软雅黑" panose="020B0503020204020204" charset="-122"/>
                <a:cs typeface="微软雅黑" panose="020B0503020204020204" charset="-122"/>
              </a:endParaRPr>
            </a:p>
            <a:p>
              <a:r>
                <a:rPr lang="zh-CN" altLang="en-US" sz="1600" dirty="0">
                  <a:solidFill>
                    <a:srgbClr val="30B9EC"/>
                  </a:solidFill>
                  <a:latin typeface="Arial" panose="020B0604020202020204" pitchFamily="34" charset="0"/>
                </a:rPr>
                <a:t>中级技术管理</a:t>
              </a:r>
              <a:r>
                <a:rPr lang="zh-CN" altLang="en-US" sz="1600" dirty="0" smtClean="0">
                  <a:solidFill>
                    <a:srgbClr val="30B9EC"/>
                  </a:solidFill>
                  <a:latin typeface="Arial" panose="020B0604020202020204" pitchFamily="34" charset="0"/>
                </a:rPr>
                <a:t>人员</a:t>
              </a:r>
              <a:endParaRPr lang="zh-CN" altLang="en-US" sz="1600" dirty="0">
                <a:solidFill>
                  <a:srgbClr val="30B9EC"/>
                </a:solidFill>
                <a:latin typeface="Arial" panose="020B0604020202020204" pitchFamily="34" charset="0"/>
              </a:endParaRPr>
            </a:p>
          </p:txBody>
        </p:sp>
        <p:sp>
          <p:nvSpPr>
            <p:cNvPr id="12" name="文本框 48"/>
            <p:cNvSpPr txBox="1"/>
            <p:nvPr/>
          </p:nvSpPr>
          <p:spPr>
            <a:xfrm>
              <a:off x="4575896" y="5274740"/>
              <a:ext cx="2892919" cy="692497"/>
            </a:xfrm>
            <a:prstGeom prst="rect">
              <a:avLst/>
            </a:prstGeom>
            <a:noFill/>
          </p:spPr>
          <p:txBody>
            <a:bodyPr wrap="square" rtlCol="0">
              <a:spAutoFit/>
            </a:bodyPr>
            <a:lstStyle/>
            <a:p>
              <a:pPr>
                <a:lnSpc>
                  <a:spcPct val="130000"/>
                </a:lnSpc>
              </a:pPr>
              <a:r>
                <a:rPr kumimoji="1"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标题数字等都可以通过点击和重新输入进行更改，顶部“开始”面板中可以对字体、字号、颜色、行距等进行修改。</a:t>
              </a:r>
            </a:p>
          </p:txBody>
        </p:sp>
        <p:grpSp>
          <p:nvGrpSpPr>
            <p:cNvPr id="15" name="组 54"/>
            <p:cNvGrpSpPr/>
            <p:nvPr/>
          </p:nvGrpSpPr>
          <p:grpSpPr>
            <a:xfrm>
              <a:off x="4642028" y="1744050"/>
              <a:ext cx="2723637" cy="2715780"/>
              <a:chOff x="1210984" y="1363049"/>
              <a:chExt cx="2723637" cy="2715780"/>
            </a:xfrm>
          </p:grpSpPr>
          <p:sp>
            <p:nvSpPr>
              <p:cNvPr id="16" name="空心弧 15"/>
              <p:cNvSpPr/>
              <p:nvPr/>
            </p:nvSpPr>
            <p:spPr>
              <a:xfrm rot="6977117">
                <a:off x="1218840" y="1374149"/>
                <a:ext cx="2704678" cy="2704682"/>
              </a:xfrm>
              <a:prstGeom prst="blockArc">
                <a:avLst>
                  <a:gd name="adj1" fmla="val 12089868"/>
                  <a:gd name="adj2" fmla="val 21534669"/>
                  <a:gd name="adj3" fmla="val 10611"/>
                </a:avLst>
              </a:prstGeom>
              <a:solidFill>
                <a:srgbClr val="00AA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17" name="空心弧 16"/>
              <p:cNvSpPr/>
              <p:nvPr/>
            </p:nvSpPr>
            <p:spPr>
              <a:xfrm rot="14440068">
                <a:off x="1218840" y="1374149"/>
                <a:ext cx="2704677" cy="2704682"/>
              </a:xfrm>
              <a:prstGeom prst="blockArc">
                <a:avLst>
                  <a:gd name="adj1" fmla="val 11252161"/>
                  <a:gd name="adj2" fmla="val 21534669"/>
                  <a:gd name="adj3" fmla="val 10611"/>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18" name="空心弧 17"/>
              <p:cNvSpPr/>
              <p:nvPr/>
            </p:nvSpPr>
            <p:spPr>
              <a:xfrm rot="19513660">
                <a:off x="1210984" y="1365222"/>
                <a:ext cx="2704682" cy="2704677"/>
              </a:xfrm>
              <a:prstGeom prst="blockArc">
                <a:avLst>
                  <a:gd name="adj1" fmla="val 18837859"/>
                  <a:gd name="adj2" fmla="val 21534669"/>
                  <a:gd name="adj3" fmla="val 10611"/>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19" name="空心弧 18"/>
              <p:cNvSpPr/>
              <p:nvPr/>
            </p:nvSpPr>
            <p:spPr>
              <a:xfrm rot="17060374">
                <a:off x="1229941" y="1363047"/>
                <a:ext cx="2704677" cy="2704682"/>
              </a:xfrm>
              <a:prstGeom prst="blockArc">
                <a:avLst>
                  <a:gd name="adj1" fmla="val 18418194"/>
                  <a:gd name="adj2" fmla="val 21534669"/>
                  <a:gd name="adj3" fmla="val 10611"/>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20" name="椭圆 19"/>
              <p:cNvSpPr/>
              <p:nvPr/>
            </p:nvSpPr>
            <p:spPr>
              <a:xfrm>
                <a:off x="1349746" y="1497884"/>
                <a:ext cx="2446113" cy="2446113"/>
              </a:xfrm>
              <a:prstGeom prst="ellipse">
                <a:avLst/>
              </a:prstGeom>
              <a:blipFill rotWithShape="1">
                <a:blip r:embed="rId4"/>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white"/>
                  </a:solidFill>
                  <a:ea typeface="宋体" panose="02010600030101010101" pitchFamily="2" charset="-122"/>
                </a:endParaRPr>
              </a:p>
            </p:txBody>
          </p:sp>
        </p:grpSp>
        <p:sp>
          <p:nvSpPr>
            <p:cNvPr id="30" name="矩形 29"/>
            <p:cNvSpPr/>
            <p:nvPr/>
          </p:nvSpPr>
          <p:spPr>
            <a:xfrm>
              <a:off x="4584903" y="4687943"/>
              <a:ext cx="954107" cy="553998"/>
            </a:xfrm>
            <a:prstGeom prst="rect">
              <a:avLst/>
            </a:prstGeom>
          </p:spPr>
          <p:txBody>
            <a:bodyPr wrap="none">
              <a:spAutoFit/>
            </a:bodyPr>
            <a:lstStyle/>
            <a:p>
              <a:r>
                <a:rPr kumimoji="1" lang="zh-CN" altLang="en-US" sz="3000" b="1" dirty="0">
                  <a:solidFill>
                    <a:srgbClr val="30B9EC"/>
                  </a:solidFill>
                  <a:latin typeface="微软雅黑" panose="020B0503020204020204" charset="-122"/>
                  <a:ea typeface="微软雅黑" panose="020B0503020204020204" charset="-122"/>
                  <a:cs typeface="微软雅黑" panose="020B0503020204020204" charset="-122"/>
                </a:rPr>
                <a:t>中期</a:t>
              </a:r>
              <a:endParaRPr kumimoji="1" lang="en-US" altLang="zh-CN" sz="3000" b="1" dirty="0">
                <a:solidFill>
                  <a:srgbClr val="30B9EC"/>
                </a:solidFill>
                <a:latin typeface="微软雅黑" panose="020B0503020204020204" charset="-122"/>
                <a:ea typeface="微软雅黑" panose="020B0503020204020204" charset="-122"/>
                <a:cs typeface="微软雅黑" panose="020B0503020204020204" charset="-122"/>
              </a:endParaRPr>
            </a:p>
          </p:txBody>
        </p:sp>
      </p:grpSp>
      <p:grpSp>
        <p:nvGrpSpPr>
          <p:cNvPr id="34" name="组合 33"/>
          <p:cNvGrpSpPr/>
          <p:nvPr/>
        </p:nvGrpSpPr>
        <p:grpSpPr>
          <a:xfrm>
            <a:off x="7990640" y="1744050"/>
            <a:ext cx="3026052" cy="4223187"/>
            <a:chOff x="7990640" y="1744050"/>
            <a:chExt cx="3026052" cy="4223187"/>
          </a:xfrm>
        </p:grpSpPr>
        <p:sp>
          <p:nvSpPr>
            <p:cNvPr id="13" name="文本框 50"/>
            <p:cNvSpPr txBox="1"/>
            <p:nvPr/>
          </p:nvSpPr>
          <p:spPr>
            <a:xfrm>
              <a:off x="8838877" y="4672555"/>
              <a:ext cx="2177815" cy="584775"/>
            </a:xfrm>
            <a:prstGeom prst="rect">
              <a:avLst/>
            </a:prstGeom>
            <a:noFill/>
          </p:spPr>
          <p:txBody>
            <a:bodyPr wrap="square" rtlCol="0">
              <a:spAutoFit/>
            </a:bodyPr>
            <a:lstStyle/>
            <a:p>
              <a:r>
                <a:rPr lang="zh-CN" altLang="en-US" sz="1600" dirty="0" smtClean="0">
                  <a:solidFill>
                    <a:srgbClr val="ED5D6E"/>
                  </a:solidFill>
                  <a:latin typeface="Verdana" panose="020B0604030504040204" pitchFamily="34" charset="0"/>
                </a:rPr>
                <a:t>高级工程师</a:t>
              </a:r>
              <a:endParaRPr lang="zh-CN" altLang="en-US" sz="1600" dirty="0">
                <a:solidFill>
                  <a:srgbClr val="ED5D6E"/>
                </a:solidFill>
                <a:latin typeface="Verdana" panose="020B0604030504040204" pitchFamily="34" charset="0"/>
              </a:endParaRPr>
            </a:p>
            <a:p>
              <a:r>
                <a:rPr lang="zh-CN" altLang="en-US" sz="1600" dirty="0">
                  <a:solidFill>
                    <a:srgbClr val="ED5D6E"/>
                  </a:solidFill>
                  <a:latin typeface="Arial" panose="020B0604020202020204" pitchFamily="34" charset="0"/>
                </a:rPr>
                <a:t>高级技术管理</a:t>
              </a:r>
              <a:r>
                <a:rPr lang="zh-CN" altLang="en-US" sz="1600" dirty="0" smtClean="0">
                  <a:solidFill>
                    <a:srgbClr val="ED5D6E"/>
                  </a:solidFill>
                  <a:latin typeface="Arial" panose="020B0604020202020204" pitchFamily="34" charset="0"/>
                </a:rPr>
                <a:t>人员</a:t>
              </a:r>
              <a:endParaRPr lang="zh-CN" altLang="en-US" sz="1600" dirty="0">
                <a:solidFill>
                  <a:srgbClr val="ED5D6E"/>
                </a:solidFill>
                <a:latin typeface="Arial" panose="020B0604020202020204" pitchFamily="34" charset="0"/>
              </a:endParaRPr>
            </a:p>
          </p:txBody>
        </p:sp>
        <p:sp>
          <p:nvSpPr>
            <p:cNvPr id="14" name="文本框 51"/>
            <p:cNvSpPr txBox="1"/>
            <p:nvPr/>
          </p:nvSpPr>
          <p:spPr>
            <a:xfrm>
              <a:off x="7990640" y="5274740"/>
              <a:ext cx="2892919" cy="692497"/>
            </a:xfrm>
            <a:prstGeom prst="rect">
              <a:avLst/>
            </a:prstGeom>
            <a:noFill/>
          </p:spPr>
          <p:txBody>
            <a:bodyPr wrap="square" rtlCol="0">
              <a:spAutoFit/>
            </a:bodyPr>
            <a:lstStyle/>
            <a:p>
              <a:pPr>
                <a:lnSpc>
                  <a:spcPct val="130000"/>
                </a:lnSpc>
              </a:pPr>
              <a:r>
                <a:rPr kumimoji="1"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标题数字等都可以通过点击和重新输入进行更改，顶部“开始”面板中可以对字体、字号、颜色、行距等进行修改。</a:t>
              </a:r>
            </a:p>
          </p:txBody>
        </p:sp>
        <p:grpSp>
          <p:nvGrpSpPr>
            <p:cNvPr id="21" name="组 60"/>
            <p:cNvGrpSpPr/>
            <p:nvPr/>
          </p:nvGrpSpPr>
          <p:grpSpPr>
            <a:xfrm>
              <a:off x="8148961" y="1744050"/>
              <a:ext cx="2723637" cy="2715780"/>
              <a:chOff x="1210984" y="1363049"/>
              <a:chExt cx="2723637" cy="2715780"/>
            </a:xfrm>
          </p:grpSpPr>
          <p:sp>
            <p:nvSpPr>
              <p:cNvPr id="22" name="空心弧 21"/>
              <p:cNvSpPr/>
              <p:nvPr/>
            </p:nvSpPr>
            <p:spPr>
              <a:xfrm rot="6977117">
                <a:off x="1218840" y="1374149"/>
                <a:ext cx="2704678" cy="2704682"/>
              </a:xfrm>
              <a:prstGeom prst="blockArc">
                <a:avLst>
                  <a:gd name="adj1" fmla="val 12089868"/>
                  <a:gd name="adj2" fmla="val 21534669"/>
                  <a:gd name="adj3" fmla="val 10611"/>
                </a:avLst>
              </a:prstGeom>
              <a:solidFill>
                <a:schemeClr val="accent1"/>
              </a:solidFill>
              <a:ln>
                <a:solidFill>
                  <a:srgbClr val="00AA8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23" name="空心弧 22"/>
              <p:cNvSpPr/>
              <p:nvPr/>
            </p:nvSpPr>
            <p:spPr>
              <a:xfrm rot="14440068">
                <a:off x="1218840" y="1374149"/>
                <a:ext cx="2704677" cy="2704682"/>
              </a:xfrm>
              <a:prstGeom prst="blockArc">
                <a:avLst>
                  <a:gd name="adj1" fmla="val 11252161"/>
                  <a:gd name="adj2" fmla="val 21534669"/>
                  <a:gd name="adj3" fmla="val 10611"/>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24" name="空心弧 23"/>
              <p:cNvSpPr/>
              <p:nvPr/>
            </p:nvSpPr>
            <p:spPr>
              <a:xfrm rot="19513660">
                <a:off x="1210984" y="1365222"/>
                <a:ext cx="2704682" cy="2704677"/>
              </a:xfrm>
              <a:prstGeom prst="blockArc">
                <a:avLst>
                  <a:gd name="adj1" fmla="val 18837859"/>
                  <a:gd name="adj2" fmla="val 21534669"/>
                  <a:gd name="adj3" fmla="val 10611"/>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25" name="空心弧 24"/>
              <p:cNvSpPr/>
              <p:nvPr/>
            </p:nvSpPr>
            <p:spPr>
              <a:xfrm rot="17060374">
                <a:off x="1229941" y="1363047"/>
                <a:ext cx="2704677" cy="2704682"/>
              </a:xfrm>
              <a:prstGeom prst="blockArc">
                <a:avLst>
                  <a:gd name="adj1" fmla="val 18418194"/>
                  <a:gd name="adj2" fmla="val 21534669"/>
                  <a:gd name="adj3" fmla="val 10611"/>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26" name="椭圆 25"/>
              <p:cNvSpPr/>
              <p:nvPr/>
            </p:nvSpPr>
            <p:spPr>
              <a:xfrm>
                <a:off x="1349746" y="1497884"/>
                <a:ext cx="2446113" cy="2446113"/>
              </a:xfrm>
              <a:prstGeom prst="ellipse">
                <a:avLst/>
              </a:prstGeom>
              <a:blipFill rotWithShape="1">
                <a:blip r:embed="rId5"/>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white"/>
                  </a:solidFill>
                  <a:ea typeface="宋体" panose="02010600030101010101" pitchFamily="2" charset="-122"/>
                </a:endParaRPr>
              </a:p>
            </p:txBody>
          </p:sp>
        </p:grpSp>
        <p:sp>
          <p:nvSpPr>
            <p:cNvPr id="31" name="矩形 30"/>
            <p:cNvSpPr/>
            <p:nvPr/>
          </p:nvSpPr>
          <p:spPr>
            <a:xfrm>
              <a:off x="7990640" y="4687943"/>
              <a:ext cx="954107" cy="553998"/>
            </a:xfrm>
            <a:prstGeom prst="rect">
              <a:avLst/>
            </a:prstGeom>
          </p:spPr>
          <p:txBody>
            <a:bodyPr wrap="none">
              <a:spAutoFit/>
            </a:bodyPr>
            <a:lstStyle/>
            <a:p>
              <a:r>
                <a:rPr kumimoji="1" lang="zh-CN" altLang="en-US" sz="3000" b="1" dirty="0">
                  <a:solidFill>
                    <a:srgbClr val="ED5D6E"/>
                  </a:solidFill>
                  <a:latin typeface="微软雅黑" panose="020B0503020204020204" charset="-122"/>
                  <a:ea typeface="微软雅黑" panose="020B0503020204020204" charset="-122"/>
                  <a:cs typeface="微软雅黑" panose="020B0503020204020204" charset="-122"/>
                </a:rPr>
                <a:t>长期</a:t>
              </a:r>
              <a:endParaRPr kumimoji="1" lang="en-US" altLang="zh-CN" sz="3000" b="1" dirty="0">
                <a:solidFill>
                  <a:srgbClr val="ED5D6E"/>
                </a:solidFill>
                <a:latin typeface="微软雅黑" panose="020B0503020204020204" charset="-122"/>
                <a:ea typeface="微软雅黑" panose="020B0503020204020204" charset="-122"/>
                <a:cs typeface="微软雅黑" panose="020B0503020204020204" charset="-122"/>
              </a:endParaRPr>
            </a:p>
          </p:txBody>
        </p:sp>
      </p:grpSp>
      <p:sp>
        <p:nvSpPr>
          <p:cNvPr id="35"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1000"/>
                                        <p:tgtEl>
                                          <p:spTgt spid="27"/>
                                        </p:tgtEl>
                                      </p:cBhvr>
                                    </p:animEffect>
                                    <p:anim calcmode="lin" valueType="num">
                                      <p:cBhvr>
                                        <p:cTn id="14" dur="1000" fill="hold"/>
                                        <p:tgtEl>
                                          <p:spTgt spid="27"/>
                                        </p:tgtEl>
                                        <p:attrNameLst>
                                          <p:attrName>ppt_x</p:attrName>
                                        </p:attrNameLst>
                                      </p:cBhvr>
                                      <p:tavLst>
                                        <p:tav tm="0">
                                          <p:val>
                                            <p:strVal val="#ppt_x"/>
                                          </p:val>
                                        </p:tav>
                                        <p:tav tm="100000">
                                          <p:val>
                                            <p:strVal val="#ppt_x"/>
                                          </p:val>
                                        </p:tav>
                                      </p:tavLst>
                                    </p:anim>
                                    <p:anim calcmode="lin" valueType="num">
                                      <p:cBhvr>
                                        <p:cTn id="15" dur="1000" fill="hold"/>
                                        <p:tgtEl>
                                          <p:spTgt spid="27"/>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anim calcmode="lin" valueType="num">
                                      <p:cBhvr>
                                        <p:cTn id="20" dur="1000" fill="hold"/>
                                        <p:tgtEl>
                                          <p:spTgt spid="32"/>
                                        </p:tgtEl>
                                        <p:attrNameLst>
                                          <p:attrName>ppt_x</p:attrName>
                                        </p:attrNameLst>
                                      </p:cBhvr>
                                      <p:tavLst>
                                        <p:tav tm="0">
                                          <p:val>
                                            <p:strVal val="#ppt_x"/>
                                          </p:val>
                                        </p:tav>
                                        <p:tav tm="100000">
                                          <p:val>
                                            <p:strVal val="#ppt_x"/>
                                          </p:val>
                                        </p:tav>
                                      </p:tavLst>
                                    </p:anim>
                                    <p:anim calcmode="lin" valueType="num">
                                      <p:cBhvr>
                                        <p:cTn id="21" dur="1000" fill="hold"/>
                                        <p:tgtEl>
                                          <p:spTgt spid="3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1000"/>
                                        <p:tgtEl>
                                          <p:spTgt spid="34"/>
                                        </p:tgtEl>
                                      </p:cBhvr>
                                    </p:animEffect>
                                    <p:anim calcmode="lin" valueType="num">
                                      <p:cBhvr>
                                        <p:cTn id="26" dur="1000" fill="hold"/>
                                        <p:tgtEl>
                                          <p:spTgt spid="34"/>
                                        </p:tgtEl>
                                        <p:attrNameLst>
                                          <p:attrName>ppt_x</p:attrName>
                                        </p:attrNameLst>
                                      </p:cBhvr>
                                      <p:tavLst>
                                        <p:tav tm="0">
                                          <p:val>
                                            <p:strVal val="#ppt_x"/>
                                          </p:val>
                                        </p:tav>
                                        <p:tav tm="100000">
                                          <p:val>
                                            <p:strVal val="#ppt_x"/>
                                          </p:val>
                                        </p:tav>
                                      </p:tavLst>
                                    </p:anim>
                                    <p:anim calcmode="lin" valueType="num">
                                      <p:cBhvr>
                                        <p:cTn id="27" dur="1000" fill="hold"/>
                                        <p:tgtEl>
                                          <p:spTgt spid="34"/>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10" presetClass="entr" presetSubtype="0"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250"/>
                                        <p:tgtEl>
                                          <p:spTgt spid="33"/>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54695" y="0"/>
            <a:ext cx="5133522" cy="6858000"/>
            <a:chOff x="1248229" y="0"/>
            <a:chExt cx="5133522" cy="6858000"/>
          </a:xfrm>
        </p:grpSpPr>
        <p:sp>
          <p:nvSpPr>
            <p:cNvPr id="99" name="矩形 98"/>
            <p:cNvSpPr/>
            <p:nvPr/>
          </p:nvSpPr>
          <p:spPr>
            <a:xfrm>
              <a:off x="1248229" y="0"/>
              <a:ext cx="5133522" cy="6858000"/>
            </a:xfrm>
            <a:prstGeom prst="rect">
              <a:avLst/>
            </a:prstGeom>
            <a:pattFill prst="shingle">
              <a:fgClr>
                <a:srgbClr val="00BC9D"/>
              </a:fgClr>
              <a:bgClr>
                <a:srgbClr val="00AA8C"/>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1679139" y="1088573"/>
              <a:ext cx="870857" cy="870857"/>
              <a:chOff x="1248229" y="1088573"/>
              <a:chExt cx="870857" cy="870857"/>
            </a:xfrm>
          </p:grpSpPr>
          <p:sp>
            <p:nvSpPr>
              <p:cNvPr id="77" name="椭圆 76"/>
              <p:cNvSpPr/>
              <p:nvPr/>
            </p:nvSpPr>
            <p:spPr>
              <a:xfrm>
                <a:off x="1248229" y="108857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 20"/>
              <p:cNvGrpSpPr/>
              <p:nvPr/>
            </p:nvGrpSpPr>
            <p:grpSpPr>
              <a:xfrm>
                <a:off x="1375682" y="1320801"/>
                <a:ext cx="615950" cy="406400"/>
                <a:chOff x="3786188" y="1143000"/>
                <a:chExt cx="615950" cy="406400"/>
              </a:xfrm>
              <a:solidFill>
                <a:schemeClr val="bg1"/>
              </a:solidFill>
            </p:grpSpPr>
            <p:sp>
              <p:nvSpPr>
                <p:cNvPr id="79" name="Freeform 134"/>
                <p:cNvSpPr>
                  <a:spLocks noEditPoints="1"/>
                </p:cNvSpPr>
                <p:nvPr/>
              </p:nvSpPr>
              <p:spPr bwMode="auto">
                <a:xfrm>
                  <a:off x="3887788" y="1355725"/>
                  <a:ext cx="396875" cy="193675"/>
                </a:xfrm>
                <a:custGeom>
                  <a:avLst/>
                  <a:gdLst/>
                  <a:ahLst/>
                  <a:cxnLst>
                    <a:cxn ang="0">
                      <a:pos x="124" y="122"/>
                    </a:cxn>
                    <a:cxn ang="0">
                      <a:pos x="102" y="118"/>
                    </a:cxn>
                    <a:cxn ang="0">
                      <a:pos x="24" y="84"/>
                    </a:cxn>
                    <a:cxn ang="0">
                      <a:pos x="6" y="70"/>
                    </a:cxn>
                    <a:cxn ang="0">
                      <a:pos x="0" y="48"/>
                    </a:cxn>
                    <a:cxn ang="0">
                      <a:pos x="0" y="10"/>
                    </a:cxn>
                    <a:cxn ang="0">
                      <a:pos x="2" y="4"/>
                    </a:cxn>
                    <a:cxn ang="0">
                      <a:pos x="8" y="0"/>
                    </a:cxn>
                    <a:cxn ang="0">
                      <a:pos x="38" y="0"/>
                    </a:cxn>
                    <a:cxn ang="0">
                      <a:pos x="106" y="26"/>
                    </a:cxn>
                    <a:cxn ang="0">
                      <a:pos x="116" y="28"/>
                    </a:cxn>
                    <a:cxn ang="0">
                      <a:pos x="126" y="30"/>
                    </a:cxn>
                    <a:cxn ang="0">
                      <a:pos x="146" y="26"/>
                    </a:cxn>
                    <a:cxn ang="0">
                      <a:pos x="204" y="2"/>
                    </a:cxn>
                    <a:cxn ang="0">
                      <a:pos x="240" y="0"/>
                    </a:cxn>
                    <a:cxn ang="0">
                      <a:pos x="244" y="2"/>
                    </a:cxn>
                    <a:cxn ang="0">
                      <a:pos x="248" y="6"/>
                    </a:cxn>
                    <a:cxn ang="0">
                      <a:pos x="250" y="48"/>
                    </a:cxn>
                    <a:cxn ang="0">
                      <a:pos x="248" y="58"/>
                    </a:cxn>
                    <a:cxn ang="0">
                      <a:pos x="234" y="78"/>
                    </a:cxn>
                    <a:cxn ang="0">
                      <a:pos x="146" y="118"/>
                    </a:cxn>
                    <a:cxn ang="0">
                      <a:pos x="136" y="122"/>
                    </a:cxn>
                    <a:cxn ang="0">
                      <a:pos x="124" y="122"/>
                    </a:cxn>
                    <a:cxn ang="0">
                      <a:pos x="16" y="48"/>
                    </a:cxn>
                    <a:cxn ang="0">
                      <a:pos x="18" y="54"/>
                    </a:cxn>
                    <a:cxn ang="0">
                      <a:pos x="24" y="66"/>
                    </a:cxn>
                    <a:cxn ang="0">
                      <a:pos x="108" y="104"/>
                    </a:cxn>
                    <a:cxn ang="0">
                      <a:pos x="116" y="106"/>
                    </a:cxn>
                    <a:cxn ang="0">
                      <a:pos x="124" y="106"/>
                    </a:cxn>
                    <a:cxn ang="0">
                      <a:pos x="140" y="104"/>
                    </a:cxn>
                    <a:cxn ang="0">
                      <a:pos x="218" y="70"/>
                    </a:cxn>
                    <a:cxn ang="0">
                      <a:pos x="228" y="60"/>
                    </a:cxn>
                    <a:cxn ang="0">
                      <a:pos x="232" y="48"/>
                    </a:cxn>
                    <a:cxn ang="0">
                      <a:pos x="208" y="18"/>
                    </a:cxn>
                    <a:cxn ang="0">
                      <a:pos x="154" y="40"/>
                    </a:cxn>
                    <a:cxn ang="0">
                      <a:pos x="126" y="46"/>
                    </a:cxn>
                    <a:cxn ang="0">
                      <a:pos x="114" y="44"/>
                    </a:cxn>
                    <a:cxn ang="0">
                      <a:pos x="38" y="18"/>
                    </a:cxn>
                  </a:cxnLst>
                  <a:rect l="0" t="0" r="r" b="b"/>
                  <a:pathLst>
                    <a:path w="250" h="122">
                      <a:moveTo>
                        <a:pt x="124" y="122"/>
                      </a:moveTo>
                      <a:lnTo>
                        <a:pt x="124" y="122"/>
                      </a:lnTo>
                      <a:lnTo>
                        <a:pt x="112" y="122"/>
                      </a:lnTo>
                      <a:lnTo>
                        <a:pt x="102" y="118"/>
                      </a:lnTo>
                      <a:lnTo>
                        <a:pt x="24" y="84"/>
                      </a:lnTo>
                      <a:lnTo>
                        <a:pt x="24" y="84"/>
                      </a:lnTo>
                      <a:lnTo>
                        <a:pt x="14" y="78"/>
                      </a:lnTo>
                      <a:lnTo>
                        <a:pt x="6" y="70"/>
                      </a:lnTo>
                      <a:lnTo>
                        <a:pt x="2" y="58"/>
                      </a:lnTo>
                      <a:lnTo>
                        <a:pt x="0" y="48"/>
                      </a:lnTo>
                      <a:lnTo>
                        <a:pt x="0" y="10"/>
                      </a:lnTo>
                      <a:lnTo>
                        <a:pt x="0" y="10"/>
                      </a:lnTo>
                      <a:lnTo>
                        <a:pt x="0" y="6"/>
                      </a:lnTo>
                      <a:lnTo>
                        <a:pt x="2" y="4"/>
                      </a:lnTo>
                      <a:lnTo>
                        <a:pt x="4" y="2"/>
                      </a:lnTo>
                      <a:lnTo>
                        <a:pt x="8" y="0"/>
                      </a:lnTo>
                      <a:lnTo>
                        <a:pt x="38" y="0"/>
                      </a:lnTo>
                      <a:lnTo>
                        <a:pt x="38" y="0"/>
                      </a:lnTo>
                      <a:lnTo>
                        <a:pt x="42" y="2"/>
                      </a:lnTo>
                      <a:lnTo>
                        <a:pt x="106" y="26"/>
                      </a:lnTo>
                      <a:lnTo>
                        <a:pt x="106" y="26"/>
                      </a:lnTo>
                      <a:lnTo>
                        <a:pt x="116" y="28"/>
                      </a:lnTo>
                      <a:lnTo>
                        <a:pt x="126" y="30"/>
                      </a:lnTo>
                      <a:lnTo>
                        <a:pt x="126" y="30"/>
                      </a:lnTo>
                      <a:lnTo>
                        <a:pt x="136" y="28"/>
                      </a:lnTo>
                      <a:lnTo>
                        <a:pt x="146" y="26"/>
                      </a:lnTo>
                      <a:lnTo>
                        <a:pt x="204" y="2"/>
                      </a:lnTo>
                      <a:lnTo>
                        <a:pt x="204" y="2"/>
                      </a:lnTo>
                      <a:lnTo>
                        <a:pt x="206" y="0"/>
                      </a:lnTo>
                      <a:lnTo>
                        <a:pt x="240" y="0"/>
                      </a:lnTo>
                      <a:lnTo>
                        <a:pt x="240" y="0"/>
                      </a:lnTo>
                      <a:lnTo>
                        <a:pt x="244" y="2"/>
                      </a:lnTo>
                      <a:lnTo>
                        <a:pt x="246" y="4"/>
                      </a:lnTo>
                      <a:lnTo>
                        <a:pt x="248" y="6"/>
                      </a:lnTo>
                      <a:lnTo>
                        <a:pt x="250" y="10"/>
                      </a:lnTo>
                      <a:lnTo>
                        <a:pt x="250" y="48"/>
                      </a:lnTo>
                      <a:lnTo>
                        <a:pt x="250" y="48"/>
                      </a:lnTo>
                      <a:lnTo>
                        <a:pt x="248" y="58"/>
                      </a:lnTo>
                      <a:lnTo>
                        <a:pt x="242" y="70"/>
                      </a:lnTo>
                      <a:lnTo>
                        <a:pt x="234" y="78"/>
                      </a:lnTo>
                      <a:lnTo>
                        <a:pt x="224" y="84"/>
                      </a:lnTo>
                      <a:lnTo>
                        <a:pt x="146" y="118"/>
                      </a:lnTo>
                      <a:lnTo>
                        <a:pt x="146" y="118"/>
                      </a:lnTo>
                      <a:lnTo>
                        <a:pt x="136" y="122"/>
                      </a:lnTo>
                      <a:lnTo>
                        <a:pt x="124" y="122"/>
                      </a:lnTo>
                      <a:lnTo>
                        <a:pt x="124" y="122"/>
                      </a:lnTo>
                      <a:close/>
                      <a:moveTo>
                        <a:pt x="16" y="18"/>
                      </a:moveTo>
                      <a:lnTo>
                        <a:pt x="16" y="48"/>
                      </a:lnTo>
                      <a:lnTo>
                        <a:pt x="16" y="48"/>
                      </a:lnTo>
                      <a:lnTo>
                        <a:pt x="18" y="54"/>
                      </a:lnTo>
                      <a:lnTo>
                        <a:pt x="20" y="60"/>
                      </a:lnTo>
                      <a:lnTo>
                        <a:pt x="24" y="66"/>
                      </a:lnTo>
                      <a:lnTo>
                        <a:pt x="30" y="70"/>
                      </a:lnTo>
                      <a:lnTo>
                        <a:pt x="108" y="104"/>
                      </a:lnTo>
                      <a:lnTo>
                        <a:pt x="108" y="104"/>
                      </a:lnTo>
                      <a:lnTo>
                        <a:pt x="116" y="106"/>
                      </a:lnTo>
                      <a:lnTo>
                        <a:pt x="124" y="106"/>
                      </a:lnTo>
                      <a:lnTo>
                        <a:pt x="124" y="106"/>
                      </a:lnTo>
                      <a:lnTo>
                        <a:pt x="132" y="106"/>
                      </a:lnTo>
                      <a:lnTo>
                        <a:pt x="140" y="104"/>
                      </a:lnTo>
                      <a:lnTo>
                        <a:pt x="218" y="70"/>
                      </a:lnTo>
                      <a:lnTo>
                        <a:pt x="218" y="70"/>
                      </a:lnTo>
                      <a:lnTo>
                        <a:pt x="224" y="66"/>
                      </a:lnTo>
                      <a:lnTo>
                        <a:pt x="228" y="60"/>
                      </a:lnTo>
                      <a:lnTo>
                        <a:pt x="232" y="54"/>
                      </a:lnTo>
                      <a:lnTo>
                        <a:pt x="232" y="48"/>
                      </a:lnTo>
                      <a:lnTo>
                        <a:pt x="232" y="18"/>
                      </a:lnTo>
                      <a:lnTo>
                        <a:pt x="208" y="18"/>
                      </a:lnTo>
                      <a:lnTo>
                        <a:pt x="154" y="40"/>
                      </a:lnTo>
                      <a:lnTo>
                        <a:pt x="154" y="40"/>
                      </a:lnTo>
                      <a:lnTo>
                        <a:pt x="140" y="44"/>
                      </a:lnTo>
                      <a:lnTo>
                        <a:pt x="126" y="46"/>
                      </a:lnTo>
                      <a:lnTo>
                        <a:pt x="126" y="46"/>
                      </a:lnTo>
                      <a:lnTo>
                        <a:pt x="114" y="44"/>
                      </a:lnTo>
                      <a:lnTo>
                        <a:pt x="100" y="42"/>
                      </a:lnTo>
                      <a:lnTo>
                        <a:pt x="38" y="18"/>
                      </a:lnTo>
                      <a:lnTo>
                        <a:pt x="16" y="18"/>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80" name="Freeform 135"/>
                <p:cNvSpPr>
                  <a:spLocks noEditPoints="1"/>
                </p:cNvSpPr>
                <p:nvPr/>
              </p:nvSpPr>
              <p:spPr bwMode="auto">
                <a:xfrm>
                  <a:off x="3786188" y="1143000"/>
                  <a:ext cx="615950" cy="333375"/>
                </a:xfrm>
                <a:custGeom>
                  <a:avLst/>
                  <a:gdLst/>
                  <a:ahLst/>
                  <a:cxnLst>
                    <a:cxn ang="0">
                      <a:pos x="380" y="210"/>
                    </a:cxn>
                    <a:cxn ang="0">
                      <a:pos x="348" y="210"/>
                    </a:cxn>
                    <a:cxn ang="0">
                      <a:pos x="344" y="210"/>
                    </a:cxn>
                    <a:cxn ang="0">
                      <a:pos x="340" y="206"/>
                    </a:cxn>
                    <a:cxn ang="0">
                      <a:pos x="340" y="198"/>
                    </a:cxn>
                    <a:cxn ang="0">
                      <a:pos x="356" y="90"/>
                    </a:cxn>
                    <a:cxn ang="0">
                      <a:pos x="214" y="150"/>
                    </a:cxn>
                    <a:cxn ang="0">
                      <a:pos x="190" y="154"/>
                    </a:cxn>
                    <a:cxn ang="0">
                      <a:pos x="178" y="154"/>
                    </a:cxn>
                    <a:cxn ang="0">
                      <a:pos x="14" y="92"/>
                    </a:cxn>
                    <a:cxn ang="0">
                      <a:pos x="6" y="88"/>
                    </a:cxn>
                    <a:cxn ang="0">
                      <a:pos x="0" y="80"/>
                    </a:cxn>
                    <a:cxn ang="0">
                      <a:pos x="0" y="76"/>
                    </a:cxn>
                    <a:cxn ang="0">
                      <a:pos x="2" y="70"/>
                    </a:cxn>
                    <a:cxn ang="0">
                      <a:pos x="14" y="62"/>
                    </a:cxn>
                    <a:cxn ang="0">
                      <a:pos x="168" y="4"/>
                    </a:cxn>
                    <a:cxn ang="0">
                      <a:pos x="192" y="0"/>
                    </a:cxn>
                    <a:cxn ang="0">
                      <a:pos x="202" y="2"/>
                    </a:cxn>
                    <a:cxn ang="0">
                      <a:pos x="362" y="56"/>
                    </a:cxn>
                    <a:cxn ang="0">
                      <a:pos x="368" y="60"/>
                    </a:cxn>
                    <a:cxn ang="0">
                      <a:pos x="376" y="66"/>
                    </a:cxn>
                    <a:cxn ang="0">
                      <a:pos x="376" y="70"/>
                    </a:cxn>
                    <a:cxn ang="0">
                      <a:pos x="372" y="80"/>
                    </a:cxn>
                    <a:cxn ang="0">
                      <a:pos x="386" y="198"/>
                    </a:cxn>
                    <a:cxn ang="0">
                      <a:pos x="388" y="202"/>
                    </a:cxn>
                    <a:cxn ang="0">
                      <a:pos x="388" y="206"/>
                    </a:cxn>
                    <a:cxn ang="0">
                      <a:pos x="382" y="210"/>
                    </a:cxn>
                    <a:cxn ang="0">
                      <a:pos x="380" y="210"/>
                    </a:cxn>
                    <a:cxn ang="0">
                      <a:pos x="366" y="194"/>
                    </a:cxn>
                    <a:cxn ang="0">
                      <a:pos x="362" y="194"/>
                    </a:cxn>
                    <a:cxn ang="0">
                      <a:pos x="174" y="136"/>
                    </a:cxn>
                    <a:cxn ang="0">
                      <a:pos x="180" y="138"/>
                    </a:cxn>
                    <a:cxn ang="0">
                      <a:pos x="190" y="138"/>
                    </a:cxn>
                    <a:cxn ang="0">
                      <a:pos x="206" y="136"/>
                    </a:cxn>
                    <a:cxn ang="0">
                      <a:pos x="208" y="18"/>
                    </a:cxn>
                    <a:cxn ang="0">
                      <a:pos x="200" y="18"/>
                    </a:cxn>
                    <a:cxn ang="0">
                      <a:pos x="192" y="16"/>
                    </a:cxn>
                    <a:cxn ang="0">
                      <a:pos x="174" y="20"/>
                    </a:cxn>
                  </a:cxnLst>
                  <a:rect l="0" t="0" r="r" b="b"/>
                  <a:pathLst>
                    <a:path w="388" h="210">
                      <a:moveTo>
                        <a:pt x="380" y="210"/>
                      </a:moveTo>
                      <a:lnTo>
                        <a:pt x="380" y="210"/>
                      </a:lnTo>
                      <a:lnTo>
                        <a:pt x="380" y="210"/>
                      </a:lnTo>
                      <a:lnTo>
                        <a:pt x="348" y="210"/>
                      </a:lnTo>
                      <a:lnTo>
                        <a:pt x="348" y="210"/>
                      </a:lnTo>
                      <a:lnTo>
                        <a:pt x="344" y="210"/>
                      </a:lnTo>
                      <a:lnTo>
                        <a:pt x="340" y="206"/>
                      </a:lnTo>
                      <a:lnTo>
                        <a:pt x="340" y="206"/>
                      </a:lnTo>
                      <a:lnTo>
                        <a:pt x="340" y="202"/>
                      </a:lnTo>
                      <a:lnTo>
                        <a:pt x="340" y="198"/>
                      </a:lnTo>
                      <a:lnTo>
                        <a:pt x="356" y="170"/>
                      </a:lnTo>
                      <a:lnTo>
                        <a:pt x="356" y="90"/>
                      </a:lnTo>
                      <a:lnTo>
                        <a:pt x="214" y="150"/>
                      </a:lnTo>
                      <a:lnTo>
                        <a:pt x="214" y="150"/>
                      </a:lnTo>
                      <a:lnTo>
                        <a:pt x="202" y="154"/>
                      </a:lnTo>
                      <a:lnTo>
                        <a:pt x="190" y="154"/>
                      </a:lnTo>
                      <a:lnTo>
                        <a:pt x="190" y="154"/>
                      </a:lnTo>
                      <a:lnTo>
                        <a:pt x="178" y="154"/>
                      </a:lnTo>
                      <a:lnTo>
                        <a:pt x="168" y="152"/>
                      </a:lnTo>
                      <a:lnTo>
                        <a:pt x="14" y="92"/>
                      </a:lnTo>
                      <a:lnTo>
                        <a:pt x="14" y="92"/>
                      </a:lnTo>
                      <a:lnTo>
                        <a:pt x="6" y="88"/>
                      </a:lnTo>
                      <a:lnTo>
                        <a:pt x="2" y="84"/>
                      </a:lnTo>
                      <a:lnTo>
                        <a:pt x="0" y="80"/>
                      </a:lnTo>
                      <a:lnTo>
                        <a:pt x="0" y="76"/>
                      </a:lnTo>
                      <a:lnTo>
                        <a:pt x="0" y="76"/>
                      </a:lnTo>
                      <a:lnTo>
                        <a:pt x="0" y="74"/>
                      </a:lnTo>
                      <a:lnTo>
                        <a:pt x="2" y="70"/>
                      </a:lnTo>
                      <a:lnTo>
                        <a:pt x="6" y="66"/>
                      </a:lnTo>
                      <a:lnTo>
                        <a:pt x="14" y="62"/>
                      </a:lnTo>
                      <a:lnTo>
                        <a:pt x="168" y="4"/>
                      </a:lnTo>
                      <a:lnTo>
                        <a:pt x="168" y="4"/>
                      </a:lnTo>
                      <a:lnTo>
                        <a:pt x="178" y="2"/>
                      </a:lnTo>
                      <a:lnTo>
                        <a:pt x="192" y="0"/>
                      </a:lnTo>
                      <a:lnTo>
                        <a:pt x="192" y="0"/>
                      </a:lnTo>
                      <a:lnTo>
                        <a:pt x="202" y="2"/>
                      </a:lnTo>
                      <a:lnTo>
                        <a:pt x="214" y="4"/>
                      </a:lnTo>
                      <a:lnTo>
                        <a:pt x="362" y="56"/>
                      </a:lnTo>
                      <a:lnTo>
                        <a:pt x="362" y="56"/>
                      </a:lnTo>
                      <a:lnTo>
                        <a:pt x="368" y="60"/>
                      </a:lnTo>
                      <a:lnTo>
                        <a:pt x="372" y="64"/>
                      </a:lnTo>
                      <a:lnTo>
                        <a:pt x="376" y="66"/>
                      </a:lnTo>
                      <a:lnTo>
                        <a:pt x="376" y="70"/>
                      </a:lnTo>
                      <a:lnTo>
                        <a:pt x="376" y="70"/>
                      </a:lnTo>
                      <a:lnTo>
                        <a:pt x="376" y="74"/>
                      </a:lnTo>
                      <a:lnTo>
                        <a:pt x="372" y="80"/>
                      </a:lnTo>
                      <a:lnTo>
                        <a:pt x="372" y="170"/>
                      </a:lnTo>
                      <a:lnTo>
                        <a:pt x="386" y="198"/>
                      </a:lnTo>
                      <a:lnTo>
                        <a:pt x="386" y="198"/>
                      </a:lnTo>
                      <a:lnTo>
                        <a:pt x="388" y="202"/>
                      </a:lnTo>
                      <a:lnTo>
                        <a:pt x="388" y="202"/>
                      </a:lnTo>
                      <a:lnTo>
                        <a:pt x="388" y="206"/>
                      </a:lnTo>
                      <a:lnTo>
                        <a:pt x="386" y="208"/>
                      </a:lnTo>
                      <a:lnTo>
                        <a:pt x="382" y="210"/>
                      </a:lnTo>
                      <a:lnTo>
                        <a:pt x="380" y="210"/>
                      </a:lnTo>
                      <a:lnTo>
                        <a:pt x="380" y="210"/>
                      </a:lnTo>
                      <a:close/>
                      <a:moveTo>
                        <a:pt x="362" y="194"/>
                      </a:moveTo>
                      <a:lnTo>
                        <a:pt x="366" y="194"/>
                      </a:lnTo>
                      <a:lnTo>
                        <a:pt x="364" y="190"/>
                      </a:lnTo>
                      <a:lnTo>
                        <a:pt x="362" y="194"/>
                      </a:lnTo>
                      <a:close/>
                      <a:moveTo>
                        <a:pt x="20" y="76"/>
                      </a:moveTo>
                      <a:lnTo>
                        <a:pt x="174" y="136"/>
                      </a:lnTo>
                      <a:lnTo>
                        <a:pt x="174" y="136"/>
                      </a:lnTo>
                      <a:lnTo>
                        <a:pt x="180" y="138"/>
                      </a:lnTo>
                      <a:lnTo>
                        <a:pt x="190" y="138"/>
                      </a:lnTo>
                      <a:lnTo>
                        <a:pt x="190" y="138"/>
                      </a:lnTo>
                      <a:lnTo>
                        <a:pt x="198" y="138"/>
                      </a:lnTo>
                      <a:lnTo>
                        <a:pt x="206" y="136"/>
                      </a:lnTo>
                      <a:lnTo>
                        <a:pt x="356" y="72"/>
                      </a:lnTo>
                      <a:lnTo>
                        <a:pt x="208" y="18"/>
                      </a:lnTo>
                      <a:lnTo>
                        <a:pt x="208" y="18"/>
                      </a:lnTo>
                      <a:lnTo>
                        <a:pt x="200" y="18"/>
                      </a:lnTo>
                      <a:lnTo>
                        <a:pt x="192" y="16"/>
                      </a:lnTo>
                      <a:lnTo>
                        <a:pt x="192" y="16"/>
                      </a:lnTo>
                      <a:lnTo>
                        <a:pt x="182" y="18"/>
                      </a:lnTo>
                      <a:lnTo>
                        <a:pt x="174" y="20"/>
                      </a:lnTo>
                      <a:lnTo>
                        <a:pt x="20" y="76"/>
                      </a:lnTo>
                      <a:close/>
                    </a:path>
                  </a:pathLst>
                </a:custGeom>
                <a:grpFill/>
                <a:ln w="9525">
                  <a:noFill/>
                  <a:round/>
                </a:ln>
              </p:spPr>
              <p:txBody>
                <a:bodyPr vert="horz" wrap="square" lIns="91440" tIns="45720" rIns="91440" bIns="45720" numCol="1" anchor="t" anchorCtr="0" compatLnSpc="1"/>
                <a:lstStyle/>
                <a:p>
                  <a:endParaRPr lang="zh-CN" altLang="en-US"/>
                </a:p>
              </p:txBody>
            </p:sp>
          </p:grpSp>
        </p:grpSp>
        <p:grpSp>
          <p:nvGrpSpPr>
            <p:cNvPr id="81" name="组合 80"/>
            <p:cNvGrpSpPr/>
            <p:nvPr/>
          </p:nvGrpSpPr>
          <p:grpSpPr>
            <a:xfrm>
              <a:off x="1679139" y="2423888"/>
              <a:ext cx="870857" cy="870857"/>
              <a:chOff x="1248229" y="2423888"/>
              <a:chExt cx="870857" cy="870857"/>
            </a:xfrm>
          </p:grpSpPr>
          <p:sp>
            <p:nvSpPr>
              <p:cNvPr id="82" name="椭圆 81"/>
              <p:cNvSpPr/>
              <p:nvPr/>
            </p:nvSpPr>
            <p:spPr>
              <a:xfrm>
                <a:off x="1248229" y="242388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 19"/>
              <p:cNvGrpSpPr/>
              <p:nvPr/>
            </p:nvGrpSpPr>
            <p:grpSpPr>
              <a:xfrm>
                <a:off x="1462767" y="2611439"/>
                <a:ext cx="424089" cy="566737"/>
                <a:chOff x="3910013" y="1676400"/>
                <a:chExt cx="349250" cy="466725"/>
              </a:xfrm>
              <a:solidFill>
                <a:schemeClr val="bg1"/>
              </a:solidFill>
            </p:grpSpPr>
            <p:sp>
              <p:nvSpPr>
                <p:cNvPr id="84" name="Freeform 139"/>
                <p:cNvSpPr>
                  <a:spLocks noEditPoints="1"/>
                </p:cNvSpPr>
                <p:nvPr/>
              </p:nvSpPr>
              <p:spPr bwMode="auto">
                <a:xfrm>
                  <a:off x="3910013" y="1676400"/>
                  <a:ext cx="349250" cy="466725"/>
                </a:xfrm>
                <a:custGeom>
                  <a:avLst/>
                  <a:gdLst/>
                  <a:ahLst/>
                  <a:cxnLst>
                    <a:cxn ang="0">
                      <a:pos x="110" y="294"/>
                    </a:cxn>
                    <a:cxn ang="0">
                      <a:pos x="96" y="288"/>
                    </a:cxn>
                    <a:cxn ang="0">
                      <a:pos x="76" y="266"/>
                    </a:cxn>
                    <a:cxn ang="0">
                      <a:pos x="44" y="226"/>
                    </a:cxn>
                    <a:cxn ang="0">
                      <a:pos x="14" y="172"/>
                    </a:cxn>
                    <a:cxn ang="0">
                      <a:pos x="4" y="142"/>
                    </a:cxn>
                    <a:cxn ang="0">
                      <a:pos x="0" y="114"/>
                    </a:cxn>
                    <a:cxn ang="0">
                      <a:pos x="0" y="100"/>
                    </a:cxn>
                    <a:cxn ang="0">
                      <a:pos x="6" y="74"/>
                    </a:cxn>
                    <a:cxn ang="0">
                      <a:pos x="14" y="52"/>
                    </a:cxn>
                    <a:cxn ang="0">
                      <a:pos x="28" y="32"/>
                    </a:cxn>
                    <a:cxn ang="0">
                      <a:pos x="36" y="24"/>
                    </a:cxn>
                    <a:cxn ang="0">
                      <a:pos x="70" y="6"/>
                    </a:cxn>
                    <a:cxn ang="0">
                      <a:pos x="110" y="0"/>
                    </a:cxn>
                    <a:cxn ang="0">
                      <a:pos x="132" y="0"/>
                    </a:cxn>
                    <a:cxn ang="0">
                      <a:pos x="168" y="14"/>
                    </a:cxn>
                    <a:cxn ang="0">
                      <a:pos x="184" y="24"/>
                    </a:cxn>
                    <a:cxn ang="0">
                      <a:pos x="200" y="42"/>
                    </a:cxn>
                    <a:cxn ang="0">
                      <a:pos x="212" y="62"/>
                    </a:cxn>
                    <a:cxn ang="0">
                      <a:pos x="218" y="86"/>
                    </a:cxn>
                    <a:cxn ang="0">
                      <a:pos x="220" y="114"/>
                    </a:cxn>
                    <a:cxn ang="0">
                      <a:pos x="220" y="128"/>
                    </a:cxn>
                    <a:cxn ang="0">
                      <a:pos x="212" y="158"/>
                    </a:cxn>
                    <a:cxn ang="0">
                      <a:pos x="192" y="200"/>
                    </a:cxn>
                    <a:cxn ang="0">
                      <a:pos x="160" y="248"/>
                    </a:cxn>
                    <a:cxn ang="0">
                      <a:pos x="126" y="288"/>
                    </a:cxn>
                    <a:cxn ang="0">
                      <a:pos x="118" y="292"/>
                    </a:cxn>
                    <a:cxn ang="0">
                      <a:pos x="110" y="294"/>
                    </a:cxn>
                    <a:cxn ang="0">
                      <a:pos x="110" y="16"/>
                    </a:cxn>
                    <a:cxn ang="0">
                      <a:pos x="86" y="18"/>
                    </a:cxn>
                    <a:cxn ang="0">
                      <a:pos x="66" y="24"/>
                    </a:cxn>
                    <a:cxn ang="0">
                      <a:pos x="38" y="48"/>
                    </a:cxn>
                    <a:cxn ang="0">
                      <a:pos x="22" y="80"/>
                    </a:cxn>
                    <a:cxn ang="0">
                      <a:pos x="16" y="114"/>
                    </a:cxn>
                    <a:cxn ang="0">
                      <a:pos x="18" y="126"/>
                    </a:cxn>
                    <a:cxn ang="0">
                      <a:pos x="24" y="154"/>
                    </a:cxn>
                    <a:cxn ang="0">
                      <a:pos x="42" y="194"/>
                    </a:cxn>
                    <a:cxn ang="0">
                      <a:pos x="74" y="238"/>
                    </a:cxn>
                    <a:cxn ang="0">
                      <a:pos x="106" y="276"/>
                    </a:cxn>
                    <a:cxn ang="0">
                      <a:pos x="110" y="278"/>
                    </a:cxn>
                    <a:cxn ang="0">
                      <a:pos x="114" y="276"/>
                    </a:cxn>
                    <a:cxn ang="0">
                      <a:pos x="146" y="238"/>
                    </a:cxn>
                    <a:cxn ang="0">
                      <a:pos x="178" y="194"/>
                    </a:cxn>
                    <a:cxn ang="0">
                      <a:pos x="196" y="154"/>
                    </a:cxn>
                    <a:cxn ang="0">
                      <a:pos x="204" y="126"/>
                    </a:cxn>
                    <a:cxn ang="0">
                      <a:pos x="204" y="114"/>
                    </a:cxn>
                    <a:cxn ang="0">
                      <a:pos x="200" y="80"/>
                    </a:cxn>
                    <a:cxn ang="0">
                      <a:pos x="184" y="48"/>
                    </a:cxn>
                    <a:cxn ang="0">
                      <a:pos x="154" y="24"/>
                    </a:cxn>
                    <a:cxn ang="0">
                      <a:pos x="134" y="18"/>
                    </a:cxn>
                    <a:cxn ang="0">
                      <a:pos x="110" y="16"/>
                    </a:cxn>
                  </a:cxnLst>
                  <a:rect l="0" t="0" r="r" b="b"/>
                  <a:pathLst>
                    <a:path w="220" h="294">
                      <a:moveTo>
                        <a:pt x="110" y="294"/>
                      </a:moveTo>
                      <a:lnTo>
                        <a:pt x="110" y="294"/>
                      </a:lnTo>
                      <a:lnTo>
                        <a:pt x="102" y="292"/>
                      </a:lnTo>
                      <a:lnTo>
                        <a:pt x="96" y="288"/>
                      </a:lnTo>
                      <a:lnTo>
                        <a:pt x="96" y="288"/>
                      </a:lnTo>
                      <a:lnTo>
                        <a:pt x="76" y="266"/>
                      </a:lnTo>
                      <a:lnTo>
                        <a:pt x="60" y="248"/>
                      </a:lnTo>
                      <a:lnTo>
                        <a:pt x="44" y="226"/>
                      </a:lnTo>
                      <a:lnTo>
                        <a:pt x="28" y="200"/>
                      </a:lnTo>
                      <a:lnTo>
                        <a:pt x="14" y="172"/>
                      </a:lnTo>
                      <a:lnTo>
                        <a:pt x="8" y="158"/>
                      </a:lnTo>
                      <a:lnTo>
                        <a:pt x="4" y="142"/>
                      </a:lnTo>
                      <a:lnTo>
                        <a:pt x="2" y="128"/>
                      </a:lnTo>
                      <a:lnTo>
                        <a:pt x="0" y="114"/>
                      </a:lnTo>
                      <a:lnTo>
                        <a:pt x="0" y="114"/>
                      </a:lnTo>
                      <a:lnTo>
                        <a:pt x="0" y="100"/>
                      </a:lnTo>
                      <a:lnTo>
                        <a:pt x="2" y="86"/>
                      </a:lnTo>
                      <a:lnTo>
                        <a:pt x="6" y="74"/>
                      </a:lnTo>
                      <a:lnTo>
                        <a:pt x="10" y="62"/>
                      </a:lnTo>
                      <a:lnTo>
                        <a:pt x="14" y="52"/>
                      </a:lnTo>
                      <a:lnTo>
                        <a:pt x="20" y="42"/>
                      </a:lnTo>
                      <a:lnTo>
                        <a:pt x="28" y="32"/>
                      </a:lnTo>
                      <a:lnTo>
                        <a:pt x="36" y="24"/>
                      </a:lnTo>
                      <a:lnTo>
                        <a:pt x="36" y="24"/>
                      </a:lnTo>
                      <a:lnTo>
                        <a:pt x="52" y="14"/>
                      </a:lnTo>
                      <a:lnTo>
                        <a:pt x="70" y="6"/>
                      </a:lnTo>
                      <a:lnTo>
                        <a:pt x="90" y="0"/>
                      </a:lnTo>
                      <a:lnTo>
                        <a:pt x="110" y="0"/>
                      </a:lnTo>
                      <a:lnTo>
                        <a:pt x="110" y="0"/>
                      </a:lnTo>
                      <a:lnTo>
                        <a:pt x="132" y="0"/>
                      </a:lnTo>
                      <a:lnTo>
                        <a:pt x="150" y="6"/>
                      </a:lnTo>
                      <a:lnTo>
                        <a:pt x="168" y="14"/>
                      </a:lnTo>
                      <a:lnTo>
                        <a:pt x="184" y="24"/>
                      </a:lnTo>
                      <a:lnTo>
                        <a:pt x="184" y="24"/>
                      </a:lnTo>
                      <a:lnTo>
                        <a:pt x="192" y="32"/>
                      </a:lnTo>
                      <a:lnTo>
                        <a:pt x="200" y="42"/>
                      </a:lnTo>
                      <a:lnTo>
                        <a:pt x="206" y="52"/>
                      </a:lnTo>
                      <a:lnTo>
                        <a:pt x="212" y="62"/>
                      </a:lnTo>
                      <a:lnTo>
                        <a:pt x="216" y="74"/>
                      </a:lnTo>
                      <a:lnTo>
                        <a:pt x="218" y="86"/>
                      </a:lnTo>
                      <a:lnTo>
                        <a:pt x="220" y="100"/>
                      </a:lnTo>
                      <a:lnTo>
                        <a:pt x="220" y="114"/>
                      </a:lnTo>
                      <a:lnTo>
                        <a:pt x="220" y="114"/>
                      </a:lnTo>
                      <a:lnTo>
                        <a:pt x="220" y="128"/>
                      </a:lnTo>
                      <a:lnTo>
                        <a:pt x="216" y="142"/>
                      </a:lnTo>
                      <a:lnTo>
                        <a:pt x="212" y="158"/>
                      </a:lnTo>
                      <a:lnTo>
                        <a:pt x="206" y="172"/>
                      </a:lnTo>
                      <a:lnTo>
                        <a:pt x="192" y="200"/>
                      </a:lnTo>
                      <a:lnTo>
                        <a:pt x="176" y="226"/>
                      </a:lnTo>
                      <a:lnTo>
                        <a:pt x="160" y="248"/>
                      </a:lnTo>
                      <a:lnTo>
                        <a:pt x="144" y="266"/>
                      </a:lnTo>
                      <a:lnTo>
                        <a:pt x="126" y="288"/>
                      </a:lnTo>
                      <a:lnTo>
                        <a:pt x="126" y="288"/>
                      </a:lnTo>
                      <a:lnTo>
                        <a:pt x="118" y="292"/>
                      </a:lnTo>
                      <a:lnTo>
                        <a:pt x="110" y="294"/>
                      </a:lnTo>
                      <a:lnTo>
                        <a:pt x="110" y="294"/>
                      </a:lnTo>
                      <a:close/>
                      <a:moveTo>
                        <a:pt x="110" y="16"/>
                      </a:moveTo>
                      <a:lnTo>
                        <a:pt x="110" y="16"/>
                      </a:lnTo>
                      <a:lnTo>
                        <a:pt x="98" y="16"/>
                      </a:lnTo>
                      <a:lnTo>
                        <a:pt x="86" y="18"/>
                      </a:lnTo>
                      <a:lnTo>
                        <a:pt x="76" y="20"/>
                      </a:lnTo>
                      <a:lnTo>
                        <a:pt x="66" y="24"/>
                      </a:lnTo>
                      <a:lnTo>
                        <a:pt x="50" y="34"/>
                      </a:lnTo>
                      <a:lnTo>
                        <a:pt x="38" y="48"/>
                      </a:lnTo>
                      <a:lnTo>
                        <a:pt x="28" y="62"/>
                      </a:lnTo>
                      <a:lnTo>
                        <a:pt x="22" y="80"/>
                      </a:lnTo>
                      <a:lnTo>
                        <a:pt x="18" y="96"/>
                      </a:lnTo>
                      <a:lnTo>
                        <a:pt x="16" y="114"/>
                      </a:lnTo>
                      <a:lnTo>
                        <a:pt x="16" y="114"/>
                      </a:lnTo>
                      <a:lnTo>
                        <a:pt x="18" y="126"/>
                      </a:lnTo>
                      <a:lnTo>
                        <a:pt x="20" y="140"/>
                      </a:lnTo>
                      <a:lnTo>
                        <a:pt x="24" y="154"/>
                      </a:lnTo>
                      <a:lnTo>
                        <a:pt x="30" y="168"/>
                      </a:lnTo>
                      <a:lnTo>
                        <a:pt x="42" y="194"/>
                      </a:lnTo>
                      <a:lnTo>
                        <a:pt x="58" y="218"/>
                      </a:lnTo>
                      <a:lnTo>
                        <a:pt x="74" y="238"/>
                      </a:lnTo>
                      <a:lnTo>
                        <a:pt x="88" y="256"/>
                      </a:lnTo>
                      <a:lnTo>
                        <a:pt x="106" y="276"/>
                      </a:lnTo>
                      <a:lnTo>
                        <a:pt x="106" y="276"/>
                      </a:lnTo>
                      <a:lnTo>
                        <a:pt x="110" y="278"/>
                      </a:lnTo>
                      <a:lnTo>
                        <a:pt x="114" y="276"/>
                      </a:lnTo>
                      <a:lnTo>
                        <a:pt x="114" y="276"/>
                      </a:lnTo>
                      <a:lnTo>
                        <a:pt x="132" y="256"/>
                      </a:lnTo>
                      <a:lnTo>
                        <a:pt x="146" y="238"/>
                      </a:lnTo>
                      <a:lnTo>
                        <a:pt x="162" y="218"/>
                      </a:lnTo>
                      <a:lnTo>
                        <a:pt x="178" y="194"/>
                      </a:lnTo>
                      <a:lnTo>
                        <a:pt x="192" y="168"/>
                      </a:lnTo>
                      <a:lnTo>
                        <a:pt x="196" y="154"/>
                      </a:lnTo>
                      <a:lnTo>
                        <a:pt x="200" y="140"/>
                      </a:lnTo>
                      <a:lnTo>
                        <a:pt x="204" y="126"/>
                      </a:lnTo>
                      <a:lnTo>
                        <a:pt x="204" y="114"/>
                      </a:lnTo>
                      <a:lnTo>
                        <a:pt x="204" y="114"/>
                      </a:lnTo>
                      <a:lnTo>
                        <a:pt x="204" y="96"/>
                      </a:lnTo>
                      <a:lnTo>
                        <a:pt x="200" y="80"/>
                      </a:lnTo>
                      <a:lnTo>
                        <a:pt x="192" y="62"/>
                      </a:lnTo>
                      <a:lnTo>
                        <a:pt x="184" y="48"/>
                      </a:lnTo>
                      <a:lnTo>
                        <a:pt x="170" y="34"/>
                      </a:lnTo>
                      <a:lnTo>
                        <a:pt x="154" y="24"/>
                      </a:lnTo>
                      <a:lnTo>
                        <a:pt x="144" y="20"/>
                      </a:lnTo>
                      <a:lnTo>
                        <a:pt x="134" y="18"/>
                      </a:lnTo>
                      <a:lnTo>
                        <a:pt x="122" y="16"/>
                      </a:lnTo>
                      <a:lnTo>
                        <a:pt x="110" y="16"/>
                      </a:lnTo>
                      <a:lnTo>
                        <a:pt x="110" y="16"/>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85" name="Freeform 140"/>
                <p:cNvSpPr>
                  <a:spLocks noEditPoints="1"/>
                </p:cNvSpPr>
                <p:nvPr/>
              </p:nvSpPr>
              <p:spPr bwMode="auto">
                <a:xfrm>
                  <a:off x="3992563" y="1739900"/>
                  <a:ext cx="184150" cy="180975"/>
                </a:xfrm>
                <a:custGeom>
                  <a:avLst/>
                  <a:gdLst/>
                  <a:ahLst/>
                  <a:cxnLst>
                    <a:cxn ang="0">
                      <a:pos x="58" y="114"/>
                    </a:cxn>
                    <a:cxn ang="0">
                      <a:pos x="36" y="110"/>
                    </a:cxn>
                    <a:cxn ang="0">
                      <a:pos x="18" y="98"/>
                    </a:cxn>
                    <a:cxn ang="0">
                      <a:pos x="6" y="80"/>
                    </a:cxn>
                    <a:cxn ang="0">
                      <a:pos x="0" y="58"/>
                    </a:cxn>
                    <a:cxn ang="0">
                      <a:pos x="2" y="46"/>
                    </a:cxn>
                    <a:cxn ang="0">
                      <a:pos x="10" y="24"/>
                    </a:cxn>
                    <a:cxn ang="0">
                      <a:pos x="26" y="10"/>
                    </a:cxn>
                    <a:cxn ang="0">
                      <a:pos x="46" y="0"/>
                    </a:cxn>
                    <a:cxn ang="0">
                      <a:pos x="58" y="0"/>
                    </a:cxn>
                    <a:cxn ang="0">
                      <a:pos x="80" y="4"/>
                    </a:cxn>
                    <a:cxn ang="0">
                      <a:pos x="100" y="16"/>
                    </a:cxn>
                    <a:cxn ang="0">
                      <a:pos x="112" y="34"/>
                    </a:cxn>
                    <a:cxn ang="0">
                      <a:pos x="116" y="58"/>
                    </a:cxn>
                    <a:cxn ang="0">
                      <a:pos x="114" y="68"/>
                    </a:cxn>
                    <a:cxn ang="0">
                      <a:pos x="106" y="90"/>
                    </a:cxn>
                    <a:cxn ang="0">
                      <a:pos x="90" y="104"/>
                    </a:cxn>
                    <a:cxn ang="0">
                      <a:pos x="70" y="114"/>
                    </a:cxn>
                    <a:cxn ang="0">
                      <a:pos x="58" y="114"/>
                    </a:cxn>
                    <a:cxn ang="0">
                      <a:pos x="58" y="16"/>
                    </a:cxn>
                    <a:cxn ang="0">
                      <a:pos x="42" y="18"/>
                    </a:cxn>
                    <a:cxn ang="0">
                      <a:pos x="30" y="28"/>
                    </a:cxn>
                    <a:cxn ang="0">
                      <a:pos x="20" y="42"/>
                    </a:cxn>
                    <a:cxn ang="0">
                      <a:pos x="16" y="58"/>
                    </a:cxn>
                    <a:cxn ang="0">
                      <a:pos x="18" y="66"/>
                    </a:cxn>
                    <a:cxn ang="0">
                      <a:pos x="24" y="80"/>
                    </a:cxn>
                    <a:cxn ang="0">
                      <a:pos x="36" y="92"/>
                    </a:cxn>
                    <a:cxn ang="0">
                      <a:pos x="50" y="98"/>
                    </a:cxn>
                    <a:cxn ang="0">
                      <a:pos x="58" y="98"/>
                    </a:cxn>
                    <a:cxn ang="0">
                      <a:pos x="74" y="96"/>
                    </a:cxn>
                    <a:cxn ang="0">
                      <a:pos x="88" y="86"/>
                    </a:cxn>
                    <a:cxn ang="0">
                      <a:pos x="96" y="74"/>
                    </a:cxn>
                    <a:cxn ang="0">
                      <a:pos x="100" y="58"/>
                    </a:cxn>
                    <a:cxn ang="0">
                      <a:pos x="98" y="48"/>
                    </a:cxn>
                    <a:cxn ang="0">
                      <a:pos x="92" y="34"/>
                    </a:cxn>
                    <a:cxn ang="0">
                      <a:pos x="82" y="22"/>
                    </a:cxn>
                    <a:cxn ang="0">
                      <a:pos x="66" y="16"/>
                    </a:cxn>
                    <a:cxn ang="0">
                      <a:pos x="58" y="16"/>
                    </a:cxn>
                  </a:cxnLst>
                  <a:rect l="0" t="0" r="r" b="b"/>
                  <a:pathLst>
                    <a:path w="116" h="114">
                      <a:moveTo>
                        <a:pt x="58" y="114"/>
                      </a:moveTo>
                      <a:lnTo>
                        <a:pt x="58" y="114"/>
                      </a:lnTo>
                      <a:lnTo>
                        <a:pt x="46" y="114"/>
                      </a:lnTo>
                      <a:lnTo>
                        <a:pt x="36" y="110"/>
                      </a:lnTo>
                      <a:lnTo>
                        <a:pt x="26" y="104"/>
                      </a:lnTo>
                      <a:lnTo>
                        <a:pt x="18" y="98"/>
                      </a:lnTo>
                      <a:lnTo>
                        <a:pt x="10" y="90"/>
                      </a:lnTo>
                      <a:lnTo>
                        <a:pt x="6" y="80"/>
                      </a:lnTo>
                      <a:lnTo>
                        <a:pt x="2" y="68"/>
                      </a:lnTo>
                      <a:lnTo>
                        <a:pt x="0" y="58"/>
                      </a:lnTo>
                      <a:lnTo>
                        <a:pt x="0" y="58"/>
                      </a:lnTo>
                      <a:lnTo>
                        <a:pt x="2" y="46"/>
                      </a:lnTo>
                      <a:lnTo>
                        <a:pt x="6" y="34"/>
                      </a:lnTo>
                      <a:lnTo>
                        <a:pt x="10" y="24"/>
                      </a:lnTo>
                      <a:lnTo>
                        <a:pt x="18" y="16"/>
                      </a:lnTo>
                      <a:lnTo>
                        <a:pt x="26" y="10"/>
                      </a:lnTo>
                      <a:lnTo>
                        <a:pt x="36" y="4"/>
                      </a:lnTo>
                      <a:lnTo>
                        <a:pt x="46" y="0"/>
                      </a:lnTo>
                      <a:lnTo>
                        <a:pt x="58" y="0"/>
                      </a:lnTo>
                      <a:lnTo>
                        <a:pt x="58" y="0"/>
                      </a:lnTo>
                      <a:lnTo>
                        <a:pt x="70" y="0"/>
                      </a:lnTo>
                      <a:lnTo>
                        <a:pt x="80" y="4"/>
                      </a:lnTo>
                      <a:lnTo>
                        <a:pt x="90" y="10"/>
                      </a:lnTo>
                      <a:lnTo>
                        <a:pt x="100" y="16"/>
                      </a:lnTo>
                      <a:lnTo>
                        <a:pt x="106" y="24"/>
                      </a:lnTo>
                      <a:lnTo>
                        <a:pt x="112" y="34"/>
                      </a:lnTo>
                      <a:lnTo>
                        <a:pt x="114" y="46"/>
                      </a:lnTo>
                      <a:lnTo>
                        <a:pt x="116" y="58"/>
                      </a:lnTo>
                      <a:lnTo>
                        <a:pt x="116" y="58"/>
                      </a:lnTo>
                      <a:lnTo>
                        <a:pt x="114" y="68"/>
                      </a:lnTo>
                      <a:lnTo>
                        <a:pt x="112" y="80"/>
                      </a:lnTo>
                      <a:lnTo>
                        <a:pt x="106" y="90"/>
                      </a:lnTo>
                      <a:lnTo>
                        <a:pt x="100" y="98"/>
                      </a:lnTo>
                      <a:lnTo>
                        <a:pt x="90" y="104"/>
                      </a:lnTo>
                      <a:lnTo>
                        <a:pt x="80" y="110"/>
                      </a:lnTo>
                      <a:lnTo>
                        <a:pt x="70" y="114"/>
                      </a:lnTo>
                      <a:lnTo>
                        <a:pt x="58" y="114"/>
                      </a:lnTo>
                      <a:lnTo>
                        <a:pt x="58" y="114"/>
                      </a:lnTo>
                      <a:close/>
                      <a:moveTo>
                        <a:pt x="58" y="16"/>
                      </a:moveTo>
                      <a:lnTo>
                        <a:pt x="58" y="16"/>
                      </a:lnTo>
                      <a:lnTo>
                        <a:pt x="50" y="16"/>
                      </a:lnTo>
                      <a:lnTo>
                        <a:pt x="42" y="18"/>
                      </a:lnTo>
                      <a:lnTo>
                        <a:pt x="36" y="22"/>
                      </a:lnTo>
                      <a:lnTo>
                        <a:pt x="30" y="28"/>
                      </a:lnTo>
                      <a:lnTo>
                        <a:pt x="24" y="34"/>
                      </a:lnTo>
                      <a:lnTo>
                        <a:pt x="20" y="42"/>
                      </a:lnTo>
                      <a:lnTo>
                        <a:pt x="18" y="48"/>
                      </a:lnTo>
                      <a:lnTo>
                        <a:pt x="16" y="58"/>
                      </a:lnTo>
                      <a:lnTo>
                        <a:pt x="16" y="58"/>
                      </a:lnTo>
                      <a:lnTo>
                        <a:pt x="18" y="66"/>
                      </a:lnTo>
                      <a:lnTo>
                        <a:pt x="20" y="74"/>
                      </a:lnTo>
                      <a:lnTo>
                        <a:pt x="24" y="80"/>
                      </a:lnTo>
                      <a:lnTo>
                        <a:pt x="30" y="86"/>
                      </a:lnTo>
                      <a:lnTo>
                        <a:pt x="36" y="92"/>
                      </a:lnTo>
                      <a:lnTo>
                        <a:pt x="42" y="96"/>
                      </a:lnTo>
                      <a:lnTo>
                        <a:pt x="50" y="98"/>
                      </a:lnTo>
                      <a:lnTo>
                        <a:pt x="58" y="98"/>
                      </a:lnTo>
                      <a:lnTo>
                        <a:pt x="58" y="98"/>
                      </a:lnTo>
                      <a:lnTo>
                        <a:pt x="66" y="98"/>
                      </a:lnTo>
                      <a:lnTo>
                        <a:pt x="74" y="96"/>
                      </a:lnTo>
                      <a:lnTo>
                        <a:pt x="82" y="92"/>
                      </a:lnTo>
                      <a:lnTo>
                        <a:pt x="88" y="86"/>
                      </a:lnTo>
                      <a:lnTo>
                        <a:pt x="92" y="80"/>
                      </a:lnTo>
                      <a:lnTo>
                        <a:pt x="96" y="74"/>
                      </a:lnTo>
                      <a:lnTo>
                        <a:pt x="98" y="66"/>
                      </a:lnTo>
                      <a:lnTo>
                        <a:pt x="100" y="58"/>
                      </a:lnTo>
                      <a:lnTo>
                        <a:pt x="100" y="58"/>
                      </a:lnTo>
                      <a:lnTo>
                        <a:pt x="98" y="48"/>
                      </a:lnTo>
                      <a:lnTo>
                        <a:pt x="96" y="40"/>
                      </a:lnTo>
                      <a:lnTo>
                        <a:pt x="92" y="34"/>
                      </a:lnTo>
                      <a:lnTo>
                        <a:pt x="88" y="28"/>
                      </a:lnTo>
                      <a:lnTo>
                        <a:pt x="82" y="22"/>
                      </a:lnTo>
                      <a:lnTo>
                        <a:pt x="74" y="18"/>
                      </a:lnTo>
                      <a:lnTo>
                        <a:pt x="66" y="16"/>
                      </a:lnTo>
                      <a:lnTo>
                        <a:pt x="58" y="16"/>
                      </a:lnTo>
                      <a:lnTo>
                        <a:pt x="58" y="16"/>
                      </a:lnTo>
                      <a:close/>
                    </a:path>
                  </a:pathLst>
                </a:custGeom>
                <a:grpFill/>
                <a:ln w="9525">
                  <a:noFill/>
                  <a:round/>
                </a:ln>
              </p:spPr>
              <p:txBody>
                <a:bodyPr vert="horz" wrap="square" lIns="91440" tIns="45720" rIns="91440" bIns="45720" numCol="1" anchor="t" anchorCtr="0" compatLnSpc="1"/>
                <a:lstStyle/>
                <a:p>
                  <a:endParaRPr lang="zh-CN" altLang="en-US"/>
                </a:p>
              </p:txBody>
            </p:sp>
          </p:grpSp>
        </p:grpSp>
        <p:grpSp>
          <p:nvGrpSpPr>
            <p:cNvPr id="86" name="组合 85"/>
            <p:cNvGrpSpPr/>
            <p:nvPr/>
          </p:nvGrpSpPr>
          <p:grpSpPr>
            <a:xfrm>
              <a:off x="1679139" y="3759203"/>
              <a:ext cx="870857" cy="870857"/>
              <a:chOff x="1248229" y="3759203"/>
              <a:chExt cx="870857" cy="870857"/>
            </a:xfrm>
          </p:grpSpPr>
          <p:sp>
            <p:nvSpPr>
              <p:cNvPr id="87" name="椭圆 86"/>
              <p:cNvSpPr/>
              <p:nvPr/>
            </p:nvSpPr>
            <p:spPr>
              <a:xfrm>
                <a:off x="1248229" y="375920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Freeform 145"/>
              <p:cNvSpPr>
                <a:spLocks noEditPoints="1"/>
              </p:cNvSpPr>
              <p:nvPr/>
            </p:nvSpPr>
            <p:spPr bwMode="auto">
              <a:xfrm>
                <a:off x="1414461" y="3919993"/>
                <a:ext cx="566808" cy="512307"/>
              </a:xfrm>
              <a:custGeom>
                <a:avLst/>
                <a:gdLst/>
                <a:ahLst/>
                <a:cxnLst>
                  <a:cxn ang="0">
                    <a:pos x="182" y="282"/>
                  </a:cxn>
                  <a:cxn ang="0">
                    <a:pos x="130" y="180"/>
                  </a:cxn>
                  <a:cxn ang="0">
                    <a:pos x="58" y="282"/>
                  </a:cxn>
                  <a:cxn ang="0">
                    <a:pos x="50" y="282"/>
                  </a:cxn>
                  <a:cxn ang="0">
                    <a:pos x="42" y="278"/>
                  </a:cxn>
                  <a:cxn ang="0">
                    <a:pos x="36" y="268"/>
                  </a:cxn>
                  <a:cxn ang="0">
                    <a:pos x="36" y="166"/>
                  </a:cxn>
                  <a:cxn ang="0">
                    <a:pos x="16" y="166"/>
                  </a:cxn>
                  <a:cxn ang="0">
                    <a:pos x="4" y="164"/>
                  </a:cxn>
                  <a:cxn ang="0">
                    <a:pos x="0" y="158"/>
                  </a:cxn>
                  <a:cxn ang="0">
                    <a:pos x="0" y="156"/>
                  </a:cxn>
                  <a:cxn ang="0">
                    <a:pos x="0" y="146"/>
                  </a:cxn>
                  <a:cxn ang="0">
                    <a:pos x="138" y="8"/>
                  </a:cxn>
                  <a:cxn ang="0">
                    <a:pos x="146" y="2"/>
                  </a:cxn>
                  <a:cxn ang="0">
                    <a:pos x="156" y="0"/>
                  </a:cxn>
                  <a:cxn ang="0">
                    <a:pos x="174" y="8"/>
                  </a:cxn>
                  <a:cxn ang="0">
                    <a:pos x="306" y="142"/>
                  </a:cxn>
                  <a:cxn ang="0">
                    <a:pos x="312" y="152"/>
                  </a:cxn>
                  <a:cxn ang="0">
                    <a:pos x="312" y="158"/>
                  </a:cxn>
                  <a:cxn ang="0">
                    <a:pos x="310" y="160"/>
                  </a:cxn>
                  <a:cxn ang="0">
                    <a:pos x="302" y="166"/>
                  </a:cxn>
                  <a:cxn ang="0">
                    <a:pos x="276" y="166"/>
                  </a:cxn>
                  <a:cxn ang="0">
                    <a:pos x="276" y="262"/>
                  </a:cxn>
                  <a:cxn ang="0">
                    <a:pos x="274" y="274"/>
                  </a:cxn>
                  <a:cxn ang="0">
                    <a:pos x="268" y="280"/>
                  </a:cxn>
                  <a:cxn ang="0">
                    <a:pos x="258" y="282"/>
                  </a:cxn>
                  <a:cxn ang="0">
                    <a:pos x="196" y="268"/>
                  </a:cxn>
                  <a:cxn ang="0">
                    <a:pos x="258" y="268"/>
                  </a:cxn>
                  <a:cxn ang="0">
                    <a:pos x="260" y="268"/>
                  </a:cxn>
                  <a:cxn ang="0">
                    <a:pos x="260" y="152"/>
                  </a:cxn>
                  <a:cxn ang="0">
                    <a:pos x="296" y="152"/>
                  </a:cxn>
                  <a:cxn ang="0">
                    <a:pos x="296" y="152"/>
                  </a:cxn>
                  <a:cxn ang="0">
                    <a:pos x="164" y="18"/>
                  </a:cxn>
                  <a:cxn ang="0">
                    <a:pos x="160" y="16"/>
                  </a:cxn>
                  <a:cxn ang="0">
                    <a:pos x="152" y="16"/>
                  </a:cxn>
                  <a:cxn ang="0">
                    <a:pos x="16" y="152"/>
                  </a:cxn>
                  <a:cxn ang="0">
                    <a:pos x="14" y="152"/>
                  </a:cxn>
                  <a:cxn ang="0">
                    <a:pos x="16" y="152"/>
                  </a:cxn>
                  <a:cxn ang="0">
                    <a:pos x="50" y="262"/>
                  </a:cxn>
                  <a:cxn ang="0">
                    <a:pos x="52" y="266"/>
                  </a:cxn>
                  <a:cxn ang="0">
                    <a:pos x="52" y="266"/>
                  </a:cxn>
                  <a:cxn ang="0">
                    <a:pos x="114" y="268"/>
                  </a:cxn>
                  <a:cxn ang="0">
                    <a:pos x="196" y="164"/>
                  </a:cxn>
                </a:cxnLst>
                <a:rect l="0" t="0" r="r" b="b"/>
                <a:pathLst>
                  <a:path w="312" h="282">
                    <a:moveTo>
                      <a:pt x="258" y="282"/>
                    </a:moveTo>
                    <a:lnTo>
                      <a:pt x="182" y="282"/>
                    </a:lnTo>
                    <a:lnTo>
                      <a:pt x="182" y="180"/>
                    </a:lnTo>
                    <a:lnTo>
                      <a:pt x="130" y="180"/>
                    </a:lnTo>
                    <a:lnTo>
                      <a:pt x="130" y="282"/>
                    </a:lnTo>
                    <a:lnTo>
                      <a:pt x="58" y="282"/>
                    </a:lnTo>
                    <a:lnTo>
                      <a:pt x="58" y="282"/>
                    </a:lnTo>
                    <a:lnTo>
                      <a:pt x="50" y="282"/>
                    </a:lnTo>
                    <a:lnTo>
                      <a:pt x="46" y="280"/>
                    </a:lnTo>
                    <a:lnTo>
                      <a:pt x="42" y="278"/>
                    </a:lnTo>
                    <a:lnTo>
                      <a:pt x="38" y="274"/>
                    </a:lnTo>
                    <a:lnTo>
                      <a:pt x="36" y="268"/>
                    </a:lnTo>
                    <a:lnTo>
                      <a:pt x="36" y="262"/>
                    </a:lnTo>
                    <a:lnTo>
                      <a:pt x="36" y="166"/>
                    </a:lnTo>
                    <a:lnTo>
                      <a:pt x="16" y="166"/>
                    </a:lnTo>
                    <a:lnTo>
                      <a:pt x="16" y="166"/>
                    </a:lnTo>
                    <a:lnTo>
                      <a:pt x="8" y="166"/>
                    </a:lnTo>
                    <a:lnTo>
                      <a:pt x="4" y="164"/>
                    </a:lnTo>
                    <a:lnTo>
                      <a:pt x="2" y="160"/>
                    </a:lnTo>
                    <a:lnTo>
                      <a:pt x="0" y="158"/>
                    </a:lnTo>
                    <a:lnTo>
                      <a:pt x="0" y="158"/>
                    </a:lnTo>
                    <a:lnTo>
                      <a:pt x="0" y="156"/>
                    </a:lnTo>
                    <a:lnTo>
                      <a:pt x="0" y="152"/>
                    </a:lnTo>
                    <a:lnTo>
                      <a:pt x="0" y="146"/>
                    </a:lnTo>
                    <a:lnTo>
                      <a:pt x="4" y="142"/>
                    </a:lnTo>
                    <a:lnTo>
                      <a:pt x="138" y="8"/>
                    </a:lnTo>
                    <a:lnTo>
                      <a:pt x="138" y="8"/>
                    </a:lnTo>
                    <a:lnTo>
                      <a:pt x="146" y="2"/>
                    </a:lnTo>
                    <a:lnTo>
                      <a:pt x="156" y="0"/>
                    </a:lnTo>
                    <a:lnTo>
                      <a:pt x="156" y="0"/>
                    </a:lnTo>
                    <a:lnTo>
                      <a:pt x="166" y="2"/>
                    </a:lnTo>
                    <a:lnTo>
                      <a:pt x="174" y="8"/>
                    </a:lnTo>
                    <a:lnTo>
                      <a:pt x="306" y="142"/>
                    </a:lnTo>
                    <a:lnTo>
                      <a:pt x="306" y="142"/>
                    </a:lnTo>
                    <a:lnTo>
                      <a:pt x="310" y="146"/>
                    </a:lnTo>
                    <a:lnTo>
                      <a:pt x="312" y="152"/>
                    </a:lnTo>
                    <a:lnTo>
                      <a:pt x="312" y="156"/>
                    </a:lnTo>
                    <a:lnTo>
                      <a:pt x="312" y="158"/>
                    </a:lnTo>
                    <a:lnTo>
                      <a:pt x="312" y="158"/>
                    </a:lnTo>
                    <a:lnTo>
                      <a:pt x="310" y="160"/>
                    </a:lnTo>
                    <a:lnTo>
                      <a:pt x="308" y="164"/>
                    </a:lnTo>
                    <a:lnTo>
                      <a:pt x="302" y="166"/>
                    </a:lnTo>
                    <a:lnTo>
                      <a:pt x="296" y="166"/>
                    </a:lnTo>
                    <a:lnTo>
                      <a:pt x="276" y="166"/>
                    </a:lnTo>
                    <a:lnTo>
                      <a:pt x="276" y="262"/>
                    </a:lnTo>
                    <a:lnTo>
                      <a:pt x="276" y="262"/>
                    </a:lnTo>
                    <a:lnTo>
                      <a:pt x="276" y="268"/>
                    </a:lnTo>
                    <a:lnTo>
                      <a:pt x="274" y="274"/>
                    </a:lnTo>
                    <a:lnTo>
                      <a:pt x="272" y="278"/>
                    </a:lnTo>
                    <a:lnTo>
                      <a:pt x="268" y="280"/>
                    </a:lnTo>
                    <a:lnTo>
                      <a:pt x="264" y="282"/>
                    </a:lnTo>
                    <a:lnTo>
                      <a:pt x="258" y="282"/>
                    </a:lnTo>
                    <a:lnTo>
                      <a:pt x="258" y="282"/>
                    </a:lnTo>
                    <a:close/>
                    <a:moveTo>
                      <a:pt x="196" y="268"/>
                    </a:moveTo>
                    <a:lnTo>
                      <a:pt x="258" y="268"/>
                    </a:lnTo>
                    <a:lnTo>
                      <a:pt x="258" y="268"/>
                    </a:lnTo>
                    <a:lnTo>
                      <a:pt x="260" y="268"/>
                    </a:lnTo>
                    <a:lnTo>
                      <a:pt x="260" y="268"/>
                    </a:lnTo>
                    <a:lnTo>
                      <a:pt x="260" y="262"/>
                    </a:lnTo>
                    <a:lnTo>
                      <a:pt x="260" y="152"/>
                    </a:lnTo>
                    <a:lnTo>
                      <a:pt x="296" y="152"/>
                    </a:lnTo>
                    <a:lnTo>
                      <a:pt x="296" y="152"/>
                    </a:lnTo>
                    <a:lnTo>
                      <a:pt x="296" y="152"/>
                    </a:lnTo>
                    <a:lnTo>
                      <a:pt x="296" y="152"/>
                    </a:lnTo>
                    <a:lnTo>
                      <a:pt x="296" y="152"/>
                    </a:lnTo>
                    <a:lnTo>
                      <a:pt x="164" y="18"/>
                    </a:lnTo>
                    <a:lnTo>
                      <a:pt x="164" y="18"/>
                    </a:lnTo>
                    <a:lnTo>
                      <a:pt x="160" y="16"/>
                    </a:lnTo>
                    <a:lnTo>
                      <a:pt x="156" y="14"/>
                    </a:lnTo>
                    <a:lnTo>
                      <a:pt x="152" y="16"/>
                    </a:lnTo>
                    <a:lnTo>
                      <a:pt x="148" y="18"/>
                    </a:lnTo>
                    <a:lnTo>
                      <a:pt x="16" y="152"/>
                    </a:lnTo>
                    <a:lnTo>
                      <a:pt x="16" y="152"/>
                    </a:lnTo>
                    <a:lnTo>
                      <a:pt x="14" y="152"/>
                    </a:lnTo>
                    <a:lnTo>
                      <a:pt x="14" y="152"/>
                    </a:lnTo>
                    <a:lnTo>
                      <a:pt x="16" y="152"/>
                    </a:lnTo>
                    <a:lnTo>
                      <a:pt x="50" y="152"/>
                    </a:lnTo>
                    <a:lnTo>
                      <a:pt x="50" y="262"/>
                    </a:lnTo>
                    <a:lnTo>
                      <a:pt x="50" y="262"/>
                    </a:lnTo>
                    <a:lnTo>
                      <a:pt x="52" y="266"/>
                    </a:lnTo>
                    <a:lnTo>
                      <a:pt x="52" y="266"/>
                    </a:lnTo>
                    <a:lnTo>
                      <a:pt x="52" y="266"/>
                    </a:lnTo>
                    <a:lnTo>
                      <a:pt x="58" y="268"/>
                    </a:lnTo>
                    <a:lnTo>
                      <a:pt x="114" y="268"/>
                    </a:lnTo>
                    <a:lnTo>
                      <a:pt x="114" y="164"/>
                    </a:lnTo>
                    <a:lnTo>
                      <a:pt x="196" y="164"/>
                    </a:lnTo>
                    <a:lnTo>
                      <a:pt x="196" y="268"/>
                    </a:ln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679139" y="5094518"/>
              <a:ext cx="870857" cy="870857"/>
              <a:chOff x="1248229" y="5094518"/>
              <a:chExt cx="870857" cy="870857"/>
            </a:xfrm>
          </p:grpSpPr>
          <p:sp>
            <p:nvSpPr>
              <p:cNvPr id="90" name="椭圆 89"/>
              <p:cNvSpPr/>
              <p:nvPr/>
            </p:nvSpPr>
            <p:spPr>
              <a:xfrm>
                <a:off x="1248229" y="509451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Freeform 148"/>
              <p:cNvSpPr>
                <a:spLocks noEditPoints="1"/>
              </p:cNvSpPr>
              <p:nvPr/>
            </p:nvSpPr>
            <p:spPr bwMode="auto">
              <a:xfrm>
                <a:off x="1415369" y="5274358"/>
                <a:ext cx="540500" cy="568761"/>
              </a:xfrm>
              <a:custGeom>
                <a:avLst/>
                <a:gdLst/>
                <a:ahLst/>
                <a:cxnLst>
                  <a:cxn ang="0">
                    <a:pos x="238" y="8"/>
                  </a:cxn>
                  <a:cxn ang="0">
                    <a:pos x="234" y="2"/>
                  </a:cxn>
                  <a:cxn ang="0">
                    <a:pos x="78" y="0"/>
                  </a:cxn>
                  <a:cxn ang="0">
                    <a:pos x="72" y="2"/>
                  </a:cxn>
                  <a:cxn ang="0">
                    <a:pos x="68" y="48"/>
                  </a:cxn>
                  <a:cxn ang="0">
                    <a:pos x="16" y="50"/>
                  </a:cxn>
                  <a:cxn ang="0">
                    <a:pos x="0" y="74"/>
                  </a:cxn>
                  <a:cxn ang="0">
                    <a:pos x="2" y="88"/>
                  </a:cxn>
                  <a:cxn ang="0">
                    <a:pos x="44" y="162"/>
                  </a:cxn>
                  <a:cxn ang="0">
                    <a:pos x="44" y="162"/>
                  </a:cxn>
                  <a:cxn ang="0">
                    <a:pos x="62" y="178"/>
                  </a:cxn>
                  <a:cxn ang="0">
                    <a:pos x="72" y="194"/>
                  </a:cxn>
                  <a:cxn ang="0">
                    <a:pos x="96" y="228"/>
                  </a:cxn>
                  <a:cxn ang="0">
                    <a:pos x="132" y="248"/>
                  </a:cxn>
                  <a:cxn ang="0">
                    <a:pos x="126" y="272"/>
                  </a:cxn>
                  <a:cxn ang="0">
                    <a:pos x="106" y="280"/>
                  </a:cxn>
                  <a:cxn ang="0">
                    <a:pos x="98" y="308"/>
                  </a:cxn>
                  <a:cxn ang="0">
                    <a:pos x="72" y="310"/>
                  </a:cxn>
                  <a:cxn ang="0">
                    <a:pos x="72" y="320"/>
                  </a:cxn>
                  <a:cxn ang="0">
                    <a:pos x="114" y="322"/>
                  </a:cxn>
                  <a:cxn ang="0">
                    <a:pos x="228" y="322"/>
                  </a:cxn>
                  <a:cxn ang="0">
                    <a:pos x="236" y="314"/>
                  </a:cxn>
                  <a:cxn ang="0">
                    <a:pos x="228" y="308"/>
                  </a:cxn>
                  <a:cxn ang="0">
                    <a:pos x="208" y="300"/>
                  </a:cxn>
                  <a:cxn ang="0">
                    <a:pos x="190" y="274"/>
                  </a:cxn>
                  <a:cxn ang="0">
                    <a:pos x="160" y="250"/>
                  </a:cxn>
                  <a:cxn ang="0">
                    <a:pos x="188" y="244"/>
                  </a:cxn>
                  <a:cxn ang="0">
                    <a:pos x="220" y="218"/>
                  </a:cxn>
                  <a:cxn ang="0">
                    <a:pos x="236" y="180"/>
                  </a:cxn>
                  <a:cxn ang="0">
                    <a:pos x="252" y="174"/>
                  </a:cxn>
                  <a:cxn ang="0">
                    <a:pos x="262" y="162"/>
                  </a:cxn>
                  <a:cxn ang="0">
                    <a:pos x="302" y="88"/>
                  </a:cxn>
                  <a:cxn ang="0">
                    <a:pos x="306" y="82"/>
                  </a:cxn>
                  <a:cxn ang="0">
                    <a:pos x="304" y="64"/>
                  </a:cxn>
                  <a:cxn ang="0">
                    <a:pos x="280" y="48"/>
                  </a:cxn>
                  <a:cxn ang="0">
                    <a:pos x="68" y="164"/>
                  </a:cxn>
                  <a:cxn ang="0">
                    <a:pos x="56" y="154"/>
                  </a:cxn>
                  <a:cxn ang="0">
                    <a:pos x="16" y="82"/>
                  </a:cxn>
                  <a:cxn ang="0">
                    <a:pos x="14" y="74"/>
                  </a:cxn>
                  <a:cxn ang="0">
                    <a:pos x="18" y="66"/>
                  </a:cxn>
                  <a:cxn ang="0">
                    <a:pos x="68" y="64"/>
                  </a:cxn>
                  <a:cxn ang="0">
                    <a:pos x="180" y="286"/>
                  </a:cxn>
                  <a:cxn ang="0">
                    <a:pos x="192" y="296"/>
                  </a:cxn>
                  <a:cxn ang="0">
                    <a:pos x="112" y="308"/>
                  </a:cxn>
                  <a:cxn ang="0">
                    <a:pos x="114" y="296"/>
                  </a:cxn>
                  <a:cxn ang="0">
                    <a:pos x="126" y="286"/>
                  </a:cxn>
                  <a:cxn ang="0">
                    <a:pos x="222" y="56"/>
                  </a:cxn>
                  <a:cxn ang="0">
                    <a:pos x="222" y="172"/>
                  </a:cxn>
                  <a:cxn ang="0">
                    <a:pos x="222" y="174"/>
                  </a:cxn>
                  <a:cxn ang="0">
                    <a:pos x="208" y="208"/>
                  </a:cxn>
                  <a:cxn ang="0">
                    <a:pos x="178" y="232"/>
                  </a:cxn>
                  <a:cxn ang="0">
                    <a:pos x="152" y="236"/>
                  </a:cxn>
                  <a:cxn ang="0">
                    <a:pos x="116" y="226"/>
                  </a:cxn>
                  <a:cxn ang="0">
                    <a:pos x="90" y="198"/>
                  </a:cxn>
                  <a:cxn ang="0">
                    <a:pos x="84" y="172"/>
                  </a:cxn>
                  <a:cxn ang="0">
                    <a:pos x="82" y="56"/>
                  </a:cxn>
                  <a:cxn ang="0">
                    <a:pos x="222" y="56"/>
                  </a:cxn>
                  <a:cxn ang="0">
                    <a:pos x="290" y="82"/>
                  </a:cxn>
                  <a:cxn ang="0">
                    <a:pos x="250" y="154"/>
                  </a:cxn>
                  <a:cxn ang="0">
                    <a:pos x="238" y="164"/>
                  </a:cxn>
                  <a:cxn ang="0">
                    <a:pos x="280" y="64"/>
                  </a:cxn>
                  <a:cxn ang="0">
                    <a:pos x="290" y="70"/>
                  </a:cxn>
                  <a:cxn ang="0">
                    <a:pos x="290" y="80"/>
                  </a:cxn>
                </a:cxnLst>
                <a:rect l="0" t="0" r="r" b="b"/>
                <a:pathLst>
                  <a:path w="306" h="322">
                    <a:moveTo>
                      <a:pt x="280" y="48"/>
                    </a:moveTo>
                    <a:lnTo>
                      <a:pt x="238" y="48"/>
                    </a:lnTo>
                    <a:lnTo>
                      <a:pt x="238" y="8"/>
                    </a:lnTo>
                    <a:lnTo>
                      <a:pt x="238" y="8"/>
                    </a:lnTo>
                    <a:lnTo>
                      <a:pt x="236" y="4"/>
                    </a:lnTo>
                    <a:lnTo>
                      <a:pt x="234" y="2"/>
                    </a:lnTo>
                    <a:lnTo>
                      <a:pt x="232" y="0"/>
                    </a:lnTo>
                    <a:lnTo>
                      <a:pt x="228" y="0"/>
                    </a:lnTo>
                    <a:lnTo>
                      <a:pt x="78" y="0"/>
                    </a:lnTo>
                    <a:lnTo>
                      <a:pt x="78" y="0"/>
                    </a:lnTo>
                    <a:lnTo>
                      <a:pt x="74" y="0"/>
                    </a:lnTo>
                    <a:lnTo>
                      <a:pt x="72" y="2"/>
                    </a:lnTo>
                    <a:lnTo>
                      <a:pt x="70" y="4"/>
                    </a:lnTo>
                    <a:lnTo>
                      <a:pt x="68" y="8"/>
                    </a:lnTo>
                    <a:lnTo>
                      <a:pt x="68" y="48"/>
                    </a:lnTo>
                    <a:lnTo>
                      <a:pt x="26" y="48"/>
                    </a:lnTo>
                    <a:lnTo>
                      <a:pt x="26" y="48"/>
                    </a:lnTo>
                    <a:lnTo>
                      <a:pt x="16" y="50"/>
                    </a:lnTo>
                    <a:lnTo>
                      <a:pt x="8" y="56"/>
                    </a:lnTo>
                    <a:lnTo>
                      <a:pt x="2" y="64"/>
                    </a:lnTo>
                    <a:lnTo>
                      <a:pt x="0" y="74"/>
                    </a:lnTo>
                    <a:lnTo>
                      <a:pt x="0" y="74"/>
                    </a:lnTo>
                    <a:lnTo>
                      <a:pt x="0" y="82"/>
                    </a:lnTo>
                    <a:lnTo>
                      <a:pt x="2" y="88"/>
                    </a:lnTo>
                    <a:lnTo>
                      <a:pt x="2" y="88"/>
                    </a:lnTo>
                    <a:lnTo>
                      <a:pt x="4" y="88"/>
                    </a:lnTo>
                    <a:lnTo>
                      <a:pt x="44" y="162"/>
                    </a:lnTo>
                    <a:lnTo>
                      <a:pt x="44" y="162"/>
                    </a:lnTo>
                    <a:lnTo>
                      <a:pt x="44" y="162"/>
                    </a:lnTo>
                    <a:lnTo>
                      <a:pt x="44" y="162"/>
                    </a:lnTo>
                    <a:lnTo>
                      <a:pt x="48" y="168"/>
                    </a:lnTo>
                    <a:lnTo>
                      <a:pt x="54" y="174"/>
                    </a:lnTo>
                    <a:lnTo>
                      <a:pt x="62" y="178"/>
                    </a:lnTo>
                    <a:lnTo>
                      <a:pt x="70" y="180"/>
                    </a:lnTo>
                    <a:lnTo>
                      <a:pt x="70" y="180"/>
                    </a:lnTo>
                    <a:lnTo>
                      <a:pt x="72" y="194"/>
                    </a:lnTo>
                    <a:lnTo>
                      <a:pt x="78" y="208"/>
                    </a:lnTo>
                    <a:lnTo>
                      <a:pt x="86" y="218"/>
                    </a:lnTo>
                    <a:lnTo>
                      <a:pt x="96" y="228"/>
                    </a:lnTo>
                    <a:lnTo>
                      <a:pt x="106" y="236"/>
                    </a:lnTo>
                    <a:lnTo>
                      <a:pt x="118" y="244"/>
                    </a:lnTo>
                    <a:lnTo>
                      <a:pt x="132" y="248"/>
                    </a:lnTo>
                    <a:lnTo>
                      <a:pt x="146" y="250"/>
                    </a:lnTo>
                    <a:lnTo>
                      <a:pt x="146" y="272"/>
                    </a:lnTo>
                    <a:lnTo>
                      <a:pt x="126" y="272"/>
                    </a:lnTo>
                    <a:lnTo>
                      <a:pt x="126" y="272"/>
                    </a:lnTo>
                    <a:lnTo>
                      <a:pt x="114" y="274"/>
                    </a:lnTo>
                    <a:lnTo>
                      <a:pt x="106" y="280"/>
                    </a:lnTo>
                    <a:lnTo>
                      <a:pt x="100" y="290"/>
                    </a:lnTo>
                    <a:lnTo>
                      <a:pt x="98" y="300"/>
                    </a:lnTo>
                    <a:lnTo>
                      <a:pt x="98" y="308"/>
                    </a:lnTo>
                    <a:lnTo>
                      <a:pt x="78" y="308"/>
                    </a:lnTo>
                    <a:lnTo>
                      <a:pt x="78" y="308"/>
                    </a:lnTo>
                    <a:lnTo>
                      <a:pt x="72" y="310"/>
                    </a:lnTo>
                    <a:lnTo>
                      <a:pt x="70" y="314"/>
                    </a:lnTo>
                    <a:lnTo>
                      <a:pt x="70" y="314"/>
                    </a:lnTo>
                    <a:lnTo>
                      <a:pt x="72" y="320"/>
                    </a:lnTo>
                    <a:lnTo>
                      <a:pt x="78" y="322"/>
                    </a:lnTo>
                    <a:lnTo>
                      <a:pt x="98" y="322"/>
                    </a:lnTo>
                    <a:lnTo>
                      <a:pt x="114" y="322"/>
                    </a:lnTo>
                    <a:lnTo>
                      <a:pt x="192" y="322"/>
                    </a:lnTo>
                    <a:lnTo>
                      <a:pt x="208" y="322"/>
                    </a:lnTo>
                    <a:lnTo>
                      <a:pt x="228" y="322"/>
                    </a:lnTo>
                    <a:lnTo>
                      <a:pt x="228" y="322"/>
                    </a:lnTo>
                    <a:lnTo>
                      <a:pt x="234" y="320"/>
                    </a:lnTo>
                    <a:lnTo>
                      <a:pt x="236" y="314"/>
                    </a:lnTo>
                    <a:lnTo>
                      <a:pt x="236" y="314"/>
                    </a:lnTo>
                    <a:lnTo>
                      <a:pt x="234" y="310"/>
                    </a:lnTo>
                    <a:lnTo>
                      <a:pt x="228" y="308"/>
                    </a:lnTo>
                    <a:lnTo>
                      <a:pt x="208" y="308"/>
                    </a:lnTo>
                    <a:lnTo>
                      <a:pt x="208" y="300"/>
                    </a:lnTo>
                    <a:lnTo>
                      <a:pt x="208" y="300"/>
                    </a:lnTo>
                    <a:lnTo>
                      <a:pt x="206" y="290"/>
                    </a:lnTo>
                    <a:lnTo>
                      <a:pt x="200" y="280"/>
                    </a:lnTo>
                    <a:lnTo>
                      <a:pt x="190" y="274"/>
                    </a:lnTo>
                    <a:lnTo>
                      <a:pt x="180" y="272"/>
                    </a:lnTo>
                    <a:lnTo>
                      <a:pt x="160" y="272"/>
                    </a:lnTo>
                    <a:lnTo>
                      <a:pt x="160" y="250"/>
                    </a:lnTo>
                    <a:lnTo>
                      <a:pt x="160" y="250"/>
                    </a:lnTo>
                    <a:lnTo>
                      <a:pt x="174" y="248"/>
                    </a:lnTo>
                    <a:lnTo>
                      <a:pt x="188" y="244"/>
                    </a:lnTo>
                    <a:lnTo>
                      <a:pt x="200" y="236"/>
                    </a:lnTo>
                    <a:lnTo>
                      <a:pt x="210" y="228"/>
                    </a:lnTo>
                    <a:lnTo>
                      <a:pt x="220" y="218"/>
                    </a:lnTo>
                    <a:lnTo>
                      <a:pt x="228" y="208"/>
                    </a:lnTo>
                    <a:lnTo>
                      <a:pt x="232" y="194"/>
                    </a:lnTo>
                    <a:lnTo>
                      <a:pt x="236" y="180"/>
                    </a:lnTo>
                    <a:lnTo>
                      <a:pt x="236" y="180"/>
                    </a:lnTo>
                    <a:lnTo>
                      <a:pt x="244" y="178"/>
                    </a:lnTo>
                    <a:lnTo>
                      <a:pt x="252" y="174"/>
                    </a:lnTo>
                    <a:lnTo>
                      <a:pt x="258" y="168"/>
                    </a:lnTo>
                    <a:lnTo>
                      <a:pt x="262" y="162"/>
                    </a:lnTo>
                    <a:lnTo>
                      <a:pt x="262" y="162"/>
                    </a:lnTo>
                    <a:lnTo>
                      <a:pt x="262" y="162"/>
                    </a:lnTo>
                    <a:lnTo>
                      <a:pt x="302" y="88"/>
                    </a:lnTo>
                    <a:lnTo>
                      <a:pt x="302" y="88"/>
                    </a:lnTo>
                    <a:lnTo>
                      <a:pt x="302" y="88"/>
                    </a:lnTo>
                    <a:lnTo>
                      <a:pt x="302" y="88"/>
                    </a:lnTo>
                    <a:lnTo>
                      <a:pt x="306" y="82"/>
                    </a:lnTo>
                    <a:lnTo>
                      <a:pt x="306" y="74"/>
                    </a:lnTo>
                    <a:lnTo>
                      <a:pt x="306" y="74"/>
                    </a:lnTo>
                    <a:lnTo>
                      <a:pt x="304" y="64"/>
                    </a:lnTo>
                    <a:lnTo>
                      <a:pt x="298" y="56"/>
                    </a:lnTo>
                    <a:lnTo>
                      <a:pt x="290" y="50"/>
                    </a:lnTo>
                    <a:lnTo>
                      <a:pt x="280" y="48"/>
                    </a:lnTo>
                    <a:lnTo>
                      <a:pt x="280" y="48"/>
                    </a:lnTo>
                    <a:close/>
                    <a:moveTo>
                      <a:pt x="68" y="164"/>
                    </a:moveTo>
                    <a:lnTo>
                      <a:pt x="68" y="164"/>
                    </a:lnTo>
                    <a:lnTo>
                      <a:pt x="62" y="160"/>
                    </a:lnTo>
                    <a:lnTo>
                      <a:pt x="56" y="154"/>
                    </a:lnTo>
                    <a:lnTo>
                      <a:pt x="56" y="154"/>
                    </a:lnTo>
                    <a:lnTo>
                      <a:pt x="56" y="154"/>
                    </a:lnTo>
                    <a:lnTo>
                      <a:pt x="16" y="82"/>
                    </a:lnTo>
                    <a:lnTo>
                      <a:pt x="16" y="82"/>
                    </a:lnTo>
                    <a:lnTo>
                      <a:pt x="16" y="80"/>
                    </a:lnTo>
                    <a:lnTo>
                      <a:pt x="16" y="80"/>
                    </a:lnTo>
                    <a:lnTo>
                      <a:pt x="14" y="74"/>
                    </a:lnTo>
                    <a:lnTo>
                      <a:pt x="14" y="74"/>
                    </a:lnTo>
                    <a:lnTo>
                      <a:pt x="16" y="70"/>
                    </a:lnTo>
                    <a:lnTo>
                      <a:pt x="18" y="66"/>
                    </a:lnTo>
                    <a:lnTo>
                      <a:pt x="22" y="64"/>
                    </a:lnTo>
                    <a:lnTo>
                      <a:pt x="26" y="64"/>
                    </a:lnTo>
                    <a:lnTo>
                      <a:pt x="68" y="64"/>
                    </a:lnTo>
                    <a:lnTo>
                      <a:pt x="68" y="164"/>
                    </a:lnTo>
                    <a:close/>
                    <a:moveTo>
                      <a:pt x="180" y="286"/>
                    </a:moveTo>
                    <a:lnTo>
                      <a:pt x="180" y="286"/>
                    </a:lnTo>
                    <a:lnTo>
                      <a:pt x="186" y="288"/>
                    </a:lnTo>
                    <a:lnTo>
                      <a:pt x="190" y="290"/>
                    </a:lnTo>
                    <a:lnTo>
                      <a:pt x="192" y="296"/>
                    </a:lnTo>
                    <a:lnTo>
                      <a:pt x="194" y="300"/>
                    </a:lnTo>
                    <a:lnTo>
                      <a:pt x="194" y="308"/>
                    </a:lnTo>
                    <a:lnTo>
                      <a:pt x="112" y="308"/>
                    </a:lnTo>
                    <a:lnTo>
                      <a:pt x="112" y="300"/>
                    </a:lnTo>
                    <a:lnTo>
                      <a:pt x="112" y="300"/>
                    </a:lnTo>
                    <a:lnTo>
                      <a:pt x="114" y="296"/>
                    </a:lnTo>
                    <a:lnTo>
                      <a:pt x="116" y="290"/>
                    </a:lnTo>
                    <a:lnTo>
                      <a:pt x="120" y="288"/>
                    </a:lnTo>
                    <a:lnTo>
                      <a:pt x="126" y="286"/>
                    </a:lnTo>
                    <a:lnTo>
                      <a:pt x="152" y="286"/>
                    </a:lnTo>
                    <a:lnTo>
                      <a:pt x="180" y="286"/>
                    </a:lnTo>
                    <a:close/>
                    <a:moveTo>
                      <a:pt x="222" y="56"/>
                    </a:moveTo>
                    <a:lnTo>
                      <a:pt x="222" y="170"/>
                    </a:lnTo>
                    <a:lnTo>
                      <a:pt x="222" y="170"/>
                    </a:lnTo>
                    <a:lnTo>
                      <a:pt x="222" y="172"/>
                    </a:lnTo>
                    <a:lnTo>
                      <a:pt x="222" y="172"/>
                    </a:lnTo>
                    <a:lnTo>
                      <a:pt x="222" y="174"/>
                    </a:lnTo>
                    <a:lnTo>
                      <a:pt x="222" y="174"/>
                    </a:lnTo>
                    <a:lnTo>
                      <a:pt x="220" y="186"/>
                    </a:lnTo>
                    <a:lnTo>
                      <a:pt x="216" y="198"/>
                    </a:lnTo>
                    <a:lnTo>
                      <a:pt x="208" y="208"/>
                    </a:lnTo>
                    <a:lnTo>
                      <a:pt x="200" y="218"/>
                    </a:lnTo>
                    <a:lnTo>
                      <a:pt x="190" y="226"/>
                    </a:lnTo>
                    <a:lnTo>
                      <a:pt x="178" y="232"/>
                    </a:lnTo>
                    <a:lnTo>
                      <a:pt x="166" y="234"/>
                    </a:lnTo>
                    <a:lnTo>
                      <a:pt x="152" y="236"/>
                    </a:lnTo>
                    <a:lnTo>
                      <a:pt x="152" y="236"/>
                    </a:lnTo>
                    <a:lnTo>
                      <a:pt x="140" y="234"/>
                    </a:lnTo>
                    <a:lnTo>
                      <a:pt x="128" y="232"/>
                    </a:lnTo>
                    <a:lnTo>
                      <a:pt x="116" y="226"/>
                    </a:lnTo>
                    <a:lnTo>
                      <a:pt x="106" y="218"/>
                    </a:lnTo>
                    <a:lnTo>
                      <a:pt x="98" y="208"/>
                    </a:lnTo>
                    <a:lnTo>
                      <a:pt x="90" y="198"/>
                    </a:lnTo>
                    <a:lnTo>
                      <a:pt x="86" y="186"/>
                    </a:lnTo>
                    <a:lnTo>
                      <a:pt x="84" y="174"/>
                    </a:lnTo>
                    <a:lnTo>
                      <a:pt x="84" y="172"/>
                    </a:lnTo>
                    <a:lnTo>
                      <a:pt x="84" y="172"/>
                    </a:lnTo>
                    <a:lnTo>
                      <a:pt x="82" y="170"/>
                    </a:lnTo>
                    <a:lnTo>
                      <a:pt x="82" y="56"/>
                    </a:lnTo>
                    <a:lnTo>
                      <a:pt x="82" y="14"/>
                    </a:lnTo>
                    <a:lnTo>
                      <a:pt x="222" y="14"/>
                    </a:lnTo>
                    <a:lnTo>
                      <a:pt x="222" y="56"/>
                    </a:lnTo>
                    <a:close/>
                    <a:moveTo>
                      <a:pt x="290" y="80"/>
                    </a:moveTo>
                    <a:lnTo>
                      <a:pt x="290" y="80"/>
                    </a:lnTo>
                    <a:lnTo>
                      <a:pt x="290" y="82"/>
                    </a:lnTo>
                    <a:lnTo>
                      <a:pt x="250" y="154"/>
                    </a:lnTo>
                    <a:lnTo>
                      <a:pt x="250" y="154"/>
                    </a:lnTo>
                    <a:lnTo>
                      <a:pt x="250" y="154"/>
                    </a:lnTo>
                    <a:lnTo>
                      <a:pt x="250" y="154"/>
                    </a:lnTo>
                    <a:lnTo>
                      <a:pt x="244" y="160"/>
                    </a:lnTo>
                    <a:lnTo>
                      <a:pt x="238" y="164"/>
                    </a:lnTo>
                    <a:lnTo>
                      <a:pt x="238" y="64"/>
                    </a:lnTo>
                    <a:lnTo>
                      <a:pt x="280" y="64"/>
                    </a:lnTo>
                    <a:lnTo>
                      <a:pt x="280" y="64"/>
                    </a:lnTo>
                    <a:lnTo>
                      <a:pt x="284" y="64"/>
                    </a:lnTo>
                    <a:lnTo>
                      <a:pt x="288" y="66"/>
                    </a:lnTo>
                    <a:lnTo>
                      <a:pt x="290" y="70"/>
                    </a:lnTo>
                    <a:lnTo>
                      <a:pt x="292" y="74"/>
                    </a:lnTo>
                    <a:lnTo>
                      <a:pt x="292" y="74"/>
                    </a:lnTo>
                    <a:lnTo>
                      <a:pt x="290" y="80"/>
                    </a:lnTo>
                    <a:lnTo>
                      <a:pt x="290" y="80"/>
                    </a:ln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grpSp>
        <p:sp>
          <p:nvSpPr>
            <p:cNvPr id="92" name="矩形 91"/>
            <p:cNvSpPr/>
            <p:nvPr/>
          </p:nvSpPr>
          <p:spPr>
            <a:xfrm>
              <a:off x="2651596" y="1150505"/>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学好专业知识，提高英语和电脑的应用水平</a:t>
              </a:r>
            </a:p>
          </p:txBody>
        </p:sp>
        <p:sp>
          <p:nvSpPr>
            <p:cNvPr id="93" name="矩形 92"/>
            <p:cNvSpPr/>
            <p:nvPr/>
          </p:nvSpPr>
          <p:spPr>
            <a:xfrm>
              <a:off x="2651596" y="2513578"/>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拿到相关的技能证书和荣誉证书</a:t>
              </a:r>
            </a:p>
          </p:txBody>
        </p:sp>
        <p:sp>
          <p:nvSpPr>
            <p:cNvPr id="94" name="矩形 93"/>
            <p:cNvSpPr/>
            <p:nvPr/>
          </p:nvSpPr>
          <p:spPr>
            <a:xfrm>
              <a:off x="2651596" y="3781423"/>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积极参加活动，宽大交际面</a:t>
              </a:r>
            </a:p>
          </p:txBody>
        </p:sp>
        <p:sp>
          <p:nvSpPr>
            <p:cNvPr id="95" name="矩形 94"/>
            <p:cNvSpPr/>
            <p:nvPr/>
          </p:nvSpPr>
          <p:spPr>
            <a:xfrm>
              <a:off x="2651596" y="5135223"/>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加强社会实践活动，关注就业动态</a:t>
              </a:r>
            </a:p>
          </p:txBody>
        </p:sp>
      </p:grpSp>
      <p:grpSp>
        <p:nvGrpSpPr>
          <p:cNvPr id="4" name="组合 3"/>
          <p:cNvGrpSpPr/>
          <p:nvPr/>
        </p:nvGrpSpPr>
        <p:grpSpPr>
          <a:xfrm>
            <a:off x="6964161" y="1318483"/>
            <a:ext cx="4613676" cy="4969517"/>
            <a:chOff x="6964161" y="1318483"/>
            <a:chExt cx="4613676" cy="4969517"/>
          </a:xfrm>
        </p:grpSpPr>
        <p:sp>
          <p:nvSpPr>
            <p:cNvPr id="3" name="矩形 2"/>
            <p:cNvSpPr/>
            <p:nvPr/>
          </p:nvSpPr>
          <p:spPr>
            <a:xfrm>
              <a:off x="7334250" y="1318483"/>
              <a:ext cx="3632995" cy="1323439"/>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短期计划</a:t>
              </a:r>
              <a:endParaRPr lang="en-US" altLang="zh-CN" sz="5000" b="1" dirty="0" smtClean="0">
                <a:solidFill>
                  <a:schemeClr val="tx1">
                    <a:lumMod val="75000"/>
                    <a:lumOff val="25000"/>
                  </a:schemeClr>
                </a:solidFill>
                <a:latin typeface="微软雅黑" panose="020B0503020204020204" charset="-122"/>
                <a:ea typeface="微软雅黑" panose="020B0503020204020204" charset="-122"/>
              </a:endParaRPr>
            </a:p>
            <a:p>
              <a:pPr algn="ctr"/>
              <a:r>
                <a:rPr lang="zh-CN" altLang="en-US" sz="3000" dirty="0" smtClean="0">
                  <a:solidFill>
                    <a:schemeClr val="tx1">
                      <a:lumMod val="75000"/>
                      <a:lumOff val="25000"/>
                    </a:schemeClr>
                  </a:solidFill>
                  <a:latin typeface="微软雅黑" panose="020B0503020204020204" charset="-122"/>
                  <a:ea typeface="微软雅黑" panose="020B0503020204020204" charset="-122"/>
                </a:rPr>
                <a:t>（</a:t>
              </a:r>
              <a:r>
                <a:rPr lang="en-US" altLang="zh-CN" sz="3000" dirty="0" smtClean="0">
                  <a:solidFill>
                    <a:schemeClr val="tx1">
                      <a:lumMod val="75000"/>
                      <a:lumOff val="25000"/>
                    </a:schemeClr>
                  </a:solidFill>
                  <a:latin typeface="微软雅黑" panose="020B0503020204020204" charset="-122"/>
                  <a:ea typeface="微软雅黑" panose="020B0503020204020204" charset="-122"/>
                </a:rPr>
                <a:t>2015-2017</a:t>
              </a:r>
              <a:r>
                <a:rPr lang="zh-CN" altLang="en-US" sz="3000" dirty="0" smtClean="0">
                  <a:solidFill>
                    <a:schemeClr val="tx1">
                      <a:lumMod val="75000"/>
                      <a:lumOff val="25000"/>
                    </a:schemeClr>
                  </a:solidFill>
                  <a:latin typeface="微软雅黑" panose="020B0503020204020204" charset="-122"/>
                  <a:ea typeface="微软雅黑" panose="020B0503020204020204" charset="-122"/>
                </a:rPr>
                <a:t>年</a:t>
              </a:r>
              <a:r>
                <a:rPr lang="zh-CN" altLang="en-US" sz="3000" dirty="0">
                  <a:solidFill>
                    <a:schemeClr val="tx1">
                      <a:lumMod val="75000"/>
                      <a:lumOff val="25000"/>
                    </a:schemeClr>
                  </a:solidFill>
                  <a:latin typeface="微软雅黑" panose="020B0503020204020204" charset="-122"/>
                  <a:ea typeface="微软雅黑" panose="020B0503020204020204" charset="-122"/>
                </a:rPr>
                <a:t>）</a:t>
              </a:r>
            </a:p>
          </p:txBody>
        </p:sp>
        <p:graphicFrame>
          <p:nvGraphicFramePr>
            <p:cNvPr id="96" name="图表 95"/>
            <p:cNvGraphicFramePr/>
            <p:nvPr/>
          </p:nvGraphicFramePr>
          <p:xfrm>
            <a:off x="6964161" y="3492954"/>
            <a:ext cx="4613676" cy="2795046"/>
          </p:xfrm>
          <a:graphic>
            <a:graphicData uri="http://schemas.openxmlformats.org/drawingml/2006/chart">
              <c:chart xmlns:c="http://schemas.openxmlformats.org/drawingml/2006/chart" xmlns:r="http://schemas.openxmlformats.org/officeDocument/2006/relationships" r:id="rId3"/>
            </a:graphicData>
          </a:graphic>
        </p:graphicFrame>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glitter pattern="hexago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4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4000">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14:bounceEnd="64000">
                                          <p:cBhvr additive="base">
                                            <p:cTn id="12" dur="500" fill="hold"/>
                                            <p:tgtEl>
                                              <p:spTgt spid="2"/>
                                            </p:tgtEl>
                                            <p:attrNameLst>
                                              <p:attrName>ppt_x</p:attrName>
                                            </p:attrNameLst>
                                          </p:cBhvr>
                                          <p:tavLst>
                                            <p:tav tm="0">
                                              <p:val>
                                                <p:strVal val="0-#ppt_w/2"/>
                                              </p:val>
                                            </p:tav>
                                            <p:tav tm="100000">
                                              <p:val>
                                                <p:strVal val="#ppt_x"/>
                                              </p:val>
                                            </p:tav>
                                          </p:tavLst>
                                        </p:anim>
                                        <p:anim calcmode="lin" valueType="num" p14:bounceEnd="64000">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811838" y="0"/>
            <a:ext cx="5170487" cy="6858000"/>
            <a:chOff x="5811838" y="0"/>
            <a:chExt cx="5170487" cy="6858000"/>
          </a:xfrm>
        </p:grpSpPr>
        <p:sp>
          <p:nvSpPr>
            <p:cNvPr id="99" name="矩形 98"/>
            <p:cNvSpPr/>
            <p:nvPr/>
          </p:nvSpPr>
          <p:spPr>
            <a:xfrm>
              <a:off x="5811838" y="0"/>
              <a:ext cx="5170487" cy="6858000"/>
            </a:xfrm>
            <a:prstGeom prst="rect">
              <a:avLst/>
            </a:prstGeom>
            <a:pattFill prst="shingle">
              <a:fgClr>
                <a:srgbClr val="15C2FF"/>
              </a:fgClr>
              <a:bgClr>
                <a:srgbClr val="00B0F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6400939" y="1088573"/>
              <a:ext cx="870857" cy="870857"/>
              <a:chOff x="1248229" y="1088573"/>
              <a:chExt cx="870857" cy="870857"/>
            </a:xfrm>
          </p:grpSpPr>
          <p:sp>
            <p:nvSpPr>
              <p:cNvPr id="77" name="椭圆 76"/>
              <p:cNvSpPr/>
              <p:nvPr/>
            </p:nvSpPr>
            <p:spPr>
              <a:xfrm>
                <a:off x="1248229" y="108857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 20"/>
              <p:cNvGrpSpPr/>
              <p:nvPr/>
            </p:nvGrpSpPr>
            <p:grpSpPr>
              <a:xfrm>
                <a:off x="1375682" y="1320801"/>
                <a:ext cx="615950" cy="406400"/>
                <a:chOff x="3786188" y="1143000"/>
                <a:chExt cx="615950" cy="406400"/>
              </a:xfrm>
              <a:solidFill>
                <a:schemeClr val="bg1"/>
              </a:solidFill>
            </p:grpSpPr>
            <p:sp>
              <p:nvSpPr>
                <p:cNvPr id="79" name="Freeform 134"/>
                <p:cNvSpPr>
                  <a:spLocks noEditPoints="1"/>
                </p:cNvSpPr>
                <p:nvPr/>
              </p:nvSpPr>
              <p:spPr bwMode="auto">
                <a:xfrm>
                  <a:off x="3887788" y="1355725"/>
                  <a:ext cx="396875" cy="193675"/>
                </a:xfrm>
                <a:custGeom>
                  <a:avLst/>
                  <a:gdLst/>
                  <a:ahLst/>
                  <a:cxnLst>
                    <a:cxn ang="0">
                      <a:pos x="124" y="122"/>
                    </a:cxn>
                    <a:cxn ang="0">
                      <a:pos x="102" y="118"/>
                    </a:cxn>
                    <a:cxn ang="0">
                      <a:pos x="24" y="84"/>
                    </a:cxn>
                    <a:cxn ang="0">
                      <a:pos x="6" y="70"/>
                    </a:cxn>
                    <a:cxn ang="0">
                      <a:pos x="0" y="48"/>
                    </a:cxn>
                    <a:cxn ang="0">
                      <a:pos x="0" y="10"/>
                    </a:cxn>
                    <a:cxn ang="0">
                      <a:pos x="2" y="4"/>
                    </a:cxn>
                    <a:cxn ang="0">
                      <a:pos x="8" y="0"/>
                    </a:cxn>
                    <a:cxn ang="0">
                      <a:pos x="38" y="0"/>
                    </a:cxn>
                    <a:cxn ang="0">
                      <a:pos x="106" y="26"/>
                    </a:cxn>
                    <a:cxn ang="0">
                      <a:pos x="116" y="28"/>
                    </a:cxn>
                    <a:cxn ang="0">
                      <a:pos x="126" y="30"/>
                    </a:cxn>
                    <a:cxn ang="0">
                      <a:pos x="146" y="26"/>
                    </a:cxn>
                    <a:cxn ang="0">
                      <a:pos x="204" y="2"/>
                    </a:cxn>
                    <a:cxn ang="0">
                      <a:pos x="240" y="0"/>
                    </a:cxn>
                    <a:cxn ang="0">
                      <a:pos x="244" y="2"/>
                    </a:cxn>
                    <a:cxn ang="0">
                      <a:pos x="248" y="6"/>
                    </a:cxn>
                    <a:cxn ang="0">
                      <a:pos x="250" y="48"/>
                    </a:cxn>
                    <a:cxn ang="0">
                      <a:pos x="248" y="58"/>
                    </a:cxn>
                    <a:cxn ang="0">
                      <a:pos x="234" y="78"/>
                    </a:cxn>
                    <a:cxn ang="0">
                      <a:pos x="146" y="118"/>
                    </a:cxn>
                    <a:cxn ang="0">
                      <a:pos x="136" y="122"/>
                    </a:cxn>
                    <a:cxn ang="0">
                      <a:pos x="124" y="122"/>
                    </a:cxn>
                    <a:cxn ang="0">
                      <a:pos x="16" y="48"/>
                    </a:cxn>
                    <a:cxn ang="0">
                      <a:pos x="18" y="54"/>
                    </a:cxn>
                    <a:cxn ang="0">
                      <a:pos x="24" y="66"/>
                    </a:cxn>
                    <a:cxn ang="0">
                      <a:pos x="108" y="104"/>
                    </a:cxn>
                    <a:cxn ang="0">
                      <a:pos x="116" y="106"/>
                    </a:cxn>
                    <a:cxn ang="0">
                      <a:pos x="124" y="106"/>
                    </a:cxn>
                    <a:cxn ang="0">
                      <a:pos x="140" y="104"/>
                    </a:cxn>
                    <a:cxn ang="0">
                      <a:pos x="218" y="70"/>
                    </a:cxn>
                    <a:cxn ang="0">
                      <a:pos x="228" y="60"/>
                    </a:cxn>
                    <a:cxn ang="0">
                      <a:pos x="232" y="48"/>
                    </a:cxn>
                    <a:cxn ang="0">
                      <a:pos x="208" y="18"/>
                    </a:cxn>
                    <a:cxn ang="0">
                      <a:pos x="154" y="40"/>
                    </a:cxn>
                    <a:cxn ang="0">
                      <a:pos x="126" y="46"/>
                    </a:cxn>
                    <a:cxn ang="0">
                      <a:pos x="114" y="44"/>
                    </a:cxn>
                    <a:cxn ang="0">
                      <a:pos x="38" y="18"/>
                    </a:cxn>
                  </a:cxnLst>
                  <a:rect l="0" t="0" r="r" b="b"/>
                  <a:pathLst>
                    <a:path w="250" h="122">
                      <a:moveTo>
                        <a:pt x="124" y="122"/>
                      </a:moveTo>
                      <a:lnTo>
                        <a:pt x="124" y="122"/>
                      </a:lnTo>
                      <a:lnTo>
                        <a:pt x="112" y="122"/>
                      </a:lnTo>
                      <a:lnTo>
                        <a:pt x="102" y="118"/>
                      </a:lnTo>
                      <a:lnTo>
                        <a:pt x="24" y="84"/>
                      </a:lnTo>
                      <a:lnTo>
                        <a:pt x="24" y="84"/>
                      </a:lnTo>
                      <a:lnTo>
                        <a:pt x="14" y="78"/>
                      </a:lnTo>
                      <a:lnTo>
                        <a:pt x="6" y="70"/>
                      </a:lnTo>
                      <a:lnTo>
                        <a:pt x="2" y="58"/>
                      </a:lnTo>
                      <a:lnTo>
                        <a:pt x="0" y="48"/>
                      </a:lnTo>
                      <a:lnTo>
                        <a:pt x="0" y="10"/>
                      </a:lnTo>
                      <a:lnTo>
                        <a:pt x="0" y="10"/>
                      </a:lnTo>
                      <a:lnTo>
                        <a:pt x="0" y="6"/>
                      </a:lnTo>
                      <a:lnTo>
                        <a:pt x="2" y="4"/>
                      </a:lnTo>
                      <a:lnTo>
                        <a:pt x="4" y="2"/>
                      </a:lnTo>
                      <a:lnTo>
                        <a:pt x="8" y="0"/>
                      </a:lnTo>
                      <a:lnTo>
                        <a:pt x="38" y="0"/>
                      </a:lnTo>
                      <a:lnTo>
                        <a:pt x="38" y="0"/>
                      </a:lnTo>
                      <a:lnTo>
                        <a:pt x="42" y="2"/>
                      </a:lnTo>
                      <a:lnTo>
                        <a:pt x="106" y="26"/>
                      </a:lnTo>
                      <a:lnTo>
                        <a:pt x="106" y="26"/>
                      </a:lnTo>
                      <a:lnTo>
                        <a:pt x="116" y="28"/>
                      </a:lnTo>
                      <a:lnTo>
                        <a:pt x="126" y="30"/>
                      </a:lnTo>
                      <a:lnTo>
                        <a:pt x="126" y="30"/>
                      </a:lnTo>
                      <a:lnTo>
                        <a:pt x="136" y="28"/>
                      </a:lnTo>
                      <a:lnTo>
                        <a:pt x="146" y="26"/>
                      </a:lnTo>
                      <a:lnTo>
                        <a:pt x="204" y="2"/>
                      </a:lnTo>
                      <a:lnTo>
                        <a:pt x="204" y="2"/>
                      </a:lnTo>
                      <a:lnTo>
                        <a:pt x="206" y="0"/>
                      </a:lnTo>
                      <a:lnTo>
                        <a:pt x="240" y="0"/>
                      </a:lnTo>
                      <a:lnTo>
                        <a:pt x="240" y="0"/>
                      </a:lnTo>
                      <a:lnTo>
                        <a:pt x="244" y="2"/>
                      </a:lnTo>
                      <a:lnTo>
                        <a:pt x="246" y="4"/>
                      </a:lnTo>
                      <a:lnTo>
                        <a:pt x="248" y="6"/>
                      </a:lnTo>
                      <a:lnTo>
                        <a:pt x="250" y="10"/>
                      </a:lnTo>
                      <a:lnTo>
                        <a:pt x="250" y="48"/>
                      </a:lnTo>
                      <a:lnTo>
                        <a:pt x="250" y="48"/>
                      </a:lnTo>
                      <a:lnTo>
                        <a:pt x="248" y="58"/>
                      </a:lnTo>
                      <a:lnTo>
                        <a:pt x="242" y="70"/>
                      </a:lnTo>
                      <a:lnTo>
                        <a:pt x="234" y="78"/>
                      </a:lnTo>
                      <a:lnTo>
                        <a:pt x="224" y="84"/>
                      </a:lnTo>
                      <a:lnTo>
                        <a:pt x="146" y="118"/>
                      </a:lnTo>
                      <a:lnTo>
                        <a:pt x="146" y="118"/>
                      </a:lnTo>
                      <a:lnTo>
                        <a:pt x="136" y="122"/>
                      </a:lnTo>
                      <a:lnTo>
                        <a:pt x="124" y="122"/>
                      </a:lnTo>
                      <a:lnTo>
                        <a:pt x="124" y="122"/>
                      </a:lnTo>
                      <a:close/>
                      <a:moveTo>
                        <a:pt x="16" y="18"/>
                      </a:moveTo>
                      <a:lnTo>
                        <a:pt x="16" y="48"/>
                      </a:lnTo>
                      <a:lnTo>
                        <a:pt x="16" y="48"/>
                      </a:lnTo>
                      <a:lnTo>
                        <a:pt x="18" y="54"/>
                      </a:lnTo>
                      <a:lnTo>
                        <a:pt x="20" y="60"/>
                      </a:lnTo>
                      <a:lnTo>
                        <a:pt x="24" y="66"/>
                      </a:lnTo>
                      <a:lnTo>
                        <a:pt x="30" y="70"/>
                      </a:lnTo>
                      <a:lnTo>
                        <a:pt x="108" y="104"/>
                      </a:lnTo>
                      <a:lnTo>
                        <a:pt x="108" y="104"/>
                      </a:lnTo>
                      <a:lnTo>
                        <a:pt x="116" y="106"/>
                      </a:lnTo>
                      <a:lnTo>
                        <a:pt x="124" y="106"/>
                      </a:lnTo>
                      <a:lnTo>
                        <a:pt x="124" y="106"/>
                      </a:lnTo>
                      <a:lnTo>
                        <a:pt x="132" y="106"/>
                      </a:lnTo>
                      <a:lnTo>
                        <a:pt x="140" y="104"/>
                      </a:lnTo>
                      <a:lnTo>
                        <a:pt x="218" y="70"/>
                      </a:lnTo>
                      <a:lnTo>
                        <a:pt x="218" y="70"/>
                      </a:lnTo>
                      <a:lnTo>
                        <a:pt x="224" y="66"/>
                      </a:lnTo>
                      <a:lnTo>
                        <a:pt x="228" y="60"/>
                      </a:lnTo>
                      <a:lnTo>
                        <a:pt x="232" y="54"/>
                      </a:lnTo>
                      <a:lnTo>
                        <a:pt x="232" y="48"/>
                      </a:lnTo>
                      <a:lnTo>
                        <a:pt x="232" y="18"/>
                      </a:lnTo>
                      <a:lnTo>
                        <a:pt x="208" y="18"/>
                      </a:lnTo>
                      <a:lnTo>
                        <a:pt x="154" y="40"/>
                      </a:lnTo>
                      <a:lnTo>
                        <a:pt x="154" y="40"/>
                      </a:lnTo>
                      <a:lnTo>
                        <a:pt x="140" y="44"/>
                      </a:lnTo>
                      <a:lnTo>
                        <a:pt x="126" y="46"/>
                      </a:lnTo>
                      <a:lnTo>
                        <a:pt x="126" y="46"/>
                      </a:lnTo>
                      <a:lnTo>
                        <a:pt x="114" y="44"/>
                      </a:lnTo>
                      <a:lnTo>
                        <a:pt x="100" y="42"/>
                      </a:lnTo>
                      <a:lnTo>
                        <a:pt x="38" y="18"/>
                      </a:lnTo>
                      <a:lnTo>
                        <a:pt x="16" y="18"/>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80" name="Freeform 135"/>
                <p:cNvSpPr>
                  <a:spLocks noEditPoints="1"/>
                </p:cNvSpPr>
                <p:nvPr/>
              </p:nvSpPr>
              <p:spPr bwMode="auto">
                <a:xfrm>
                  <a:off x="3786188" y="1143000"/>
                  <a:ext cx="615950" cy="333375"/>
                </a:xfrm>
                <a:custGeom>
                  <a:avLst/>
                  <a:gdLst/>
                  <a:ahLst/>
                  <a:cxnLst>
                    <a:cxn ang="0">
                      <a:pos x="380" y="210"/>
                    </a:cxn>
                    <a:cxn ang="0">
                      <a:pos x="348" y="210"/>
                    </a:cxn>
                    <a:cxn ang="0">
                      <a:pos x="344" y="210"/>
                    </a:cxn>
                    <a:cxn ang="0">
                      <a:pos x="340" y="206"/>
                    </a:cxn>
                    <a:cxn ang="0">
                      <a:pos x="340" y="198"/>
                    </a:cxn>
                    <a:cxn ang="0">
                      <a:pos x="356" y="90"/>
                    </a:cxn>
                    <a:cxn ang="0">
                      <a:pos x="214" y="150"/>
                    </a:cxn>
                    <a:cxn ang="0">
                      <a:pos x="190" y="154"/>
                    </a:cxn>
                    <a:cxn ang="0">
                      <a:pos x="178" y="154"/>
                    </a:cxn>
                    <a:cxn ang="0">
                      <a:pos x="14" y="92"/>
                    </a:cxn>
                    <a:cxn ang="0">
                      <a:pos x="6" y="88"/>
                    </a:cxn>
                    <a:cxn ang="0">
                      <a:pos x="0" y="80"/>
                    </a:cxn>
                    <a:cxn ang="0">
                      <a:pos x="0" y="76"/>
                    </a:cxn>
                    <a:cxn ang="0">
                      <a:pos x="2" y="70"/>
                    </a:cxn>
                    <a:cxn ang="0">
                      <a:pos x="14" y="62"/>
                    </a:cxn>
                    <a:cxn ang="0">
                      <a:pos x="168" y="4"/>
                    </a:cxn>
                    <a:cxn ang="0">
                      <a:pos x="192" y="0"/>
                    </a:cxn>
                    <a:cxn ang="0">
                      <a:pos x="202" y="2"/>
                    </a:cxn>
                    <a:cxn ang="0">
                      <a:pos x="362" y="56"/>
                    </a:cxn>
                    <a:cxn ang="0">
                      <a:pos x="368" y="60"/>
                    </a:cxn>
                    <a:cxn ang="0">
                      <a:pos x="376" y="66"/>
                    </a:cxn>
                    <a:cxn ang="0">
                      <a:pos x="376" y="70"/>
                    </a:cxn>
                    <a:cxn ang="0">
                      <a:pos x="372" y="80"/>
                    </a:cxn>
                    <a:cxn ang="0">
                      <a:pos x="386" y="198"/>
                    </a:cxn>
                    <a:cxn ang="0">
                      <a:pos x="388" y="202"/>
                    </a:cxn>
                    <a:cxn ang="0">
                      <a:pos x="388" y="206"/>
                    </a:cxn>
                    <a:cxn ang="0">
                      <a:pos x="382" y="210"/>
                    </a:cxn>
                    <a:cxn ang="0">
                      <a:pos x="380" y="210"/>
                    </a:cxn>
                    <a:cxn ang="0">
                      <a:pos x="366" y="194"/>
                    </a:cxn>
                    <a:cxn ang="0">
                      <a:pos x="362" y="194"/>
                    </a:cxn>
                    <a:cxn ang="0">
                      <a:pos x="174" y="136"/>
                    </a:cxn>
                    <a:cxn ang="0">
                      <a:pos x="180" y="138"/>
                    </a:cxn>
                    <a:cxn ang="0">
                      <a:pos x="190" y="138"/>
                    </a:cxn>
                    <a:cxn ang="0">
                      <a:pos x="206" y="136"/>
                    </a:cxn>
                    <a:cxn ang="0">
                      <a:pos x="208" y="18"/>
                    </a:cxn>
                    <a:cxn ang="0">
                      <a:pos x="200" y="18"/>
                    </a:cxn>
                    <a:cxn ang="0">
                      <a:pos x="192" y="16"/>
                    </a:cxn>
                    <a:cxn ang="0">
                      <a:pos x="174" y="20"/>
                    </a:cxn>
                  </a:cxnLst>
                  <a:rect l="0" t="0" r="r" b="b"/>
                  <a:pathLst>
                    <a:path w="388" h="210">
                      <a:moveTo>
                        <a:pt x="380" y="210"/>
                      </a:moveTo>
                      <a:lnTo>
                        <a:pt x="380" y="210"/>
                      </a:lnTo>
                      <a:lnTo>
                        <a:pt x="380" y="210"/>
                      </a:lnTo>
                      <a:lnTo>
                        <a:pt x="348" y="210"/>
                      </a:lnTo>
                      <a:lnTo>
                        <a:pt x="348" y="210"/>
                      </a:lnTo>
                      <a:lnTo>
                        <a:pt x="344" y="210"/>
                      </a:lnTo>
                      <a:lnTo>
                        <a:pt x="340" y="206"/>
                      </a:lnTo>
                      <a:lnTo>
                        <a:pt x="340" y="206"/>
                      </a:lnTo>
                      <a:lnTo>
                        <a:pt x="340" y="202"/>
                      </a:lnTo>
                      <a:lnTo>
                        <a:pt x="340" y="198"/>
                      </a:lnTo>
                      <a:lnTo>
                        <a:pt x="356" y="170"/>
                      </a:lnTo>
                      <a:lnTo>
                        <a:pt x="356" y="90"/>
                      </a:lnTo>
                      <a:lnTo>
                        <a:pt x="214" y="150"/>
                      </a:lnTo>
                      <a:lnTo>
                        <a:pt x="214" y="150"/>
                      </a:lnTo>
                      <a:lnTo>
                        <a:pt x="202" y="154"/>
                      </a:lnTo>
                      <a:lnTo>
                        <a:pt x="190" y="154"/>
                      </a:lnTo>
                      <a:lnTo>
                        <a:pt x="190" y="154"/>
                      </a:lnTo>
                      <a:lnTo>
                        <a:pt x="178" y="154"/>
                      </a:lnTo>
                      <a:lnTo>
                        <a:pt x="168" y="152"/>
                      </a:lnTo>
                      <a:lnTo>
                        <a:pt x="14" y="92"/>
                      </a:lnTo>
                      <a:lnTo>
                        <a:pt x="14" y="92"/>
                      </a:lnTo>
                      <a:lnTo>
                        <a:pt x="6" y="88"/>
                      </a:lnTo>
                      <a:lnTo>
                        <a:pt x="2" y="84"/>
                      </a:lnTo>
                      <a:lnTo>
                        <a:pt x="0" y="80"/>
                      </a:lnTo>
                      <a:lnTo>
                        <a:pt x="0" y="76"/>
                      </a:lnTo>
                      <a:lnTo>
                        <a:pt x="0" y="76"/>
                      </a:lnTo>
                      <a:lnTo>
                        <a:pt x="0" y="74"/>
                      </a:lnTo>
                      <a:lnTo>
                        <a:pt x="2" y="70"/>
                      </a:lnTo>
                      <a:lnTo>
                        <a:pt x="6" y="66"/>
                      </a:lnTo>
                      <a:lnTo>
                        <a:pt x="14" y="62"/>
                      </a:lnTo>
                      <a:lnTo>
                        <a:pt x="168" y="4"/>
                      </a:lnTo>
                      <a:lnTo>
                        <a:pt x="168" y="4"/>
                      </a:lnTo>
                      <a:lnTo>
                        <a:pt x="178" y="2"/>
                      </a:lnTo>
                      <a:lnTo>
                        <a:pt x="192" y="0"/>
                      </a:lnTo>
                      <a:lnTo>
                        <a:pt x="192" y="0"/>
                      </a:lnTo>
                      <a:lnTo>
                        <a:pt x="202" y="2"/>
                      </a:lnTo>
                      <a:lnTo>
                        <a:pt x="214" y="4"/>
                      </a:lnTo>
                      <a:lnTo>
                        <a:pt x="362" y="56"/>
                      </a:lnTo>
                      <a:lnTo>
                        <a:pt x="362" y="56"/>
                      </a:lnTo>
                      <a:lnTo>
                        <a:pt x="368" y="60"/>
                      </a:lnTo>
                      <a:lnTo>
                        <a:pt x="372" y="64"/>
                      </a:lnTo>
                      <a:lnTo>
                        <a:pt x="376" y="66"/>
                      </a:lnTo>
                      <a:lnTo>
                        <a:pt x="376" y="70"/>
                      </a:lnTo>
                      <a:lnTo>
                        <a:pt x="376" y="70"/>
                      </a:lnTo>
                      <a:lnTo>
                        <a:pt x="376" y="74"/>
                      </a:lnTo>
                      <a:lnTo>
                        <a:pt x="372" y="80"/>
                      </a:lnTo>
                      <a:lnTo>
                        <a:pt x="372" y="170"/>
                      </a:lnTo>
                      <a:lnTo>
                        <a:pt x="386" y="198"/>
                      </a:lnTo>
                      <a:lnTo>
                        <a:pt x="386" y="198"/>
                      </a:lnTo>
                      <a:lnTo>
                        <a:pt x="388" y="202"/>
                      </a:lnTo>
                      <a:lnTo>
                        <a:pt x="388" y="202"/>
                      </a:lnTo>
                      <a:lnTo>
                        <a:pt x="388" y="206"/>
                      </a:lnTo>
                      <a:lnTo>
                        <a:pt x="386" y="208"/>
                      </a:lnTo>
                      <a:lnTo>
                        <a:pt x="382" y="210"/>
                      </a:lnTo>
                      <a:lnTo>
                        <a:pt x="380" y="210"/>
                      </a:lnTo>
                      <a:lnTo>
                        <a:pt x="380" y="210"/>
                      </a:lnTo>
                      <a:close/>
                      <a:moveTo>
                        <a:pt x="362" y="194"/>
                      </a:moveTo>
                      <a:lnTo>
                        <a:pt x="366" y="194"/>
                      </a:lnTo>
                      <a:lnTo>
                        <a:pt x="364" y="190"/>
                      </a:lnTo>
                      <a:lnTo>
                        <a:pt x="362" y="194"/>
                      </a:lnTo>
                      <a:close/>
                      <a:moveTo>
                        <a:pt x="20" y="76"/>
                      </a:moveTo>
                      <a:lnTo>
                        <a:pt x="174" y="136"/>
                      </a:lnTo>
                      <a:lnTo>
                        <a:pt x="174" y="136"/>
                      </a:lnTo>
                      <a:lnTo>
                        <a:pt x="180" y="138"/>
                      </a:lnTo>
                      <a:lnTo>
                        <a:pt x="190" y="138"/>
                      </a:lnTo>
                      <a:lnTo>
                        <a:pt x="190" y="138"/>
                      </a:lnTo>
                      <a:lnTo>
                        <a:pt x="198" y="138"/>
                      </a:lnTo>
                      <a:lnTo>
                        <a:pt x="206" y="136"/>
                      </a:lnTo>
                      <a:lnTo>
                        <a:pt x="356" y="72"/>
                      </a:lnTo>
                      <a:lnTo>
                        <a:pt x="208" y="18"/>
                      </a:lnTo>
                      <a:lnTo>
                        <a:pt x="208" y="18"/>
                      </a:lnTo>
                      <a:lnTo>
                        <a:pt x="200" y="18"/>
                      </a:lnTo>
                      <a:lnTo>
                        <a:pt x="192" y="16"/>
                      </a:lnTo>
                      <a:lnTo>
                        <a:pt x="192" y="16"/>
                      </a:lnTo>
                      <a:lnTo>
                        <a:pt x="182" y="18"/>
                      </a:lnTo>
                      <a:lnTo>
                        <a:pt x="174" y="20"/>
                      </a:lnTo>
                      <a:lnTo>
                        <a:pt x="20" y="76"/>
                      </a:lnTo>
                      <a:close/>
                    </a:path>
                  </a:pathLst>
                </a:custGeom>
                <a:grpFill/>
                <a:ln w="9525">
                  <a:noFill/>
                  <a:round/>
                </a:ln>
              </p:spPr>
              <p:txBody>
                <a:bodyPr vert="horz" wrap="square" lIns="91440" tIns="45720" rIns="91440" bIns="45720" numCol="1" anchor="t" anchorCtr="0" compatLnSpc="1"/>
                <a:lstStyle/>
                <a:p>
                  <a:endParaRPr lang="zh-CN" altLang="en-US"/>
                </a:p>
              </p:txBody>
            </p:sp>
          </p:grpSp>
        </p:grpSp>
        <p:grpSp>
          <p:nvGrpSpPr>
            <p:cNvPr id="81" name="组合 80"/>
            <p:cNvGrpSpPr/>
            <p:nvPr/>
          </p:nvGrpSpPr>
          <p:grpSpPr>
            <a:xfrm>
              <a:off x="6400939" y="2423888"/>
              <a:ext cx="870857" cy="870857"/>
              <a:chOff x="1248229" y="2423888"/>
              <a:chExt cx="870857" cy="870857"/>
            </a:xfrm>
          </p:grpSpPr>
          <p:sp>
            <p:nvSpPr>
              <p:cNvPr id="82" name="椭圆 81"/>
              <p:cNvSpPr/>
              <p:nvPr/>
            </p:nvSpPr>
            <p:spPr>
              <a:xfrm>
                <a:off x="1248229" y="242388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 19"/>
              <p:cNvGrpSpPr/>
              <p:nvPr/>
            </p:nvGrpSpPr>
            <p:grpSpPr>
              <a:xfrm>
                <a:off x="1462767" y="2611439"/>
                <a:ext cx="424089" cy="566737"/>
                <a:chOff x="3910013" y="1676400"/>
                <a:chExt cx="349250" cy="466725"/>
              </a:xfrm>
              <a:solidFill>
                <a:schemeClr val="bg1"/>
              </a:solidFill>
            </p:grpSpPr>
            <p:sp>
              <p:nvSpPr>
                <p:cNvPr id="84" name="Freeform 139"/>
                <p:cNvSpPr>
                  <a:spLocks noEditPoints="1"/>
                </p:cNvSpPr>
                <p:nvPr/>
              </p:nvSpPr>
              <p:spPr bwMode="auto">
                <a:xfrm>
                  <a:off x="3910013" y="1676400"/>
                  <a:ext cx="349250" cy="466725"/>
                </a:xfrm>
                <a:custGeom>
                  <a:avLst/>
                  <a:gdLst/>
                  <a:ahLst/>
                  <a:cxnLst>
                    <a:cxn ang="0">
                      <a:pos x="110" y="294"/>
                    </a:cxn>
                    <a:cxn ang="0">
                      <a:pos x="96" y="288"/>
                    </a:cxn>
                    <a:cxn ang="0">
                      <a:pos x="76" y="266"/>
                    </a:cxn>
                    <a:cxn ang="0">
                      <a:pos x="44" y="226"/>
                    </a:cxn>
                    <a:cxn ang="0">
                      <a:pos x="14" y="172"/>
                    </a:cxn>
                    <a:cxn ang="0">
                      <a:pos x="4" y="142"/>
                    </a:cxn>
                    <a:cxn ang="0">
                      <a:pos x="0" y="114"/>
                    </a:cxn>
                    <a:cxn ang="0">
                      <a:pos x="0" y="100"/>
                    </a:cxn>
                    <a:cxn ang="0">
                      <a:pos x="6" y="74"/>
                    </a:cxn>
                    <a:cxn ang="0">
                      <a:pos x="14" y="52"/>
                    </a:cxn>
                    <a:cxn ang="0">
                      <a:pos x="28" y="32"/>
                    </a:cxn>
                    <a:cxn ang="0">
                      <a:pos x="36" y="24"/>
                    </a:cxn>
                    <a:cxn ang="0">
                      <a:pos x="70" y="6"/>
                    </a:cxn>
                    <a:cxn ang="0">
                      <a:pos x="110" y="0"/>
                    </a:cxn>
                    <a:cxn ang="0">
                      <a:pos x="132" y="0"/>
                    </a:cxn>
                    <a:cxn ang="0">
                      <a:pos x="168" y="14"/>
                    </a:cxn>
                    <a:cxn ang="0">
                      <a:pos x="184" y="24"/>
                    </a:cxn>
                    <a:cxn ang="0">
                      <a:pos x="200" y="42"/>
                    </a:cxn>
                    <a:cxn ang="0">
                      <a:pos x="212" y="62"/>
                    </a:cxn>
                    <a:cxn ang="0">
                      <a:pos x="218" y="86"/>
                    </a:cxn>
                    <a:cxn ang="0">
                      <a:pos x="220" y="114"/>
                    </a:cxn>
                    <a:cxn ang="0">
                      <a:pos x="220" y="128"/>
                    </a:cxn>
                    <a:cxn ang="0">
                      <a:pos x="212" y="158"/>
                    </a:cxn>
                    <a:cxn ang="0">
                      <a:pos x="192" y="200"/>
                    </a:cxn>
                    <a:cxn ang="0">
                      <a:pos x="160" y="248"/>
                    </a:cxn>
                    <a:cxn ang="0">
                      <a:pos x="126" y="288"/>
                    </a:cxn>
                    <a:cxn ang="0">
                      <a:pos x="118" y="292"/>
                    </a:cxn>
                    <a:cxn ang="0">
                      <a:pos x="110" y="294"/>
                    </a:cxn>
                    <a:cxn ang="0">
                      <a:pos x="110" y="16"/>
                    </a:cxn>
                    <a:cxn ang="0">
                      <a:pos x="86" y="18"/>
                    </a:cxn>
                    <a:cxn ang="0">
                      <a:pos x="66" y="24"/>
                    </a:cxn>
                    <a:cxn ang="0">
                      <a:pos x="38" y="48"/>
                    </a:cxn>
                    <a:cxn ang="0">
                      <a:pos x="22" y="80"/>
                    </a:cxn>
                    <a:cxn ang="0">
                      <a:pos x="16" y="114"/>
                    </a:cxn>
                    <a:cxn ang="0">
                      <a:pos x="18" y="126"/>
                    </a:cxn>
                    <a:cxn ang="0">
                      <a:pos x="24" y="154"/>
                    </a:cxn>
                    <a:cxn ang="0">
                      <a:pos x="42" y="194"/>
                    </a:cxn>
                    <a:cxn ang="0">
                      <a:pos x="74" y="238"/>
                    </a:cxn>
                    <a:cxn ang="0">
                      <a:pos x="106" y="276"/>
                    </a:cxn>
                    <a:cxn ang="0">
                      <a:pos x="110" y="278"/>
                    </a:cxn>
                    <a:cxn ang="0">
                      <a:pos x="114" y="276"/>
                    </a:cxn>
                    <a:cxn ang="0">
                      <a:pos x="146" y="238"/>
                    </a:cxn>
                    <a:cxn ang="0">
                      <a:pos x="178" y="194"/>
                    </a:cxn>
                    <a:cxn ang="0">
                      <a:pos x="196" y="154"/>
                    </a:cxn>
                    <a:cxn ang="0">
                      <a:pos x="204" y="126"/>
                    </a:cxn>
                    <a:cxn ang="0">
                      <a:pos x="204" y="114"/>
                    </a:cxn>
                    <a:cxn ang="0">
                      <a:pos x="200" y="80"/>
                    </a:cxn>
                    <a:cxn ang="0">
                      <a:pos x="184" y="48"/>
                    </a:cxn>
                    <a:cxn ang="0">
                      <a:pos x="154" y="24"/>
                    </a:cxn>
                    <a:cxn ang="0">
                      <a:pos x="134" y="18"/>
                    </a:cxn>
                    <a:cxn ang="0">
                      <a:pos x="110" y="16"/>
                    </a:cxn>
                  </a:cxnLst>
                  <a:rect l="0" t="0" r="r" b="b"/>
                  <a:pathLst>
                    <a:path w="220" h="294">
                      <a:moveTo>
                        <a:pt x="110" y="294"/>
                      </a:moveTo>
                      <a:lnTo>
                        <a:pt x="110" y="294"/>
                      </a:lnTo>
                      <a:lnTo>
                        <a:pt x="102" y="292"/>
                      </a:lnTo>
                      <a:lnTo>
                        <a:pt x="96" y="288"/>
                      </a:lnTo>
                      <a:lnTo>
                        <a:pt x="96" y="288"/>
                      </a:lnTo>
                      <a:lnTo>
                        <a:pt x="76" y="266"/>
                      </a:lnTo>
                      <a:lnTo>
                        <a:pt x="60" y="248"/>
                      </a:lnTo>
                      <a:lnTo>
                        <a:pt x="44" y="226"/>
                      </a:lnTo>
                      <a:lnTo>
                        <a:pt x="28" y="200"/>
                      </a:lnTo>
                      <a:lnTo>
                        <a:pt x="14" y="172"/>
                      </a:lnTo>
                      <a:lnTo>
                        <a:pt x="8" y="158"/>
                      </a:lnTo>
                      <a:lnTo>
                        <a:pt x="4" y="142"/>
                      </a:lnTo>
                      <a:lnTo>
                        <a:pt x="2" y="128"/>
                      </a:lnTo>
                      <a:lnTo>
                        <a:pt x="0" y="114"/>
                      </a:lnTo>
                      <a:lnTo>
                        <a:pt x="0" y="114"/>
                      </a:lnTo>
                      <a:lnTo>
                        <a:pt x="0" y="100"/>
                      </a:lnTo>
                      <a:lnTo>
                        <a:pt x="2" y="86"/>
                      </a:lnTo>
                      <a:lnTo>
                        <a:pt x="6" y="74"/>
                      </a:lnTo>
                      <a:lnTo>
                        <a:pt x="10" y="62"/>
                      </a:lnTo>
                      <a:lnTo>
                        <a:pt x="14" y="52"/>
                      </a:lnTo>
                      <a:lnTo>
                        <a:pt x="20" y="42"/>
                      </a:lnTo>
                      <a:lnTo>
                        <a:pt x="28" y="32"/>
                      </a:lnTo>
                      <a:lnTo>
                        <a:pt x="36" y="24"/>
                      </a:lnTo>
                      <a:lnTo>
                        <a:pt x="36" y="24"/>
                      </a:lnTo>
                      <a:lnTo>
                        <a:pt x="52" y="14"/>
                      </a:lnTo>
                      <a:lnTo>
                        <a:pt x="70" y="6"/>
                      </a:lnTo>
                      <a:lnTo>
                        <a:pt x="90" y="0"/>
                      </a:lnTo>
                      <a:lnTo>
                        <a:pt x="110" y="0"/>
                      </a:lnTo>
                      <a:lnTo>
                        <a:pt x="110" y="0"/>
                      </a:lnTo>
                      <a:lnTo>
                        <a:pt x="132" y="0"/>
                      </a:lnTo>
                      <a:lnTo>
                        <a:pt x="150" y="6"/>
                      </a:lnTo>
                      <a:lnTo>
                        <a:pt x="168" y="14"/>
                      </a:lnTo>
                      <a:lnTo>
                        <a:pt x="184" y="24"/>
                      </a:lnTo>
                      <a:lnTo>
                        <a:pt x="184" y="24"/>
                      </a:lnTo>
                      <a:lnTo>
                        <a:pt x="192" y="32"/>
                      </a:lnTo>
                      <a:lnTo>
                        <a:pt x="200" y="42"/>
                      </a:lnTo>
                      <a:lnTo>
                        <a:pt x="206" y="52"/>
                      </a:lnTo>
                      <a:lnTo>
                        <a:pt x="212" y="62"/>
                      </a:lnTo>
                      <a:lnTo>
                        <a:pt x="216" y="74"/>
                      </a:lnTo>
                      <a:lnTo>
                        <a:pt x="218" y="86"/>
                      </a:lnTo>
                      <a:lnTo>
                        <a:pt x="220" y="100"/>
                      </a:lnTo>
                      <a:lnTo>
                        <a:pt x="220" y="114"/>
                      </a:lnTo>
                      <a:lnTo>
                        <a:pt x="220" y="114"/>
                      </a:lnTo>
                      <a:lnTo>
                        <a:pt x="220" y="128"/>
                      </a:lnTo>
                      <a:lnTo>
                        <a:pt x="216" y="142"/>
                      </a:lnTo>
                      <a:lnTo>
                        <a:pt x="212" y="158"/>
                      </a:lnTo>
                      <a:lnTo>
                        <a:pt x="206" y="172"/>
                      </a:lnTo>
                      <a:lnTo>
                        <a:pt x="192" y="200"/>
                      </a:lnTo>
                      <a:lnTo>
                        <a:pt x="176" y="226"/>
                      </a:lnTo>
                      <a:lnTo>
                        <a:pt x="160" y="248"/>
                      </a:lnTo>
                      <a:lnTo>
                        <a:pt x="144" y="266"/>
                      </a:lnTo>
                      <a:lnTo>
                        <a:pt x="126" y="288"/>
                      </a:lnTo>
                      <a:lnTo>
                        <a:pt x="126" y="288"/>
                      </a:lnTo>
                      <a:lnTo>
                        <a:pt x="118" y="292"/>
                      </a:lnTo>
                      <a:lnTo>
                        <a:pt x="110" y="294"/>
                      </a:lnTo>
                      <a:lnTo>
                        <a:pt x="110" y="294"/>
                      </a:lnTo>
                      <a:close/>
                      <a:moveTo>
                        <a:pt x="110" y="16"/>
                      </a:moveTo>
                      <a:lnTo>
                        <a:pt x="110" y="16"/>
                      </a:lnTo>
                      <a:lnTo>
                        <a:pt x="98" y="16"/>
                      </a:lnTo>
                      <a:lnTo>
                        <a:pt x="86" y="18"/>
                      </a:lnTo>
                      <a:lnTo>
                        <a:pt x="76" y="20"/>
                      </a:lnTo>
                      <a:lnTo>
                        <a:pt x="66" y="24"/>
                      </a:lnTo>
                      <a:lnTo>
                        <a:pt x="50" y="34"/>
                      </a:lnTo>
                      <a:lnTo>
                        <a:pt x="38" y="48"/>
                      </a:lnTo>
                      <a:lnTo>
                        <a:pt x="28" y="62"/>
                      </a:lnTo>
                      <a:lnTo>
                        <a:pt x="22" y="80"/>
                      </a:lnTo>
                      <a:lnTo>
                        <a:pt x="18" y="96"/>
                      </a:lnTo>
                      <a:lnTo>
                        <a:pt x="16" y="114"/>
                      </a:lnTo>
                      <a:lnTo>
                        <a:pt x="16" y="114"/>
                      </a:lnTo>
                      <a:lnTo>
                        <a:pt x="18" y="126"/>
                      </a:lnTo>
                      <a:lnTo>
                        <a:pt x="20" y="140"/>
                      </a:lnTo>
                      <a:lnTo>
                        <a:pt x="24" y="154"/>
                      </a:lnTo>
                      <a:lnTo>
                        <a:pt x="30" y="168"/>
                      </a:lnTo>
                      <a:lnTo>
                        <a:pt x="42" y="194"/>
                      </a:lnTo>
                      <a:lnTo>
                        <a:pt x="58" y="218"/>
                      </a:lnTo>
                      <a:lnTo>
                        <a:pt x="74" y="238"/>
                      </a:lnTo>
                      <a:lnTo>
                        <a:pt x="88" y="256"/>
                      </a:lnTo>
                      <a:lnTo>
                        <a:pt x="106" y="276"/>
                      </a:lnTo>
                      <a:lnTo>
                        <a:pt x="106" y="276"/>
                      </a:lnTo>
                      <a:lnTo>
                        <a:pt x="110" y="278"/>
                      </a:lnTo>
                      <a:lnTo>
                        <a:pt x="114" y="276"/>
                      </a:lnTo>
                      <a:lnTo>
                        <a:pt x="114" y="276"/>
                      </a:lnTo>
                      <a:lnTo>
                        <a:pt x="132" y="256"/>
                      </a:lnTo>
                      <a:lnTo>
                        <a:pt x="146" y="238"/>
                      </a:lnTo>
                      <a:lnTo>
                        <a:pt x="162" y="218"/>
                      </a:lnTo>
                      <a:lnTo>
                        <a:pt x="178" y="194"/>
                      </a:lnTo>
                      <a:lnTo>
                        <a:pt x="192" y="168"/>
                      </a:lnTo>
                      <a:lnTo>
                        <a:pt x="196" y="154"/>
                      </a:lnTo>
                      <a:lnTo>
                        <a:pt x="200" y="140"/>
                      </a:lnTo>
                      <a:lnTo>
                        <a:pt x="204" y="126"/>
                      </a:lnTo>
                      <a:lnTo>
                        <a:pt x="204" y="114"/>
                      </a:lnTo>
                      <a:lnTo>
                        <a:pt x="204" y="114"/>
                      </a:lnTo>
                      <a:lnTo>
                        <a:pt x="204" y="96"/>
                      </a:lnTo>
                      <a:lnTo>
                        <a:pt x="200" y="80"/>
                      </a:lnTo>
                      <a:lnTo>
                        <a:pt x="192" y="62"/>
                      </a:lnTo>
                      <a:lnTo>
                        <a:pt x="184" y="48"/>
                      </a:lnTo>
                      <a:lnTo>
                        <a:pt x="170" y="34"/>
                      </a:lnTo>
                      <a:lnTo>
                        <a:pt x="154" y="24"/>
                      </a:lnTo>
                      <a:lnTo>
                        <a:pt x="144" y="20"/>
                      </a:lnTo>
                      <a:lnTo>
                        <a:pt x="134" y="18"/>
                      </a:lnTo>
                      <a:lnTo>
                        <a:pt x="122" y="16"/>
                      </a:lnTo>
                      <a:lnTo>
                        <a:pt x="110" y="16"/>
                      </a:lnTo>
                      <a:lnTo>
                        <a:pt x="110" y="16"/>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85" name="Freeform 140"/>
                <p:cNvSpPr>
                  <a:spLocks noEditPoints="1"/>
                </p:cNvSpPr>
                <p:nvPr/>
              </p:nvSpPr>
              <p:spPr bwMode="auto">
                <a:xfrm>
                  <a:off x="3992563" y="1739900"/>
                  <a:ext cx="184150" cy="180975"/>
                </a:xfrm>
                <a:custGeom>
                  <a:avLst/>
                  <a:gdLst/>
                  <a:ahLst/>
                  <a:cxnLst>
                    <a:cxn ang="0">
                      <a:pos x="58" y="114"/>
                    </a:cxn>
                    <a:cxn ang="0">
                      <a:pos x="36" y="110"/>
                    </a:cxn>
                    <a:cxn ang="0">
                      <a:pos x="18" y="98"/>
                    </a:cxn>
                    <a:cxn ang="0">
                      <a:pos x="6" y="80"/>
                    </a:cxn>
                    <a:cxn ang="0">
                      <a:pos x="0" y="58"/>
                    </a:cxn>
                    <a:cxn ang="0">
                      <a:pos x="2" y="46"/>
                    </a:cxn>
                    <a:cxn ang="0">
                      <a:pos x="10" y="24"/>
                    </a:cxn>
                    <a:cxn ang="0">
                      <a:pos x="26" y="10"/>
                    </a:cxn>
                    <a:cxn ang="0">
                      <a:pos x="46" y="0"/>
                    </a:cxn>
                    <a:cxn ang="0">
                      <a:pos x="58" y="0"/>
                    </a:cxn>
                    <a:cxn ang="0">
                      <a:pos x="80" y="4"/>
                    </a:cxn>
                    <a:cxn ang="0">
                      <a:pos x="100" y="16"/>
                    </a:cxn>
                    <a:cxn ang="0">
                      <a:pos x="112" y="34"/>
                    </a:cxn>
                    <a:cxn ang="0">
                      <a:pos x="116" y="58"/>
                    </a:cxn>
                    <a:cxn ang="0">
                      <a:pos x="114" y="68"/>
                    </a:cxn>
                    <a:cxn ang="0">
                      <a:pos x="106" y="90"/>
                    </a:cxn>
                    <a:cxn ang="0">
                      <a:pos x="90" y="104"/>
                    </a:cxn>
                    <a:cxn ang="0">
                      <a:pos x="70" y="114"/>
                    </a:cxn>
                    <a:cxn ang="0">
                      <a:pos x="58" y="114"/>
                    </a:cxn>
                    <a:cxn ang="0">
                      <a:pos x="58" y="16"/>
                    </a:cxn>
                    <a:cxn ang="0">
                      <a:pos x="42" y="18"/>
                    </a:cxn>
                    <a:cxn ang="0">
                      <a:pos x="30" y="28"/>
                    </a:cxn>
                    <a:cxn ang="0">
                      <a:pos x="20" y="42"/>
                    </a:cxn>
                    <a:cxn ang="0">
                      <a:pos x="16" y="58"/>
                    </a:cxn>
                    <a:cxn ang="0">
                      <a:pos x="18" y="66"/>
                    </a:cxn>
                    <a:cxn ang="0">
                      <a:pos x="24" y="80"/>
                    </a:cxn>
                    <a:cxn ang="0">
                      <a:pos x="36" y="92"/>
                    </a:cxn>
                    <a:cxn ang="0">
                      <a:pos x="50" y="98"/>
                    </a:cxn>
                    <a:cxn ang="0">
                      <a:pos x="58" y="98"/>
                    </a:cxn>
                    <a:cxn ang="0">
                      <a:pos x="74" y="96"/>
                    </a:cxn>
                    <a:cxn ang="0">
                      <a:pos x="88" y="86"/>
                    </a:cxn>
                    <a:cxn ang="0">
                      <a:pos x="96" y="74"/>
                    </a:cxn>
                    <a:cxn ang="0">
                      <a:pos x="100" y="58"/>
                    </a:cxn>
                    <a:cxn ang="0">
                      <a:pos x="98" y="48"/>
                    </a:cxn>
                    <a:cxn ang="0">
                      <a:pos x="92" y="34"/>
                    </a:cxn>
                    <a:cxn ang="0">
                      <a:pos x="82" y="22"/>
                    </a:cxn>
                    <a:cxn ang="0">
                      <a:pos x="66" y="16"/>
                    </a:cxn>
                    <a:cxn ang="0">
                      <a:pos x="58" y="16"/>
                    </a:cxn>
                  </a:cxnLst>
                  <a:rect l="0" t="0" r="r" b="b"/>
                  <a:pathLst>
                    <a:path w="116" h="114">
                      <a:moveTo>
                        <a:pt x="58" y="114"/>
                      </a:moveTo>
                      <a:lnTo>
                        <a:pt x="58" y="114"/>
                      </a:lnTo>
                      <a:lnTo>
                        <a:pt x="46" y="114"/>
                      </a:lnTo>
                      <a:lnTo>
                        <a:pt x="36" y="110"/>
                      </a:lnTo>
                      <a:lnTo>
                        <a:pt x="26" y="104"/>
                      </a:lnTo>
                      <a:lnTo>
                        <a:pt x="18" y="98"/>
                      </a:lnTo>
                      <a:lnTo>
                        <a:pt x="10" y="90"/>
                      </a:lnTo>
                      <a:lnTo>
                        <a:pt x="6" y="80"/>
                      </a:lnTo>
                      <a:lnTo>
                        <a:pt x="2" y="68"/>
                      </a:lnTo>
                      <a:lnTo>
                        <a:pt x="0" y="58"/>
                      </a:lnTo>
                      <a:lnTo>
                        <a:pt x="0" y="58"/>
                      </a:lnTo>
                      <a:lnTo>
                        <a:pt x="2" y="46"/>
                      </a:lnTo>
                      <a:lnTo>
                        <a:pt x="6" y="34"/>
                      </a:lnTo>
                      <a:lnTo>
                        <a:pt x="10" y="24"/>
                      </a:lnTo>
                      <a:lnTo>
                        <a:pt x="18" y="16"/>
                      </a:lnTo>
                      <a:lnTo>
                        <a:pt x="26" y="10"/>
                      </a:lnTo>
                      <a:lnTo>
                        <a:pt x="36" y="4"/>
                      </a:lnTo>
                      <a:lnTo>
                        <a:pt x="46" y="0"/>
                      </a:lnTo>
                      <a:lnTo>
                        <a:pt x="58" y="0"/>
                      </a:lnTo>
                      <a:lnTo>
                        <a:pt x="58" y="0"/>
                      </a:lnTo>
                      <a:lnTo>
                        <a:pt x="70" y="0"/>
                      </a:lnTo>
                      <a:lnTo>
                        <a:pt x="80" y="4"/>
                      </a:lnTo>
                      <a:lnTo>
                        <a:pt x="90" y="10"/>
                      </a:lnTo>
                      <a:lnTo>
                        <a:pt x="100" y="16"/>
                      </a:lnTo>
                      <a:lnTo>
                        <a:pt x="106" y="24"/>
                      </a:lnTo>
                      <a:lnTo>
                        <a:pt x="112" y="34"/>
                      </a:lnTo>
                      <a:lnTo>
                        <a:pt x="114" y="46"/>
                      </a:lnTo>
                      <a:lnTo>
                        <a:pt x="116" y="58"/>
                      </a:lnTo>
                      <a:lnTo>
                        <a:pt x="116" y="58"/>
                      </a:lnTo>
                      <a:lnTo>
                        <a:pt x="114" y="68"/>
                      </a:lnTo>
                      <a:lnTo>
                        <a:pt x="112" y="80"/>
                      </a:lnTo>
                      <a:lnTo>
                        <a:pt x="106" y="90"/>
                      </a:lnTo>
                      <a:lnTo>
                        <a:pt x="100" y="98"/>
                      </a:lnTo>
                      <a:lnTo>
                        <a:pt x="90" y="104"/>
                      </a:lnTo>
                      <a:lnTo>
                        <a:pt x="80" y="110"/>
                      </a:lnTo>
                      <a:lnTo>
                        <a:pt x="70" y="114"/>
                      </a:lnTo>
                      <a:lnTo>
                        <a:pt x="58" y="114"/>
                      </a:lnTo>
                      <a:lnTo>
                        <a:pt x="58" y="114"/>
                      </a:lnTo>
                      <a:close/>
                      <a:moveTo>
                        <a:pt x="58" y="16"/>
                      </a:moveTo>
                      <a:lnTo>
                        <a:pt x="58" y="16"/>
                      </a:lnTo>
                      <a:lnTo>
                        <a:pt x="50" y="16"/>
                      </a:lnTo>
                      <a:lnTo>
                        <a:pt x="42" y="18"/>
                      </a:lnTo>
                      <a:lnTo>
                        <a:pt x="36" y="22"/>
                      </a:lnTo>
                      <a:lnTo>
                        <a:pt x="30" y="28"/>
                      </a:lnTo>
                      <a:lnTo>
                        <a:pt x="24" y="34"/>
                      </a:lnTo>
                      <a:lnTo>
                        <a:pt x="20" y="42"/>
                      </a:lnTo>
                      <a:lnTo>
                        <a:pt x="18" y="48"/>
                      </a:lnTo>
                      <a:lnTo>
                        <a:pt x="16" y="58"/>
                      </a:lnTo>
                      <a:lnTo>
                        <a:pt x="16" y="58"/>
                      </a:lnTo>
                      <a:lnTo>
                        <a:pt x="18" y="66"/>
                      </a:lnTo>
                      <a:lnTo>
                        <a:pt x="20" y="74"/>
                      </a:lnTo>
                      <a:lnTo>
                        <a:pt x="24" y="80"/>
                      </a:lnTo>
                      <a:lnTo>
                        <a:pt x="30" y="86"/>
                      </a:lnTo>
                      <a:lnTo>
                        <a:pt x="36" y="92"/>
                      </a:lnTo>
                      <a:lnTo>
                        <a:pt x="42" y="96"/>
                      </a:lnTo>
                      <a:lnTo>
                        <a:pt x="50" y="98"/>
                      </a:lnTo>
                      <a:lnTo>
                        <a:pt x="58" y="98"/>
                      </a:lnTo>
                      <a:lnTo>
                        <a:pt x="58" y="98"/>
                      </a:lnTo>
                      <a:lnTo>
                        <a:pt x="66" y="98"/>
                      </a:lnTo>
                      <a:lnTo>
                        <a:pt x="74" y="96"/>
                      </a:lnTo>
                      <a:lnTo>
                        <a:pt x="82" y="92"/>
                      </a:lnTo>
                      <a:lnTo>
                        <a:pt x="88" y="86"/>
                      </a:lnTo>
                      <a:lnTo>
                        <a:pt x="92" y="80"/>
                      </a:lnTo>
                      <a:lnTo>
                        <a:pt x="96" y="74"/>
                      </a:lnTo>
                      <a:lnTo>
                        <a:pt x="98" y="66"/>
                      </a:lnTo>
                      <a:lnTo>
                        <a:pt x="100" y="58"/>
                      </a:lnTo>
                      <a:lnTo>
                        <a:pt x="100" y="58"/>
                      </a:lnTo>
                      <a:lnTo>
                        <a:pt x="98" y="48"/>
                      </a:lnTo>
                      <a:lnTo>
                        <a:pt x="96" y="40"/>
                      </a:lnTo>
                      <a:lnTo>
                        <a:pt x="92" y="34"/>
                      </a:lnTo>
                      <a:lnTo>
                        <a:pt x="88" y="28"/>
                      </a:lnTo>
                      <a:lnTo>
                        <a:pt x="82" y="22"/>
                      </a:lnTo>
                      <a:lnTo>
                        <a:pt x="74" y="18"/>
                      </a:lnTo>
                      <a:lnTo>
                        <a:pt x="66" y="16"/>
                      </a:lnTo>
                      <a:lnTo>
                        <a:pt x="58" y="16"/>
                      </a:lnTo>
                      <a:lnTo>
                        <a:pt x="58" y="16"/>
                      </a:lnTo>
                      <a:close/>
                    </a:path>
                  </a:pathLst>
                </a:custGeom>
                <a:grpFill/>
                <a:ln w="9525">
                  <a:noFill/>
                  <a:round/>
                </a:ln>
              </p:spPr>
              <p:txBody>
                <a:bodyPr vert="horz" wrap="square" lIns="91440" tIns="45720" rIns="91440" bIns="45720" numCol="1" anchor="t" anchorCtr="0" compatLnSpc="1"/>
                <a:lstStyle/>
                <a:p>
                  <a:endParaRPr lang="zh-CN" altLang="en-US"/>
                </a:p>
              </p:txBody>
            </p:sp>
          </p:grpSp>
        </p:grpSp>
        <p:grpSp>
          <p:nvGrpSpPr>
            <p:cNvPr id="86" name="组合 85"/>
            <p:cNvGrpSpPr/>
            <p:nvPr/>
          </p:nvGrpSpPr>
          <p:grpSpPr>
            <a:xfrm>
              <a:off x="6400939" y="3759203"/>
              <a:ext cx="870857" cy="870857"/>
              <a:chOff x="1248229" y="3759203"/>
              <a:chExt cx="870857" cy="870857"/>
            </a:xfrm>
          </p:grpSpPr>
          <p:sp>
            <p:nvSpPr>
              <p:cNvPr id="87" name="椭圆 86"/>
              <p:cNvSpPr/>
              <p:nvPr/>
            </p:nvSpPr>
            <p:spPr>
              <a:xfrm>
                <a:off x="1248229" y="375920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Freeform 145"/>
              <p:cNvSpPr>
                <a:spLocks noEditPoints="1"/>
              </p:cNvSpPr>
              <p:nvPr/>
            </p:nvSpPr>
            <p:spPr bwMode="auto">
              <a:xfrm>
                <a:off x="1414461" y="3919993"/>
                <a:ext cx="566808" cy="512307"/>
              </a:xfrm>
              <a:custGeom>
                <a:avLst/>
                <a:gdLst/>
                <a:ahLst/>
                <a:cxnLst>
                  <a:cxn ang="0">
                    <a:pos x="182" y="282"/>
                  </a:cxn>
                  <a:cxn ang="0">
                    <a:pos x="130" y="180"/>
                  </a:cxn>
                  <a:cxn ang="0">
                    <a:pos x="58" y="282"/>
                  </a:cxn>
                  <a:cxn ang="0">
                    <a:pos x="50" y="282"/>
                  </a:cxn>
                  <a:cxn ang="0">
                    <a:pos x="42" y="278"/>
                  </a:cxn>
                  <a:cxn ang="0">
                    <a:pos x="36" y="268"/>
                  </a:cxn>
                  <a:cxn ang="0">
                    <a:pos x="36" y="166"/>
                  </a:cxn>
                  <a:cxn ang="0">
                    <a:pos x="16" y="166"/>
                  </a:cxn>
                  <a:cxn ang="0">
                    <a:pos x="4" y="164"/>
                  </a:cxn>
                  <a:cxn ang="0">
                    <a:pos x="0" y="158"/>
                  </a:cxn>
                  <a:cxn ang="0">
                    <a:pos x="0" y="156"/>
                  </a:cxn>
                  <a:cxn ang="0">
                    <a:pos x="0" y="146"/>
                  </a:cxn>
                  <a:cxn ang="0">
                    <a:pos x="138" y="8"/>
                  </a:cxn>
                  <a:cxn ang="0">
                    <a:pos x="146" y="2"/>
                  </a:cxn>
                  <a:cxn ang="0">
                    <a:pos x="156" y="0"/>
                  </a:cxn>
                  <a:cxn ang="0">
                    <a:pos x="174" y="8"/>
                  </a:cxn>
                  <a:cxn ang="0">
                    <a:pos x="306" y="142"/>
                  </a:cxn>
                  <a:cxn ang="0">
                    <a:pos x="312" y="152"/>
                  </a:cxn>
                  <a:cxn ang="0">
                    <a:pos x="312" y="158"/>
                  </a:cxn>
                  <a:cxn ang="0">
                    <a:pos x="310" y="160"/>
                  </a:cxn>
                  <a:cxn ang="0">
                    <a:pos x="302" y="166"/>
                  </a:cxn>
                  <a:cxn ang="0">
                    <a:pos x="276" y="166"/>
                  </a:cxn>
                  <a:cxn ang="0">
                    <a:pos x="276" y="262"/>
                  </a:cxn>
                  <a:cxn ang="0">
                    <a:pos x="274" y="274"/>
                  </a:cxn>
                  <a:cxn ang="0">
                    <a:pos x="268" y="280"/>
                  </a:cxn>
                  <a:cxn ang="0">
                    <a:pos x="258" y="282"/>
                  </a:cxn>
                  <a:cxn ang="0">
                    <a:pos x="196" y="268"/>
                  </a:cxn>
                  <a:cxn ang="0">
                    <a:pos x="258" y="268"/>
                  </a:cxn>
                  <a:cxn ang="0">
                    <a:pos x="260" y="268"/>
                  </a:cxn>
                  <a:cxn ang="0">
                    <a:pos x="260" y="152"/>
                  </a:cxn>
                  <a:cxn ang="0">
                    <a:pos x="296" y="152"/>
                  </a:cxn>
                  <a:cxn ang="0">
                    <a:pos x="296" y="152"/>
                  </a:cxn>
                  <a:cxn ang="0">
                    <a:pos x="164" y="18"/>
                  </a:cxn>
                  <a:cxn ang="0">
                    <a:pos x="160" y="16"/>
                  </a:cxn>
                  <a:cxn ang="0">
                    <a:pos x="152" y="16"/>
                  </a:cxn>
                  <a:cxn ang="0">
                    <a:pos x="16" y="152"/>
                  </a:cxn>
                  <a:cxn ang="0">
                    <a:pos x="14" y="152"/>
                  </a:cxn>
                  <a:cxn ang="0">
                    <a:pos x="16" y="152"/>
                  </a:cxn>
                  <a:cxn ang="0">
                    <a:pos x="50" y="262"/>
                  </a:cxn>
                  <a:cxn ang="0">
                    <a:pos x="52" y="266"/>
                  </a:cxn>
                  <a:cxn ang="0">
                    <a:pos x="52" y="266"/>
                  </a:cxn>
                  <a:cxn ang="0">
                    <a:pos x="114" y="268"/>
                  </a:cxn>
                  <a:cxn ang="0">
                    <a:pos x="196" y="164"/>
                  </a:cxn>
                </a:cxnLst>
                <a:rect l="0" t="0" r="r" b="b"/>
                <a:pathLst>
                  <a:path w="312" h="282">
                    <a:moveTo>
                      <a:pt x="258" y="282"/>
                    </a:moveTo>
                    <a:lnTo>
                      <a:pt x="182" y="282"/>
                    </a:lnTo>
                    <a:lnTo>
                      <a:pt x="182" y="180"/>
                    </a:lnTo>
                    <a:lnTo>
                      <a:pt x="130" y="180"/>
                    </a:lnTo>
                    <a:lnTo>
                      <a:pt x="130" y="282"/>
                    </a:lnTo>
                    <a:lnTo>
                      <a:pt x="58" y="282"/>
                    </a:lnTo>
                    <a:lnTo>
                      <a:pt x="58" y="282"/>
                    </a:lnTo>
                    <a:lnTo>
                      <a:pt x="50" y="282"/>
                    </a:lnTo>
                    <a:lnTo>
                      <a:pt x="46" y="280"/>
                    </a:lnTo>
                    <a:lnTo>
                      <a:pt x="42" y="278"/>
                    </a:lnTo>
                    <a:lnTo>
                      <a:pt x="38" y="274"/>
                    </a:lnTo>
                    <a:lnTo>
                      <a:pt x="36" y="268"/>
                    </a:lnTo>
                    <a:lnTo>
                      <a:pt x="36" y="262"/>
                    </a:lnTo>
                    <a:lnTo>
                      <a:pt x="36" y="166"/>
                    </a:lnTo>
                    <a:lnTo>
                      <a:pt x="16" y="166"/>
                    </a:lnTo>
                    <a:lnTo>
                      <a:pt x="16" y="166"/>
                    </a:lnTo>
                    <a:lnTo>
                      <a:pt x="8" y="166"/>
                    </a:lnTo>
                    <a:lnTo>
                      <a:pt x="4" y="164"/>
                    </a:lnTo>
                    <a:lnTo>
                      <a:pt x="2" y="160"/>
                    </a:lnTo>
                    <a:lnTo>
                      <a:pt x="0" y="158"/>
                    </a:lnTo>
                    <a:lnTo>
                      <a:pt x="0" y="158"/>
                    </a:lnTo>
                    <a:lnTo>
                      <a:pt x="0" y="156"/>
                    </a:lnTo>
                    <a:lnTo>
                      <a:pt x="0" y="152"/>
                    </a:lnTo>
                    <a:lnTo>
                      <a:pt x="0" y="146"/>
                    </a:lnTo>
                    <a:lnTo>
                      <a:pt x="4" y="142"/>
                    </a:lnTo>
                    <a:lnTo>
                      <a:pt x="138" y="8"/>
                    </a:lnTo>
                    <a:lnTo>
                      <a:pt x="138" y="8"/>
                    </a:lnTo>
                    <a:lnTo>
                      <a:pt x="146" y="2"/>
                    </a:lnTo>
                    <a:lnTo>
                      <a:pt x="156" y="0"/>
                    </a:lnTo>
                    <a:lnTo>
                      <a:pt x="156" y="0"/>
                    </a:lnTo>
                    <a:lnTo>
                      <a:pt x="166" y="2"/>
                    </a:lnTo>
                    <a:lnTo>
                      <a:pt x="174" y="8"/>
                    </a:lnTo>
                    <a:lnTo>
                      <a:pt x="306" y="142"/>
                    </a:lnTo>
                    <a:lnTo>
                      <a:pt x="306" y="142"/>
                    </a:lnTo>
                    <a:lnTo>
                      <a:pt x="310" y="146"/>
                    </a:lnTo>
                    <a:lnTo>
                      <a:pt x="312" y="152"/>
                    </a:lnTo>
                    <a:lnTo>
                      <a:pt x="312" y="156"/>
                    </a:lnTo>
                    <a:lnTo>
                      <a:pt x="312" y="158"/>
                    </a:lnTo>
                    <a:lnTo>
                      <a:pt x="312" y="158"/>
                    </a:lnTo>
                    <a:lnTo>
                      <a:pt x="310" y="160"/>
                    </a:lnTo>
                    <a:lnTo>
                      <a:pt x="308" y="164"/>
                    </a:lnTo>
                    <a:lnTo>
                      <a:pt x="302" y="166"/>
                    </a:lnTo>
                    <a:lnTo>
                      <a:pt x="296" y="166"/>
                    </a:lnTo>
                    <a:lnTo>
                      <a:pt x="276" y="166"/>
                    </a:lnTo>
                    <a:lnTo>
                      <a:pt x="276" y="262"/>
                    </a:lnTo>
                    <a:lnTo>
                      <a:pt x="276" y="262"/>
                    </a:lnTo>
                    <a:lnTo>
                      <a:pt x="276" y="268"/>
                    </a:lnTo>
                    <a:lnTo>
                      <a:pt x="274" y="274"/>
                    </a:lnTo>
                    <a:lnTo>
                      <a:pt x="272" y="278"/>
                    </a:lnTo>
                    <a:lnTo>
                      <a:pt x="268" y="280"/>
                    </a:lnTo>
                    <a:lnTo>
                      <a:pt x="264" y="282"/>
                    </a:lnTo>
                    <a:lnTo>
                      <a:pt x="258" y="282"/>
                    </a:lnTo>
                    <a:lnTo>
                      <a:pt x="258" y="282"/>
                    </a:lnTo>
                    <a:close/>
                    <a:moveTo>
                      <a:pt x="196" y="268"/>
                    </a:moveTo>
                    <a:lnTo>
                      <a:pt x="258" y="268"/>
                    </a:lnTo>
                    <a:lnTo>
                      <a:pt x="258" y="268"/>
                    </a:lnTo>
                    <a:lnTo>
                      <a:pt x="260" y="268"/>
                    </a:lnTo>
                    <a:lnTo>
                      <a:pt x="260" y="268"/>
                    </a:lnTo>
                    <a:lnTo>
                      <a:pt x="260" y="262"/>
                    </a:lnTo>
                    <a:lnTo>
                      <a:pt x="260" y="152"/>
                    </a:lnTo>
                    <a:lnTo>
                      <a:pt x="296" y="152"/>
                    </a:lnTo>
                    <a:lnTo>
                      <a:pt x="296" y="152"/>
                    </a:lnTo>
                    <a:lnTo>
                      <a:pt x="296" y="152"/>
                    </a:lnTo>
                    <a:lnTo>
                      <a:pt x="296" y="152"/>
                    </a:lnTo>
                    <a:lnTo>
                      <a:pt x="296" y="152"/>
                    </a:lnTo>
                    <a:lnTo>
                      <a:pt x="164" y="18"/>
                    </a:lnTo>
                    <a:lnTo>
                      <a:pt x="164" y="18"/>
                    </a:lnTo>
                    <a:lnTo>
                      <a:pt x="160" y="16"/>
                    </a:lnTo>
                    <a:lnTo>
                      <a:pt x="156" y="14"/>
                    </a:lnTo>
                    <a:lnTo>
                      <a:pt x="152" y="16"/>
                    </a:lnTo>
                    <a:lnTo>
                      <a:pt x="148" y="18"/>
                    </a:lnTo>
                    <a:lnTo>
                      <a:pt x="16" y="152"/>
                    </a:lnTo>
                    <a:lnTo>
                      <a:pt x="16" y="152"/>
                    </a:lnTo>
                    <a:lnTo>
                      <a:pt x="14" y="152"/>
                    </a:lnTo>
                    <a:lnTo>
                      <a:pt x="14" y="152"/>
                    </a:lnTo>
                    <a:lnTo>
                      <a:pt x="16" y="152"/>
                    </a:lnTo>
                    <a:lnTo>
                      <a:pt x="50" y="152"/>
                    </a:lnTo>
                    <a:lnTo>
                      <a:pt x="50" y="262"/>
                    </a:lnTo>
                    <a:lnTo>
                      <a:pt x="50" y="262"/>
                    </a:lnTo>
                    <a:lnTo>
                      <a:pt x="52" y="266"/>
                    </a:lnTo>
                    <a:lnTo>
                      <a:pt x="52" y="266"/>
                    </a:lnTo>
                    <a:lnTo>
                      <a:pt x="52" y="266"/>
                    </a:lnTo>
                    <a:lnTo>
                      <a:pt x="58" y="268"/>
                    </a:lnTo>
                    <a:lnTo>
                      <a:pt x="114" y="268"/>
                    </a:lnTo>
                    <a:lnTo>
                      <a:pt x="114" y="164"/>
                    </a:lnTo>
                    <a:lnTo>
                      <a:pt x="196" y="164"/>
                    </a:lnTo>
                    <a:lnTo>
                      <a:pt x="196" y="268"/>
                    </a:ln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6400939" y="5094518"/>
              <a:ext cx="870857" cy="870857"/>
              <a:chOff x="1248229" y="5094518"/>
              <a:chExt cx="870857" cy="870857"/>
            </a:xfrm>
          </p:grpSpPr>
          <p:sp>
            <p:nvSpPr>
              <p:cNvPr id="90" name="椭圆 89"/>
              <p:cNvSpPr/>
              <p:nvPr/>
            </p:nvSpPr>
            <p:spPr>
              <a:xfrm>
                <a:off x="1248229" y="509451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Freeform 148"/>
              <p:cNvSpPr>
                <a:spLocks noEditPoints="1"/>
              </p:cNvSpPr>
              <p:nvPr/>
            </p:nvSpPr>
            <p:spPr bwMode="auto">
              <a:xfrm>
                <a:off x="1415369" y="5274358"/>
                <a:ext cx="540500" cy="568761"/>
              </a:xfrm>
              <a:custGeom>
                <a:avLst/>
                <a:gdLst/>
                <a:ahLst/>
                <a:cxnLst>
                  <a:cxn ang="0">
                    <a:pos x="238" y="8"/>
                  </a:cxn>
                  <a:cxn ang="0">
                    <a:pos x="234" y="2"/>
                  </a:cxn>
                  <a:cxn ang="0">
                    <a:pos x="78" y="0"/>
                  </a:cxn>
                  <a:cxn ang="0">
                    <a:pos x="72" y="2"/>
                  </a:cxn>
                  <a:cxn ang="0">
                    <a:pos x="68" y="48"/>
                  </a:cxn>
                  <a:cxn ang="0">
                    <a:pos x="16" y="50"/>
                  </a:cxn>
                  <a:cxn ang="0">
                    <a:pos x="0" y="74"/>
                  </a:cxn>
                  <a:cxn ang="0">
                    <a:pos x="2" y="88"/>
                  </a:cxn>
                  <a:cxn ang="0">
                    <a:pos x="44" y="162"/>
                  </a:cxn>
                  <a:cxn ang="0">
                    <a:pos x="44" y="162"/>
                  </a:cxn>
                  <a:cxn ang="0">
                    <a:pos x="62" y="178"/>
                  </a:cxn>
                  <a:cxn ang="0">
                    <a:pos x="72" y="194"/>
                  </a:cxn>
                  <a:cxn ang="0">
                    <a:pos x="96" y="228"/>
                  </a:cxn>
                  <a:cxn ang="0">
                    <a:pos x="132" y="248"/>
                  </a:cxn>
                  <a:cxn ang="0">
                    <a:pos x="126" y="272"/>
                  </a:cxn>
                  <a:cxn ang="0">
                    <a:pos x="106" y="280"/>
                  </a:cxn>
                  <a:cxn ang="0">
                    <a:pos x="98" y="308"/>
                  </a:cxn>
                  <a:cxn ang="0">
                    <a:pos x="72" y="310"/>
                  </a:cxn>
                  <a:cxn ang="0">
                    <a:pos x="72" y="320"/>
                  </a:cxn>
                  <a:cxn ang="0">
                    <a:pos x="114" y="322"/>
                  </a:cxn>
                  <a:cxn ang="0">
                    <a:pos x="228" y="322"/>
                  </a:cxn>
                  <a:cxn ang="0">
                    <a:pos x="236" y="314"/>
                  </a:cxn>
                  <a:cxn ang="0">
                    <a:pos x="228" y="308"/>
                  </a:cxn>
                  <a:cxn ang="0">
                    <a:pos x="208" y="300"/>
                  </a:cxn>
                  <a:cxn ang="0">
                    <a:pos x="190" y="274"/>
                  </a:cxn>
                  <a:cxn ang="0">
                    <a:pos x="160" y="250"/>
                  </a:cxn>
                  <a:cxn ang="0">
                    <a:pos x="188" y="244"/>
                  </a:cxn>
                  <a:cxn ang="0">
                    <a:pos x="220" y="218"/>
                  </a:cxn>
                  <a:cxn ang="0">
                    <a:pos x="236" y="180"/>
                  </a:cxn>
                  <a:cxn ang="0">
                    <a:pos x="252" y="174"/>
                  </a:cxn>
                  <a:cxn ang="0">
                    <a:pos x="262" y="162"/>
                  </a:cxn>
                  <a:cxn ang="0">
                    <a:pos x="302" y="88"/>
                  </a:cxn>
                  <a:cxn ang="0">
                    <a:pos x="306" y="82"/>
                  </a:cxn>
                  <a:cxn ang="0">
                    <a:pos x="304" y="64"/>
                  </a:cxn>
                  <a:cxn ang="0">
                    <a:pos x="280" y="48"/>
                  </a:cxn>
                  <a:cxn ang="0">
                    <a:pos x="68" y="164"/>
                  </a:cxn>
                  <a:cxn ang="0">
                    <a:pos x="56" y="154"/>
                  </a:cxn>
                  <a:cxn ang="0">
                    <a:pos x="16" y="82"/>
                  </a:cxn>
                  <a:cxn ang="0">
                    <a:pos x="14" y="74"/>
                  </a:cxn>
                  <a:cxn ang="0">
                    <a:pos x="18" y="66"/>
                  </a:cxn>
                  <a:cxn ang="0">
                    <a:pos x="68" y="64"/>
                  </a:cxn>
                  <a:cxn ang="0">
                    <a:pos x="180" y="286"/>
                  </a:cxn>
                  <a:cxn ang="0">
                    <a:pos x="192" y="296"/>
                  </a:cxn>
                  <a:cxn ang="0">
                    <a:pos x="112" y="308"/>
                  </a:cxn>
                  <a:cxn ang="0">
                    <a:pos x="114" y="296"/>
                  </a:cxn>
                  <a:cxn ang="0">
                    <a:pos x="126" y="286"/>
                  </a:cxn>
                  <a:cxn ang="0">
                    <a:pos x="222" y="56"/>
                  </a:cxn>
                  <a:cxn ang="0">
                    <a:pos x="222" y="172"/>
                  </a:cxn>
                  <a:cxn ang="0">
                    <a:pos x="222" y="174"/>
                  </a:cxn>
                  <a:cxn ang="0">
                    <a:pos x="208" y="208"/>
                  </a:cxn>
                  <a:cxn ang="0">
                    <a:pos x="178" y="232"/>
                  </a:cxn>
                  <a:cxn ang="0">
                    <a:pos x="152" y="236"/>
                  </a:cxn>
                  <a:cxn ang="0">
                    <a:pos x="116" y="226"/>
                  </a:cxn>
                  <a:cxn ang="0">
                    <a:pos x="90" y="198"/>
                  </a:cxn>
                  <a:cxn ang="0">
                    <a:pos x="84" y="172"/>
                  </a:cxn>
                  <a:cxn ang="0">
                    <a:pos x="82" y="56"/>
                  </a:cxn>
                  <a:cxn ang="0">
                    <a:pos x="222" y="56"/>
                  </a:cxn>
                  <a:cxn ang="0">
                    <a:pos x="290" y="82"/>
                  </a:cxn>
                  <a:cxn ang="0">
                    <a:pos x="250" y="154"/>
                  </a:cxn>
                  <a:cxn ang="0">
                    <a:pos x="238" y="164"/>
                  </a:cxn>
                  <a:cxn ang="0">
                    <a:pos x="280" y="64"/>
                  </a:cxn>
                  <a:cxn ang="0">
                    <a:pos x="290" y="70"/>
                  </a:cxn>
                  <a:cxn ang="0">
                    <a:pos x="290" y="80"/>
                  </a:cxn>
                </a:cxnLst>
                <a:rect l="0" t="0" r="r" b="b"/>
                <a:pathLst>
                  <a:path w="306" h="322">
                    <a:moveTo>
                      <a:pt x="280" y="48"/>
                    </a:moveTo>
                    <a:lnTo>
                      <a:pt x="238" y="48"/>
                    </a:lnTo>
                    <a:lnTo>
                      <a:pt x="238" y="8"/>
                    </a:lnTo>
                    <a:lnTo>
                      <a:pt x="238" y="8"/>
                    </a:lnTo>
                    <a:lnTo>
                      <a:pt x="236" y="4"/>
                    </a:lnTo>
                    <a:lnTo>
                      <a:pt x="234" y="2"/>
                    </a:lnTo>
                    <a:lnTo>
                      <a:pt x="232" y="0"/>
                    </a:lnTo>
                    <a:lnTo>
                      <a:pt x="228" y="0"/>
                    </a:lnTo>
                    <a:lnTo>
                      <a:pt x="78" y="0"/>
                    </a:lnTo>
                    <a:lnTo>
                      <a:pt x="78" y="0"/>
                    </a:lnTo>
                    <a:lnTo>
                      <a:pt x="74" y="0"/>
                    </a:lnTo>
                    <a:lnTo>
                      <a:pt x="72" y="2"/>
                    </a:lnTo>
                    <a:lnTo>
                      <a:pt x="70" y="4"/>
                    </a:lnTo>
                    <a:lnTo>
                      <a:pt x="68" y="8"/>
                    </a:lnTo>
                    <a:lnTo>
                      <a:pt x="68" y="48"/>
                    </a:lnTo>
                    <a:lnTo>
                      <a:pt x="26" y="48"/>
                    </a:lnTo>
                    <a:lnTo>
                      <a:pt x="26" y="48"/>
                    </a:lnTo>
                    <a:lnTo>
                      <a:pt x="16" y="50"/>
                    </a:lnTo>
                    <a:lnTo>
                      <a:pt x="8" y="56"/>
                    </a:lnTo>
                    <a:lnTo>
                      <a:pt x="2" y="64"/>
                    </a:lnTo>
                    <a:lnTo>
                      <a:pt x="0" y="74"/>
                    </a:lnTo>
                    <a:lnTo>
                      <a:pt x="0" y="74"/>
                    </a:lnTo>
                    <a:lnTo>
                      <a:pt x="0" y="82"/>
                    </a:lnTo>
                    <a:lnTo>
                      <a:pt x="2" y="88"/>
                    </a:lnTo>
                    <a:lnTo>
                      <a:pt x="2" y="88"/>
                    </a:lnTo>
                    <a:lnTo>
                      <a:pt x="4" y="88"/>
                    </a:lnTo>
                    <a:lnTo>
                      <a:pt x="44" y="162"/>
                    </a:lnTo>
                    <a:lnTo>
                      <a:pt x="44" y="162"/>
                    </a:lnTo>
                    <a:lnTo>
                      <a:pt x="44" y="162"/>
                    </a:lnTo>
                    <a:lnTo>
                      <a:pt x="44" y="162"/>
                    </a:lnTo>
                    <a:lnTo>
                      <a:pt x="48" y="168"/>
                    </a:lnTo>
                    <a:lnTo>
                      <a:pt x="54" y="174"/>
                    </a:lnTo>
                    <a:lnTo>
                      <a:pt x="62" y="178"/>
                    </a:lnTo>
                    <a:lnTo>
                      <a:pt x="70" y="180"/>
                    </a:lnTo>
                    <a:lnTo>
                      <a:pt x="70" y="180"/>
                    </a:lnTo>
                    <a:lnTo>
                      <a:pt x="72" y="194"/>
                    </a:lnTo>
                    <a:lnTo>
                      <a:pt x="78" y="208"/>
                    </a:lnTo>
                    <a:lnTo>
                      <a:pt x="86" y="218"/>
                    </a:lnTo>
                    <a:lnTo>
                      <a:pt x="96" y="228"/>
                    </a:lnTo>
                    <a:lnTo>
                      <a:pt x="106" y="236"/>
                    </a:lnTo>
                    <a:lnTo>
                      <a:pt x="118" y="244"/>
                    </a:lnTo>
                    <a:lnTo>
                      <a:pt x="132" y="248"/>
                    </a:lnTo>
                    <a:lnTo>
                      <a:pt x="146" y="250"/>
                    </a:lnTo>
                    <a:lnTo>
                      <a:pt x="146" y="272"/>
                    </a:lnTo>
                    <a:lnTo>
                      <a:pt x="126" y="272"/>
                    </a:lnTo>
                    <a:lnTo>
                      <a:pt x="126" y="272"/>
                    </a:lnTo>
                    <a:lnTo>
                      <a:pt x="114" y="274"/>
                    </a:lnTo>
                    <a:lnTo>
                      <a:pt x="106" y="280"/>
                    </a:lnTo>
                    <a:lnTo>
                      <a:pt x="100" y="290"/>
                    </a:lnTo>
                    <a:lnTo>
                      <a:pt x="98" y="300"/>
                    </a:lnTo>
                    <a:lnTo>
                      <a:pt x="98" y="308"/>
                    </a:lnTo>
                    <a:lnTo>
                      <a:pt x="78" y="308"/>
                    </a:lnTo>
                    <a:lnTo>
                      <a:pt x="78" y="308"/>
                    </a:lnTo>
                    <a:lnTo>
                      <a:pt x="72" y="310"/>
                    </a:lnTo>
                    <a:lnTo>
                      <a:pt x="70" y="314"/>
                    </a:lnTo>
                    <a:lnTo>
                      <a:pt x="70" y="314"/>
                    </a:lnTo>
                    <a:lnTo>
                      <a:pt x="72" y="320"/>
                    </a:lnTo>
                    <a:lnTo>
                      <a:pt x="78" y="322"/>
                    </a:lnTo>
                    <a:lnTo>
                      <a:pt x="98" y="322"/>
                    </a:lnTo>
                    <a:lnTo>
                      <a:pt x="114" y="322"/>
                    </a:lnTo>
                    <a:lnTo>
                      <a:pt x="192" y="322"/>
                    </a:lnTo>
                    <a:lnTo>
                      <a:pt x="208" y="322"/>
                    </a:lnTo>
                    <a:lnTo>
                      <a:pt x="228" y="322"/>
                    </a:lnTo>
                    <a:lnTo>
                      <a:pt x="228" y="322"/>
                    </a:lnTo>
                    <a:lnTo>
                      <a:pt x="234" y="320"/>
                    </a:lnTo>
                    <a:lnTo>
                      <a:pt x="236" y="314"/>
                    </a:lnTo>
                    <a:lnTo>
                      <a:pt x="236" y="314"/>
                    </a:lnTo>
                    <a:lnTo>
                      <a:pt x="234" y="310"/>
                    </a:lnTo>
                    <a:lnTo>
                      <a:pt x="228" y="308"/>
                    </a:lnTo>
                    <a:lnTo>
                      <a:pt x="208" y="308"/>
                    </a:lnTo>
                    <a:lnTo>
                      <a:pt x="208" y="300"/>
                    </a:lnTo>
                    <a:lnTo>
                      <a:pt x="208" y="300"/>
                    </a:lnTo>
                    <a:lnTo>
                      <a:pt x="206" y="290"/>
                    </a:lnTo>
                    <a:lnTo>
                      <a:pt x="200" y="280"/>
                    </a:lnTo>
                    <a:lnTo>
                      <a:pt x="190" y="274"/>
                    </a:lnTo>
                    <a:lnTo>
                      <a:pt x="180" y="272"/>
                    </a:lnTo>
                    <a:lnTo>
                      <a:pt x="160" y="272"/>
                    </a:lnTo>
                    <a:lnTo>
                      <a:pt x="160" y="250"/>
                    </a:lnTo>
                    <a:lnTo>
                      <a:pt x="160" y="250"/>
                    </a:lnTo>
                    <a:lnTo>
                      <a:pt x="174" y="248"/>
                    </a:lnTo>
                    <a:lnTo>
                      <a:pt x="188" y="244"/>
                    </a:lnTo>
                    <a:lnTo>
                      <a:pt x="200" y="236"/>
                    </a:lnTo>
                    <a:lnTo>
                      <a:pt x="210" y="228"/>
                    </a:lnTo>
                    <a:lnTo>
                      <a:pt x="220" y="218"/>
                    </a:lnTo>
                    <a:lnTo>
                      <a:pt x="228" y="208"/>
                    </a:lnTo>
                    <a:lnTo>
                      <a:pt x="232" y="194"/>
                    </a:lnTo>
                    <a:lnTo>
                      <a:pt x="236" y="180"/>
                    </a:lnTo>
                    <a:lnTo>
                      <a:pt x="236" y="180"/>
                    </a:lnTo>
                    <a:lnTo>
                      <a:pt x="244" y="178"/>
                    </a:lnTo>
                    <a:lnTo>
                      <a:pt x="252" y="174"/>
                    </a:lnTo>
                    <a:lnTo>
                      <a:pt x="258" y="168"/>
                    </a:lnTo>
                    <a:lnTo>
                      <a:pt x="262" y="162"/>
                    </a:lnTo>
                    <a:lnTo>
                      <a:pt x="262" y="162"/>
                    </a:lnTo>
                    <a:lnTo>
                      <a:pt x="262" y="162"/>
                    </a:lnTo>
                    <a:lnTo>
                      <a:pt x="302" y="88"/>
                    </a:lnTo>
                    <a:lnTo>
                      <a:pt x="302" y="88"/>
                    </a:lnTo>
                    <a:lnTo>
                      <a:pt x="302" y="88"/>
                    </a:lnTo>
                    <a:lnTo>
                      <a:pt x="302" y="88"/>
                    </a:lnTo>
                    <a:lnTo>
                      <a:pt x="306" y="82"/>
                    </a:lnTo>
                    <a:lnTo>
                      <a:pt x="306" y="74"/>
                    </a:lnTo>
                    <a:lnTo>
                      <a:pt x="306" y="74"/>
                    </a:lnTo>
                    <a:lnTo>
                      <a:pt x="304" y="64"/>
                    </a:lnTo>
                    <a:lnTo>
                      <a:pt x="298" y="56"/>
                    </a:lnTo>
                    <a:lnTo>
                      <a:pt x="290" y="50"/>
                    </a:lnTo>
                    <a:lnTo>
                      <a:pt x="280" y="48"/>
                    </a:lnTo>
                    <a:lnTo>
                      <a:pt x="280" y="48"/>
                    </a:lnTo>
                    <a:close/>
                    <a:moveTo>
                      <a:pt x="68" y="164"/>
                    </a:moveTo>
                    <a:lnTo>
                      <a:pt x="68" y="164"/>
                    </a:lnTo>
                    <a:lnTo>
                      <a:pt x="62" y="160"/>
                    </a:lnTo>
                    <a:lnTo>
                      <a:pt x="56" y="154"/>
                    </a:lnTo>
                    <a:lnTo>
                      <a:pt x="56" y="154"/>
                    </a:lnTo>
                    <a:lnTo>
                      <a:pt x="56" y="154"/>
                    </a:lnTo>
                    <a:lnTo>
                      <a:pt x="16" y="82"/>
                    </a:lnTo>
                    <a:lnTo>
                      <a:pt x="16" y="82"/>
                    </a:lnTo>
                    <a:lnTo>
                      <a:pt x="16" y="80"/>
                    </a:lnTo>
                    <a:lnTo>
                      <a:pt x="16" y="80"/>
                    </a:lnTo>
                    <a:lnTo>
                      <a:pt x="14" y="74"/>
                    </a:lnTo>
                    <a:lnTo>
                      <a:pt x="14" y="74"/>
                    </a:lnTo>
                    <a:lnTo>
                      <a:pt x="16" y="70"/>
                    </a:lnTo>
                    <a:lnTo>
                      <a:pt x="18" y="66"/>
                    </a:lnTo>
                    <a:lnTo>
                      <a:pt x="22" y="64"/>
                    </a:lnTo>
                    <a:lnTo>
                      <a:pt x="26" y="64"/>
                    </a:lnTo>
                    <a:lnTo>
                      <a:pt x="68" y="64"/>
                    </a:lnTo>
                    <a:lnTo>
                      <a:pt x="68" y="164"/>
                    </a:lnTo>
                    <a:close/>
                    <a:moveTo>
                      <a:pt x="180" y="286"/>
                    </a:moveTo>
                    <a:lnTo>
                      <a:pt x="180" y="286"/>
                    </a:lnTo>
                    <a:lnTo>
                      <a:pt x="186" y="288"/>
                    </a:lnTo>
                    <a:lnTo>
                      <a:pt x="190" y="290"/>
                    </a:lnTo>
                    <a:lnTo>
                      <a:pt x="192" y="296"/>
                    </a:lnTo>
                    <a:lnTo>
                      <a:pt x="194" y="300"/>
                    </a:lnTo>
                    <a:lnTo>
                      <a:pt x="194" y="308"/>
                    </a:lnTo>
                    <a:lnTo>
                      <a:pt x="112" y="308"/>
                    </a:lnTo>
                    <a:lnTo>
                      <a:pt x="112" y="300"/>
                    </a:lnTo>
                    <a:lnTo>
                      <a:pt x="112" y="300"/>
                    </a:lnTo>
                    <a:lnTo>
                      <a:pt x="114" y="296"/>
                    </a:lnTo>
                    <a:lnTo>
                      <a:pt x="116" y="290"/>
                    </a:lnTo>
                    <a:lnTo>
                      <a:pt x="120" y="288"/>
                    </a:lnTo>
                    <a:lnTo>
                      <a:pt x="126" y="286"/>
                    </a:lnTo>
                    <a:lnTo>
                      <a:pt x="152" y="286"/>
                    </a:lnTo>
                    <a:lnTo>
                      <a:pt x="180" y="286"/>
                    </a:lnTo>
                    <a:close/>
                    <a:moveTo>
                      <a:pt x="222" y="56"/>
                    </a:moveTo>
                    <a:lnTo>
                      <a:pt x="222" y="170"/>
                    </a:lnTo>
                    <a:lnTo>
                      <a:pt x="222" y="170"/>
                    </a:lnTo>
                    <a:lnTo>
                      <a:pt x="222" y="172"/>
                    </a:lnTo>
                    <a:lnTo>
                      <a:pt x="222" y="172"/>
                    </a:lnTo>
                    <a:lnTo>
                      <a:pt x="222" y="174"/>
                    </a:lnTo>
                    <a:lnTo>
                      <a:pt x="222" y="174"/>
                    </a:lnTo>
                    <a:lnTo>
                      <a:pt x="220" y="186"/>
                    </a:lnTo>
                    <a:lnTo>
                      <a:pt x="216" y="198"/>
                    </a:lnTo>
                    <a:lnTo>
                      <a:pt x="208" y="208"/>
                    </a:lnTo>
                    <a:lnTo>
                      <a:pt x="200" y="218"/>
                    </a:lnTo>
                    <a:lnTo>
                      <a:pt x="190" y="226"/>
                    </a:lnTo>
                    <a:lnTo>
                      <a:pt x="178" y="232"/>
                    </a:lnTo>
                    <a:lnTo>
                      <a:pt x="166" y="234"/>
                    </a:lnTo>
                    <a:lnTo>
                      <a:pt x="152" y="236"/>
                    </a:lnTo>
                    <a:lnTo>
                      <a:pt x="152" y="236"/>
                    </a:lnTo>
                    <a:lnTo>
                      <a:pt x="140" y="234"/>
                    </a:lnTo>
                    <a:lnTo>
                      <a:pt x="128" y="232"/>
                    </a:lnTo>
                    <a:lnTo>
                      <a:pt x="116" y="226"/>
                    </a:lnTo>
                    <a:lnTo>
                      <a:pt x="106" y="218"/>
                    </a:lnTo>
                    <a:lnTo>
                      <a:pt x="98" y="208"/>
                    </a:lnTo>
                    <a:lnTo>
                      <a:pt x="90" y="198"/>
                    </a:lnTo>
                    <a:lnTo>
                      <a:pt x="86" y="186"/>
                    </a:lnTo>
                    <a:lnTo>
                      <a:pt x="84" y="174"/>
                    </a:lnTo>
                    <a:lnTo>
                      <a:pt x="84" y="172"/>
                    </a:lnTo>
                    <a:lnTo>
                      <a:pt x="84" y="172"/>
                    </a:lnTo>
                    <a:lnTo>
                      <a:pt x="82" y="170"/>
                    </a:lnTo>
                    <a:lnTo>
                      <a:pt x="82" y="56"/>
                    </a:lnTo>
                    <a:lnTo>
                      <a:pt x="82" y="14"/>
                    </a:lnTo>
                    <a:lnTo>
                      <a:pt x="222" y="14"/>
                    </a:lnTo>
                    <a:lnTo>
                      <a:pt x="222" y="56"/>
                    </a:lnTo>
                    <a:close/>
                    <a:moveTo>
                      <a:pt x="290" y="80"/>
                    </a:moveTo>
                    <a:lnTo>
                      <a:pt x="290" y="80"/>
                    </a:lnTo>
                    <a:lnTo>
                      <a:pt x="290" y="82"/>
                    </a:lnTo>
                    <a:lnTo>
                      <a:pt x="250" y="154"/>
                    </a:lnTo>
                    <a:lnTo>
                      <a:pt x="250" y="154"/>
                    </a:lnTo>
                    <a:lnTo>
                      <a:pt x="250" y="154"/>
                    </a:lnTo>
                    <a:lnTo>
                      <a:pt x="250" y="154"/>
                    </a:lnTo>
                    <a:lnTo>
                      <a:pt x="244" y="160"/>
                    </a:lnTo>
                    <a:lnTo>
                      <a:pt x="238" y="164"/>
                    </a:lnTo>
                    <a:lnTo>
                      <a:pt x="238" y="64"/>
                    </a:lnTo>
                    <a:lnTo>
                      <a:pt x="280" y="64"/>
                    </a:lnTo>
                    <a:lnTo>
                      <a:pt x="280" y="64"/>
                    </a:lnTo>
                    <a:lnTo>
                      <a:pt x="284" y="64"/>
                    </a:lnTo>
                    <a:lnTo>
                      <a:pt x="288" y="66"/>
                    </a:lnTo>
                    <a:lnTo>
                      <a:pt x="290" y="70"/>
                    </a:lnTo>
                    <a:lnTo>
                      <a:pt x="292" y="74"/>
                    </a:lnTo>
                    <a:lnTo>
                      <a:pt x="292" y="74"/>
                    </a:lnTo>
                    <a:lnTo>
                      <a:pt x="290" y="80"/>
                    </a:lnTo>
                    <a:lnTo>
                      <a:pt x="290" y="80"/>
                    </a:ln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grpSp>
        <p:sp>
          <p:nvSpPr>
            <p:cNvPr id="92" name="矩形 91"/>
            <p:cNvSpPr/>
            <p:nvPr/>
          </p:nvSpPr>
          <p:spPr>
            <a:xfrm>
              <a:off x="7373396" y="1150505"/>
              <a:ext cx="3199039" cy="807911"/>
            </a:xfrm>
            <a:prstGeom prst="rect">
              <a:avLst/>
            </a:prstGeom>
          </p:spPr>
          <p:txBody>
            <a:bodyPr wrap="square" lIns="68570" tIns="34289" rIns="68570" bIns="34289">
              <a:spAutoFit/>
            </a:bodyPr>
            <a:lstStyle/>
            <a:p>
              <a:pPr defTabSz="685165"/>
              <a:r>
                <a:rPr lang="zh-CN" altLang="en-US" sz="2400" dirty="0" smtClean="0">
                  <a:solidFill>
                    <a:schemeClr val="bg1"/>
                  </a:solidFill>
                  <a:latin typeface="微软雅黑" panose="020B0503020204020204" charset="-122"/>
                  <a:ea typeface="微软雅黑" panose="020B0503020204020204" charset="-122"/>
                </a:rPr>
                <a:t>顺利进入某某集团</a:t>
              </a:r>
              <a:r>
                <a:rPr lang="zh-CN" altLang="en-US" sz="2400" dirty="0">
                  <a:solidFill>
                    <a:schemeClr val="bg1"/>
                  </a:solidFill>
                  <a:latin typeface="微软雅黑" panose="020B0503020204020204" charset="-122"/>
                  <a:ea typeface="微软雅黑" panose="020B0503020204020204" charset="-122"/>
                </a:rPr>
                <a:t>有限公司</a:t>
              </a:r>
            </a:p>
          </p:txBody>
        </p:sp>
        <p:sp>
          <p:nvSpPr>
            <p:cNvPr id="93" name="矩形 92"/>
            <p:cNvSpPr/>
            <p:nvPr/>
          </p:nvSpPr>
          <p:spPr>
            <a:xfrm>
              <a:off x="7373396" y="2513578"/>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在工作中不断学习，掌握技能</a:t>
              </a:r>
            </a:p>
          </p:txBody>
        </p:sp>
        <p:sp>
          <p:nvSpPr>
            <p:cNvPr id="94" name="矩形 93"/>
            <p:cNvSpPr/>
            <p:nvPr/>
          </p:nvSpPr>
          <p:spPr>
            <a:xfrm>
              <a:off x="7373396" y="3781423"/>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成为公司的骨干力量，搞好人脉关系</a:t>
              </a:r>
            </a:p>
          </p:txBody>
        </p:sp>
        <p:sp>
          <p:nvSpPr>
            <p:cNvPr id="95" name="矩形 94"/>
            <p:cNvSpPr/>
            <p:nvPr/>
          </p:nvSpPr>
          <p:spPr>
            <a:xfrm>
              <a:off x="7373396" y="5135223"/>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成为工程师、中层管理人员</a:t>
              </a:r>
            </a:p>
          </p:txBody>
        </p:sp>
      </p:grpSp>
      <p:grpSp>
        <p:nvGrpSpPr>
          <p:cNvPr id="2" name="组合 1"/>
          <p:cNvGrpSpPr/>
          <p:nvPr/>
        </p:nvGrpSpPr>
        <p:grpSpPr>
          <a:xfrm>
            <a:off x="877686" y="1318483"/>
            <a:ext cx="4613676" cy="4969517"/>
            <a:chOff x="6964161" y="1318483"/>
            <a:chExt cx="4613676" cy="4969517"/>
          </a:xfrm>
        </p:grpSpPr>
        <p:sp>
          <p:nvSpPr>
            <p:cNvPr id="3" name="矩形 2"/>
            <p:cNvSpPr/>
            <p:nvPr/>
          </p:nvSpPr>
          <p:spPr>
            <a:xfrm>
              <a:off x="7334250" y="1318483"/>
              <a:ext cx="3632995" cy="1323439"/>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中期计划</a:t>
              </a:r>
              <a:endParaRPr lang="en-US" altLang="zh-CN" sz="5000" b="1" dirty="0" smtClean="0">
                <a:solidFill>
                  <a:schemeClr val="tx1">
                    <a:lumMod val="75000"/>
                    <a:lumOff val="25000"/>
                  </a:schemeClr>
                </a:solidFill>
                <a:latin typeface="微软雅黑" panose="020B0503020204020204" charset="-122"/>
                <a:ea typeface="微软雅黑" panose="020B0503020204020204" charset="-122"/>
              </a:endParaRPr>
            </a:p>
            <a:p>
              <a:pPr algn="ctr"/>
              <a:r>
                <a:rPr lang="zh-CN" altLang="en-US" sz="3000" dirty="0" smtClean="0">
                  <a:solidFill>
                    <a:schemeClr val="tx1">
                      <a:lumMod val="75000"/>
                      <a:lumOff val="25000"/>
                    </a:schemeClr>
                  </a:solidFill>
                  <a:latin typeface="微软雅黑" panose="020B0503020204020204" charset="-122"/>
                  <a:ea typeface="微软雅黑" panose="020B0503020204020204" charset="-122"/>
                </a:rPr>
                <a:t>（</a:t>
              </a:r>
              <a:r>
                <a:rPr lang="en-US" altLang="zh-CN" sz="3000" dirty="0" smtClean="0">
                  <a:solidFill>
                    <a:schemeClr val="tx1">
                      <a:lumMod val="75000"/>
                      <a:lumOff val="25000"/>
                    </a:schemeClr>
                  </a:solidFill>
                  <a:latin typeface="微软雅黑" panose="020B0503020204020204" charset="-122"/>
                  <a:ea typeface="微软雅黑" panose="020B0503020204020204" charset="-122"/>
                </a:rPr>
                <a:t>2018-2023</a:t>
              </a:r>
              <a:r>
                <a:rPr lang="zh-CN" altLang="en-US" sz="3000" dirty="0" smtClean="0">
                  <a:solidFill>
                    <a:schemeClr val="tx1">
                      <a:lumMod val="75000"/>
                      <a:lumOff val="25000"/>
                    </a:schemeClr>
                  </a:solidFill>
                  <a:latin typeface="微软雅黑" panose="020B0503020204020204" charset="-122"/>
                  <a:ea typeface="微软雅黑" panose="020B0503020204020204" charset="-122"/>
                </a:rPr>
                <a:t>年）</a:t>
              </a:r>
              <a:endParaRPr lang="zh-CN" altLang="en-US" sz="3000" dirty="0">
                <a:solidFill>
                  <a:schemeClr val="tx1">
                    <a:lumMod val="75000"/>
                    <a:lumOff val="25000"/>
                  </a:schemeClr>
                </a:solidFill>
                <a:latin typeface="微软雅黑" panose="020B0503020204020204" charset="-122"/>
                <a:ea typeface="微软雅黑" panose="020B0503020204020204" charset="-122"/>
              </a:endParaRPr>
            </a:p>
          </p:txBody>
        </p:sp>
        <p:graphicFrame>
          <p:nvGraphicFramePr>
            <p:cNvPr id="96" name="图表 95"/>
            <p:cNvGraphicFramePr/>
            <p:nvPr/>
          </p:nvGraphicFramePr>
          <p:xfrm>
            <a:off x="6964161" y="3492954"/>
            <a:ext cx="4613676" cy="2795046"/>
          </p:xfrm>
          <a:graphic>
            <a:graphicData uri="http://schemas.openxmlformats.org/drawingml/2006/chart">
              <c:chart xmlns:c="http://schemas.openxmlformats.org/drawingml/2006/chart" xmlns:r="http://schemas.openxmlformats.org/officeDocument/2006/relationships" r:id="rId3"/>
            </a:graphicData>
          </a:graphic>
        </p:graphicFrame>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advClick="0" advTm="0">
        <p14:flash/>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4000">
                                          <p:cBhvr additive="base">
                                            <p:cTn id="7" dur="500" fill="hold"/>
                                            <p:tgtEl>
                                              <p:spTgt spid="2"/>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4000">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14:bounceEnd="64000">
                                          <p:cBhvr additive="base">
                                            <p:cTn id="12" dur="500" fill="hold"/>
                                            <p:tgtEl>
                                              <p:spTgt spid="4"/>
                                            </p:tgtEl>
                                            <p:attrNameLst>
                                              <p:attrName>ppt_x</p:attrName>
                                            </p:attrNameLst>
                                          </p:cBhvr>
                                          <p:tavLst>
                                            <p:tav tm="0">
                                              <p:val>
                                                <p:strVal val="0-#ppt_w/2"/>
                                              </p:val>
                                            </p:tav>
                                            <p:tav tm="100000">
                                              <p:val>
                                                <p:strVal val="#ppt_x"/>
                                              </p:val>
                                            </p:tav>
                                          </p:tavLst>
                                        </p:anim>
                                        <p:anim calcmode="lin" valueType="num" p14:bounceEnd="64000">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48229" y="0"/>
            <a:ext cx="5133522" cy="6858000"/>
            <a:chOff x="1248229" y="0"/>
            <a:chExt cx="5133522" cy="6858000"/>
          </a:xfrm>
        </p:grpSpPr>
        <p:sp>
          <p:nvSpPr>
            <p:cNvPr id="99" name="矩形 98"/>
            <p:cNvSpPr/>
            <p:nvPr/>
          </p:nvSpPr>
          <p:spPr>
            <a:xfrm>
              <a:off x="1248229" y="0"/>
              <a:ext cx="5133522" cy="6858000"/>
            </a:xfrm>
            <a:prstGeom prst="rect">
              <a:avLst/>
            </a:prstGeom>
            <a:pattFill prst="shingle">
              <a:fgClr>
                <a:srgbClr val="EF7584"/>
              </a:fgClr>
              <a:bgClr>
                <a:srgbClr val="ED5D6E"/>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1721179" y="1088573"/>
              <a:ext cx="870857" cy="870857"/>
              <a:chOff x="1248229" y="1088573"/>
              <a:chExt cx="870857" cy="870857"/>
            </a:xfrm>
          </p:grpSpPr>
          <p:sp>
            <p:nvSpPr>
              <p:cNvPr id="77" name="椭圆 76"/>
              <p:cNvSpPr/>
              <p:nvPr/>
            </p:nvSpPr>
            <p:spPr>
              <a:xfrm>
                <a:off x="1248229" y="108857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 20"/>
              <p:cNvGrpSpPr/>
              <p:nvPr/>
            </p:nvGrpSpPr>
            <p:grpSpPr>
              <a:xfrm>
                <a:off x="1375682" y="1320801"/>
                <a:ext cx="615950" cy="406400"/>
                <a:chOff x="3786188" y="1143000"/>
                <a:chExt cx="615950" cy="406400"/>
              </a:xfrm>
              <a:solidFill>
                <a:schemeClr val="bg1"/>
              </a:solidFill>
            </p:grpSpPr>
            <p:sp>
              <p:nvSpPr>
                <p:cNvPr id="79" name="Freeform 134"/>
                <p:cNvSpPr>
                  <a:spLocks noEditPoints="1"/>
                </p:cNvSpPr>
                <p:nvPr/>
              </p:nvSpPr>
              <p:spPr bwMode="auto">
                <a:xfrm>
                  <a:off x="3887788" y="1355725"/>
                  <a:ext cx="396875" cy="193675"/>
                </a:xfrm>
                <a:custGeom>
                  <a:avLst/>
                  <a:gdLst/>
                  <a:ahLst/>
                  <a:cxnLst>
                    <a:cxn ang="0">
                      <a:pos x="124" y="122"/>
                    </a:cxn>
                    <a:cxn ang="0">
                      <a:pos x="102" y="118"/>
                    </a:cxn>
                    <a:cxn ang="0">
                      <a:pos x="24" y="84"/>
                    </a:cxn>
                    <a:cxn ang="0">
                      <a:pos x="6" y="70"/>
                    </a:cxn>
                    <a:cxn ang="0">
                      <a:pos x="0" y="48"/>
                    </a:cxn>
                    <a:cxn ang="0">
                      <a:pos x="0" y="10"/>
                    </a:cxn>
                    <a:cxn ang="0">
                      <a:pos x="2" y="4"/>
                    </a:cxn>
                    <a:cxn ang="0">
                      <a:pos x="8" y="0"/>
                    </a:cxn>
                    <a:cxn ang="0">
                      <a:pos x="38" y="0"/>
                    </a:cxn>
                    <a:cxn ang="0">
                      <a:pos x="106" y="26"/>
                    </a:cxn>
                    <a:cxn ang="0">
                      <a:pos x="116" y="28"/>
                    </a:cxn>
                    <a:cxn ang="0">
                      <a:pos x="126" y="30"/>
                    </a:cxn>
                    <a:cxn ang="0">
                      <a:pos x="146" y="26"/>
                    </a:cxn>
                    <a:cxn ang="0">
                      <a:pos x="204" y="2"/>
                    </a:cxn>
                    <a:cxn ang="0">
                      <a:pos x="240" y="0"/>
                    </a:cxn>
                    <a:cxn ang="0">
                      <a:pos x="244" y="2"/>
                    </a:cxn>
                    <a:cxn ang="0">
                      <a:pos x="248" y="6"/>
                    </a:cxn>
                    <a:cxn ang="0">
                      <a:pos x="250" y="48"/>
                    </a:cxn>
                    <a:cxn ang="0">
                      <a:pos x="248" y="58"/>
                    </a:cxn>
                    <a:cxn ang="0">
                      <a:pos x="234" y="78"/>
                    </a:cxn>
                    <a:cxn ang="0">
                      <a:pos x="146" y="118"/>
                    </a:cxn>
                    <a:cxn ang="0">
                      <a:pos x="136" y="122"/>
                    </a:cxn>
                    <a:cxn ang="0">
                      <a:pos x="124" y="122"/>
                    </a:cxn>
                    <a:cxn ang="0">
                      <a:pos x="16" y="48"/>
                    </a:cxn>
                    <a:cxn ang="0">
                      <a:pos x="18" y="54"/>
                    </a:cxn>
                    <a:cxn ang="0">
                      <a:pos x="24" y="66"/>
                    </a:cxn>
                    <a:cxn ang="0">
                      <a:pos x="108" y="104"/>
                    </a:cxn>
                    <a:cxn ang="0">
                      <a:pos x="116" y="106"/>
                    </a:cxn>
                    <a:cxn ang="0">
                      <a:pos x="124" y="106"/>
                    </a:cxn>
                    <a:cxn ang="0">
                      <a:pos x="140" y="104"/>
                    </a:cxn>
                    <a:cxn ang="0">
                      <a:pos x="218" y="70"/>
                    </a:cxn>
                    <a:cxn ang="0">
                      <a:pos x="228" y="60"/>
                    </a:cxn>
                    <a:cxn ang="0">
                      <a:pos x="232" y="48"/>
                    </a:cxn>
                    <a:cxn ang="0">
                      <a:pos x="208" y="18"/>
                    </a:cxn>
                    <a:cxn ang="0">
                      <a:pos x="154" y="40"/>
                    </a:cxn>
                    <a:cxn ang="0">
                      <a:pos x="126" y="46"/>
                    </a:cxn>
                    <a:cxn ang="0">
                      <a:pos x="114" y="44"/>
                    </a:cxn>
                    <a:cxn ang="0">
                      <a:pos x="38" y="18"/>
                    </a:cxn>
                  </a:cxnLst>
                  <a:rect l="0" t="0" r="r" b="b"/>
                  <a:pathLst>
                    <a:path w="250" h="122">
                      <a:moveTo>
                        <a:pt x="124" y="122"/>
                      </a:moveTo>
                      <a:lnTo>
                        <a:pt x="124" y="122"/>
                      </a:lnTo>
                      <a:lnTo>
                        <a:pt x="112" y="122"/>
                      </a:lnTo>
                      <a:lnTo>
                        <a:pt x="102" y="118"/>
                      </a:lnTo>
                      <a:lnTo>
                        <a:pt x="24" y="84"/>
                      </a:lnTo>
                      <a:lnTo>
                        <a:pt x="24" y="84"/>
                      </a:lnTo>
                      <a:lnTo>
                        <a:pt x="14" y="78"/>
                      </a:lnTo>
                      <a:lnTo>
                        <a:pt x="6" y="70"/>
                      </a:lnTo>
                      <a:lnTo>
                        <a:pt x="2" y="58"/>
                      </a:lnTo>
                      <a:lnTo>
                        <a:pt x="0" y="48"/>
                      </a:lnTo>
                      <a:lnTo>
                        <a:pt x="0" y="10"/>
                      </a:lnTo>
                      <a:lnTo>
                        <a:pt x="0" y="10"/>
                      </a:lnTo>
                      <a:lnTo>
                        <a:pt x="0" y="6"/>
                      </a:lnTo>
                      <a:lnTo>
                        <a:pt x="2" y="4"/>
                      </a:lnTo>
                      <a:lnTo>
                        <a:pt x="4" y="2"/>
                      </a:lnTo>
                      <a:lnTo>
                        <a:pt x="8" y="0"/>
                      </a:lnTo>
                      <a:lnTo>
                        <a:pt x="38" y="0"/>
                      </a:lnTo>
                      <a:lnTo>
                        <a:pt x="38" y="0"/>
                      </a:lnTo>
                      <a:lnTo>
                        <a:pt x="42" y="2"/>
                      </a:lnTo>
                      <a:lnTo>
                        <a:pt x="106" y="26"/>
                      </a:lnTo>
                      <a:lnTo>
                        <a:pt x="106" y="26"/>
                      </a:lnTo>
                      <a:lnTo>
                        <a:pt x="116" y="28"/>
                      </a:lnTo>
                      <a:lnTo>
                        <a:pt x="126" y="30"/>
                      </a:lnTo>
                      <a:lnTo>
                        <a:pt x="126" y="30"/>
                      </a:lnTo>
                      <a:lnTo>
                        <a:pt x="136" y="28"/>
                      </a:lnTo>
                      <a:lnTo>
                        <a:pt x="146" y="26"/>
                      </a:lnTo>
                      <a:lnTo>
                        <a:pt x="204" y="2"/>
                      </a:lnTo>
                      <a:lnTo>
                        <a:pt x="204" y="2"/>
                      </a:lnTo>
                      <a:lnTo>
                        <a:pt x="206" y="0"/>
                      </a:lnTo>
                      <a:lnTo>
                        <a:pt x="240" y="0"/>
                      </a:lnTo>
                      <a:lnTo>
                        <a:pt x="240" y="0"/>
                      </a:lnTo>
                      <a:lnTo>
                        <a:pt x="244" y="2"/>
                      </a:lnTo>
                      <a:lnTo>
                        <a:pt x="246" y="4"/>
                      </a:lnTo>
                      <a:lnTo>
                        <a:pt x="248" y="6"/>
                      </a:lnTo>
                      <a:lnTo>
                        <a:pt x="250" y="10"/>
                      </a:lnTo>
                      <a:lnTo>
                        <a:pt x="250" y="48"/>
                      </a:lnTo>
                      <a:lnTo>
                        <a:pt x="250" y="48"/>
                      </a:lnTo>
                      <a:lnTo>
                        <a:pt x="248" y="58"/>
                      </a:lnTo>
                      <a:lnTo>
                        <a:pt x="242" y="70"/>
                      </a:lnTo>
                      <a:lnTo>
                        <a:pt x="234" y="78"/>
                      </a:lnTo>
                      <a:lnTo>
                        <a:pt x="224" y="84"/>
                      </a:lnTo>
                      <a:lnTo>
                        <a:pt x="146" y="118"/>
                      </a:lnTo>
                      <a:lnTo>
                        <a:pt x="146" y="118"/>
                      </a:lnTo>
                      <a:lnTo>
                        <a:pt x="136" y="122"/>
                      </a:lnTo>
                      <a:lnTo>
                        <a:pt x="124" y="122"/>
                      </a:lnTo>
                      <a:lnTo>
                        <a:pt x="124" y="122"/>
                      </a:lnTo>
                      <a:close/>
                      <a:moveTo>
                        <a:pt x="16" y="18"/>
                      </a:moveTo>
                      <a:lnTo>
                        <a:pt x="16" y="48"/>
                      </a:lnTo>
                      <a:lnTo>
                        <a:pt x="16" y="48"/>
                      </a:lnTo>
                      <a:lnTo>
                        <a:pt x="18" y="54"/>
                      </a:lnTo>
                      <a:lnTo>
                        <a:pt x="20" y="60"/>
                      </a:lnTo>
                      <a:lnTo>
                        <a:pt x="24" y="66"/>
                      </a:lnTo>
                      <a:lnTo>
                        <a:pt x="30" y="70"/>
                      </a:lnTo>
                      <a:lnTo>
                        <a:pt x="108" y="104"/>
                      </a:lnTo>
                      <a:lnTo>
                        <a:pt x="108" y="104"/>
                      </a:lnTo>
                      <a:lnTo>
                        <a:pt x="116" y="106"/>
                      </a:lnTo>
                      <a:lnTo>
                        <a:pt x="124" y="106"/>
                      </a:lnTo>
                      <a:lnTo>
                        <a:pt x="124" y="106"/>
                      </a:lnTo>
                      <a:lnTo>
                        <a:pt x="132" y="106"/>
                      </a:lnTo>
                      <a:lnTo>
                        <a:pt x="140" y="104"/>
                      </a:lnTo>
                      <a:lnTo>
                        <a:pt x="218" y="70"/>
                      </a:lnTo>
                      <a:lnTo>
                        <a:pt x="218" y="70"/>
                      </a:lnTo>
                      <a:lnTo>
                        <a:pt x="224" y="66"/>
                      </a:lnTo>
                      <a:lnTo>
                        <a:pt x="228" y="60"/>
                      </a:lnTo>
                      <a:lnTo>
                        <a:pt x="232" y="54"/>
                      </a:lnTo>
                      <a:lnTo>
                        <a:pt x="232" y="48"/>
                      </a:lnTo>
                      <a:lnTo>
                        <a:pt x="232" y="18"/>
                      </a:lnTo>
                      <a:lnTo>
                        <a:pt x="208" y="18"/>
                      </a:lnTo>
                      <a:lnTo>
                        <a:pt x="154" y="40"/>
                      </a:lnTo>
                      <a:lnTo>
                        <a:pt x="154" y="40"/>
                      </a:lnTo>
                      <a:lnTo>
                        <a:pt x="140" y="44"/>
                      </a:lnTo>
                      <a:lnTo>
                        <a:pt x="126" y="46"/>
                      </a:lnTo>
                      <a:lnTo>
                        <a:pt x="126" y="46"/>
                      </a:lnTo>
                      <a:lnTo>
                        <a:pt x="114" y="44"/>
                      </a:lnTo>
                      <a:lnTo>
                        <a:pt x="100" y="42"/>
                      </a:lnTo>
                      <a:lnTo>
                        <a:pt x="38" y="18"/>
                      </a:lnTo>
                      <a:lnTo>
                        <a:pt x="16" y="18"/>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80" name="Freeform 135"/>
                <p:cNvSpPr>
                  <a:spLocks noEditPoints="1"/>
                </p:cNvSpPr>
                <p:nvPr/>
              </p:nvSpPr>
              <p:spPr bwMode="auto">
                <a:xfrm>
                  <a:off x="3786188" y="1143000"/>
                  <a:ext cx="615950" cy="333375"/>
                </a:xfrm>
                <a:custGeom>
                  <a:avLst/>
                  <a:gdLst/>
                  <a:ahLst/>
                  <a:cxnLst>
                    <a:cxn ang="0">
                      <a:pos x="380" y="210"/>
                    </a:cxn>
                    <a:cxn ang="0">
                      <a:pos x="348" y="210"/>
                    </a:cxn>
                    <a:cxn ang="0">
                      <a:pos x="344" y="210"/>
                    </a:cxn>
                    <a:cxn ang="0">
                      <a:pos x="340" y="206"/>
                    </a:cxn>
                    <a:cxn ang="0">
                      <a:pos x="340" y="198"/>
                    </a:cxn>
                    <a:cxn ang="0">
                      <a:pos x="356" y="90"/>
                    </a:cxn>
                    <a:cxn ang="0">
                      <a:pos x="214" y="150"/>
                    </a:cxn>
                    <a:cxn ang="0">
                      <a:pos x="190" y="154"/>
                    </a:cxn>
                    <a:cxn ang="0">
                      <a:pos x="178" y="154"/>
                    </a:cxn>
                    <a:cxn ang="0">
                      <a:pos x="14" y="92"/>
                    </a:cxn>
                    <a:cxn ang="0">
                      <a:pos x="6" y="88"/>
                    </a:cxn>
                    <a:cxn ang="0">
                      <a:pos x="0" y="80"/>
                    </a:cxn>
                    <a:cxn ang="0">
                      <a:pos x="0" y="76"/>
                    </a:cxn>
                    <a:cxn ang="0">
                      <a:pos x="2" y="70"/>
                    </a:cxn>
                    <a:cxn ang="0">
                      <a:pos x="14" y="62"/>
                    </a:cxn>
                    <a:cxn ang="0">
                      <a:pos x="168" y="4"/>
                    </a:cxn>
                    <a:cxn ang="0">
                      <a:pos x="192" y="0"/>
                    </a:cxn>
                    <a:cxn ang="0">
                      <a:pos x="202" y="2"/>
                    </a:cxn>
                    <a:cxn ang="0">
                      <a:pos x="362" y="56"/>
                    </a:cxn>
                    <a:cxn ang="0">
                      <a:pos x="368" y="60"/>
                    </a:cxn>
                    <a:cxn ang="0">
                      <a:pos x="376" y="66"/>
                    </a:cxn>
                    <a:cxn ang="0">
                      <a:pos x="376" y="70"/>
                    </a:cxn>
                    <a:cxn ang="0">
                      <a:pos x="372" y="80"/>
                    </a:cxn>
                    <a:cxn ang="0">
                      <a:pos x="386" y="198"/>
                    </a:cxn>
                    <a:cxn ang="0">
                      <a:pos x="388" y="202"/>
                    </a:cxn>
                    <a:cxn ang="0">
                      <a:pos x="388" y="206"/>
                    </a:cxn>
                    <a:cxn ang="0">
                      <a:pos x="382" y="210"/>
                    </a:cxn>
                    <a:cxn ang="0">
                      <a:pos x="380" y="210"/>
                    </a:cxn>
                    <a:cxn ang="0">
                      <a:pos x="366" y="194"/>
                    </a:cxn>
                    <a:cxn ang="0">
                      <a:pos x="362" y="194"/>
                    </a:cxn>
                    <a:cxn ang="0">
                      <a:pos x="174" y="136"/>
                    </a:cxn>
                    <a:cxn ang="0">
                      <a:pos x="180" y="138"/>
                    </a:cxn>
                    <a:cxn ang="0">
                      <a:pos x="190" y="138"/>
                    </a:cxn>
                    <a:cxn ang="0">
                      <a:pos x="206" y="136"/>
                    </a:cxn>
                    <a:cxn ang="0">
                      <a:pos x="208" y="18"/>
                    </a:cxn>
                    <a:cxn ang="0">
                      <a:pos x="200" y="18"/>
                    </a:cxn>
                    <a:cxn ang="0">
                      <a:pos x="192" y="16"/>
                    </a:cxn>
                    <a:cxn ang="0">
                      <a:pos x="174" y="20"/>
                    </a:cxn>
                  </a:cxnLst>
                  <a:rect l="0" t="0" r="r" b="b"/>
                  <a:pathLst>
                    <a:path w="388" h="210">
                      <a:moveTo>
                        <a:pt x="380" y="210"/>
                      </a:moveTo>
                      <a:lnTo>
                        <a:pt x="380" y="210"/>
                      </a:lnTo>
                      <a:lnTo>
                        <a:pt x="380" y="210"/>
                      </a:lnTo>
                      <a:lnTo>
                        <a:pt x="348" y="210"/>
                      </a:lnTo>
                      <a:lnTo>
                        <a:pt x="348" y="210"/>
                      </a:lnTo>
                      <a:lnTo>
                        <a:pt x="344" y="210"/>
                      </a:lnTo>
                      <a:lnTo>
                        <a:pt x="340" y="206"/>
                      </a:lnTo>
                      <a:lnTo>
                        <a:pt x="340" y="206"/>
                      </a:lnTo>
                      <a:lnTo>
                        <a:pt x="340" y="202"/>
                      </a:lnTo>
                      <a:lnTo>
                        <a:pt x="340" y="198"/>
                      </a:lnTo>
                      <a:lnTo>
                        <a:pt x="356" y="170"/>
                      </a:lnTo>
                      <a:lnTo>
                        <a:pt x="356" y="90"/>
                      </a:lnTo>
                      <a:lnTo>
                        <a:pt x="214" y="150"/>
                      </a:lnTo>
                      <a:lnTo>
                        <a:pt x="214" y="150"/>
                      </a:lnTo>
                      <a:lnTo>
                        <a:pt x="202" y="154"/>
                      </a:lnTo>
                      <a:lnTo>
                        <a:pt x="190" y="154"/>
                      </a:lnTo>
                      <a:lnTo>
                        <a:pt x="190" y="154"/>
                      </a:lnTo>
                      <a:lnTo>
                        <a:pt x="178" y="154"/>
                      </a:lnTo>
                      <a:lnTo>
                        <a:pt x="168" y="152"/>
                      </a:lnTo>
                      <a:lnTo>
                        <a:pt x="14" y="92"/>
                      </a:lnTo>
                      <a:lnTo>
                        <a:pt x="14" y="92"/>
                      </a:lnTo>
                      <a:lnTo>
                        <a:pt x="6" y="88"/>
                      </a:lnTo>
                      <a:lnTo>
                        <a:pt x="2" y="84"/>
                      </a:lnTo>
                      <a:lnTo>
                        <a:pt x="0" y="80"/>
                      </a:lnTo>
                      <a:lnTo>
                        <a:pt x="0" y="76"/>
                      </a:lnTo>
                      <a:lnTo>
                        <a:pt x="0" y="76"/>
                      </a:lnTo>
                      <a:lnTo>
                        <a:pt x="0" y="74"/>
                      </a:lnTo>
                      <a:lnTo>
                        <a:pt x="2" y="70"/>
                      </a:lnTo>
                      <a:lnTo>
                        <a:pt x="6" y="66"/>
                      </a:lnTo>
                      <a:lnTo>
                        <a:pt x="14" y="62"/>
                      </a:lnTo>
                      <a:lnTo>
                        <a:pt x="168" y="4"/>
                      </a:lnTo>
                      <a:lnTo>
                        <a:pt x="168" y="4"/>
                      </a:lnTo>
                      <a:lnTo>
                        <a:pt x="178" y="2"/>
                      </a:lnTo>
                      <a:lnTo>
                        <a:pt x="192" y="0"/>
                      </a:lnTo>
                      <a:lnTo>
                        <a:pt x="192" y="0"/>
                      </a:lnTo>
                      <a:lnTo>
                        <a:pt x="202" y="2"/>
                      </a:lnTo>
                      <a:lnTo>
                        <a:pt x="214" y="4"/>
                      </a:lnTo>
                      <a:lnTo>
                        <a:pt x="362" y="56"/>
                      </a:lnTo>
                      <a:lnTo>
                        <a:pt x="362" y="56"/>
                      </a:lnTo>
                      <a:lnTo>
                        <a:pt x="368" y="60"/>
                      </a:lnTo>
                      <a:lnTo>
                        <a:pt x="372" y="64"/>
                      </a:lnTo>
                      <a:lnTo>
                        <a:pt x="376" y="66"/>
                      </a:lnTo>
                      <a:lnTo>
                        <a:pt x="376" y="70"/>
                      </a:lnTo>
                      <a:lnTo>
                        <a:pt x="376" y="70"/>
                      </a:lnTo>
                      <a:lnTo>
                        <a:pt x="376" y="74"/>
                      </a:lnTo>
                      <a:lnTo>
                        <a:pt x="372" y="80"/>
                      </a:lnTo>
                      <a:lnTo>
                        <a:pt x="372" y="170"/>
                      </a:lnTo>
                      <a:lnTo>
                        <a:pt x="386" y="198"/>
                      </a:lnTo>
                      <a:lnTo>
                        <a:pt x="386" y="198"/>
                      </a:lnTo>
                      <a:lnTo>
                        <a:pt x="388" y="202"/>
                      </a:lnTo>
                      <a:lnTo>
                        <a:pt x="388" y="202"/>
                      </a:lnTo>
                      <a:lnTo>
                        <a:pt x="388" y="206"/>
                      </a:lnTo>
                      <a:lnTo>
                        <a:pt x="386" y="208"/>
                      </a:lnTo>
                      <a:lnTo>
                        <a:pt x="382" y="210"/>
                      </a:lnTo>
                      <a:lnTo>
                        <a:pt x="380" y="210"/>
                      </a:lnTo>
                      <a:lnTo>
                        <a:pt x="380" y="210"/>
                      </a:lnTo>
                      <a:close/>
                      <a:moveTo>
                        <a:pt x="362" y="194"/>
                      </a:moveTo>
                      <a:lnTo>
                        <a:pt x="366" y="194"/>
                      </a:lnTo>
                      <a:lnTo>
                        <a:pt x="364" y="190"/>
                      </a:lnTo>
                      <a:lnTo>
                        <a:pt x="362" y="194"/>
                      </a:lnTo>
                      <a:close/>
                      <a:moveTo>
                        <a:pt x="20" y="76"/>
                      </a:moveTo>
                      <a:lnTo>
                        <a:pt x="174" y="136"/>
                      </a:lnTo>
                      <a:lnTo>
                        <a:pt x="174" y="136"/>
                      </a:lnTo>
                      <a:lnTo>
                        <a:pt x="180" y="138"/>
                      </a:lnTo>
                      <a:lnTo>
                        <a:pt x="190" y="138"/>
                      </a:lnTo>
                      <a:lnTo>
                        <a:pt x="190" y="138"/>
                      </a:lnTo>
                      <a:lnTo>
                        <a:pt x="198" y="138"/>
                      </a:lnTo>
                      <a:lnTo>
                        <a:pt x="206" y="136"/>
                      </a:lnTo>
                      <a:lnTo>
                        <a:pt x="356" y="72"/>
                      </a:lnTo>
                      <a:lnTo>
                        <a:pt x="208" y="18"/>
                      </a:lnTo>
                      <a:lnTo>
                        <a:pt x="208" y="18"/>
                      </a:lnTo>
                      <a:lnTo>
                        <a:pt x="200" y="18"/>
                      </a:lnTo>
                      <a:lnTo>
                        <a:pt x="192" y="16"/>
                      </a:lnTo>
                      <a:lnTo>
                        <a:pt x="192" y="16"/>
                      </a:lnTo>
                      <a:lnTo>
                        <a:pt x="182" y="18"/>
                      </a:lnTo>
                      <a:lnTo>
                        <a:pt x="174" y="20"/>
                      </a:lnTo>
                      <a:lnTo>
                        <a:pt x="20" y="76"/>
                      </a:lnTo>
                      <a:close/>
                    </a:path>
                  </a:pathLst>
                </a:custGeom>
                <a:grpFill/>
                <a:ln w="9525">
                  <a:noFill/>
                  <a:round/>
                </a:ln>
              </p:spPr>
              <p:txBody>
                <a:bodyPr vert="horz" wrap="square" lIns="91440" tIns="45720" rIns="91440" bIns="45720" numCol="1" anchor="t" anchorCtr="0" compatLnSpc="1"/>
                <a:lstStyle/>
                <a:p>
                  <a:endParaRPr lang="zh-CN" altLang="en-US"/>
                </a:p>
              </p:txBody>
            </p:sp>
          </p:grpSp>
        </p:grpSp>
        <p:grpSp>
          <p:nvGrpSpPr>
            <p:cNvPr id="81" name="组合 80"/>
            <p:cNvGrpSpPr/>
            <p:nvPr/>
          </p:nvGrpSpPr>
          <p:grpSpPr>
            <a:xfrm>
              <a:off x="1721179" y="2423888"/>
              <a:ext cx="870857" cy="870857"/>
              <a:chOff x="1248229" y="2423888"/>
              <a:chExt cx="870857" cy="870857"/>
            </a:xfrm>
          </p:grpSpPr>
          <p:sp>
            <p:nvSpPr>
              <p:cNvPr id="82" name="椭圆 81"/>
              <p:cNvSpPr/>
              <p:nvPr/>
            </p:nvSpPr>
            <p:spPr>
              <a:xfrm>
                <a:off x="1248229" y="242388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 19"/>
              <p:cNvGrpSpPr/>
              <p:nvPr/>
            </p:nvGrpSpPr>
            <p:grpSpPr>
              <a:xfrm>
                <a:off x="1462767" y="2611439"/>
                <a:ext cx="424089" cy="566737"/>
                <a:chOff x="3910013" y="1676400"/>
                <a:chExt cx="349250" cy="466725"/>
              </a:xfrm>
              <a:solidFill>
                <a:schemeClr val="bg1"/>
              </a:solidFill>
            </p:grpSpPr>
            <p:sp>
              <p:nvSpPr>
                <p:cNvPr id="84" name="Freeform 139"/>
                <p:cNvSpPr>
                  <a:spLocks noEditPoints="1"/>
                </p:cNvSpPr>
                <p:nvPr/>
              </p:nvSpPr>
              <p:spPr bwMode="auto">
                <a:xfrm>
                  <a:off x="3910013" y="1676400"/>
                  <a:ext cx="349250" cy="466725"/>
                </a:xfrm>
                <a:custGeom>
                  <a:avLst/>
                  <a:gdLst/>
                  <a:ahLst/>
                  <a:cxnLst>
                    <a:cxn ang="0">
                      <a:pos x="110" y="294"/>
                    </a:cxn>
                    <a:cxn ang="0">
                      <a:pos x="96" y="288"/>
                    </a:cxn>
                    <a:cxn ang="0">
                      <a:pos x="76" y="266"/>
                    </a:cxn>
                    <a:cxn ang="0">
                      <a:pos x="44" y="226"/>
                    </a:cxn>
                    <a:cxn ang="0">
                      <a:pos x="14" y="172"/>
                    </a:cxn>
                    <a:cxn ang="0">
                      <a:pos x="4" y="142"/>
                    </a:cxn>
                    <a:cxn ang="0">
                      <a:pos x="0" y="114"/>
                    </a:cxn>
                    <a:cxn ang="0">
                      <a:pos x="0" y="100"/>
                    </a:cxn>
                    <a:cxn ang="0">
                      <a:pos x="6" y="74"/>
                    </a:cxn>
                    <a:cxn ang="0">
                      <a:pos x="14" y="52"/>
                    </a:cxn>
                    <a:cxn ang="0">
                      <a:pos x="28" y="32"/>
                    </a:cxn>
                    <a:cxn ang="0">
                      <a:pos x="36" y="24"/>
                    </a:cxn>
                    <a:cxn ang="0">
                      <a:pos x="70" y="6"/>
                    </a:cxn>
                    <a:cxn ang="0">
                      <a:pos x="110" y="0"/>
                    </a:cxn>
                    <a:cxn ang="0">
                      <a:pos x="132" y="0"/>
                    </a:cxn>
                    <a:cxn ang="0">
                      <a:pos x="168" y="14"/>
                    </a:cxn>
                    <a:cxn ang="0">
                      <a:pos x="184" y="24"/>
                    </a:cxn>
                    <a:cxn ang="0">
                      <a:pos x="200" y="42"/>
                    </a:cxn>
                    <a:cxn ang="0">
                      <a:pos x="212" y="62"/>
                    </a:cxn>
                    <a:cxn ang="0">
                      <a:pos x="218" y="86"/>
                    </a:cxn>
                    <a:cxn ang="0">
                      <a:pos x="220" y="114"/>
                    </a:cxn>
                    <a:cxn ang="0">
                      <a:pos x="220" y="128"/>
                    </a:cxn>
                    <a:cxn ang="0">
                      <a:pos x="212" y="158"/>
                    </a:cxn>
                    <a:cxn ang="0">
                      <a:pos x="192" y="200"/>
                    </a:cxn>
                    <a:cxn ang="0">
                      <a:pos x="160" y="248"/>
                    </a:cxn>
                    <a:cxn ang="0">
                      <a:pos x="126" y="288"/>
                    </a:cxn>
                    <a:cxn ang="0">
                      <a:pos x="118" y="292"/>
                    </a:cxn>
                    <a:cxn ang="0">
                      <a:pos x="110" y="294"/>
                    </a:cxn>
                    <a:cxn ang="0">
                      <a:pos x="110" y="16"/>
                    </a:cxn>
                    <a:cxn ang="0">
                      <a:pos x="86" y="18"/>
                    </a:cxn>
                    <a:cxn ang="0">
                      <a:pos x="66" y="24"/>
                    </a:cxn>
                    <a:cxn ang="0">
                      <a:pos x="38" y="48"/>
                    </a:cxn>
                    <a:cxn ang="0">
                      <a:pos x="22" y="80"/>
                    </a:cxn>
                    <a:cxn ang="0">
                      <a:pos x="16" y="114"/>
                    </a:cxn>
                    <a:cxn ang="0">
                      <a:pos x="18" y="126"/>
                    </a:cxn>
                    <a:cxn ang="0">
                      <a:pos x="24" y="154"/>
                    </a:cxn>
                    <a:cxn ang="0">
                      <a:pos x="42" y="194"/>
                    </a:cxn>
                    <a:cxn ang="0">
                      <a:pos x="74" y="238"/>
                    </a:cxn>
                    <a:cxn ang="0">
                      <a:pos x="106" y="276"/>
                    </a:cxn>
                    <a:cxn ang="0">
                      <a:pos x="110" y="278"/>
                    </a:cxn>
                    <a:cxn ang="0">
                      <a:pos x="114" y="276"/>
                    </a:cxn>
                    <a:cxn ang="0">
                      <a:pos x="146" y="238"/>
                    </a:cxn>
                    <a:cxn ang="0">
                      <a:pos x="178" y="194"/>
                    </a:cxn>
                    <a:cxn ang="0">
                      <a:pos x="196" y="154"/>
                    </a:cxn>
                    <a:cxn ang="0">
                      <a:pos x="204" y="126"/>
                    </a:cxn>
                    <a:cxn ang="0">
                      <a:pos x="204" y="114"/>
                    </a:cxn>
                    <a:cxn ang="0">
                      <a:pos x="200" y="80"/>
                    </a:cxn>
                    <a:cxn ang="0">
                      <a:pos x="184" y="48"/>
                    </a:cxn>
                    <a:cxn ang="0">
                      <a:pos x="154" y="24"/>
                    </a:cxn>
                    <a:cxn ang="0">
                      <a:pos x="134" y="18"/>
                    </a:cxn>
                    <a:cxn ang="0">
                      <a:pos x="110" y="16"/>
                    </a:cxn>
                  </a:cxnLst>
                  <a:rect l="0" t="0" r="r" b="b"/>
                  <a:pathLst>
                    <a:path w="220" h="294">
                      <a:moveTo>
                        <a:pt x="110" y="294"/>
                      </a:moveTo>
                      <a:lnTo>
                        <a:pt x="110" y="294"/>
                      </a:lnTo>
                      <a:lnTo>
                        <a:pt x="102" y="292"/>
                      </a:lnTo>
                      <a:lnTo>
                        <a:pt x="96" y="288"/>
                      </a:lnTo>
                      <a:lnTo>
                        <a:pt x="96" y="288"/>
                      </a:lnTo>
                      <a:lnTo>
                        <a:pt x="76" y="266"/>
                      </a:lnTo>
                      <a:lnTo>
                        <a:pt x="60" y="248"/>
                      </a:lnTo>
                      <a:lnTo>
                        <a:pt x="44" y="226"/>
                      </a:lnTo>
                      <a:lnTo>
                        <a:pt x="28" y="200"/>
                      </a:lnTo>
                      <a:lnTo>
                        <a:pt x="14" y="172"/>
                      </a:lnTo>
                      <a:lnTo>
                        <a:pt x="8" y="158"/>
                      </a:lnTo>
                      <a:lnTo>
                        <a:pt x="4" y="142"/>
                      </a:lnTo>
                      <a:lnTo>
                        <a:pt x="2" y="128"/>
                      </a:lnTo>
                      <a:lnTo>
                        <a:pt x="0" y="114"/>
                      </a:lnTo>
                      <a:lnTo>
                        <a:pt x="0" y="114"/>
                      </a:lnTo>
                      <a:lnTo>
                        <a:pt x="0" y="100"/>
                      </a:lnTo>
                      <a:lnTo>
                        <a:pt x="2" y="86"/>
                      </a:lnTo>
                      <a:lnTo>
                        <a:pt x="6" y="74"/>
                      </a:lnTo>
                      <a:lnTo>
                        <a:pt x="10" y="62"/>
                      </a:lnTo>
                      <a:lnTo>
                        <a:pt x="14" y="52"/>
                      </a:lnTo>
                      <a:lnTo>
                        <a:pt x="20" y="42"/>
                      </a:lnTo>
                      <a:lnTo>
                        <a:pt x="28" y="32"/>
                      </a:lnTo>
                      <a:lnTo>
                        <a:pt x="36" y="24"/>
                      </a:lnTo>
                      <a:lnTo>
                        <a:pt x="36" y="24"/>
                      </a:lnTo>
                      <a:lnTo>
                        <a:pt x="52" y="14"/>
                      </a:lnTo>
                      <a:lnTo>
                        <a:pt x="70" y="6"/>
                      </a:lnTo>
                      <a:lnTo>
                        <a:pt x="90" y="0"/>
                      </a:lnTo>
                      <a:lnTo>
                        <a:pt x="110" y="0"/>
                      </a:lnTo>
                      <a:lnTo>
                        <a:pt x="110" y="0"/>
                      </a:lnTo>
                      <a:lnTo>
                        <a:pt x="132" y="0"/>
                      </a:lnTo>
                      <a:lnTo>
                        <a:pt x="150" y="6"/>
                      </a:lnTo>
                      <a:lnTo>
                        <a:pt x="168" y="14"/>
                      </a:lnTo>
                      <a:lnTo>
                        <a:pt x="184" y="24"/>
                      </a:lnTo>
                      <a:lnTo>
                        <a:pt x="184" y="24"/>
                      </a:lnTo>
                      <a:lnTo>
                        <a:pt x="192" y="32"/>
                      </a:lnTo>
                      <a:lnTo>
                        <a:pt x="200" y="42"/>
                      </a:lnTo>
                      <a:lnTo>
                        <a:pt x="206" y="52"/>
                      </a:lnTo>
                      <a:lnTo>
                        <a:pt x="212" y="62"/>
                      </a:lnTo>
                      <a:lnTo>
                        <a:pt x="216" y="74"/>
                      </a:lnTo>
                      <a:lnTo>
                        <a:pt x="218" y="86"/>
                      </a:lnTo>
                      <a:lnTo>
                        <a:pt x="220" y="100"/>
                      </a:lnTo>
                      <a:lnTo>
                        <a:pt x="220" y="114"/>
                      </a:lnTo>
                      <a:lnTo>
                        <a:pt x="220" y="114"/>
                      </a:lnTo>
                      <a:lnTo>
                        <a:pt x="220" y="128"/>
                      </a:lnTo>
                      <a:lnTo>
                        <a:pt x="216" y="142"/>
                      </a:lnTo>
                      <a:lnTo>
                        <a:pt x="212" y="158"/>
                      </a:lnTo>
                      <a:lnTo>
                        <a:pt x="206" y="172"/>
                      </a:lnTo>
                      <a:lnTo>
                        <a:pt x="192" y="200"/>
                      </a:lnTo>
                      <a:lnTo>
                        <a:pt x="176" y="226"/>
                      </a:lnTo>
                      <a:lnTo>
                        <a:pt x="160" y="248"/>
                      </a:lnTo>
                      <a:lnTo>
                        <a:pt x="144" y="266"/>
                      </a:lnTo>
                      <a:lnTo>
                        <a:pt x="126" y="288"/>
                      </a:lnTo>
                      <a:lnTo>
                        <a:pt x="126" y="288"/>
                      </a:lnTo>
                      <a:lnTo>
                        <a:pt x="118" y="292"/>
                      </a:lnTo>
                      <a:lnTo>
                        <a:pt x="110" y="294"/>
                      </a:lnTo>
                      <a:lnTo>
                        <a:pt x="110" y="294"/>
                      </a:lnTo>
                      <a:close/>
                      <a:moveTo>
                        <a:pt x="110" y="16"/>
                      </a:moveTo>
                      <a:lnTo>
                        <a:pt x="110" y="16"/>
                      </a:lnTo>
                      <a:lnTo>
                        <a:pt x="98" y="16"/>
                      </a:lnTo>
                      <a:lnTo>
                        <a:pt x="86" y="18"/>
                      </a:lnTo>
                      <a:lnTo>
                        <a:pt x="76" y="20"/>
                      </a:lnTo>
                      <a:lnTo>
                        <a:pt x="66" y="24"/>
                      </a:lnTo>
                      <a:lnTo>
                        <a:pt x="50" y="34"/>
                      </a:lnTo>
                      <a:lnTo>
                        <a:pt x="38" y="48"/>
                      </a:lnTo>
                      <a:lnTo>
                        <a:pt x="28" y="62"/>
                      </a:lnTo>
                      <a:lnTo>
                        <a:pt x="22" y="80"/>
                      </a:lnTo>
                      <a:lnTo>
                        <a:pt x="18" y="96"/>
                      </a:lnTo>
                      <a:lnTo>
                        <a:pt x="16" y="114"/>
                      </a:lnTo>
                      <a:lnTo>
                        <a:pt x="16" y="114"/>
                      </a:lnTo>
                      <a:lnTo>
                        <a:pt x="18" y="126"/>
                      </a:lnTo>
                      <a:lnTo>
                        <a:pt x="20" y="140"/>
                      </a:lnTo>
                      <a:lnTo>
                        <a:pt x="24" y="154"/>
                      </a:lnTo>
                      <a:lnTo>
                        <a:pt x="30" y="168"/>
                      </a:lnTo>
                      <a:lnTo>
                        <a:pt x="42" y="194"/>
                      </a:lnTo>
                      <a:lnTo>
                        <a:pt x="58" y="218"/>
                      </a:lnTo>
                      <a:lnTo>
                        <a:pt x="74" y="238"/>
                      </a:lnTo>
                      <a:lnTo>
                        <a:pt x="88" y="256"/>
                      </a:lnTo>
                      <a:lnTo>
                        <a:pt x="106" y="276"/>
                      </a:lnTo>
                      <a:lnTo>
                        <a:pt x="106" y="276"/>
                      </a:lnTo>
                      <a:lnTo>
                        <a:pt x="110" y="278"/>
                      </a:lnTo>
                      <a:lnTo>
                        <a:pt x="114" y="276"/>
                      </a:lnTo>
                      <a:lnTo>
                        <a:pt x="114" y="276"/>
                      </a:lnTo>
                      <a:lnTo>
                        <a:pt x="132" y="256"/>
                      </a:lnTo>
                      <a:lnTo>
                        <a:pt x="146" y="238"/>
                      </a:lnTo>
                      <a:lnTo>
                        <a:pt x="162" y="218"/>
                      </a:lnTo>
                      <a:lnTo>
                        <a:pt x="178" y="194"/>
                      </a:lnTo>
                      <a:lnTo>
                        <a:pt x="192" y="168"/>
                      </a:lnTo>
                      <a:lnTo>
                        <a:pt x="196" y="154"/>
                      </a:lnTo>
                      <a:lnTo>
                        <a:pt x="200" y="140"/>
                      </a:lnTo>
                      <a:lnTo>
                        <a:pt x="204" y="126"/>
                      </a:lnTo>
                      <a:lnTo>
                        <a:pt x="204" y="114"/>
                      </a:lnTo>
                      <a:lnTo>
                        <a:pt x="204" y="114"/>
                      </a:lnTo>
                      <a:lnTo>
                        <a:pt x="204" y="96"/>
                      </a:lnTo>
                      <a:lnTo>
                        <a:pt x="200" y="80"/>
                      </a:lnTo>
                      <a:lnTo>
                        <a:pt x="192" y="62"/>
                      </a:lnTo>
                      <a:lnTo>
                        <a:pt x="184" y="48"/>
                      </a:lnTo>
                      <a:lnTo>
                        <a:pt x="170" y="34"/>
                      </a:lnTo>
                      <a:lnTo>
                        <a:pt x="154" y="24"/>
                      </a:lnTo>
                      <a:lnTo>
                        <a:pt x="144" y="20"/>
                      </a:lnTo>
                      <a:lnTo>
                        <a:pt x="134" y="18"/>
                      </a:lnTo>
                      <a:lnTo>
                        <a:pt x="122" y="16"/>
                      </a:lnTo>
                      <a:lnTo>
                        <a:pt x="110" y="16"/>
                      </a:lnTo>
                      <a:lnTo>
                        <a:pt x="110" y="16"/>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85" name="Freeform 140"/>
                <p:cNvSpPr>
                  <a:spLocks noEditPoints="1"/>
                </p:cNvSpPr>
                <p:nvPr/>
              </p:nvSpPr>
              <p:spPr bwMode="auto">
                <a:xfrm>
                  <a:off x="3992563" y="1739900"/>
                  <a:ext cx="184150" cy="180975"/>
                </a:xfrm>
                <a:custGeom>
                  <a:avLst/>
                  <a:gdLst/>
                  <a:ahLst/>
                  <a:cxnLst>
                    <a:cxn ang="0">
                      <a:pos x="58" y="114"/>
                    </a:cxn>
                    <a:cxn ang="0">
                      <a:pos x="36" y="110"/>
                    </a:cxn>
                    <a:cxn ang="0">
                      <a:pos x="18" y="98"/>
                    </a:cxn>
                    <a:cxn ang="0">
                      <a:pos x="6" y="80"/>
                    </a:cxn>
                    <a:cxn ang="0">
                      <a:pos x="0" y="58"/>
                    </a:cxn>
                    <a:cxn ang="0">
                      <a:pos x="2" y="46"/>
                    </a:cxn>
                    <a:cxn ang="0">
                      <a:pos x="10" y="24"/>
                    </a:cxn>
                    <a:cxn ang="0">
                      <a:pos x="26" y="10"/>
                    </a:cxn>
                    <a:cxn ang="0">
                      <a:pos x="46" y="0"/>
                    </a:cxn>
                    <a:cxn ang="0">
                      <a:pos x="58" y="0"/>
                    </a:cxn>
                    <a:cxn ang="0">
                      <a:pos x="80" y="4"/>
                    </a:cxn>
                    <a:cxn ang="0">
                      <a:pos x="100" y="16"/>
                    </a:cxn>
                    <a:cxn ang="0">
                      <a:pos x="112" y="34"/>
                    </a:cxn>
                    <a:cxn ang="0">
                      <a:pos x="116" y="58"/>
                    </a:cxn>
                    <a:cxn ang="0">
                      <a:pos x="114" y="68"/>
                    </a:cxn>
                    <a:cxn ang="0">
                      <a:pos x="106" y="90"/>
                    </a:cxn>
                    <a:cxn ang="0">
                      <a:pos x="90" y="104"/>
                    </a:cxn>
                    <a:cxn ang="0">
                      <a:pos x="70" y="114"/>
                    </a:cxn>
                    <a:cxn ang="0">
                      <a:pos x="58" y="114"/>
                    </a:cxn>
                    <a:cxn ang="0">
                      <a:pos x="58" y="16"/>
                    </a:cxn>
                    <a:cxn ang="0">
                      <a:pos x="42" y="18"/>
                    </a:cxn>
                    <a:cxn ang="0">
                      <a:pos x="30" y="28"/>
                    </a:cxn>
                    <a:cxn ang="0">
                      <a:pos x="20" y="42"/>
                    </a:cxn>
                    <a:cxn ang="0">
                      <a:pos x="16" y="58"/>
                    </a:cxn>
                    <a:cxn ang="0">
                      <a:pos x="18" y="66"/>
                    </a:cxn>
                    <a:cxn ang="0">
                      <a:pos x="24" y="80"/>
                    </a:cxn>
                    <a:cxn ang="0">
                      <a:pos x="36" y="92"/>
                    </a:cxn>
                    <a:cxn ang="0">
                      <a:pos x="50" y="98"/>
                    </a:cxn>
                    <a:cxn ang="0">
                      <a:pos x="58" y="98"/>
                    </a:cxn>
                    <a:cxn ang="0">
                      <a:pos x="74" y="96"/>
                    </a:cxn>
                    <a:cxn ang="0">
                      <a:pos x="88" y="86"/>
                    </a:cxn>
                    <a:cxn ang="0">
                      <a:pos x="96" y="74"/>
                    </a:cxn>
                    <a:cxn ang="0">
                      <a:pos x="100" y="58"/>
                    </a:cxn>
                    <a:cxn ang="0">
                      <a:pos x="98" y="48"/>
                    </a:cxn>
                    <a:cxn ang="0">
                      <a:pos x="92" y="34"/>
                    </a:cxn>
                    <a:cxn ang="0">
                      <a:pos x="82" y="22"/>
                    </a:cxn>
                    <a:cxn ang="0">
                      <a:pos x="66" y="16"/>
                    </a:cxn>
                    <a:cxn ang="0">
                      <a:pos x="58" y="16"/>
                    </a:cxn>
                  </a:cxnLst>
                  <a:rect l="0" t="0" r="r" b="b"/>
                  <a:pathLst>
                    <a:path w="116" h="114">
                      <a:moveTo>
                        <a:pt x="58" y="114"/>
                      </a:moveTo>
                      <a:lnTo>
                        <a:pt x="58" y="114"/>
                      </a:lnTo>
                      <a:lnTo>
                        <a:pt x="46" y="114"/>
                      </a:lnTo>
                      <a:lnTo>
                        <a:pt x="36" y="110"/>
                      </a:lnTo>
                      <a:lnTo>
                        <a:pt x="26" y="104"/>
                      </a:lnTo>
                      <a:lnTo>
                        <a:pt x="18" y="98"/>
                      </a:lnTo>
                      <a:lnTo>
                        <a:pt x="10" y="90"/>
                      </a:lnTo>
                      <a:lnTo>
                        <a:pt x="6" y="80"/>
                      </a:lnTo>
                      <a:lnTo>
                        <a:pt x="2" y="68"/>
                      </a:lnTo>
                      <a:lnTo>
                        <a:pt x="0" y="58"/>
                      </a:lnTo>
                      <a:lnTo>
                        <a:pt x="0" y="58"/>
                      </a:lnTo>
                      <a:lnTo>
                        <a:pt x="2" y="46"/>
                      </a:lnTo>
                      <a:lnTo>
                        <a:pt x="6" y="34"/>
                      </a:lnTo>
                      <a:lnTo>
                        <a:pt x="10" y="24"/>
                      </a:lnTo>
                      <a:lnTo>
                        <a:pt x="18" y="16"/>
                      </a:lnTo>
                      <a:lnTo>
                        <a:pt x="26" y="10"/>
                      </a:lnTo>
                      <a:lnTo>
                        <a:pt x="36" y="4"/>
                      </a:lnTo>
                      <a:lnTo>
                        <a:pt x="46" y="0"/>
                      </a:lnTo>
                      <a:lnTo>
                        <a:pt x="58" y="0"/>
                      </a:lnTo>
                      <a:lnTo>
                        <a:pt x="58" y="0"/>
                      </a:lnTo>
                      <a:lnTo>
                        <a:pt x="70" y="0"/>
                      </a:lnTo>
                      <a:lnTo>
                        <a:pt x="80" y="4"/>
                      </a:lnTo>
                      <a:lnTo>
                        <a:pt x="90" y="10"/>
                      </a:lnTo>
                      <a:lnTo>
                        <a:pt x="100" y="16"/>
                      </a:lnTo>
                      <a:lnTo>
                        <a:pt x="106" y="24"/>
                      </a:lnTo>
                      <a:lnTo>
                        <a:pt x="112" y="34"/>
                      </a:lnTo>
                      <a:lnTo>
                        <a:pt x="114" y="46"/>
                      </a:lnTo>
                      <a:lnTo>
                        <a:pt x="116" y="58"/>
                      </a:lnTo>
                      <a:lnTo>
                        <a:pt x="116" y="58"/>
                      </a:lnTo>
                      <a:lnTo>
                        <a:pt x="114" y="68"/>
                      </a:lnTo>
                      <a:lnTo>
                        <a:pt x="112" y="80"/>
                      </a:lnTo>
                      <a:lnTo>
                        <a:pt x="106" y="90"/>
                      </a:lnTo>
                      <a:lnTo>
                        <a:pt x="100" y="98"/>
                      </a:lnTo>
                      <a:lnTo>
                        <a:pt x="90" y="104"/>
                      </a:lnTo>
                      <a:lnTo>
                        <a:pt x="80" y="110"/>
                      </a:lnTo>
                      <a:lnTo>
                        <a:pt x="70" y="114"/>
                      </a:lnTo>
                      <a:lnTo>
                        <a:pt x="58" y="114"/>
                      </a:lnTo>
                      <a:lnTo>
                        <a:pt x="58" y="114"/>
                      </a:lnTo>
                      <a:close/>
                      <a:moveTo>
                        <a:pt x="58" y="16"/>
                      </a:moveTo>
                      <a:lnTo>
                        <a:pt x="58" y="16"/>
                      </a:lnTo>
                      <a:lnTo>
                        <a:pt x="50" y="16"/>
                      </a:lnTo>
                      <a:lnTo>
                        <a:pt x="42" y="18"/>
                      </a:lnTo>
                      <a:lnTo>
                        <a:pt x="36" y="22"/>
                      </a:lnTo>
                      <a:lnTo>
                        <a:pt x="30" y="28"/>
                      </a:lnTo>
                      <a:lnTo>
                        <a:pt x="24" y="34"/>
                      </a:lnTo>
                      <a:lnTo>
                        <a:pt x="20" y="42"/>
                      </a:lnTo>
                      <a:lnTo>
                        <a:pt x="18" y="48"/>
                      </a:lnTo>
                      <a:lnTo>
                        <a:pt x="16" y="58"/>
                      </a:lnTo>
                      <a:lnTo>
                        <a:pt x="16" y="58"/>
                      </a:lnTo>
                      <a:lnTo>
                        <a:pt x="18" y="66"/>
                      </a:lnTo>
                      <a:lnTo>
                        <a:pt x="20" y="74"/>
                      </a:lnTo>
                      <a:lnTo>
                        <a:pt x="24" y="80"/>
                      </a:lnTo>
                      <a:lnTo>
                        <a:pt x="30" y="86"/>
                      </a:lnTo>
                      <a:lnTo>
                        <a:pt x="36" y="92"/>
                      </a:lnTo>
                      <a:lnTo>
                        <a:pt x="42" y="96"/>
                      </a:lnTo>
                      <a:lnTo>
                        <a:pt x="50" y="98"/>
                      </a:lnTo>
                      <a:lnTo>
                        <a:pt x="58" y="98"/>
                      </a:lnTo>
                      <a:lnTo>
                        <a:pt x="58" y="98"/>
                      </a:lnTo>
                      <a:lnTo>
                        <a:pt x="66" y="98"/>
                      </a:lnTo>
                      <a:lnTo>
                        <a:pt x="74" y="96"/>
                      </a:lnTo>
                      <a:lnTo>
                        <a:pt x="82" y="92"/>
                      </a:lnTo>
                      <a:lnTo>
                        <a:pt x="88" y="86"/>
                      </a:lnTo>
                      <a:lnTo>
                        <a:pt x="92" y="80"/>
                      </a:lnTo>
                      <a:lnTo>
                        <a:pt x="96" y="74"/>
                      </a:lnTo>
                      <a:lnTo>
                        <a:pt x="98" y="66"/>
                      </a:lnTo>
                      <a:lnTo>
                        <a:pt x="100" y="58"/>
                      </a:lnTo>
                      <a:lnTo>
                        <a:pt x="100" y="58"/>
                      </a:lnTo>
                      <a:lnTo>
                        <a:pt x="98" y="48"/>
                      </a:lnTo>
                      <a:lnTo>
                        <a:pt x="96" y="40"/>
                      </a:lnTo>
                      <a:lnTo>
                        <a:pt x="92" y="34"/>
                      </a:lnTo>
                      <a:lnTo>
                        <a:pt x="88" y="28"/>
                      </a:lnTo>
                      <a:lnTo>
                        <a:pt x="82" y="22"/>
                      </a:lnTo>
                      <a:lnTo>
                        <a:pt x="74" y="18"/>
                      </a:lnTo>
                      <a:lnTo>
                        <a:pt x="66" y="16"/>
                      </a:lnTo>
                      <a:lnTo>
                        <a:pt x="58" y="16"/>
                      </a:lnTo>
                      <a:lnTo>
                        <a:pt x="58" y="16"/>
                      </a:lnTo>
                      <a:close/>
                    </a:path>
                  </a:pathLst>
                </a:custGeom>
                <a:grpFill/>
                <a:ln w="9525">
                  <a:noFill/>
                  <a:round/>
                </a:ln>
              </p:spPr>
              <p:txBody>
                <a:bodyPr vert="horz" wrap="square" lIns="91440" tIns="45720" rIns="91440" bIns="45720" numCol="1" anchor="t" anchorCtr="0" compatLnSpc="1"/>
                <a:lstStyle/>
                <a:p>
                  <a:endParaRPr lang="zh-CN" altLang="en-US"/>
                </a:p>
              </p:txBody>
            </p:sp>
          </p:grpSp>
        </p:grpSp>
        <p:grpSp>
          <p:nvGrpSpPr>
            <p:cNvPr id="86" name="组合 85"/>
            <p:cNvGrpSpPr/>
            <p:nvPr/>
          </p:nvGrpSpPr>
          <p:grpSpPr>
            <a:xfrm>
              <a:off x="1721179" y="3759203"/>
              <a:ext cx="870857" cy="870857"/>
              <a:chOff x="1248229" y="3759203"/>
              <a:chExt cx="870857" cy="870857"/>
            </a:xfrm>
          </p:grpSpPr>
          <p:sp>
            <p:nvSpPr>
              <p:cNvPr id="87" name="椭圆 86"/>
              <p:cNvSpPr/>
              <p:nvPr/>
            </p:nvSpPr>
            <p:spPr>
              <a:xfrm>
                <a:off x="1248229" y="375920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Freeform 145"/>
              <p:cNvSpPr>
                <a:spLocks noEditPoints="1"/>
              </p:cNvSpPr>
              <p:nvPr/>
            </p:nvSpPr>
            <p:spPr bwMode="auto">
              <a:xfrm>
                <a:off x="1414461" y="3919993"/>
                <a:ext cx="566808" cy="512307"/>
              </a:xfrm>
              <a:custGeom>
                <a:avLst/>
                <a:gdLst/>
                <a:ahLst/>
                <a:cxnLst>
                  <a:cxn ang="0">
                    <a:pos x="182" y="282"/>
                  </a:cxn>
                  <a:cxn ang="0">
                    <a:pos x="130" y="180"/>
                  </a:cxn>
                  <a:cxn ang="0">
                    <a:pos x="58" y="282"/>
                  </a:cxn>
                  <a:cxn ang="0">
                    <a:pos x="50" y="282"/>
                  </a:cxn>
                  <a:cxn ang="0">
                    <a:pos x="42" y="278"/>
                  </a:cxn>
                  <a:cxn ang="0">
                    <a:pos x="36" y="268"/>
                  </a:cxn>
                  <a:cxn ang="0">
                    <a:pos x="36" y="166"/>
                  </a:cxn>
                  <a:cxn ang="0">
                    <a:pos x="16" y="166"/>
                  </a:cxn>
                  <a:cxn ang="0">
                    <a:pos x="4" y="164"/>
                  </a:cxn>
                  <a:cxn ang="0">
                    <a:pos x="0" y="158"/>
                  </a:cxn>
                  <a:cxn ang="0">
                    <a:pos x="0" y="156"/>
                  </a:cxn>
                  <a:cxn ang="0">
                    <a:pos x="0" y="146"/>
                  </a:cxn>
                  <a:cxn ang="0">
                    <a:pos x="138" y="8"/>
                  </a:cxn>
                  <a:cxn ang="0">
                    <a:pos x="146" y="2"/>
                  </a:cxn>
                  <a:cxn ang="0">
                    <a:pos x="156" y="0"/>
                  </a:cxn>
                  <a:cxn ang="0">
                    <a:pos x="174" y="8"/>
                  </a:cxn>
                  <a:cxn ang="0">
                    <a:pos x="306" y="142"/>
                  </a:cxn>
                  <a:cxn ang="0">
                    <a:pos x="312" y="152"/>
                  </a:cxn>
                  <a:cxn ang="0">
                    <a:pos x="312" y="158"/>
                  </a:cxn>
                  <a:cxn ang="0">
                    <a:pos x="310" y="160"/>
                  </a:cxn>
                  <a:cxn ang="0">
                    <a:pos x="302" y="166"/>
                  </a:cxn>
                  <a:cxn ang="0">
                    <a:pos x="276" y="166"/>
                  </a:cxn>
                  <a:cxn ang="0">
                    <a:pos x="276" y="262"/>
                  </a:cxn>
                  <a:cxn ang="0">
                    <a:pos x="274" y="274"/>
                  </a:cxn>
                  <a:cxn ang="0">
                    <a:pos x="268" y="280"/>
                  </a:cxn>
                  <a:cxn ang="0">
                    <a:pos x="258" y="282"/>
                  </a:cxn>
                  <a:cxn ang="0">
                    <a:pos x="196" y="268"/>
                  </a:cxn>
                  <a:cxn ang="0">
                    <a:pos x="258" y="268"/>
                  </a:cxn>
                  <a:cxn ang="0">
                    <a:pos x="260" y="268"/>
                  </a:cxn>
                  <a:cxn ang="0">
                    <a:pos x="260" y="152"/>
                  </a:cxn>
                  <a:cxn ang="0">
                    <a:pos x="296" y="152"/>
                  </a:cxn>
                  <a:cxn ang="0">
                    <a:pos x="296" y="152"/>
                  </a:cxn>
                  <a:cxn ang="0">
                    <a:pos x="164" y="18"/>
                  </a:cxn>
                  <a:cxn ang="0">
                    <a:pos x="160" y="16"/>
                  </a:cxn>
                  <a:cxn ang="0">
                    <a:pos x="152" y="16"/>
                  </a:cxn>
                  <a:cxn ang="0">
                    <a:pos x="16" y="152"/>
                  </a:cxn>
                  <a:cxn ang="0">
                    <a:pos x="14" y="152"/>
                  </a:cxn>
                  <a:cxn ang="0">
                    <a:pos x="16" y="152"/>
                  </a:cxn>
                  <a:cxn ang="0">
                    <a:pos x="50" y="262"/>
                  </a:cxn>
                  <a:cxn ang="0">
                    <a:pos x="52" y="266"/>
                  </a:cxn>
                  <a:cxn ang="0">
                    <a:pos x="52" y="266"/>
                  </a:cxn>
                  <a:cxn ang="0">
                    <a:pos x="114" y="268"/>
                  </a:cxn>
                  <a:cxn ang="0">
                    <a:pos x="196" y="164"/>
                  </a:cxn>
                </a:cxnLst>
                <a:rect l="0" t="0" r="r" b="b"/>
                <a:pathLst>
                  <a:path w="312" h="282">
                    <a:moveTo>
                      <a:pt x="258" y="282"/>
                    </a:moveTo>
                    <a:lnTo>
                      <a:pt x="182" y="282"/>
                    </a:lnTo>
                    <a:lnTo>
                      <a:pt x="182" y="180"/>
                    </a:lnTo>
                    <a:lnTo>
                      <a:pt x="130" y="180"/>
                    </a:lnTo>
                    <a:lnTo>
                      <a:pt x="130" y="282"/>
                    </a:lnTo>
                    <a:lnTo>
                      <a:pt x="58" y="282"/>
                    </a:lnTo>
                    <a:lnTo>
                      <a:pt x="58" y="282"/>
                    </a:lnTo>
                    <a:lnTo>
                      <a:pt x="50" y="282"/>
                    </a:lnTo>
                    <a:lnTo>
                      <a:pt x="46" y="280"/>
                    </a:lnTo>
                    <a:lnTo>
                      <a:pt x="42" y="278"/>
                    </a:lnTo>
                    <a:lnTo>
                      <a:pt x="38" y="274"/>
                    </a:lnTo>
                    <a:lnTo>
                      <a:pt x="36" y="268"/>
                    </a:lnTo>
                    <a:lnTo>
                      <a:pt x="36" y="262"/>
                    </a:lnTo>
                    <a:lnTo>
                      <a:pt x="36" y="166"/>
                    </a:lnTo>
                    <a:lnTo>
                      <a:pt x="16" y="166"/>
                    </a:lnTo>
                    <a:lnTo>
                      <a:pt x="16" y="166"/>
                    </a:lnTo>
                    <a:lnTo>
                      <a:pt x="8" y="166"/>
                    </a:lnTo>
                    <a:lnTo>
                      <a:pt x="4" y="164"/>
                    </a:lnTo>
                    <a:lnTo>
                      <a:pt x="2" y="160"/>
                    </a:lnTo>
                    <a:lnTo>
                      <a:pt x="0" y="158"/>
                    </a:lnTo>
                    <a:lnTo>
                      <a:pt x="0" y="158"/>
                    </a:lnTo>
                    <a:lnTo>
                      <a:pt x="0" y="156"/>
                    </a:lnTo>
                    <a:lnTo>
                      <a:pt x="0" y="152"/>
                    </a:lnTo>
                    <a:lnTo>
                      <a:pt x="0" y="146"/>
                    </a:lnTo>
                    <a:lnTo>
                      <a:pt x="4" y="142"/>
                    </a:lnTo>
                    <a:lnTo>
                      <a:pt x="138" y="8"/>
                    </a:lnTo>
                    <a:lnTo>
                      <a:pt x="138" y="8"/>
                    </a:lnTo>
                    <a:lnTo>
                      <a:pt x="146" y="2"/>
                    </a:lnTo>
                    <a:lnTo>
                      <a:pt x="156" y="0"/>
                    </a:lnTo>
                    <a:lnTo>
                      <a:pt x="156" y="0"/>
                    </a:lnTo>
                    <a:lnTo>
                      <a:pt x="166" y="2"/>
                    </a:lnTo>
                    <a:lnTo>
                      <a:pt x="174" y="8"/>
                    </a:lnTo>
                    <a:lnTo>
                      <a:pt x="306" y="142"/>
                    </a:lnTo>
                    <a:lnTo>
                      <a:pt x="306" y="142"/>
                    </a:lnTo>
                    <a:lnTo>
                      <a:pt x="310" y="146"/>
                    </a:lnTo>
                    <a:lnTo>
                      <a:pt x="312" y="152"/>
                    </a:lnTo>
                    <a:lnTo>
                      <a:pt x="312" y="156"/>
                    </a:lnTo>
                    <a:lnTo>
                      <a:pt x="312" y="158"/>
                    </a:lnTo>
                    <a:lnTo>
                      <a:pt x="312" y="158"/>
                    </a:lnTo>
                    <a:lnTo>
                      <a:pt x="310" y="160"/>
                    </a:lnTo>
                    <a:lnTo>
                      <a:pt x="308" y="164"/>
                    </a:lnTo>
                    <a:lnTo>
                      <a:pt x="302" y="166"/>
                    </a:lnTo>
                    <a:lnTo>
                      <a:pt x="296" y="166"/>
                    </a:lnTo>
                    <a:lnTo>
                      <a:pt x="276" y="166"/>
                    </a:lnTo>
                    <a:lnTo>
                      <a:pt x="276" y="262"/>
                    </a:lnTo>
                    <a:lnTo>
                      <a:pt x="276" y="262"/>
                    </a:lnTo>
                    <a:lnTo>
                      <a:pt x="276" y="268"/>
                    </a:lnTo>
                    <a:lnTo>
                      <a:pt x="274" y="274"/>
                    </a:lnTo>
                    <a:lnTo>
                      <a:pt x="272" y="278"/>
                    </a:lnTo>
                    <a:lnTo>
                      <a:pt x="268" y="280"/>
                    </a:lnTo>
                    <a:lnTo>
                      <a:pt x="264" y="282"/>
                    </a:lnTo>
                    <a:lnTo>
                      <a:pt x="258" y="282"/>
                    </a:lnTo>
                    <a:lnTo>
                      <a:pt x="258" y="282"/>
                    </a:lnTo>
                    <a:close/>
                    <a:moveTo>
                      <a:pt x="196" y="268"/>
                    </a:moveTo>
                    <a:lnTo>
                      <a:pt x="258" y="268"/>
                    </a:lnTo>
                    <a:lnTo>
                      <a:pt x="258" y="268"/>
                    </a:lnTo>
                    <a:lnTo>
                      <a:pt x="260" y="268"/>
                    </a:lnTo>
                    <a:lnTo>
                      <a:pt x="260" y="268"/>
                    </a:lnTo>
                    <a:lnTo>
                      <a:pt x="260" y="262"/>
                    </a:lnTo>
                    <a:lnTo>
                      <a:pt x="260" y="152"/>
                    </a:lnTo>
                    <a:lnTo>
                      <a:pt x="296" y="152"/>
                    </a:lnTo>
                    <a:lnTo>
                      <a:pt x="296" y="152"/>
                    </a:lnTo>
                    <a:lnTo>
                      <a:pt x="296" y="152"/>
                    </a:lnTo>
                    <a:lnTo>
                      <a:pt x="296" y="152"/>
                    </a:lnTo>
                    <a:lnTo>
                      <a:pt x="296" y="152"/>
                    </a:lnTo>
                    <a:lnTo>
                      <a:pt x="164" y="18"/>
                    </a:lnTo>
                    <a:lnTo>
                      <a:pt x="164" y="18"/>
                    </a:lnTo>
                    <a:lnTo>
                      <a:pt x="160" y="16"/>
                    </a:lnTo>
                    <a:lnTo>
                      <a:pt x="156" y="14"/>
                    </a:lnTo>
                    <a:lnTo>
                      <a:pt x="152" y="16"/>
                    </a:lnTo>
                    <a:lnTo>
                      <a:pt x="148" y="18"/>
                    </a:lnTo>
                    <a:lnTo>
                      <a:pt x="16" y="152"/>
                    </a:lnTo>
                    <a:lnTo>
                      <a:pt x="16" y="152"/>
                    </a:lnTo>
                    <a:lnTo>
                      <a:pt x="14" y="152"/>
                    </a:lnTo>
                    <a:lnTo>
                      <a:pt x="14" y="152"/>
                    </a:lnTo>
                    <a:lnTo>
                      <a:pt x="16" y="152"/>
                    </a:lnTo>
                    <a:lnTo>
                      <a:pt x="50" y="152"/>
                    </a:lnTo>
                    <a:lnTo>
                      <a:pt x="50" y="262"/>
                    </a:lnTo>
                    <a:lnTo>
                      <a:pt x="50" y="262"/>
                    </a:lnTo>
                    <a:lnTo>
                      <a:pt x="52" y="266"/>
                    </a:lnTo>
                    <a:lnTo>
                      <a:pt x="52" y="266"/>
                    </a:lnTo>
                    <a:lnTo>
                      <a:pt x="52" y="266"/>
                    </a:lnTo>
                    <a:lnTo>
                      <a:pt x="58" y="268"/>
                    </a:lnTo>
                    <a:lnTo>
                      <a:pt x="114" y="268"/>
                    </a:lnTo>
                    <a:lnTo>
                      <a:pt x="114" y="164"/>
                    </a:lnTo>
                    <a:lnTo>
                      <a:pt x="196" y="164"/>
                    </a:lnTo>
                    <a:lnTo>
                      <a:pt x="196" y="268"/>
                    </a:ln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721179" y="5094518"/>
              <a:ext cx="870857" cy="870857"/>
              <a:chOff x="1248229" y="5094518"/>
              <a:chExt cx="870857" cy="870857"/>
            </a:xfrm>
          </p:grpSpPr>
          <p:sp>
            <p:nvSpPr>
              <p:cNvPr id="90" name="椭圆 89"/>
              <p:cNvSpPr/>
              <p:nvPr/>
            </p:nvSpPr>
            <p:spPr>
              <a:xfrm>
                <a:off x="1248229" y="509451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Freeform 148"/>
              <p:cNvSpPr>
                <a:spLocks noEditPoints="1"/>
              </p:cNvSpPr>
              <p:nvPr/>
            </p:nvSpPr>
            <p:spPr bwMode="auto">
              <a:xfrm>
                <a:off x="1415369" y="5274358"/>
                <a:ext cx="540500" cy="568761"/>
              </a:xfrm>
              <a:custGeom>
                <a:avLst/>
                <a:gdLst/>
                <a:ahLst/>
                <a:cxnLst>
                  <a:cxn ang="0">
                    <a:pos x="238" y="8"/>
                  </a:cxn>
                  <a:cxn ang="0">
                    <a:pos x="234" y="2"/>
                  </a:cxn>
                  <a:cxn ang="0">
                    <a:pos x="78" y="0"/>
                  </a:cxn>
                  <a:cxn ang="0">
                    <a:pos x="72" y="2"/>
                  </a:cxn>
                  <a:cxn ang="0">
                    <a:pos x="68" y="48"/>
                  </a:cxn>
                  <a:cxn ang="0">
                    <a:pos x="16" y="50"/>
                  </a:cxn>
                  <a:cxn ang="0">
                    <a:pos x="0" y="74"/>
                  </a:cxn>
                  <a:cxn ang="0">
                    <a:pos x="2" y="88"/>
                  </a:cxn>
                  <a:cxn ang="0">
                    <a:pos x="44" y="162"/>
                  </a:cxn>
                  <a:cxn ang="0">
                    <a:pos x="44" y="162"/>
                  </a:cxn>
                  <a:cxn ang="0">
                    <a:pos x="62" y="178"/>
                  </a:cxn>
                  <a:cxn ang="0">
                    <a:pos x="72" y="194"/>
                  </a:cxn>
                  <a:cxn ang="0">
                    <a:pos x="96" y="228"/>
                  </a:cxn>
                  <a:cxn ang="0">
                    <a:pos x="132" y="248"/>
                  </a:cxn>
                  <a:cxn ang="0">
                    <a:pos x="126" y="272"/>
                  </a:cxn>
                  <a:cxn ang="0">
                    <a:pos x="106" y="280"/>
                  </a:cxn>
                  <a:cxn ang="0">
                    <a:pos x="98" y="308"/>
                  </a:cxn>
                  <a:cxn ang="0">
                    <a:pos x="72" y="310"/>
                  </a:cxn>
                  <a:cxn ang="0">
                    <a:pos x="72" y="320"/>
                  </a:cxn>
                  <a:cxn ang="0">
                    <a:pos x="114" y="322"/>
                  </a:cxn>
                  <a:cxn ang="0">
                    <a:pos x="228" y="322"/>
                  </a:cxn>
                  <a:cxn ang="0">
                    <a:pos x="236" y="314"/>
                  </a:cxn>
                  <a:cxn ang="0">
                    <a:pos x="228" y="308"/>
                  </a:cxn>
                  <a:cxn ang="0">
                    <a:pos x="208" y="300"/>
                  </a:cxn>
                  <a:cxn ang="0">
                    <a:pos x="190" y="274"/>
                  </a:cxn>
                  <a:cxn ang="0">
                    <a:pos x="160" y="250"/>
                  </a:cxn>
                  <a:cxn ang="0">
                    <a:pos x="188" y="244"/>
                  </a:cxn>
                  <a:cxn ang="0">
                    <a:pos x="220" y="218"/>
                  </a:cxn>
                  <a:cxn ang="0">
                    <a:pos x="236" y="180"/>
                  </a:cxn>
                  <a:cxn ang="0">
                    <a:pos x="252" y="174"/>
                  </a:cxn>
                  <a:cxn ang="0">
                    <a:pos x="262" y="162"/>
                  </a:cxn>
                  <a:cxn ang="0">
                    <a:pos x="302" y="88"/>
                  </a:cxn>
                  <a:cxn ang="0">
                    <a:pos x="306" y="82"/>
                  </a:cxn>
                  <a:cxn ang="0">
                    <a:pos x="304" y="64"/>
                  </a:cxn>
                  <a:cxn ang="0">
                    <a:pos x="280" y="48"/>
                  </a:cxn>
                  <a:cxn ang="0">
                    <a:pos x="68" y="164"/>
                  </a:cxn>
                  <a:cxn ang="0">
                    <a:pos x="56" y="154"/>
                  </a:cxn>
                  <a:cxn ang="0">
                    <a:pos x="16" y="82"/>
                  </a:cxn>
                  <a:cxn ang="0">
                    <a:pos x="14" y="74"/>
                  </a:cxn>
                  <a:cxn ang="0">
                    <a:pos x="18" y="66"/>
                  </a:cxn>
                  <a:cxn ang="0">
                    <a:pos x="68" y="64"/>
                  </a:cxn>
                  <a:cxn ang="0">
                    <a:pos x="180" y="286"/>
                  </a:cxn>
                  <a:cxn ang="0">
                    <a:pos x="192" y="296"/>
                  </a:cxn>
                  <a:cxn ang="0">
                    <a:pos x="112" y="308"/>
                  </a:cxn>
                  <a:cxn ang="0">
                    <a:pos x="114" y="296"/>
                  </a:cxn>
                  <a:cxn ang="0">
                    <a:pos x="126" y="286"/>
                  </a:cxn>
                  <a:cxn ang="0">
                    <a:pos x="222" y="56"/>
                  </a:cxn>
                  <a:cxn ang="0">
                    <a:pos x="222" y="172"/>
                  </a:cxn>
                  <a:cxn ang="0">
                    <a:pos x="222" y="174"/>
                  </a:cxn>
                  <a:cxn ang="0">
                    <a:pos x="208" y="208"/>
                  </a:cxn>
                  <a:cxn ang="0">
                    <a:pos x="178" y="232"/>
                  </a:cxn>
                  <a:cxn ang="0">
                    <a:pos x="152" y="236"/>
                  </a:cxn>
                  <a:cxn ang="0">
                    <a:pos x="116" y="226"/>
                  </a:cxn>
                  <a:cxn ang="0">
                    <a:pos x="90" y="198"/>
                  </a:cxn>
                  <a:cxn ang="0">
                    <a:pos x="84" y="172"/>
                  </a:cxn>
                  <a:cxn ang="0">
                    <a:pos x="82" y="56"/>
                  </a:cxn>
                  <a:cxn ang="0">
                    <a:pos x="222" y="56"/>
                  </a:cxn>
                  <a:cxn ang="0">
                    <a:pos x="290" y="82"/>
                  </a:cxn>
                  <a:cxn ang="0">
                    <a:pos x="250" y="154"/>
                  </a:cxn>
                  <a:cxn ang="0">
                    <a:pos x="238" y="164"/>
                  </a:cxn>
                  <a:cxn ang="0">
                    <a:pos x="280" y="64"/>
                  </a:cxn>
                  <a:cxn ang="0">
                    <a:pos x="290" y="70"/>
                  </a:cxn>
                  <a:cxn ang="0">
                    <a:pos x="290" y="80"/>
                  </a:cxn>
                </a:cxnLst>
                <a:rect l="0" t="0" r="r" b="b"/>
                <a:pathLst>
                  <a:path w="306" h="322">
                    <a:moveTo>
                      <a:pt x="280" y="48"/>
                    </a:moveTo>
                    <a:lnTo>
                      <a:pt x="238" y="48"/>
                    </a:lnTo>
                    <a:lnTo>
                      <a:pt x="238" y="8"/>
                    </a:lnTo>
                    <a:lnTo>
                      <a:pt x="238" y="8"/>
                    </a:lnTo>
                    <a:lnTo>
                      <a:pt x="236" y="4"/>
                    </a:lnTo>
                    <a:lnTo>
                      <a:pt x="234" y="2"/>
                    </a:lnTo>
                    <a:lnTo>
                      <a:pt x="232" y="0"/>
                    </a:lnTo>
                    <a:lnTo>
                      <a:pt x="228" y="0"/>
                    </a:lnTo>
                    <a:lnTo>
                      <a:pt x="78" y="0"/>
                    </a:lnTo>
                    <a:lnTo>
                      <a:pt x="78" y="0"/>
                    </a:lnTo>
                    <a:lnTo>
                      <a:pt x="74" y="0"/>
                    </a:lnTo>
                    <a:lnTo>
                      <a:pt x="72" y="2"/>
                    </a:lnTo>
                    <a:lnTo>
                      <a:pt x="70" y="4"/>
                    </a:lnTo>
                    <a:lnTo>
                      <a:pt x="68" y="8"/>
                    </a:lnTo>
                    <a:lnTo>
                      <a:pt x="68" y="48"/>
                    </a:lnTo>
                    <a:lnTo>
                      <a:pt x="26" y="48"/>
                    </a:lnTo>
                    <a:lnTo>
                      <a:pt x="26" y="48"/>
                    </a:lnTo>
                    <a:lnTo>
                      <a:pt x="16" y="50"/>
                    </a:lnTo>
                    <a:lnTo>
                      <a:pt x="8" y="56"/>
                    </a:lnTo>
                    <a:lnTo>
                      <a:pt x="2" y="64"/>
                    </a:lnTo>
                    <a:lnTo>
                      <a:pt x="0" y="74"/>
                    </a:lnTo>
                    <a:lnTo>
                      <a:pt x="0" y="74"/>
                    </a:lnTo>
                    <a:lnTo>
                      <a:pt x="0" y="82"/>
                    </a:lnTo>
                    <a:lnTo>
                      <a:pt x="2" y="88"/>
                    </a:lnTo>
                    <a:lnTo>
                      <a:pt x="2" y="88"/>
                    </a:lnTo>
                    <a:lnTo>
                      <a:pt x="4" y="88"/>
                    </a:lnTo>
                    <a:lnTo>
                      <a:pt x="44" y="162"/>
                    </a:lnTo>
                    <a:lnTo>
                      <a:pt x="44" y="162"/>
                    </a:lnTo>
                    <a:lnTo>
                      <a:pt x="44" y="162"/>
                    </a:lnTo>
                    <a:lnTo>
                      <a:pt x="44" y="162"/>
                    </a:lnTo>
                    <a:lnTo>
                      <a:pt x="48" y="168"/>
                    </a:lnTo>
                    <a:lnTo>
                      <a:pt x="54" y="174"/>
                    </a:lnTo>
                    <a:lnTo>
                      <a:pt x="62" y="178"/>
                    </a:lnTo>
                    <a:lnTo>
                      <a:pt x="70" y="180"/>
                    </a:lnTo>
                    <a:lnTo>
                      <a:pt x="70" y="180"/>
                    </a:lnTo>
                    <a:lnTo>
                      <a:pt x="72" y="194"/>
                    </a:lnTo>
                    <a:lnTo>
                      <a:pt x="78" y="208"/>
                    </a:lnTo>
                    <a:lnTo>
                      <a:pt x="86" y="218"/>
                    </a:lnTo>
                    <a:lnTo>
                      <a:pt x="96" y="228"/>
                    </a:lnTo>
                    <a:lnTo>
                      <a:pt x="106" y="236"/>
                    </a:lnTo>
                    <a:lnTo>
                      <a:pt x="118" y="244"/>
                    </a:lnTo>
                    <a:lnTo>
                      <a:pt x="132" y="248"/>
                    </a:lnTo>
                    <a:lnTo>
                      <a:pt x="146" y="250"/>
                    </a:lnTo>
                    <a:lnTo>
                      <a:pt x="146" y="272"/>
                    </a:lnTo>
                    <a:lnTo>
                      <a:pt x="126" y="272"/>
                    </a:lnTo>
                    <a:lnTo>
                      <a:pt x="126" y="272"/>
                    </a:lnTo>
                    <a:lnTo>
                      <a:pt x="114" y="274"/>
                    </a:lnTo>
                    <a:lnTo>
                      <a:pt x="106" y="280"/>
                    </a:lnTo>
                    <a:lnTo>
                      <a:pt x="100" y="290"/>
                    </a:lnTo>
                    <a:lnTo>
                      <a:pt x="98" y="300"/>
                    </a:lnTo>
                    <a:lnTo>
                      <a:pt x="98" y="308"/>
                    </a:lnTo>
                    <a:lnTo>
                      <a:pt x="78" y="308"/>
                    </a:lnTo>
                    <a:lnTo>
                      <a:pt x="78" y="308"/>
                    </a:lnTo>
                    <a:lnTo>
                      <a:pt x="72" y="310"/>
                    </a:lnTo>
                    <a:lnTo>
                      <a:pt x="70" y="314"/>
                    </a:lnTo>
                    <a:lnTo>
                      <a:pt x="70" y="314"/>
                    </a:lnTo>
                    <a:lnTo>
                      <a:pt x="72" y="320"/>
                    </a:lnTo>
                    <a:lnTo>
                      <a:pt x="78" y="322"/>
                    </a:lnTo>
                    <a:lnTo>
                      <a:pt x="98" y="322"/>
                    </a:lnTo>
                    <a:lnTo>
                      <a:pt x="114" y="322"/>
                    </a:lnTo>
                    <a:lnTo>
                      <a:pt x="192" y="322"/>
                    </a:lnTo>
                    <a:lnTo>
                      <a:pt x="208" y="322"/>
                    </a:lnTo>
                    <a:lnTo>
                      <a:pt x="228" y="322"/>
                    </a:lnTo>
                    <a:lnTo>
                      <a:pt x="228" y="322"/>
                    </a:lnTo>
                    <a:lnTo>
                      <a:pt x="234" y="320"/>
                    </a:lnTo>
                    <a:lnTo>
                      <a:pt x="236" y="314"/>
                    </a:lnTo>
                    <a:lnTo>
                      <a:pt x="236" y="314"/>
                    </a:lnTo>
                    <a:lnTo>
                      <a:pt x="234" y="310"/>
                    </a:lnTo>
                    <a:lnTo>
                      <a:pt x="228" y="308"/>
                    </a:lnTo>
                    <a:lnTo>
                      <a:pt x="208" y="308"/>
                    </a:lnTo>
                    <a:lnTo>
                      <a:pt x="208" y="300"/>
                    </a:lnTo>
                    <a:lnTo>
                      <a:pt x="208" y="300"/>
                    </a:lnTo>
                    <a:lnTo>
                      <a:pt x="206" y="290"/>
                    </a:lnTo>
                    <a:lnTo>
                      <a:pt x="200" y="280"/>
                    </a:lnTo>
                    <a:lnTo>
                      <a:pt x="190" y="274"/>
                    </a:lnTo>
                    <a:lnTo>
                      <a:pt x="180" y="272"/>
                    </a:lnTo>
                    <a:lnTo>
                      <a:pt x="160" y="272"/>
                    </a:lnTo>
                    <a:lnTo>
                      <a:pt x="160" y="250"/>
                    </a:lnTo>
                    <a:lnTo>
                      <a:pt x="160" y="250"/>
                    </a:lnTo>
                    <a:lnTo>
                      <a:pt x="174" y="248"/>
                    </a:lnTo>
                    <a:lnTo>
                      <a:pt x="188" y="244"/>
                    </a:lnTo>
                    <a:lnTo>
                      <a:pt x="200" y="236"/>
                    </a:lnTo>
                    <a:lnTo>
                      <a:pt x="210" y="228"/>
                    </a:lnTo>
                    <a:lnTo>
                      <a:pt x="220" y="218"/>
                    </a:lnTo>
                    <a:lnTo>
                      <a:pt x="228" y="208"/>
                    </a:lnTo>
                    <a:lnTo>
                      <a:pt x="232" y="194"/>
                    </a:lnTo>
                    <a:lnTo>
                      <a:pt x="236" y="180"/>
                    </a:lnTo>
                    <a:lnTo>
                      <a:pt x="236" y="180"/>
                    </a:lnTo>
                    <a:lnTo>
                      <a:pt x="244" y="178"/>
                    </a:lnTo>
                    <a:lnTo>
                      <a:pt x="252" y="174"/>
                    </a:lnTo>
                    <a:lnTo>
                      <a:pt x="258" y="168"/>
                    </a:lnTo>
                    <a:lnTo>
                      <a:pt x="262" y="162"/>
                    </a:lnTo>
                    <a:lnTo>
                      <a:pt x="262" y="162"/>
                    </a:lnTo>
                    <a:lnTo>
                      <a:pt x="262" y="162"/>
                    </a:lnTo>
                    <a:lnTo>
                      <a:pt x="302" y="88"/>
                    </a:lnTo>
                    <a:lnTo>
                      <a:pt x="302" y="88"/>
                    </a:lnTo>
                    <a:lnTo>
                      <a:pt x="302" y="88"/>
                    </a:lnTo>
                    <a:lnTo>
                      <a:pt x="302" y="88"/>
                    </a:lnTo>
                    <a:lnTo>
                      <a:pt x="306" y="82"/>
                    </a:lnTo>
                    <a:lnTo>
                      <a:pt x="306" y="74"/>
                    </a:lnTo>
                    <a:lnTo>
                      <a:pt x="306" y="74"/>
                    </a:lnTo>
                    <a:lnTo>
                      <a:pt x="304" y="64"/>
                    </a:lnTo>
                    <a:lnTo>
                      <a:pt x="298" y="56"/>
                    </a:lnTo>
                    <a:lnTo>
                      <a:pt x="290" y="50"/>
                    </a:lnTo>
                    <a:lnTo>
                      <a:pt x="280" y="48"/>
                    </a:lnTo>
                    <a:lnTo>
                      <a:pt x="280" y="48"/>
                    </a:lnTo>
                    <a:close/>
                    <a:moveTo>
                      <a:pt x="68" y="164"/>
                    </a:moveTo>
                    <a:lnTo>
                      <a:pt x="68" y="164"/>
                    </a:lnTo>
                    <a:lnTo>
                      <a:pt x="62" y="160"/>
                    </a:lnTo>
                    <a:lnTo>
                      <a:pt x="56" y="154"/>
                    </a:lnTo>
                    <a:lnTo>
                      <a:pt x="56" y="154"/>
                    </a:lnTo>
                    <a:lnTo>
                      <a:pt x="56" y="154"/>
                    </a:lnTo>
                    <a:lnTo>
                      <a:pt x="16" y="82"/>
                    </a:lnTo>
                    <a:lnTo>
                      <a:pt x="16" y="82"/>
                    </a:lnTo>
                    <a:lnTo>
                      <a:pt x="16" y="80"/>
                    </a:lnTo>
                    <a:lnTo>
                      <a:pt x="16" y="80"/>
                    </a:lnTo>
                    <a:lnTo>
                      <a:pt x="14" y="74"/>
                    </a:lnTo>
                    <a:lnTo>
                      <a:pt x="14" y="74"/>
                    </a:lnTo>
                    <a:lnTo>
                      <a:pt x="16" y="70"/>
                    </a:lnTo>
                    <a:lnTo>
                      <a:pt x="18" y="66"/>
                    </a:lnTo>
                    <a:lnTo>
                      <a:pt x="22" y="64"/>
                    </a:lnTo>
                    <a:lnTo>
                      <a:pt x="26" y="64"/>
                    </a:lnTo>
                    <a:lnTo>
                      <a:pt x="68" y="64"/>
                    </a:lnTo>
                    <a:lnTo>
                      <a:pt x="68" y="164"/>
                    </a:lnTo>
                    <a:close/>
                    <a:moveTo>
                      <a:pt x="180" y="286"/>
                    </a:moveTo>
                    <a:lnTo>
                      <a:pt x="180" y="286"/>
                    </a:lnTo>
                    <a:lnTo>
                      <a:pt x="186" y="288"/>
                    </a:lnTo>
                    <a:lnTo>
                      <a:pt x="190" y="290"/>
                    </a:lnTo>
                    <a:lnTo>
                      <a:pt x="192" y="296"/>
                    </a:lnTo>
                    <a:lnTo>
                      <a:pt x="194" y="300"/>
                    </a:lnTo>
                    <a:lnTo>
                      <a:pt x="194" y="308"/>
                    </a:lnTo>
                    <a:lnTo>
                      <a:pt x="112" y="308"/>
                    </a:lnTo>
                    <a:lnTo>
                      <a:pt x="112" y="300"/>
                    </a:lnTo>
                    <a:lnTo>
                      <a:pt x="112" y="300"/>
                    </a:lnTo>
                    <a:lnTo>
                      <a:pt x="114" y="296"/>
                    </a:lnTo>
                    <a:lnTo>
                      <a:pt x="116" y="290"/>
                    </a:lnTo>
                    <a:lnTo>
                      <a:pt x="120" y="288"/>
                    </a:lnTo>
                    <a:lnTo>
                      <a:pt x="126" y="286"/>
                    </a:lnTo>
                    <a:lnTo>
                      <a:pt x="152" y="286"/>
                    </a:lnTo>
                    <a:lnTo>
                      <a:pt x="180" y="286"/>
                    </a:lnTo>
                    <a:close/>
                    <a:moveTo>
                      <a:pt x="222" y="56"/>
                    </a:moveTo>
                    <a:lnTo>
                      <a:pt x="222" y="170"/>
                    </a:lnTo>
                    <a:lnTo>
                      <a:pt x="222" y="170"/>
                    </a:lnTo>
                    <a:lnTo>
                      <a:pt x="222" y="172"/>
                    </a:lnTo>
                    <a:lnTo>
                      <a:pt x="222" y="172"/>
                    </a:lnTo>
                    <a:lnTo>
                      <a:pt x="222" y="174"/>
                    </a:lnTo>
                    <a:lnTo>
                      <a:pt x="222" y="174"/>
                    </a:lnTo>
                    <a:lnTo>
                      <a:pt x="220" y="186"/>
                    </a:lnTo>
                    <a:lnTo>
                      <a:pt x="216" y="198"/>
                    </a:lnTo>
                    <a:lnTo>
                      <a:pt x="208" y="208"/>
                    </a:lnTo>
                    <a:lnTo>
                      <a:pt x="200" y="218"/>
                    </a:lnTo>
                    <a:lnTo>
                      <a:pt x="190" y="226"/>
                    </a:lnTo>
                    <a:lnTo>
                      <a:pt x="178" y="232"/>
                    </a:lnTo>
                    <a:lnTo>
                      <a:pt x="166" y="234"/>
                    </a:lnTo>
                    <a:lnTo>
                      <a:pt x="152" y="236"/>
                    </a:lnTo>
                    <a:lnTo>
                      <a:pt x="152" y="236"/>
                    </a:lnTo>
                    <a:lnTo>
                      <a:pt x="140" y="234"/>
                    </a:lnTo>
                    <a:lnTo>
                      <a:pt x="128" y="232"/>
                    </a:lnTo>
                    <a:lnTo>
                      <a:pt x="116" y="226"/>
                    </a:lnTo>
                    <a:lnTo>
                      <a:pt x="106" y="218"/>
                    </a:lnTo>
                    <a:lnTo>
                      <a:pt x="98" y="208"/>
                    </a:lnTo>
                    <a:lnTo>
                      <a:pt x="90" y="198"/>
                    </a:lnTo>
                    <a:lnTo>
                      <a:pt x="86" y="186"/>
                    </a:lnTo>
                    <a:lnTo>
                      <a:pt x="84" y="174"/>
                    </a:lnTo>
                    <a:lnTo>
                      <a:pt x="84" y="172"/>
                    </a:lnTo>
                    <a:lnTo>
                      <a:pt x="84" y="172"/>
                    </a:lnTo>
                    <a:lnTo>
                      <a:pt x="82" y="170"/>
                    </a:lnTo>
                    <a:lnTo>
                      <a:pt x="82" y="56"/>
                    </a:lnTo>
                    <a:lnTo>
                      <a:pt x="82" y="14"/>
                    </a:lnTo>
                    <a:lnTo>
                      <a:pt x="222" y="14"/>
                    </a:lnTo>
                    <a:lnTo>
                      <a:pt x="222" y="56"/>
                    </a:lnTo>
                    <a:close/>
                    <a:moveTo>
                      <a:pt x="290" y="80"/>
                    </a:moveTo>
                    <a:lnTo>
                      <a:pt x="290" y="80"/>
                    </a:lnTo>
                    <a:lnTo>
                      <a:pt x="290" y="82"/>
                    </a:lnTo>
                    <a:lnTo>
                      <a:pt x="250" y="154"/>
                    </a:lnTo>
                    <a:lnTo>
                      <a:pt x="250" y="154"/>
                    </a:lnTo>
                    <a:lnTo>
                      <a:pt x="250" y="154"/>
                    </a:lnTo>
                    <a:lnTo>
                      <a:pt x="250" y="154"/>
                    </a:lnTo>
                    <a:lnTo>
                      <a:pt x="244" y="160"/>
                    </a:lnTo>
                    <a:lnTo>
                      <a:pt x="238" y="164"/>
                    </a:lnTo>
                    <a:lnTo>
                      <a:pt x="238" y="64"/>
                    </a:lnTo>
                    <a:lnTo>
                      <a:pt x="280" y="64"/>
                    </a:lnTo>
                    <a:lnTo>
                      <a:pt x="280" y="64"/>
                    </a:lnTo>
                    <a:lnTo>
                      <a:pt x="284" y="64"/>
                    </a:lnTo>
                    <a:lnTo>
                      <a:pt x="288" y="66"/>
                    </a:lnTo>
                    <a:lnTo>
                      <a:pt x="290" y="70"/>
                    </a:lnTo>
                    <a:lnTo>
                      <a:pt x="292" y="74"/>
                    </a:lnTo>
                    <a:lnTo>
                      <a:pt x="292" y="74"/>
                    </a:lnTo>
                    <a:lnTo>
                      <a:pt x="290" y="80"/>
                    </a:lnTo>
                    <a:lnTo>
                      <a:pt x="290" y="80"/>
                    </a:ln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grpSp>
        <p:sp>
          <p:nvSpPr>
            <p:cNvPr id="92" name="矩形 91"/>
            <p:cNvSpPr/>
            <p:nvPr/>
          </p:nvSpPr>
          <p:spPr>
            <a:xfrm>
              <a:off x="2693636" y="1150505"/>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结合所学知识和实际经验，不断摸索创新</a:t>
              </a:r>
            </a:p>
          </p:txBody>
        </p:sp>
        <p:sp>
          <p:nvSpPr>
            <p:cNvPr id="93" name="矩形 92"/>
            <p:cNvSpPr/>
            <p:nvPr/>
          </p:nvSpPr>
          <p:spPr>
            <a:xfrm>
              <a:off x="2693636" y="2513578"/>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总结经验，形成独特有效的工作方式</a:t>
              </a:r>
            </a:p>
          </p:txBody>
        </p:sp>
        <p:sp>
          <p:nvSpPr>
            <p:cNvPr id="94" name="矩形 93"/>
            <p:cNvSpPr/>
            <p:nvPr/>
          </p:nvSpPr>
          <p:spPr>
            <a:xfrm>
              <a:off x="2693636" y="3781423"/>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工作受到领导和员工的</a:t>
              </a:r>
              <a:r>
                <a:rPr lang="zh-CN" altLang="en-US" sz="2400" dirty="0" smtClean="0">
                  <a:solidFill>
                    <a:schemeClr val="bg1"/>
                  </a:solidFill>
                  <a:latin typeface="微软雅黑" panose="020B0503020204020204" charset="-122"/>
                  <a:ea typeface="微软雅黑" panose="020B0503020204020204" charset="-122"/>
                </a:rPr>
                <a:t>肯定</a:t>
              </a:r>
              <a:endParaRPr lang="zh-CN" altLang="en-US" sz="2400" dirty="0">
                <a:solidFill>
                  <a:schemeClr val="bg1"/>
                </a:solidFill>
                <a:latin typeface="微软雅黑" panose="020B0503020204020204" charset="-122"/>
                <a:ea typeface="微软雅黑" panose="020B0503020204020204" charset="-122"/>
              </a:endParaRPr>
            </a:p>
          </p:txBody>
        </p:sp>
        <p:sp>
          <p:nvSpPr>
            <p:cNvPr id="95" name="矩形 94"/>
            <p:cNvSpPr/>
            <p:nvPr/>
          </p:nvSpPr>
          <p:spPr>
            <a:xfrm>
              <a:off x="2693636" y="5135223"/>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成为高级工程师、公司高层的管理人员</a:t>
              </a:r>
            </a:p>
          </p:txBody>
        </p:sp>
      </p:grpSp>
      <p:grpSp>
        <p:nvGrpSpPr>
          <p:cNvPr id="4" name="组合 3"/>
          <p:cNvGrpSpPr/>
          <p:nvPr/>
        </p:nvGrpSpPr>
        <p:grpSpPr>
          <a:xfrm>
            <a:off x="6964161" y="1318483"/>
            <a:ext cx="4613676" cy="4969517"/>
            <a:chOff x="6964161" y="1318483"/>
            <a:chExt cx="4613676" cy="4969517"/>
          </a:xfrm>
        </p:grpSpPr>
        <p:sp>
          <p:nvSpPr>
            <p:cNvPr id="3" name="矩形 2"/>
            <p:cNvSpPr/>
            <p:nvPr/>
          </p:nvSpPr>
          <p:spPr>
            <a:xfrm>
              <a:off x="7334250" y="1318483"/>
              <a:ext cx="3632995" cy="1323439"/>
            </a:xfrm>
            <a:prstGeom prst="rect">
              <a:avLst/>
            </a:prstGeom>
            <a:noFill/>
          </p:spPr>
          <p:txBody>
            <a:bodyPr wrap="square" rtlCol="0">
              <a:spAutoFit/>
            </a:bodyPr>
            <a:lstStyle/>
            <a:p>
              <a:pPr algn="ctr"/>
              <a:r>
                <a:rPr lang="zh-CN" altLang="en-US" sz="5000" b="1" dirty="0">
                  <a:solidFill>
                    <a:schemeClr val="tx1">
                      <a:lumMod val="75000"/>
                      <a:lumOff val="25000"/>
                    </a:schemeClr>
                  </a:solidFill>
                  <a:latin typeface="微软雅黑" panose="020B0503020204020204" charset="-122"/>
                  <a:ea typeface="微软雅黑" panose="020B0503020204020204" charset="-122"/>
                </a:rPr>
                <a:t>长</a:t>
              </a:r>
              <a:r>
                <a:rPr lang="zh-CN" altLang="en-US" sz="5000" b="1" dirty="0" smtClean="0">
                  <a:solidFill>
                    <a:schemeClr val="tx1">
                      <a:lumMod val="75000"/>
                      <a:lumOff val="25000"/>
                    </a:schemeClr>
                  </a:solidFill>
                  <a:latin typeface="微软雅黑" panose="020B0503020204020204" charset="-122"/>
                  <a:ea typeface="微软雅黑" panose="020B0503020204020204" charset="-122"/>
                </a:rPr>
                <a:t>期计划</a:t>
              </a:r>
              <a:endParaRPr lang="en-US" altLang="zh-CN" sz="5000" b="1" dirty="0" smtClean="0">
                <a:solidFill>
                  <a:schemeClr val="tx1">
                    <a:lumMod val="75000"/>
                    <a:lumOff val="25000"/>
                  </a:schemeClr>
                </a:solidFill>
                <a:latin typeface="微软雅黑" panose="020B0503020204020204" charset="-122"/>
                <a:ea typeface="微软雅黑" panose="020B0503020204020204" charset="-122"/>
              </a:endParaRPr>
            </a:p>
            <a:p>
              <a:pPr algn="ctr"/>
              <a:r>
                <a:rPr lang="zh-CN" altLang="en-US" sz="3000" dirty="0" smtClean="0">
                  <a:solidFill>
                    <a:schemeClr val="tx1">
                      <a:lumMod val="75000"/>
                      <a:lumOff val="25000"/>
                    </a:schemeClr>
                  </a:solidFill>
                  <a:latin typeface="微软雅黑" panose="020B0503020204020204" charset="-122"/>
                  <a:ea typeface="微软雅黑" panose="020B0503020204020204" charset="-122"/>
                </a:rPr>
                <a:t>（</a:t>
              </a:r>
              <a:r>
                <a:rPr lang="en-US" altLang="zh-CN" sz="3000" dirty="0" smtClean="0">
                  <a:solidFill>
                    <a:schemeClr val="tx1">
                      <a:lumMod val="75000"/>
                      <a:lumOff val="25000"/>
                    </a:schemeClr>
                  </a:solidFill>
                  <a:latin typeface="微软雅黑" panose="020B0503020204020204" charset="-122"/>
                  <a:ea typeface="微软雅黑" panose="020B0503020204020204" charset="-122"/>
                </a:rPr>
                <a:t>2024-20XX</a:t>
              </a:r>
              <a:r>
                <a:rPr lang="zh-CN" altLang="en-US" sz="3000" dirty="0" smtClean="0">
                  <a:solidFill>
                    <a:schemeClr val="tx1">
                      <a:lumMod val="75000"/>
                      <a:lumOff val="25000"/>
                    </a:schemeClr>
                  </a:solidFill>
                  <a:latin typeface="微软雅黑" panose="020B0503020204020204" charset="-122"/>
                  <a:ea typeface="微软雅黑" panose="020B0503020204020204" charset="-122"/>
                </a:rPr>
                <a:t>年</a:t>
              </a:r>
              <a:r>
                <a:rPr lang="zh-CN" altLang="en-US" sz="3000" dirty="0">
                  <a:solidFill>
                    <a:schemeClr val="tx1">
                      <a:lumMod val="75000"/>
                      <a:lumOff val="25000"/>
                    </a:schemeClr>
                  </a:solidFill>
                  <a:latin typeface="微软雅黑" panose="020B0503020204020204" charset="-122"/>
                  <a:ea typeface="微软雅黑" panose="020B0503020204020204" charset="-122"/>
                </a:rPr>
                <a:t>）</a:t>
              </a:r>
            </a:p>
          </p:txBody>
        </p:sp>
        <p:graphicFrame>
          <p:nvGraphicFramePr>
            <p:cNvPr id="96" name="图表 95"/>
            <p:cNvGraphicFramePr/>
            <p:nvPr/>
          </p:nvGraphicFramePr>
          <p:xfrm>
            <a:off x="6964161" y="3492954"/>
            <a:ext cx="4613676" cy="2795046"/>
          </p:xfrm>
          <a:graphic>
            <a:graphicData uri="http://schemas.openxmlformats.org/drawingml/2006/chart">
              <c:chart xmlns:c="http://schemas.openxmlformats.org/drawingml/2006/chart" xmlns:r="http://schemas.openxmlformats.org/officeDocument/2006/relationships" r:id="rId3"/>
            </a:graphicData>
          </a:graphic>
        </p:graphicFrame>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900" advClick="0" advTm="0">
        <p14:warp/>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4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4000">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14:bounceEnd="64000">
                                          <p:cBhvr additive="base">
                                            <p:cTn id="12" dur="500" fill="hold"/>
                                            <p:tgtEl>
                                              <p:spTgt spid="2"/>
                                            </p:tgtEl>
                                            <p:attrNameLst>
                                              <p:attrName>ppt_x</p:attrName>
                                            </p:attrNameLst>
                                          </p:cBhvr>
                                          <p:tavLst>
                                            <p:tav tm="0">
                                              <p:val>
                                                <p:strVal val="0-#ppt_w/2"/>
                                              </p:val>
                                            </p:tav>
                                            <p:tav tm="100000">
                                              <p:val>
                                                <p:strVal val="#ppt_x"/>
                                              </p:val>
                                            </p:tav>
                                          </p:tavLst>
                                        </p:anim>
                                        <p:anim calcmode="lin" valueType="num" p14:bounceEnd="64000">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096649" y="2004969"/>
            <a:ext cx="3818705" cy="799101"/>
            <a:chOff x="1096649" y="2004969"/>
            <a:chExt cx="3818705" cy="799101"/>
          </a:xfrm>
        </p:grpSpPr>
        <p:sp>
          <p:nvSpPr>
            <p:cNvPr id="3" name="矩形 2"/>
            <p:cNvSpPr/>
            <p:nvPr/>
          </p:nvSpPr>
          <p:spPr>
            <a:xfrm>
              <a:off x="1280799" y="2119269"/>
              <a:ext cx="3634555" cy="684801"/>
            </a:xfrm>
            <a:prstGeom prst="rect">
              <a:avLst/>
            </a:prstGeom>
          </p:spPr>
          <p:txBody>
            <a:bodyPr wrap="square" lIns="68570" tIns="34289" rIns="68570" bIns="34289">
              <a:spAutoFit/>
            </a:bodyPr>
            <a:lstStyle/>
            <a:p>
              <a:pPr defTabSz="685165"/>
              <a:r>
                <a:rPr lang="zh-CN" altLang="en-US" sz="2000" dirty="0">
                  <a:solidFill>
                    <a:srgbClr val="ED5D6E"/>
                  </a:solidFill>
                  <a:latin typeface="微软雅黑" panose="020B0503020204020204" charset="-122"/>
                  <a:ea typeface="微软雅黑" panose="020B0503020204020204" charset="-122"/>
                </a:rPr>
                <a:t>根本</a:t>
              </a:r>
              <a:r>
                <a:rPr lang="zh-CN" altLang="en-US" sz="2000" dirty="0" smtClean="0">
                  <a:solidFill>
                    <a:srgbClr val="ED5D6E"/>
                  </a:solidFill>
                  <a:latin typeface="微软雅黑" panose="020B0503020204020204" charset="-122"/>
                  <a:ea typeface="微软雅黑" panose="020B0503020204020204" charset="-122"/>
                </a:rPr>
                <a:t>依据，是否</a:t>
              </a:r>
              <a:r>
                <a:rPr lang="zh-CN" altLang="en-US" sz="2000" dirty="0">
                  <a:solidFill>
                    <a:srgbClr val="ED5D6E"/>
                  </a:solidFill>
                  <a:latin typeface="微软雅黑" panose="020B0503020204020204" charset="-122"/>
                  <a:ea typeface="微软雅黑" panose="020B0503020204020204" charset="-122"/>
                </a:rPr>
                <a:t>实现了自己的预定目标</a:t>
              </a:r>
            </a:p>
          </p:txBody>
        </p:sp>
        <p:sp>
          <p:nvSpPr>
            <p:cNvPr id="4" name="等腰三角形 3"/>
            <p:cNvSpPr/>
            <p:nvPr/>
          </p:nvSpPr>
          <p:spPr>
            <a:xfrm rot="10800000">
              <a:off x="1096649" y="2004969"/>
              <a:ext cx="438150" cy="367481"/>
            </a:xfrm>
            <a:prstGeom prst="triangle">
              <a:avLst>
                <a:gd name="adj" fmla="val 100000"/>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1096649" y="3423123"/>
            <a:ext cx="3818705" cy="799101"/>
            <a:chOff x="1096649" y="3423123"/>
            <a:chExt cx="3818705" cy="799101"/>
          </a:xfrm>
        </p:grpSpPr>
        <p:sp>
          <p:nvSpPr>
            <p:cNvPr id="5" name="矩形 4"/>
            <p:cNvSpPr/>
            <p:nvPr/>
          </p:nvSpPr>
          <p:spPr>
            <a:xfrm>
              <a:off x="1280799" y="3537423"/>
              <a:ext cx="3634555" cy="684801"/>
            </a:xfrm>
            <a:prstGeom prst="rect">
              <a:avLst/>
            </a:prstGeom>
          </p:spPr>
          <p:txBody>
            <a:bodyPr wrap="square" lIns="68570" tIns="34289" rIns="68570" bIns="34289">
              <a:spAutoFit/>
            </a:bodyPr>
            <a:lstStyle/>
            <a:p>
              <a:pPr defTabSz="685165"/>
              <a:r>
                <a:rPr lang="zh-CN" altLang="en-US" sz="2000" dirty="0">
                  <a:solidFill>
                    <a:srgbClr val="FFC000"/>
                  </a:solidFill>
                  <a:latin typeface="微软雅黑" panose="020B0503020204020204" charset="-122"/>
                  <a:ea typeface="微软雅黑" panose="020B0503020204020204" charset="-122"/>
                </a:rPr>
                <a:t>认真分析原因，及时调整路线，寻找补救措施</a:t>
              </a:r>
            </a:p>
          </p:txBody>
        </p:sp>
        <p:sp>
          <p:nvSpPr>
            <p:cNvPr id="6" name="等腰三角形 5"/>
            <p:cNvSpPr/>
            <p:nvPr/>
          </p:nvSpPr>
          <p:spPr>
            <a:xfrm rot="10800000">
              <a:off x="1096649" y="3423123"/>
              <a:ext cx="438150" cy="367481"/>
            </a:xfrm>
            <a:prstGeom prst="triangle">
              <a:avLst>
                <a:gd name="adj" fmla="val 10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1096649" y="4841277"/>
            <a:ext cx="3818705" cy="799101"/>
            <a:chOff x="1096649" y="4841277"/>
            <a:chExt cx="3818705" cy="799101"/>
          </a:xfrm>
        </p:grpSpPr>
        <p:sp>
          <p:nvSpPr>
            <p:cNvPr id="7" name="矩形 6"/>
            <p:cNvSpPr/>
            <p:nvPr/>
          </p:nvSpPr>
          <p:spPr>
            <a:xfrm>
              <a:off x="1280799" y="4955577"/>
              <a:ext cx="3634555" cy="684801"/>
            </a:xfrm>
            <a:prstGeom prst="rect">
              <a:avLst/>
            </a:prstGeom>
          </p:spPr>
          <p:txBody>
            <a:bodyPr wrap="square" lIns="68570" tIns="34289" rIns="68570" bIns="34289">
              <a:spAutoFit/>
            </a:bodyPr>
            <a:lstStyle/>
            <a:p>
              <a:pPr defTabSz="685165"/>
              <a:r>
                <a:rPr lang="zh-CN" altLang="en-US" sz="2000" dirty="0">
                  <a:solidFill>
                    <a:srgbClr val="00AA8C"/>
                  </a:solidFill>
                  <a:latin typeface="微软雅黑" panose="020B0503020204020204" charset="-122"/>
                  <a:ea typeface="微软雅黑" panose="020B0503020204020204" charset="-122"/>
                </a:rPr>
                <a:t>认真总结经验，下一步目标能否加快实现，调整方案</a:t>
              </a:r>
            </a:p>
          </p:txBody>
        </p:sp>
        <p:sp>
          <p:nvSpPr>
            <p:cNvPr id="8" name="等腰三角形 7"/>
            <p:cNvSpPr/>
            <p:nvPr/>
          </p:nvSpPr>
          <p:spPr>
            <a:xfrm rot="10800000">
              <a:off x="1096649" y="4841277"/>
              <a:ext cx="438150" cy="367481"/>
            </a:xfrm>
            <a:prstGeom prst="triangle">
              <a:avLst>
                <a:gd name="adj" fmla="val 100000"/>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AA8C"/>
                </a:solidFill>
              </a:endParaRPr>
            </a:p>
          </p:txBody>
        </p:sp>
      </p:grpSp>
      <p:grpSp>
        <p:nvGrpSpPr>
          <p:cNvPr id="10" name="组合 9"/>
          <p:cNvGrpSpPr/>
          <p:nvPr/>
        </p:nvGrpSpPr>
        <p:grpSpPr>
          <a:xfrm>
            <a:off x="5156834" y="1871619"/>
            <a:ext cx="6085387" cy="3896836"/>
            <a:chOff x="5156834" y="1871619"/>
            <a:chExt cx="6085387" cy="3896836"/>
          </a:xfrm>
        </p:grpSpPr>
        <p:sp>
          <p:nvSpPr>
            <p:cNvPr id="2" name="矩形 1"/>
            <p:cNvSpPr/>
            <p:nvPr/>
          </p:nvSpPr>
          <p:spPr>
            <a:xfrm>
              <a:off x="5156834" y="1871619"/>
              <a:ext cx="6085387" cy="3153398"/>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9" name="矩形 8"/>
            <p:cNvSpPr/>
            <p:nvPr/>
          </p:nvSpPr>
          <p:spPr>
            <a:xfrm>
              <a:off x="5156834" y="4976769"/>
              <a:ext cx="6085387" cy="791686"/>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lnSpc>
                  <a:spcPct val="130000"/>
                </a:lnSpc>
              </a:pPr>
              <a:r>
                <a:rPr lang="zh-CN" altLang="en-US" sz="1200" kern="0" dirty="0">
                  <a:solidFill>
                    <a:schemeClr val="bg1"/>
                  </a:solidFill>
                  <a:ea typeface="微软雅黑" panose="020B0503020204020204" charset="-122"/>
                </a:rPr>
                <a:t>顶部“开始”面板中可以对字体、字号、颜色、行距等进行修改</a:t>
              </a:r>
              <a:r>
                <a:rPr lang="zh-CN" altLang="en-US" sz="1200" kern="0" dirty="0" smtClean="0">
                  <a:solidFill>
                    <a:schemeClr val="bg1"/>
                  </a:solidFill>
                  <a:ea typeface="微软雅黑" panose="020B0503020204020204" charset="-122"/>
                </a:rPr>
                <a:t>。</a:t>
              </a:r>
              <a:endParaRPr lang="en-US" altLang="zh-CN" sz="1200" kern="0" dirty="0" smtClean="0">
                <a:solidFill>
                  <a:schemeClr val="bg1"/>
                </a:solidFill>
                <a:ea typeface="微软雅黑" panose="020B0503020204020204" charset="-122"/>
              </a:endParaRPr>
            </a:p>
            <a:p>
              <a:pPr algn="ctr" defTabSz="685165">
                <a:lnSpc>
                  <a:spcPct val="130000"/>
                </a:lnSpc>
              </a:pPr>
              <a:r>
                <a:rPr lang="zh-CN" altLang="en-US" sz="1200" kern="0" dirty="0" smtClean="0">
                  <a:solidFill>
                    <a:schemeClr val="bg1"/>
                  </a:solidFill>
                  <a:ea typeface="微软雅黑" panose="020B0503020204020204" charset="-122"/>
                </a:rPr>
                <a:t>顶部</a:t>
              </a:r>
              <a:r>
                <a:rPr lang="zh-CN" altLang="en-US" sz="1200" kern="0" dirty="0">
                  <a:solidFill>
                    <a:schemeClr val="bg1"/>
                  </a:solidFill>
                  <a:ea typeface="微软雅黑" panose="020B0503020204020204" charset="-122"/>
                </a:rPr>
                <a:t>“开始”面板中可以对字体、字号、颜色、行距等进行修改</a:t>
              </a:r>
              <a:r>
                <a:rPr lang="zh-CN" altLang="en-US" sz="1200" kern="0" dirty="0" smtClean="0">
                  <a:solidFill>
                    <a:schemeClr val="bg1"/>
                  </a:solidFill>
                  <a:ea typeface="微软雅黑" panose="020B0503020204020204" charset="-122"/>
                </a:rPr>
                <a:t>。</a:t>
              </a:r>
              <a:endParaRPr lang="zh-CN" altLang="en-US" sz="1200" kern="0" dirty="0">
                <a:solidFill>
                  <a:schemeClr val="bg1"/>
                </a:solidFill>
              </a:endParaRPr>
            </a:p>
          </p:txBody>
        </p:sp>
      </p:grpSp>
      <p:sp>
        <p:nvSpPr>
          <p:cNvPr id="11" name="文本框 10"/>
          <p:cNvSpPr txBox="1"/>
          <p:nvPr/>
        </p:nvSpPr>
        <p:spPr>
          <a:xfrm>
            <a:off x="3148806" y="383350"/>
            <a:ext cx="5895976" cy="861774"/>
          </a:xfrm>
          <a:prstGeom prst="rect">
            <a:avLst/>
          </a:prstGeom>
          <a:noFill/>
        </p:spPr>
        <p:txBody>
          <a:bodyPr wrap="square" rtlCol="0">
            <a:spAutoFit/>
          </a:bodyPr>
          <a:lstStyle/>
          <a:p>
            <a:pPr algn="ctr"/>
            <a:r>
              <a:rPr lang="zh-CN" altLang="en-US" sz="5000" b="1" dirty="0">
                <a:solidFill>
                  <a:schemeClr val="tx1">
                    <a:lumMod val="75000"/>
                    <a:lumOff val="25000"/>
                  </a:schemeClr>
                </a:solidFill>
                <a:latin typeface="微软雅黑" panose="020B0503020204020204" charset="-122"/>
                <a:ea typeface="微软雅黑" panose="020B0503020204020204" charset="-122"/>
              </a:rPr>
              <a:t>评估调整</a:t>
            </a:r>
          </a:p>
        </p:txBody>
      </p:sp>
      <p:sp>
        <p:nvSpPr>
          <p:cNvPr id="15"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7" presetClass="entr" presetSubtype="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47" presetClass="entr" presetSubtype="0"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文本框 10"/>
          <p:cNvSpPr txBox="1"/>
          <p:nvPr/>
        </p:nvSpPr>
        <p:spPr>
          <a:xfrm>
            <a:off x="3148806" y="372840"/>
            <a:ext cx="58959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全面评估</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grpSp>
        <p:nvGrpSpPr>
          <p:cNvPr id="2" name="组合 1"/>
          <p:cNvGrpSpPr/>
          <p:nvPr/>
        </p:nvGrpSpPr>
        <p:grpSpPr>
          <a:xfrm>
            <a:off x="1076559" y="1629362"/>
            <a:ext cx="2492188" cy="4464699"/>
            <a:chOff x="1076559" y="1629362"/>
            <a:chExt cx="2492188" cy="4464699"/>
          </a:xfrm>
        </p:grpSpPr>
        <p:sp>
          <p:nvSpPr>
            <p:cNvPr id="61" name="矩形 60"/>
            <p:cNvSpPr/>
            <p:nvPr/>
          </p:nvSpPr>
          <p:spPr>
            <a:xfrm>
              <a:off x="1076559" y="1629362"/>
              <a:ext cx="2492188" cy="4464699"/>
            </a:xfrm>
            <a:prstGeom prst="rect">
              <a:avLst/>
            </a:prstGeom>
            <a:solidFill>
              <a:srgbClr val="FFC000"/>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2E2E2E"/>
                </a:solidFill>
              </a:endParaRPr>
            </a:p>
          </p:txBody>
        </p:sp>
        <p:sp>
          <p:nvSpPr>
            <p:cNvPr id="65" name="Freeform 18"/>
            <p:cNvSpPr>
              <a:spLocks noChangeAspect="1" noEditPoints="1"/>
            </p:cNvSpPr>
            <p:nvPr/>
          </p:nvSpPr>
          <p:spPr bwMode="auto">
            <a:xfrm>
              <a:off x="2024526" y="2100382"/>
              <a:ext cx="596251" cy="720000"/>
            </a:xfrm>
            <a:custGeom>
              <a:avLst/>
              <a:gdLst>
                <a:gd name="T0" fmla="*/ 37 w 106"/>
                <a:gd name="T1" fmla="*/ 98 h 128"/>
                <a:gd name="T2" fmla="*/ 38 w 106"/>
                <a:gd name="T3" fmla="*/ 101 h 128"/>
                <a:gd name="T4" fmla="*/ 42 w 106"/>
                <a:gd name="T5" fmla="*/ 103 h 128"/>
                <a:gd name="T6" fmla="*/ 50 w 106"/>
                <a:gd name="T7" fmla="*/ 106 h 128"/>
                <a:gd name="T8" fmla="*/ 60 w 106"/>
                <a:gd name="T9" fmla="*/ 106 h 128"/>
                <a:gd name="T10" fmla="*/ 68 w 106"/>
                <a:gd name="T11" fmla="*/ 102 h 128"/>
                <a:gd name="T12" fmla="*/ 72 w 106"/>
                <a:gd name="T13" fmla="*/ 99 h 128"/>
                <a:gd name="T14" fmla="*/ 73 w 106"/>
                <a:gd name="T15" fmla="*/ 97 h 128"/>
                <a:gd name="T16" fmla="*/ 47 w 106"/>
                <a:gd name="T17" fmla="*/ 99 h 128"/>
                <a:gd name="T18" fmla="*/ 37 w 106"/>
                <a:gd name="T19" fmla="*/ 97 h 128"/>
                <a:gd name="T20" fmla="*/ 69 w 106"/>
                <a:gd name="T21" fmla="*/ 2 h 128"/>
                <a:gd name="T22" fmla="*/ 76 w 106"/>
                <a:gd name="T23" fmla="*/ 13 h 128"/>
                <a:gd name="T24" fmla="*/ 76 w 106"/>
                <a:gd name="T25" fmla="*/ 23 h 128"/>
                <a:gd name="T26" fmla="*/ 73 w 106"/>
                <a:gd name="T27" fmla="*/ 27 h 128"/>
                <a:gd name="T28" fmla="*/ 69 w 106"/>
                <a:gd name="T29" fmla="*/ 29 h 128"/>
                <a:gd name="T30" fmla="*/ 67 w 106"/>
                <a:gd name="T31" fmla="*/ 26 h 128"/>
                <a:gd name="T32" fmla="*/ 64 w 106"/>
                <a:gd name="T33" fmla="*/ 23 h 128"/>
                <a:gd name="T34" fmla="*/ 55 w 106"/>
                <a:gd name="T35" fmla="*/ 29 h 128"/>
                <a:gd name="T36" fmla="*/ 43 w 106"/>
                <a:gd name="T37" fmla="*/ 27 h 128"/>
                <a:gd name="T38" fmla="*/ 37 w 106"/>
                <a:gd name="T39" fmla="*/ 30 h 128"/>
                <a:gd name="T40" fmla="*/ 38 w 106"/>
                <a:gd name="T41" fmla="*/ 47 h 128"/>
                <a:gd name="T42" fmla="*/ 42 w 106"/>
                <a:gd name="T43" fmla="*/ 65 h 128"/>
                <a:gd name="T44" fmla="*/ 49 w 106"/>
                <a:gd name="T45" fmla="*/ 60 h 128"/>
                <a:gd name="T46" fmla="*/ 64 w 106"/>
                <a:gd name="T47" fmla="*/ 56 h 128"/>
                <a:gd name="T48" fmla="*/ 83 w 106"/>
                <a:gd name="T49" fmla="*/ 68 h 128"/>
                <a:gd name="T50" fmla="*/ 97 w 106"/>
                <a:gd name="T51" fmla="*/ 59 h 128"/>
                <a:gd name="T52" fmla="*/ 106 w 106"/>
                <a:gd name="T53" fmla="*/ 56 h 128"/>
                <a:gd name="T54" fmla="*/ 102 w 106"/>
                <a:gd name="T55" fmla="*/ 127 h 128"/>
                <a:gd name="T56" fmla="*/ 88 w 106"/>
                <a:gd name="T57" fmla="*/ 118 h 128"/>
                <a:gd name="T58" fmla="*/ 63 w 106"/>
                <a:gd name="T59" fmla="*/ 114 h 128"/>
                <a:gd name="T60" fmla="*/ 35 w 106"/>
                <a:gd name="T61" fmla="*/ 114 h 128"/>
                <a:gd name="T62" fmla="*/ 17 w 106"/>
                <a:gd name="T63" fmla="*/ 107 h 128"/>
                <a:gd name="T64" fmla="*/ 12 w 106"/>
                <a:gd name="T65" fmla="*/ 102 h 128"/>
                <a:gd name="T66" fmla="*/ 9 w 106"/>
                <a:gd name="T67" fmla="*/ 102 h 128"/>
                <a:gd name="T68" fmla="*/ 5 w 106"/>
                <a:gd name="T69" fmla="*/ 101 h 128"/>
                <a:gd name="T70" fmla="*/ 1 w 106"/>
                <a:gd name="T71" fmla="*/ 97 h 128"/>
                <a:gd name="T72" fmla="*/ 0 w 106"/>
                <a:gd name="T73" fmla="*/ 91 h 128"/>
                <a:gd name="T74" fmla="*/ 1 w 106"/>
                <a:gd name="T75" fmla="*/ 84 h 128"/>
                <a:gd name="T76" fmla="*/ 3 w 106"/>
                <a:gd name="T77" fmla="*/ 59 h 128"/>
                <a:gd name="T78" fmla="*/ 11 w 106"/>
                <a:gd name="T79" fmla="*/ 38 h 128"/>
                <a:gd name="T80" fmla="*/ 16 w 106"/>
                <a:gd name="T81" fmla="*/ 30 h 128"/>
                <a:gd name="T82" fmla="*/ 14 w 106"/>
                <a:gd name="T83" fmla="*/ 25 h 128"/>
                <a:gd name="T84" fmla="*/ 20 w 106"/>
                <a:gd name="T85" fmla="*/ 13 h 128"/>
                <a:gd name="T86" fmla="*/ 39 w 106"/>
                <a:gd name="T87" fmla="*/ 5 h 128"/>
                <a:gd name="T88" fmla="*/ 63 w 106"/>
                <a:gd name="T8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128">
                  <a:moveTo>
                    <a:pt x="37" y="97"/>
                  </a:moveTo>
                  <a:lnTo>
                    <a:pt x="37" y="98"/>
                  </a:lnTo>
                  <a:lnTo>
                    <a:pt x="38" y="98"/>
                  </a:lnTo>
                  <a:lnTo>
                    <a:pt x="38" y="101"/>
                  </a:lnTo>
                  <a:lnTo>
                    <a:pt x="41" y="102"/>
                  </a:lnTo>
                  <a:lnTo>
                    <a:pt x="42" y="103"/>
                  </a:lnTo>
                  <a:lnTo>
                    <a:pt x="46" y="104"/>
                  </a:lnTo>
                  <a:lnTo>
                    <a:pt x="50" y="106"/>
                  </a:lnTo>
                  <a:lnTo>
                    <a:pt x="55" y="106"/>
                  </a:lnTo>
                  <a:lnTo>
                    <a:pt x="60" y="106"/>
                  </a:lnTo>
                  <a:lnTo>
                    <a:pt x="66" y="104"/>
                  </a:lnTo>
                  <a:lnTo>
                    <a:pt x="68" y="102"/>
                  </a:lnTo>
                  <a:lnTo>
                    <a:pt x="71" y="101"/>
                  </a:lnTo>
                  <a:lnTo>
                    <a:pt x="72" y="99"/>
                  </a:lnTo>
                  <a:lnTo>
                    <a:pt x="73" y="98"/>
                  </a:lnTo>
                  <a:lnTo>
                    <a:pt x="73" y="97"/>
                  </a:lnTo>
                  <a:lnTo>
                    <a:pt x="59" y="99"/>
                  </a:lnTo>
                  <a:lnTo>
                    <a:pt x="47" y="99"/>
                  </a:lnTo>
                  <a:lnTo>
                    <a:pt x="39" y="98"/>
                  </a:lnTo>
                  <a:lnTo>
                    <a:pt x="37" y="97"/>
                  </a:lnTo>
                  <a:close/>
                  <a:moveTo>
                    <a:pt x="63" y="0"/>
                  </a:moveTo>
                  <a:lnTo>
                    <a:pt x="69" y="2"/>
                  </a:lnTo>
                  <a:lnTo>
                    <a:pt x="73" y="8"/>
                  </a:lnTo>
                  <a:lnTo>
                    <a:pt x="76" y="13"/>
                  </a:lnTo>
                  <a:lnTo>
                    <a:pt x="76" y="18"/>
                  </a:lnTo>
                  <a:lnTo>
                    <a:pt x="76" y="23"/>
                  </a:lnTo>
                  <a:lnTo>
                    <a:pt x="76" y="25"/>
                  </a:lnTo>
                  <a:lnTo>
                    <a:pt x="73" y="27"/>
                  </a:lnTo>
                  <a:lnTo>
                    <a:pt x="72" y="29"/>
                  </a:lnTo>
                  <a:lnTo>
                    <a:pt x="69" y="29"/>
                  </a:lnTo>
                  <a:lnTo>
                    <a:pt x="68" y="27"/>
                  </a:lnTo>
                  <a:lnTo>
                    <a:pt x="67" y="26"/>
                  </a:lnTo>
                  <a:lnTo>
                    <a:pt x="66" y="25"/>
                  </a:lnTo>
                  <a:lnTo>
                    <a:pt x="64" y="23"/>
                  </a:lnTo>
                  <a:lnTo>
                    <a:pt x="63" y="25"/>
                  </a:lnTo>
                  <a:lnTo>
                    <a:pt x="55" y="29"/>
                  </a:lnTo>
                  <a:lnTo>
                    <a:pt x="49" y="29"/>
                  </a:lnTo>
                  <a:lnTo>
                    <a:pt x="43" y="27"/>
                  </a:lnTo>
                  <a:lnTo>
                    <a:pt x="42" y="25"/>
                  </a:lnTo>
                  <a:lnTo>
                    <a:pt x="37" y="30"/>
                  </a:lnTo>
                  <a:lnTo>
                    <a:pt x="37" y="38"/>
                  </a:lnTo>
                  <a:lnTo>
                    <a:pt x="38" y="47"/>
                  </a:lnTo>
                  <a:lnTo>
                    <a:pt x="41" y="56"/>
                  </a:lnTo>
                  <a:lnTo>
                    <a:pt x="42" y="65"/>
                  </a:lnTo>
                  <a:lnTo>
                    <a:pt x="45" y="63"/>
                  </a:lnTo>
                  <a:lnTo>
                    <a:pt x="49" y="60"/>
                  </a:lnTo>
                  <a:lnTo>
                    <a:pt x="56" y="57"/>
                  </a:lnTo>
                  <a:lnTo>
                    <a:pt x="64" y="56"/>
                  </a:lnTo>
                  <a:lnTo>
                    <a:pt x="73" y="59"/>
                  </a:lnTo>
                  <a:lnTo>
                    <a:pt x="83" y="68"/>
                  </a:lnTo>
                  <a:lnTo>
                    <a:pt x="89" y="61"/>
                  </a:lnTo>
                  <a:lnTo>
                    <a:pt x="97" y="59"/>
                  </a:lnTo>
                  <a:lnTo>
                    <a:pt x="104" y="56"/>
                  </a:lnTo>
                  <a:lnTo>
                    <a:pt x="106" y="56"/>
                  </a:lnTo>
                  <a:lnTo>
                    <a:pt x="106" y="128"/>
                  </a:lnTo>
                  <a:lnTo>
                    <a:pt x="102" y="127"/>
                  </a:lnTo>
                  <a:lnTo>
                    <a:pt x="96" y="124"/>
                  </a:lnTo>
                  <a:lnTo>
                    <a:pt x="88" y="118"/>
                  </a:lnTo>
                  <a:lnTo>
                    <a:pt x="81" y="107"/>
                  </a:lnTo>
                  <a:lnTo>
                    <a:pt x="63" y="114"/>
                  </a:lnTo>
                  <a:lnTo>
                    <a:pt x="47" y="115"/>
                  </a:lnTo>
                  <a:lnTo>
                    <a:pt x="35" y="114"/>
                  </a:lnTo>
                  <a:lnTo>
                    <a:pt x="25" y="111"/>
                  </a:lnTo>
                  <a:lnTo>
                    <a:pt x="17" y="107"/>
                  </a:lnTo>
                  <a:lnTo>
                    <a:pt x="13" y="103"/>
                  </a:lnTo>
                  <a:lnTo>
                    <a:pt x="12" y="102"/>
                  </a:lnTo>
                  <a:lnTo>
                    <a:pt x="12" y="102"/>
                  </a:lnTo>
                  <a:lnTo>
                    <a:pt x="9" y="102"/>
                  </a:lnTo>
                  <a:lnTo>
                    <a:pt x="8" y="102"/>
                  </a:lnTo>
                  <a:lnTo>
                    <a:pt x="5" y="101"/>
                  </a:lnTo>
                  <a:lnTo>
                    <a:pt x="4" y="99"/>
                  </a:lnTo>
                  <a:lnTo>
                    <a:pt x="1" y="97"/>
                  </a:lnTo>
                  <a:lnTo>
                    <a:pt x="0" y="94"/>
                  </a:lnTo>
                  <a:lnTo>
                    <a:pt x="0" y="91"/>
                  </a:lnTo>
                  <a:lnTo>
                    <a:pt x="0" y="87"/>
                  </a:lnTo>
                  <a:lnTo>
                    <a:pt x="1" y="84"/>
                  </a:lnTo>
                  <a:lnTo>
                    <a:pt x="0" y="70"/>
                  </a:lnTo>
                  <a:lnTo>
                    <a:pt x="3" y="59"/>
                  </a:lnTo>
                  <a:lnTo>
                    <a:pt x="5" y="47"/>
                  </a:lnTo>
                  <a:lnTo>
                    <a:pt x="11" y="38"/>
                  </a:lnTo>
                  <a:lnTo>
                    <a:pt x="13" y="32"/>
                  </a:lnTo>
                  <a:lnTo>
                    <a:pt x="16" y="30"/>
                  </a:lnTo>
                  <a:lnTo>
                    <a:pt x="14" y="29"/>
                  </a:lnTo>
                  <a:lnTo>
                    <a:pt x="14" y="25"/>
                  </a:lnTo>
                  <a:lnTo>
                    <a:pt x="17" y="19"/>
                  </a:lnTo>
                  <a:lnTo>
                    <a:pt x="20" y="13"/>
                  </a:lnTo>
                  <a:lnTo>
                    <a:pt x="28" y="9"/>
                  </a:lnTo>
                  <a:lnTo>
                    <a:pt x="39" y="5"/>
                  </a:lnTo>
                  <a:lnTo>
                    <a:pt x="54" y="1"/>
                  </a:lnTo>
                  <a:lnTo>
                    <a:pt x="63" y="0"/>
                  </a:lnTo>
                  <a:close/>
                </a:path>
              </a:pathLst>
            </a:custGeom>
            <a:solidFill>
              <a:schemeClr val="bg1"/>
            </a:solidFill>
            <a:ln w="0">
              <a:noFill/>
              <a:prstDash val="solid"/>
              <a:round/>
            </a:ln>
          </p:spPr>
          <p:txBody>
            <a:bodyPr vert="horz" wrap="square" lIns="121920" tIns="60960" rIns="121920" bIns="60960" numCol="1" anchor="t" anchorCtr="0" compatLnSpc="1"/>
            <a:lstStyle/>
            <a:p>
              <a:endParaRPr lang="zh-CN" altLang="en-US" sz="3200">
                <a:solidFill>
                  <a:srgbClr val="2E2E2E"/>
                </a:solidFill>
              </a:endParaRPr>
            </a:p>
          </p:txBody>
        </p:sp>
        <p:sp>
          <p:nvSpPr>
            <p:cNvPr id="69" name="矩形 68"/>
            <p:cNvSpPr/>
            <p:nvPr/>
          </p:nvSpPr>
          <p:spPr>
            <a:xfrm>
              <a:off x="1186249" y="3010242"/>
              <a:ext cx="2290119" cy="661143"/>
            </a:xfrm>
            <a:prstGeom prst="rect">
              <a:avLst/>
            </a:prstGeom>
          </p:spPr>
          <p:txBody>
            <a:bodyPr wrap="square">
              <a:spAutoFit/>
            </a:bodyPr>
            <a:lstStyle/>
            <a:p>
              <a:pPr algn="ctr">
                <a:lnSpc>
                  <a:spcPct val="150000"/>
                </a:lnSpc>
              </a:pPr>
              <a:r>
                <a:rPr lang="zh-CN" altLang="en-US" sz="2800" b="1" dirty="0" smtClean="0">
                  <a:solidFill>
                    <a:schemeClr val="bg1"/>
                  </a:solidFill>
                </a:rPr>
                <a:t>自我评估</a:t>
              </a:r>
              <a:endParaRPr lang="zh-CN" altLang="en-US" sz="2800" b="1" dirty="0">
                <a:solidFill>
                  <a:schemeClr val="bg1"/>
                </a:solidFill>
              </a:endParaRPr>
            </a:p>
          </p:txBody>
        </p:sp>
        <p:cxnSp>
          <p:nvCxnSpPr>
            <p:cNvPr id="76" name="直接连接符 75"/>
            <p:cNvCxnSpPr/>
            <p:nvPr/>
          </p:nvCxnSpPr>
          <p:spPr>
            <a:xfrm>
              <a:off x="1076559" y="3794957"/>
              <a:ext cx="24849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1186249" y="3857483"/>
              <a:ext cx="2290119" cy="1477328"/>
            </a:xfrm>
            <a:prstGeom prst="rect">
              <a:avLst/>
            </a:prstGeom>
          </p:spPr>
          <p:txBody>
            <a:bodyPr wrap="square">
              <a:spAutoFit/>
            </a:bodyPr>
            <a:lstStyle/>
            <a:p>
              <a:pPr>
                <a:lnSpc>
                  <a:spcPct val="150000"/>
                </a:lnSpc>
              </a:pPr>
              <a:r>
                <a:rPr lang="en-US" altLang="zh-CN" sz="1200" dirty="0">
                  <a:solidFill>
                    <a:schemeClr val="bg1"/>
                  </a:solidFill>
                </a:rPr>
                <a:t>1</a:t>
              </a:r>
              <a:r>
                <a:rPr lang="zh-CN" altLang="en-US" sz="1200" dirty="0">
                  <a:solidFill>
                    <a:schemeClr val="bg1"/>
                  </a:solidFill>
                </a:rPr>
                <a:t>、自己的才能是否充分施展；</a:t>
              </a:r>
            </a:p>
            <a:p>
              <a:pPr>
                <a:lnSpc>
                  <a:spcPct val="150000"/>
                </a:lnSpc>
              </a:pPr>
              <a:r>
                <a:rPr lang="en-US" altLang="zh-CN" sz="1200" dirty="0">
                  <a:solidFill>
                    <a:schemeClr val="bg1"/>
                  </a:solidFill>
                </a:rPr>
                <a:t>2</a:t>
              </a:r>
              <a:r>
                <a:rPr lang="zh-CN" altLang="en-US" sz="1200" dirty="0">
                  <a:solidFill>
                    <a:schemeClr val="bg1"/>
                  </a:solidFill>
                </a:rPr>
                <a:t>、对自己在企业发展、社会进步中所做的贡献是否满意；</a:t>
              </a:r>
            </a:p>
            <a:p>
              <a:pPr>
                <a:lnSpc>
                  <a:spcPct val="150000"/>
                </a:lnSpc>
              </a:pPr>
              <a:r>
                <a:rPr lang="en-US" altLang="zh-CN" sz="1200" dirty="0">
                  <a:solidFill>
                    <a:schemeClr val="bg1"/>
                  </a:solidFill>
                </a:rPr>
                <a:t>3</a:t>
              </a:r>
              <a:r>
                <a:rPr lang="zh-CN" altLang="en-US" sz="1200" dirty="0">
                  <a:solidFill>
                    <a:schemeClr val="bg1"/>
                  </a:solidFill>
                </a:rPr>
                <a:t>、对自己的职称、职务、工资待遇等方面的变化是否满意；</a:t>
              </a:r>
            </a:p>
          </p:txBody>
        </p:sp>
      </p:grpSp>
      <p:grpSp>
        <p:nvGrpSpPr>
          <p:cNvPr id="3" name="组合 2"/>
          <p:cNvGrpSpPr/>
          <p:nvPr/>
        </p:nvGrpSpPr>
        <p:grpSpPr>
          <a:xfrm>
            <a:off x="3568747" y="1629361"/>
            <a:ext cx="2492188" cy="4464699"/>
            <a:chOff x="3568747" y="1629361"/>
            <a:chExt cx="2492188" cy="4464699"/>
          </a:xfrm>
        </p:grpSpPr>
        <p:sp>
          <p:nvSpPr>
            <p:cNvPr id="62" name="矩形 61"/>
            <p:cNvSpPr/>
            <p:nvPr/>
          </p:nvSpPr>
          <p:spPr>
            <a:xfrm>
              <a:off x="3568747" y="1629361"/>
              <a:ext cx="2492188" cy="4464699"/>
            </a:xfrm>
            <a:prstGeom prst="rect">
              <a:avLst/>
            </a:prstGeom>
            <a:solidFill>
              <a:srgbClr val="ED5D6E"/>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67" name="Freeform 218"/>
            <p:cNvSpPr>
              <a:spLocks noChangeAspect="1" noEditPoints="1"/>
            </p:cNvSpPr>
            <p:nvPr/>
          </p:nvSpPr>
          <p:spPr bwMode="auto">
            <a:xfrm>
              <a:off x="4472400" y="2100382"/>
              <a:ext cx="684879" cy="720000"/>
            </a:xfrm>
            <a:custGeom>
              <a:avLst/>
              <a:gdLst>
                <a:gd name="T0" fmla="*/ 61 w 117"/>
                <a:gd name="T1" fmla="*/ 38 h 123"/>
                <a:gd name="T2" fmla="*/ 72 w 117"/>
                <a:gd name="T3" fmla="*/ 43 h 123"/>
                <a:gd name="T4" fmla="*/ 76 w 117"/>
                <a:gd name="T5" fmla="*/ 47 h 123"/>
                <a:gd name="T6" fmla="*/ 63 w 117"/>
                <a:gd name="T7" fmla="*/ 62 h 123"/>
                <a:gd name="T8" fmla="*/ 61 w 117"/>
                <a:gd name="T9" fmla="*/ 59 h 123"/>
                <a:gd name="T10" fmla="*/ 54 w 117"/>
                <a:gd name="T11" fmla="*/ 57 h 123"/>
                <a:gd name="T12" fmla="*/ 49 w 117"/>
                <a:gd name="T13" fmla="*/ 59 h 123"/>
                <a:gd name="T14" fmla="*/ 24 w 117"/>
                <a:gd name="T15" fmla="*/ 83 h 123"/>
                <a:gd name="T16" fmla="*/ 20 w 117"/>
                <a:gd name="T17" fmla="*/ 88 h 123"/>
                <a:gd name="T18" fmla="*/ 20 w 117"/>
                <a:gd name="T19" fmla="*/ 94 h 123"/>
                <a:gd name="T20" fmla="*/ 24 w 117"/>
                <a:gd name="T21" fmla="*/ 100 h 123"/>
                <a:gd name="T22" fmla="*/ 27 w 117"/>
                <a:gd name="T23" fmla="*/ 102 h 123"/>
                <a:gd name="T24" fmla="*/ 33 w 117"/>
                <a:gd name="T25" fmla="*/ 104 h 123"/>
                <a:gd name="T26" fmla="*/ 38 w 117"/>
                <a:gd name="T27" fmla="*/ 102 h 123"/>
                <a:gd name="T28" fmla="*/ 51 w 117"/>
                <a:gd name="T29" fmla="*/ 91 h 123"/>
                <a:gd name="T30" fmla="*/ 58 w 117"/>
                <a:gd name="T31" fmla="*/ 88 h 123"/>
                <a:gd name="T32" fmla="*/ 65 w 117"/>
                <a:gd name="T33" fmla="*/ 91 h 123"/>
                <a:gd name="T34" fmla="*/ 67 w 117"/>
                <a:gd name="T35" fmla="*/ 97 h 123"/>
                <a:gd name="T36" fmla="*/ 65 w 117"/>
                <a:gd name="T37" fmla="*/ 104 h 123"/>
                <a:gd name="T38" fmla="*/ 45 w 117"/>
                <a:gd name="T39" fmla="*/ 121 h 123"/>
                <a:gd name="T40" fmla="*/ 33 w 117"/>
                <a:gd name="T41" fmla="*/ 123 h 123"/>
                <a:gd name="T42" fmla="*/ 11 w 117"/>
                <a:gd name="T43" fmla="*/ 114 h 123"/>
                <a:gd name="T44" fmla="*/ 3 w 117"/>
                <a:gd name="T45" fmla="*/ 102 h 123"/>
                <a:gd name="T46" fmla="*/ 3 w 117"/>
                <a:gd name="T47" fmla="*/ 79 h 123"/>
                <a:gd name="T48" fmla="*/ 32 w 117"/>
                <a:gd name="T49" fmla="*/ 47 h 123"/>
                <a:gd name="T50" fmla="*/ 54 w 117"/>
                <a:gd name="T51" fmla="*/ 38 h 123"/>
                <a:gd name="T52" fmla="*/ 97 w 117"/>
                <a:gd name="T53" fmla="*/ 3 h 123"/>
                <a:gd name="T54" fmla="*/ 108 w 117"/>
                <a:gd name="T55" fmla="*/ 9 h 123"/>
                <a:gd name="T56" fmla="*/ 117 w 117"/>
                <a:gd name="T57" fmla="*/ 32 h 123"/>
                <a:gd name="T58" fmla="*/ 108 w 117"/>
                <a:gd name="T59" fmla="*/ 54 h 123"/>
                <a:gd name="T60" fmla="*/ 75 w 117"/>
                <a:gd name="T61" fmla="*/ 83 h 123"/>
                <a:gd name="T62" fmla="*/ 63 w 117"/>
                <a:gd name="T63" fmla="*/ 85 h 123"/>
                <a:gd name="T64" fmla="*/ 42 w 117"/>
                <a:gd name="T65" fmla="*/ 76 h 123"/>
                <a:gd name="T66" fmla="*/ 54 w 117"/>
                <a:gd name="T67" fmla="*/ 62 h 123"/>
                <a:gd name="T68" fmla="*/ 58 w 117"/>
                <a:gd name="T69" fmla="*/ 64 h 123"/>
                <a:gd name="T70" fmla="*/ 63 w 117"/>
                <a:gd name="T71" fmla="*/ 66 h 123"/>
                <a:gd name="T72" fmla="*/ 70 w 117"/>
                <a:gd name="T73" fmla="*/ 64 h 123"/>
                <a:gd name="T74" fmla="*/ 95 w 117"/>
                <a:gd name="T75" fmla="*/ 41 h 123"/>
                <a:gd name="T76" fmla="*/ 97 w 117"/>
                <a:gd name="T77" fmla="*/ 36 h 123"/>
                <a:gd name="T78" fmla="*/ 97 w 117"/>
                <a:gd name="T79" fmla="*/ 29 h 123"/>
                <a:gd name="T80" fmla="*/ 95 w 117"/>
                <a:gd name="T81" fmla="*/ 24 h 123"/>
                <a:gd name="T82" fmla="*/ 91 w 117"/>
                <a:gd name="T83" fmla="*/ 21 h 123"/>
                <a:gd name="T84" fmla="*/ 86 w 117"/>
                <a:gd name="T85" fmla="*/ 19 h 123"/>
                <a:gd name="T86" fmla="*/ 79 w 117"/>
                <a:gd name="T87" fmla="*/ 21 h 123"/>
                <a:gd name="T88" fmla="*/ 67 w 117"/>
                <a:gd name="T89" fmla="*/ 32 h 123"/>
                <a:gd name="T90" fmla="*/ 61 w 117"/>
                <a:gd name="T91" fmla="*/ 34 h 123"/>
                <a:gd name="T92" fmla="*/ 54 w 117"/>
                <a:gd name="T93" fmla="*/ 32 h 123"/>
                <a:gd name="T94" fmla="*/ 51 w 117"/>
                <a:gd name="T95" fmla="*/ 25 h 123"/>
                <a:gd name="T96" fmla="*/ 54 w 117"/>
                <a:gd name="T97" fmla="*/ 19 h 123"/>
                <a:gd name="T98" fmla="*/ 74 w 117"/>
                <a:gd name="T99"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123">
                  <a:moveTo>
                    <a:pt x="54" y="38"/>
                  </a:moveTo>
                  <a:lnTo>
                    <a:pt x="61" y="38"/>
                  </a:lnTo>
                  <a:lnTo>
                    <a:pt x="66" y="41"/>
                  </a:lnTo>
                  <a:lnTo>
                    <a:pt x="72" y="43"/>
                  </a:lnTo>
                  <a:lnTo>
                    <a:pt x="75" y="45"/>
                  </a:lnTo>
                  <a:lnTo>
                    <a:pt x="76" y="47"/>
                  </a:lnTo>
                  <a:lnTo>
                    <a:pt x="78" y="47"/>
                  </a:lnTo>
                  <a:lnTo>
                    <a:pt x="63" y="62"/>
                  </a:lnTo>
                  <a:lnTo>
                    <a:pt x="62" y="60"/>
                  </a:lnTo>
                  <a:lnTo>
                    <a:pt x="61" y="59"/>
                  </a:lnTo>
                  <a:lnTo>
                    <a:pt x="57" y="58"/>
                  </a:lnTo>
                  <a:lnTo>
                    <a:pt x="54" y="57"/>
                  </a:lnTo>
                  <a:lnTo>
                    <a:pt x="51" y="58"/>
                  </a:lnTo>
                  <a:lnTo>
                    <a:pt x="49" y="59"/>
                  </a:lnTo>
                  <a:lnTo>
                    <a:pt x="46" y="60"/>
                  </a:lnTo>
                  <a:lnTo>
                    <a:pt x="24" y="83"/>
                  </a:lnTo>
                  <a:lnTo>
                    <a:pt x="21" y="85"/>
                  </a:lnTo>
                  <a:lnTo>
                    <a:pt x="20" y="88"/>
                  </a:lnTo>
                  <a:lnTo>
                    <a:pt x="20" y="91"/>
                  </a:lnTo>
                  <a:lnTo>
                    <a:pt x="20" y="94"/>
                  </a:lnTo>
                  <a:lnTo>
                    <a:pt x="21" y="97"/>
                  </a:lnTo>
                  <a:lnTo>
                    <a:pt x="24" y="100"/>
                  </a:lnTo>
                  <a:lnTo>
                    <a:pt x="24" y="100"/>
                  </a:lnTo>
                  <a:lnTo>
                    <a:pt x="27" y="102"/>
                  </a:lnTo>
                  <a:lnTo>
                    <a:pt x="31" y="104"/>
                  </a:lnTo>
                  <a:lnTo>
                    <a:pt x="33" y="104"/>
                  </a:lnTo>
                  <a:lnTo>
                    <a:pt x="36" y="104"/>
                  </a:lnTo>
                  <a:lnTo>
                    <a:pt x="38" y="102"/>
                  </a:lnTo>
                  <a:lnTo>
                    <a:pt x="41" y="100"/>
                  </a:lnTo>
                  <a:lnTo>
                    <a:pt x="51" y="91"/>
                  </a:lnTo>
                  <a:lnTo>
                    <a:pt x="54" y="89"/>
                  </a:lnTo>
                  <a:lnTo>
                    <a:pt x="58" y="88"/>
                  </a:lnTo>
                  <a:lnTo>
                    <a:pt x="61" y="89"/>
                  </a:lnTo>
                  <a:lnTo>
                    <a:pt x="65" y="91"/>
                  </a:lnTo>
                  <a:lnTo>
                    <a:pt x="66" y="94"/>
                  </a:lnTo>
                  <a:lnTo>
                    <a:pt x="67" y="97"/>
                  </a:lnTo>
                  <a:lnTo>
                    <a:pt x="66" y="101"/>
                  </a:lnTo>
                  <a:lnTo>
                    <a:pt x="65" y="104"/>
                  </a:lnTo>
                  <a:lnTo>
                    <a:pt x="55" y="114"/>
                  </a:lnTo>
                  <a:lnTo>
                    <a:pt x="45" y="121"/>
                  </a:lnTo>
                  <a:lnTo>
                    <a:pt x="33" y="123"/>
                  </a:lnTo>
                  <a:lnTo>
                    <a:pt x="33" y="123"/>
                  </a:lnTo>
                  <a:lnTo>
                    <a:pt x="21" y="121"/>
                  </a:lnTo>
                  <a:lnTo>
                    <a:pt x="11" y="114"/>
                  </a:lnTo>
                  <a:lnTo>
                    <a:pt x="10" y="113"/>
                  </a:lnTo>
                  <a:lnTo>
                    <a:pt x="3" y="102"/>
                  </a:lnTo>
                  <a:lnTo>
                    <a:pt x="0" y="91"/>
                  </a:lnTo>
                  <a:lnTo>
                    <a:pt x="3" y="79"/>
                  </a:lnTo>
                  <a:lnTo>
                    <a:pt x="10" y="70"/>
                  </a:lnTo>
                  <a:lnTo>
                    <a:pt x="32" y="47"/>
                  </a:lnTo>
                  <a:lnTo>
                    <a:pt x="42" y="40"/>
                  </a:lnTo>
                  <a:lnTo>
                    <a:pt x="54" y="38"/>
                  </a:lnTo>
                  <a:close/>
                  <a:moveTo>
                    <a:pt x="86" y="0"/>
                  </a:moveTo>
                  <a:lnTo>
                    <a:pt x="97" y="3"/>
                  </a:lnTo>
                  <a:lnTo>
                    <a:pt x="107" y="9"/>
                  </a:lnTo>
                  <a:lnTo>
                    <a:pt x="108" y="9"/>
                  </a:lnTo>
                  <a:lnTo>
                    <a:pt x="114" y="20"/>
                  </a:lnTo>
                  <a:lnTo>
                    <a:pt x="117" y="32"/>
                  </a:lnTo>
                  <a:lnTo>
                    <a:pt x="114" y="43"/>
                  </a:lnTo>
                  <a:lnTo>
                    <a:pt x="108" y="54"/>
                  </a:lnTo>
                  <a:lnTo>
                    <a:pt x="86" y="76"/>
                  </a:lnTo>
                  <a:lnTo>
                    <a:pt x="75" y="83"/>
                  </a:lnTo>
                  <a:lnTo>
                    <a:pt x="63" y="85"/>
                  </a:lnTo>
                  <a:lnTo>
                    <a:pt x="63" y="85"/>
                  </a:lnTo>
                  <a:lnTo>
                    <a:pt x="51" y="83"/>
                  </a:lnTo>
                  <a:lnTo>
                    <a:pt x="42" y="76"/>
                  </a:lnTo>
                  <a:lnTo>
                    <a:pt x="41" y="75"/>
                  </a:lnTo>
                  <a:lnTo>
                    <a:pt x="54" y="62"/>
                  </a:lnTo>
                  <a:lnTo>
                    <a:pt x="55" y="63"/>
                  </a:lnTo>
                  <a:lnTo>
                    <a:pt x="58" y="64"/>
                  </a:lnTo>
                  <a:lnTo>
                    <a:pt x="61" y="66"/>
                  </a:lnTo>
                  <a:lnTo>
                    <a:pt x="63" y="66"/>
                  </a:lnTo>
                  <a:lnTo>
                    <a:pt x="67" y="66"/>
                  </a:lnTo>
                  <a:lnTo>
                    <a:pt x="70" y="64"/>
                  </a:lnTo>
                  <a:lnTo>
                    <a:pt x="72" y="63"/>
                  </a:lnTo>
                  <a:lnTo>
                    <a:pt x="95" y="41"/>
                  </a:lnTo>
                  <a:lnTo>
                    <a:pt x="96" y="38"/>
                  </a:lnTo>
                  <a:lnTo>
                    <a:pt x="97" y="36"/>
                  </a:lnTo>
                  <a:lnTo>
                    <a:pt x="97" y="32"/>
                  </a:lnTo>
                  <a:lnTo>
                    <a:pt x="97" y="29"/>
                  </a:lnTo>
                  <a:lnTo>
                    <a:pt x="96" y="26"/>
                  </a:lnTo>
                  <a:lnTo>
                    <a:pt x="95" y="24"/>
                  </a:lnTo>
                  <a:lnTo>
                    <a:pt x="93" y="22"/>
                  </a:lnTo>
                  <a:lnTo>
                    <a:pt x="91" y="21"/>
                  </a:lnTo>
                  <a:lnTo>
                    <a:pt x="88" y="20"/>
                  </a:lnTo>
                  <a:lnTo>
                    <a:pt x="86" y="19"/>
                  </a:lnTo>
                  <a:lnTo>
                    <a:pt x="82" y="20"/>
                  </a:lnTo>
                  <a:lnTo>
                    <a:pt x="79" y="21"/>
                  </a:lnTo>
                  <a:lnTo>
                    <a:pt x="76" y="22"/>
                  </a:lnTo>
                  <a:lnTo>
                    <a:pt x="67" y="32"/>
                  </a:lnTo>
                  <a:lnTo>
                    <a:pt x="65" y="34"/>
                  </a:lnTo>
                  <a:lnTo>
                    <a:pt x="61" y="34"/>
                  </a:lnTo>
                  <a:lnTo>
                    <a:pt x="57" y="34"/>
                  </a:lnTo>
                  <a:lnTo>
                    <a:pt x="54" y="32"/>
                  </a:lnTo>
                  <a:lnTo>
                    <a:pt x="51" y="29"/>
                  </a:lnTo>
                  <a:lnTo>
                    <a:pt x="51" y="25"/>
                  </a:lnTo>
                  <a:lnTo>
                    <a:pt x="51" y="21"/>
                  </a:lnTo>
                  <a:lnTo>
                    <a:pt x="54" y="19"/>
                  </a:lnTo>
                  <a:lnTo>
                    <a:pt x="63" y="9"/>
                  </a:lnTo>
                  <a:lnTo>
                    <a:pt x="74" y="3"/>
                  </a:lnTo>
                  <a:lnTo>
                    <a:pt x="86" y="0"/>
                  </a:lnTo>
                  <a:close/>
                </a:path>
              </a:pathLst>
            </a:custGeom>
            <a:solidFill>
              <a:schemeClr val="bg1"/>
            </a:solidFill>
            <a:ln w="0">
              <a:noFill/>
              <a:prstDash val="solid"/>
              <a:round/>
            </a:ln>
          </p:spPr>
          <p:txBody>
            <a:bodyPr vert="horz" wrap="square" lIns="121920" tIns="60960" rIns="121920" bIns="60960" numCol="1" anchor="t" anchorCtr="0" compatLnSpc="1"/>
            <a:lstStyle/>
            <a:p>
              <a:endParaRPr lang="zh-CN" altLang="en-US" sz="3200"/>
            </a:p>
          </p:txBody>
        </p:sp>
        <p:cxnSp>
          <p:nvCxnSpPr>
            <p:cNvPr id="73" name="直接连接符 16"/>
            <p:cNvCxnSpPr/>
            <p:nvPr/>
          </p:nvCxnSpPr>
          <p:spPr>
            <a:xfrm>
              <a:off x="3568748" y="3794957"/>
              <a:ext cx="24849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3669781" y="3016829"/>
              <a:ext cx="2290119" cy="661143"/>
            </a:xfrm>
            <a:prstGeom prst="rect">
              <a:avLst/>
            </a:prstGeom>
          </p:spPr>
          <p:txBody>
            <a:bodyPr wrap="square">
              <a:spAutoFit/>
            </a:bodyPr>
            <a:lstStyle/>
            <a:p>
              <a:pPr algn="ctr">
                <a:lnSpc>
                  <a:spcPct val="150000"/>
                </a:lnSpc>
              </a:pPr>
              <a:r>
                <a:rPr lang="zh-CN" altLang="en-US" sz="2800" b="1" dirty="0" smtClean="0">
                  <a:solidFill>
                    <a:schemeClr val="bg1"/>
                  </a:solidFill>
                </a:rPr>
                <a:t>家庭评估</a:t>
              </a:r>
              <a:endParaRPr lang="zh-CN" altLang="en-US" sz="2800" b="1" dirty="0">
                <a:solidFill>
                  <a:schemeClr val="bg1"/>
                </a:solidFill>
              </a:endParaRPr>
            </a:p>
          </p:txBody>
        </p:sp>
        <p:sp>
          <p:nvSpPr>
            <p:cNvPr id="79" name="矩形 78"/>
            <p:cNvSpPr/>
            <p:nvPr/>
          </p:nvSpPr>
          <p:spPr>
            <a:xfrm>
              <a:off x="3669781" y="3864070"/>
              <a:ext cx="2290119" cy="1477328"/>
            </a:xfrm>
            <a:prstGeom prst="rect">
              <a:avLst/>
            </a:prstGeom>
          </p:spPr>
          <p:txBody>
            <a:bodyPr wrap="square">
              <a:spAutoFit/>
            </a:bodyPr>
            <a:lstStyle/>
            <a:p>
              <a:pPr>
                <a:lnSpc>
                  <a:spcPct val="150000"/>
                </a:lnSpc>
              </a:pPr>
              <a:r>
                <a:rPr lang="en-US" altLang="zh-CN" sz="1200" dirty="0">
                  <a:solidFill>
                    <a:schemeClr val="bg1"/>
                  </a:solidFill>
                </a:rPr>
                <a:t>1</a:t>
              </a:r>
              <a:r>
                <a:rPr lang="zh-CN" altLang="en-US" sz="1200" dirty="0">
                  <a:solidFill>
                    <a:schemeClr val="bg1"/>
                  </a:solidFill>
                </a:rPr>
                <a:t>、是否能够理解和肯定；</a:t>
              </a:r>
            </a:p>
            <a:p>
              <a:pPr>
                <a:lnSpc>
                  <a:spcPct val="150000"/>
                </a:lnSpc>
              </a:pPr>
              <a:r>
                <a:rPr lang="en-US" altLang="zh-CN" sz="1200" dirty="0">
                  <a:solidFill>
                    <a:schemeClr val="bg1"/>
                  </a:solidFill>
                </a:rPr>
                <a:t>2</a:t>
              </a:r>
              <a:r>
                <a:rPr lang="zh-CN" altLang="en-US" sz="1200" dirty="0">
                  <a:solidFill>
                    <a:schemeClr val="bg1"/>
                  </a:solidFill>
                </a:rPr>
                <a:t>、是否能够给予支持和帮助</a:t>
              </a:r>
              <a:r>
                <a:rPr lang="zh-CN" altLang="en-US" sz="1200" dirty="0" smtClean="0">
                  <a:solidFill>
                    <a:schemeClr val="bg1"/>
                  </a:solidFill>
                </a:rPr>
                <a:t>；</a:t>
              </a:r>
              <a:endParaRPr lang="en-US" altLang="zh-CN" sz="1200" dirty="0" smtClean="0">
                <a:solidFill>
                  <a:schemeClr val="bg1"/>
                </a:solidFill>
              </a:endParaRPr>
            </a:p>
            <a:p>
              <a:pPr>
                <a:lnSpc>
                  <a:spcPct val="150000"/>
                </a:lnSpc>
              </a:pPr>
              <a:r>
                <a:rPr lang="en-US" altLang="zh-CN" sz="1200" dirty="0" smtClean="0">
                  <a:solidFill>
                    <a:schemeClr val="bg1"/>
                  </a:solidFill>
                </a:rPr>
                <a:t>4</a:t>
              </a:r>
              <a:r>
                <a:rPr lang="zh-CN" altLang="en-US" sz="1200" dirty="0" smtClean="0">
                  <a:solidFill>
                    <a:schemeClr val="bg1"/>
                  </a:solidFill>
                </a:rPr>
                <a:t>、</a:t>
              </a:r>
              <a:r>
                <a:rPr lang="zh-CN" altLang="en-US" sz="1200" dirty="0">
                  <a:solidFill>
                    <a:schemeClr val="bg1"/>
                  </a:solidFill>
                </a:rPr>
                <a:t>是否能够理解和肯定；</a:t>
              </a:r>
            </a:p>
            <a:p>
              <a:pPr>
                <a:lnSpc>
                  <a:spcPct val="150000"/>
                </a:lnSpc>
              </a:pPr>
              <a:r>
                <a:rPr lang="en-US" altLang="zh-CN" sz="1200" dirty="0" smtClean="0">
                  <a:solidFill>
                    <a:schemeClr val="bg1"/>
                  </a:solidFill>
                </a:rPr>
                <a:t>5</a:t>
              </a:r>
              <a:r>
                <a:rPr lang="zh-CN" altLang="en-US" sz="1200" dirty="0" smtClean="0">
                  <a:solidFill>
                    <a:schemeClr val="bg1"/>
                  </a:solidFill>
                </a:rPr>
                <a:t>、</a:t>
              </a:r>
              <a:r>
                <a:rPr lang="zh-CN" altLang="en-US" sz="1200" dirty="0">
                  <a:solidFill>
                    <a:schemeClr val="bg1"/>
                  </a:solidFill>
                </a:rPr>
                <a:t>是否能够给予支持和帮助</a:t>
              </a:r>
              <a:r>
                <a:rPr lang="zh-CN" altLang="en-US" sz="1200" dirty="0" smtClean="0">
                  <a:solidFill>
                    <a:schemeClr val="bg1"/>
                  </a:solidFill>
                </a:rPr>
                <a:t>；</a:t>
              </a:r>
              <a:endParaRPr lang="en-US" altLang="zh-CN" sz="1200" dirty="0" smtClean="0">
                <a:solidFill>
                  <a:schemeClr val="bg1"/>
                </a:solidFill>
              </a:endParaRPr>
            </a:p>
            <a:p>
              <a:pPr>
                <a:lnSpc>
                  <a:spcPct val="150000"/>
                </a:lnSpc>
              </a:pPr>
              <a:r>
                <a:rPr lang="en-US" altLang="zh-CN" sz="1200" dirty="0" smtClean="0">
                  <a:solidFill>
                    <a:schemeClr val="bg1"/>
                  </a:solidFill>
                </a:rPr>
                <a:t>6</a:t>
              </a:r>
              <a:r>
                <a:rPr lang="zh-CN" altLang="en-US" sz="1200" dirty="0" smtClean="0">
                  <a:solidFill>
                    <a:schemeClr val="bg1"/>
                  </a:solidFill>
                </a:rPr>
                <a:t>、</a:t>
              </a:r>
              <a:r>
                <a:rPr lang="zh-CN" altLang="en-US" sz="1200" dirty="0">
                  <a:solidFill>
                    <a:schemeClr val="bg1"/>
                  </a:solidFill>
                </a:rPr>
                <a:t>是否能够给予支持和帮助</a:t>
              </a:r>
              <a:r>
                <a:rPr lang="zh-CN" altLang="en-US" sz="1200" dirty="0" smtClean="0">
                  <a:solidFill>
                    <a:schemeClr val="bg1"/>
                  </a:solidFill>
                </a:rPr>
                <a:t>；</a:t>
              </a:r>
              <a:endParaRPr lang="en-US" altLang="zh-CN" sz="1200" dirty="0">
                <a:solidFill>
                  <a:schemeClr val="bg1"/>
                </a:solidFill>
              </a:endParaRPr>
            </a:p>
          </p:txBody>
        </p:sp>
      </p:grpSp>
      <p:grpSp>
        <p:nvGrpSpPr>
          <p:cNvPr id="4" name="组合 3"/>
          <p:cNvGrpSpPr/>
          <p:nvPr/>
        </p:nvGrpSpPr>
        <p:grpSpPr>
          <a:xfrm>
            <a:off x="6060935" y="1629359"/>
            <a:ext cx="2499385" cy="4464699"/>
            <a:chOff x="6060935" y="1629359"/>
            <a:chExt cx="2499385" cy="4464699"/>
          </a:xfrm>
        </p:grpSpPr>
        <p:sp>
          <p:nvSpPr>
            <p:cNvPr id="63" name="矩形 62"/>
            <p:cNvSpPr/>
            <p:nvPr/>
          </p:nvSpPr>
          <p:spPr>
            <a:xfrm>
              <a:off x="6060935" y="1629359"/>
              <a:ext cx="2492188" cy="4464699"/>
            </a:xfrm>
            <a:prstGeom prst="rect">
              <a:avLst/>
            </a:prstGeom>
            <a:solidFill>
              <a:srgbClr val="8EC83E"/>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2E2E2E"/>
                </a:solidFill>
              </a:endParaRPr>
            </a:p>
          </p:txBody>
        </p:sp>
        <p:sp>
          <p:nvSpPr>
            <p:cNvPr id="68" name="Freeform 19"/>
            <p:cNvSpPr>
              <a:spLocks noChangeAspect="1" noEditPoints="1"/>
            </p:cNvSpPr>
            <p:nvPr/>
          </p:nvSpPr>
          <p:spPr bwMode="auto">
            <a:xfrm>
              <a:off x="6928219" y="2100382"/>
              <a:ext cx="743227" cy="720000"/>
            </a:xfrm>
            <a:custGeom>
              <a:avLst/>
              <a:gdLst>
                <a:gd name="T0" fmla="*/ 38 w 128"/>
                <a:gd name="T1" fmla="*/ 16 h 124"/>
                <a:gd name="T2" fmla="*/ 31 w 128"/>
                <a:gd name="T3" fmla="*/ 20 h 124"/>
                <a:gd name="T4" fmla="*/ 27 w 128"/>
                <a:gd name="T5" fmla="*/ 25 h 124"/>
                <a:gd name="T6" fmla="*/ 31 w 128"/>
                <a:gd name="T7" fmla="*/ 30 h 124"/>
                <a:gd name="T8" fmla="*/ 38 w 128"/>
                <a:gd name="T9" fmla="*/ 33 h 124"/>
                <a:gd name="T10" fmla="*/ 47 w 128"/>
                <a:gd name="T11" fmla="*/ 33 h 124"/>
                <a:gd name="T12" fmla="*/ 55 w 128"/>
                <a:gd name="T13" fmla="*/ 30 h 124"/>
                <a:gd name="T14" fmla="*/ 57 w 128"/>
                <a:gd name="T15" fmla="*/ 25 h 124"/>
                <a:gd name="T16" fmla="*/ 55 w 128"/>
                <a:gd name="T17" fmla="*/ 20 h 124"/>
                <a:gd name="T18" fmla="*/ 47 w 128"/>
                <a:gd name="T19" fmla="*/ 16 h 124"/>
                <a:gd name="T20" fmla="*/ 43 w 128"/>
                <a:gd name="T21" fmla="*/ 0 h 124"/>
                <a:gd name="T22" fmla="*/ 70 w 128"/>
                <a:gd name="T23" fmla="*/ 7 h 124"/>
                <a:gd name="T24" fmla="*/ 84 w 128"/>
                <a:gd name="T25" fmla="*/ 24 h 124"/>
                <a:gd name="T26" fmla="*/ 84 w 128"/>
                <a:gd name="T27" fmla="*/ 24 h 124"/>
                <a:gd name="T28" fmla="*/ 84 w 128"/>
                <a:gd name="T29" fmla="*/ 25 h 124"/>
                <a:gd name="T30" fmla="*/ 128 w 128"/>
                <a:gd name="T31" fmla="*/ 42 h 124"/>
                <a:gd name="T32" fmla="*/ 42 w 128"/>
                <a:gd name="T33" fmla="*/ 124 h 124"/>
                <a:gd name="T34" fmla="*/ 26 w 128"/>
                <a:gd name="T35" fmla="*/ 122 h 124"/>
                <a:gd name="T36" fmla="*/ 6 w 128"/>
                <a:gd name="T37" fmla="*/ 109 h 124"/>
                <a:gd name="T38" fmla="*/ 1 w 128"/>
                <a:gd name="T39" fmla="*/ 94 h 124"/>
                <a:gd name="T40" fmla="*/ 0 w 128"/>
                <a:gd name="T41" fmla="*/ 88 h 124"/>
                <a:gd name="T42" fmla="*/ 8 w 128"/>
                <a:gd name="T43" fmla="*/ 49 h 124"/>
                <a:gd name="T44" fmla="*/ 9 w 128"/>
                <a:gd name="T45" fmla="*/ 90 h 124"/>
                <a:gd name="T46" fmla="*/ 14 w 128"/>
                <a:gd name="T47" fmla="*/ 105 h 124"/>
                <a:gd name="T48" fmla="*/ 23 w 128"/>
                <a:gd name="T49" fmla="*/ 90 h 124"/>
                <a:gd name="T50" fmla="*/ 29 w 128"/>
                <a:gd name="T51" fmla="*/ 114 h 124"/>
                <a:gd name="T52" fmla="*/ 39 w 128"/>
                <a:gd name="T53" fmla="*/ 117 h 124"/>
                <a:gd name="T54" fmla="*/ 44 w 128"/>
                <a:gd name="T55" fmla="*/ 90 h 124"/>
                <a:gd name="T56" fmla="*/ 57 w 128"/>
                <a:gd name="T57" fmla="*/ 117 h 124"/>
                <a:gd name="T58" fmla="*/ 59 w 128"/>
                <a:gd name="T59" fmla="*/ 75 h 124"/>
                <a:gd name="T60" fmla="*/ 63 w 128"/>
                <a:gd name="T61" fmla="*/ 72 h 124"/>
                <a:gd name="T62" fmla="*/ 67 w 128"/>
                <a:gd name="T63" fmla="*/ 75 h 124"/>
                <a:gd name="T64" fmla="*/ 68 w 128"/>
                <a:gd name="T65" fmla="*/ 117 h 124"/>
                <a:gd name="T66" fmla="*/ 81 w 128"/>
                <a:gd name="T67" fmla="*/ 90 h 124"/>
                <a:gd name="T68" fmla="*/ 86 w 128"/>
                <a:gd name="T69" fmla="*/ 117 h 124"/>
                <a:gd name="T70" fmla="*/ 99 w 128"/>
                <a:gd name="T71" fmla="*/ 90 h 124"/>
                <a:gd name="T72" fmla="*/ 104 w 128"/>
                <a:gd name="T73" fmla="*/ 117 h 124"/>
                <a:gd name="T74" fmla="*/ 120 w 128"/>
                <a:gd name="T75" fmla="*/ 50 h 124"/>
                <a:gd name="T76" fmla="*/ 42 w 128"/>
                <a:gd name="T77" fmla="*/ 50 h 124"/>
                <a:gd name="T78" fmla="*/ 13 w 128"/>
                <a:gd name="T79" fmla="*/ 42 h 124"/>
                <a:gd name="T80" fmla="*/ 1 w 128"/>
                <a:gd name="T81" fmla="*/ 25 h 124"/>
                <a:gd name="T82" fmla="*/ 13 w 128"/>
                <a:gd name="T83" fmla="*/ 7 h 124"/>
                <a:gd name="T84" fmla="*/ 43 w 128"/>
                <a:gd name="T8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8" h="124">
                  <a:moveTo>
                    <a:pt x="43" y="16"/>
                  </a:moveTo>
                  <a:lnTo>
                    <a:pt x="38" y="16"/>
                  </a:lnTo>
                  <a:lnTo>
                    <a:pt x="34" y="17"/>
                  </a:lnTo>
                  <a:lnTo>
                    <a:pt x="31" y="20"/>
                  </a:lnTo>
                  <a:lnTo>
                    <a:pt x="29" y="22"/>
                  </a:lnTo>
                  <a:lnTo>
                    <a:pt x="27" y="25"/>
                  </a:lnTo>
                  <a:lnTo>
                    <a:pt x="29" y="28"/>
                  </a:lnTo>
                  <a:lnTo>
                    <a:pt x="31" y="30"/>
                  </a:lnTo>
                  <a:lnTo>
                    <a:pt x="34" y="32"/>
                  </a:lnTo>
                  <a:lnTo>
                    <a:pt x="38" y="33"/>
                  </a:lnTo>
                  <a:lnTo>
                    <a:pt x="43" y="33"/>
                  </a:lnTo>
                  <a:lnTo>
                    <a:pt x="47" y="33"/>
                  </a:lnTo>
                  <a:lnTo>
                    <a:pt x="51" y="32"/>
                  </a:lnTo>
                  <a:lnTo>
                    <a:pt x="55" y="30"/>
                  </a:lnTo>
                  <a:lnTo>
                    <a:pt x="56" y="28"/>
                  </a:lnTo>
                  <a:lnTo>
                    <a:pt x="57" y="25"/>
                  </a:lnTo>
                  <a:lnTo>
                    <a:pt x="56" y="22"/>
                  </a:lnTo>
                  <a:lnTo>
                    <a:pt x="55" y="20"/>
                  </a:lnTo>
                  <a:lnTo>
                    <a:pt x="51" y="17"/>
                  </a:lnTo>
                  <a:lnTo>
                    <a:pt x="47" y="16"/>
                  </a:lnTo>
                  <a:lnTo>
                    <a:pt x="43" y="16"/>
                  </a:lnTo>
                  <a:close/>
                  <a:moveTo>
                    <a:pt x="43" y="0"/>
                  </a:moveTo>
                  <a:lnTo>
                    <a:pt x="59" y="1"/>
                  </a:lnTo>
                  <a:lnTo>
                    <a:pt x="70" y="7"/>
                  </a:lnTo>
                  <a:lnTo>
                    <a:pt x="80" y="15"/>
                  </a:lnTo>
                  <a:lnTo>
                    <a:pt x="84" y="24"/>
                  </a:lnTo>
                  <a:lnTo>
                    <a:pt x="84" y="24"/>
                  </a:lnTo>
                  <a:lnTo>
                    <a:pt x="84" y="24"/>
                  </a:lnTo>
                  <a:lnTo>
                    <a:pt x="84" y="25"/>
                  </a:lnTo>
                  <a:lnTo>
                    <a:pt x="84" y="25"/>
                  </a:lnTo>
                  <a:lnTo>
                    <a:pt x="84" y="42"/>
                  </a:lnTo>
                  <a:lnTo>
                    <a:pt x="128" y="42"/>
                  </a:lnTo>
                  <a:lnTo>
                    <a:pt x="128" y="124"/>
                  </a:lnTo>
                  <a:lnTo>
                    <a:pt x="42" y="124"/>
                  </a:lnTo>
                  <a:lnTo>
                    <a:pt x="42" y="124"/>
                  </a:lnTo>
                  <a:lnTo>
                    <a:pt x="26" y="122"/>
                  </a:lnTo>
                  <a:lnTo>
                    <a:pt x="14" y="117"/>
                  </a:lnTo>
                  <a:lnTo>
                    <a:pt x="6" y="109"/>
                  </a:lnTo>
                  <a:lnTo>
                    <a:pt x="2" y="101"/>
                  </a:lnTo>
                  <a:lnTo>
                    <a:pt x="1" y="94"/>
                  </a:lnTo>
                  <a:lnTo>
                    <a:pt x="0" y="89"/>
                  </a:lnTo>
                  <a:lnTo>
                    <a:pt x="0" y="88"/>
                  </a:lnTo>
                  <a:lnTo>
                    <a:pt x="0" y="42"/>
                  </a:lnTo>
                  <a:lnTo>
                    <a:pt x="8" y="49"/>
                  </a:lnTo>
                  <a:lnTo>
                    <a:pt x="8" y="88"/>
                  </a:lnTo>
                  <a:lnTo>
                    <a:pt x="9" y="90"/>
                  </a:lnTo>
                  <a:lnTo>
                    <a:pt x="10" y="97"/>
                  </a:lnTo>
                  <a:lnTo>
                    <a:pt x="14" y="105"/>
                  </a:lnTo>
                  <a:lnTo>
                    <a:pt x="23" y="113"/>
                  </a:lnTo>
                  <a:lnTo>
                    <a:pt x="23" y="90"/>
                  </a:lnTo>
                  <a:lnTo>
                    <a:pt x="29" y="90"/>
                  </a:lnTo>
                  <a:lnTo>
                    <a:pt x="29" y="114"/>
                  </a:lnTo>
                  <a:lnTo>
                    <a:pt x="34" y="115"/>
                  </a:lnTo>
                  <a:lnTo>
                    <a:pt x="39" y="117"/>
                  </a:lnTo>
                  <a:lnTo>
                    <a:pt x="39" y="90"/>
                  </a:lnTo>
                  <a:lnTo>
                    <a:pt x="44" y="90"/>
                  </a:lnTo>
                  <a:lnTo>
                    <a:pt x="44" y="117"/>
                  </a:lnTo>
                  <a:lnTo>
                    <a:pt x="57" y="117"/>
                  </a:lnTo>
                  <a:lnTo>
                    <a:pt x="57" y="77"/>
                  </a:lnTo>
                  <a:lnTo>
                    <a:pt x="59" y="75"/>
                  </a:lnTo>
                  <a:lnTo>
                    <a:pt x="60" y="73"/>
                  </a:lnTo>
                  <a:lnTo>
                    <a:pt x="63" y="72"/>
                  </a:lnTo>
                  <a:lnTo>
                    <a:pt x="65" y="73"/>
                  </a:lnTo>
                  <a:lnTo>
                    <a:pt x="67" y="75"/>
                  </a:lnTo>
                  <a:lnTo>
                    <a:pt x="68" y="77"/>
                  </a:lnTo>
                  <a:lnTo>
                    <a:pt x="68" y="117"/>
                  </a:lnTo>
                  <a:lnTo>
                    <a:pt x="81" y="117"/>
                  </a:lnTo>
                  <a:lnTo>
                    <a:pt x="81" y="90"/>
                  </a:lnTo>
                  <a:lnTo>
                    <a:pt x="86" y="90"/>
                  </a:lnTo>
                  <a:lnTo>
                    <a:pt x="86" y="117"/>
                  </a:lnTo>
                  <a:lnTo>
                    <a:pt x="99" y="117"/>
                  </a:lnTo>
                  <a:lnTo>
                    <a:pt x="99" y="90"/>
                  </a:lnTo>
                  <a:lnTo>
                    <a:pt x="104" y="90"/>
                  </a:lnTo>
                  <a:lnTo>
                    <a:pt x="104" y="117"/>
                  </a:lnTo>
                  <a:lnTo>
                    <a:pt x="120" y="117"/>
                  </a:lnTo>
                  <a:lnTo>
                    <a:pt x="120" y="50"/>
                  </a:lnTo>
                  <a:lnTo>
                    <a:pt x="42" y="50"/>
                  </a:lnTo>
                  <a:lnTo>
                    <a:pt x="42" y="50"/>
                  </a:lnTo>
                  <a:lnTo>
                    <a:pt x="26" y="47"/>
                  </a:lnTo>
                  <a:lnTo>
                    <a:pt x="13" y="42"/>
                  </a:lnTo>
                  <a:lnTo>
                    <a:pt x="4" y="34"/>
                  </a:lnTo>
                  <a:lnTo>
                    <a:pt x="1" y="25"/>
                  </a:lnTo>
                  <a:lnTo>
                    <a:pt x="4" y="15"/>
                  </a:lnTo>
                  <a:lnTo>
                    <a:pt x="13" y="7"/>
                  </a:lnTo>
                  <a:lnTo>
                    <a:pt x="26" y="1"/>
                  </a:lnTo>
                  <a:lnTo>
                    <a:pt x="43" y="0"/>
                  </a:lnTo>
                  <a:close/>
                </a:path>
              </a:pathLst>
            </a:custGeom>
            <a:solidFill>
              <a:schemeClr val="bg1"/>
            </a:solidFill>
            <a:ln w="0">
              <a:noFill/>
              <a:prstDash val="solid"/>
              <a:round/>
            </a:ln>
          </p:spPr>
          <p:txBody>
            <a:bodyPr vert="horz" wrap="square" lIns="121920" tIns="60960" rIns="121920" bIns="60960" numCol="1" anchor="t" anchorCtr="0" compatLnSpc="1"/>
            <a:lstStyle/>
            <a:p>
              <a:endParaRPr lang="zh-CN" altLang="en-US" sz="3200">
                <a:solidFill>
                  <a:srgbClr val="2E2E2E"/>
                </a:solidFill>
              </a:endParaRPr>
            </a:p>
          </p:txBody>
        </p:sp>
        <p:cxnSp>
          <p:nvCxnSpPr>
            <p:cNvPr id="75" name="直接连接符 16"/>
            <p:cNvCxnSpPr/>
            <p:nvPr/>
          </p:nvCxnSpPr>
          <p:spPr>
            <a:xfrm>
              <a:off x="6075329" y="3794957"/>
              <a:ext cx="24849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0" name="矩形 79"/>
            <p:cNvSpPr/>
            <p:nvPr/>
          </p:nvSpPr>
          <p:spPr>
            <a:xfrm>
              <a:off x="6172764" y="3016829"/>
              <a:ext cx="2290119" cy="661143"/>
            </a:xfrm>
            <a:prstGeom prst="rect">
              <a:avLst/>
            </a:prstGeom>
          </p:spPr>
          <p:txBody>
            <a:bodyPr wrap="square">
              <a:spAutoFit/>
            </a:bodyPr>
            <a:lstStyle/>
            <a:p>
              <a:pPr algn="ctr">
                <a:lnSpc>
                  <a:spcPct val="150000"/>
                </a:lnSpc>
              </a:pPr>
              <a:r>
                <a:rPr lang="zh-CN" altLang="en-US" sz="2800" b="1" dirty="0" smtClean="0">
                  <a:solidFill>
                    <a:schemeClr val="bg1"/>
                  </a:solidFill>
                </a:rPr>
                <a:t>企业评估</a:t>
              </a:r>
              <a:endParaRPr lang="zh-CN" altLang="en-US" sz="2800" b="1" dirty="0">
                <a:solidFill>
                  <a:schemeClr val="bg1"/>
                </a:solidFill>
              </a:endParaRPr>
            </a:p>
          </p:txBody>
        </p:sp>
        <p:sp>
          <p:nvSpPr>
            <p:cNvPr id="81" name="矩形 80"/>
            <p:cNvSpPr/>
            <p:nvPr/>
          </p:nvSpPr>
          <p:spPr>
            <a:xfrm>
              <a:off x="6172764" y="3864070"/>
              <a:ext cx="2290119" cy="1477328"/>
            </a:xfrm>
            <a:prstGeom prst="rect">
              <a:avLst/>
            </a:prstGeom>
          </p:spPr>
          <p:txBody>
            <a:bodyPr wrap="square">
              <a:spAutoFit/>
            </a:bodyPr>
            <a:lstStyle/>
            <a:p>
              <a:pPr>
                <a:lnSpc>
                  <a:spcPct val="150000"/>
                </a:lnSpc>
              </a:pPr>
              <a:r>
                <a:rPr lang="en-US" altLang="zh-CN" sz="1200" dirty="0">
                  <a:solidFill>
                    <a:schemeClr val="bg1"/>
                  </a:solidFill>
                </a:rPr>
                <a:t>1</a:t>
              </a:r>
              <a:r>
                <a:rPr lang="zh-CN" altLang="en-US" sz="1200" dirty="0">
                  <a:solidFill>
                    <a:schemeClr val="bg1"/>
                  </a:solidFill>
                </a:rPr>
                <a:t>、是否有</a:t>
              </a:r>
              <a:r>
                <a:rPr lang="zh-CN" altLang="en-US" sz="1200" dirty="0" smtClean="0">
                  <a:solidFill>
                    <a:schemeClr val="bg1"/>
                  </a:solidFill>
                </a:rPr>
                <a:t>下级平级</a:t>
              </a:r>
              <a:r>
                <a:rPr lang="zh-CN" altLang="en-US" sz="1200" dirty="0">
                  <a:solidFill>
                    <a:schemeClr val="bg1"/>
                  </a:solidFill>
                </a:rPr>
                <a:t>同事的赞赏</a:t>
              </a:r>
            </a:p>
            <a:p>
              <a:pPr>
                <a:lnSpc>
                  <a:spcPct val="150000"/>
                </a:lnSpc>
              </a:pPr>
              <a:r>
                <a:rPr lang="en-US" altLang="zh-CN" sz="1200" dirty="0">
                  <a:solidFill>
                    <a:schemeClr val="bg1"/>
                  </a:solidFill>
                </a:rPr>
                <a:t>2</a:t>
              </a:r>
              <a:r>
                <a:rPr lang="zh-CN" altLang="en-US" sz="1200" dirty="0">
                  <a:solidFill>
                    <a:schemeClr val="bg1"/>
                  </a:solidFill>
                </a:rPr>
                <a:t>、是否有上级的肯定和表彰；</a:t>
              </a:r>
            </a:p>
            <a:p>
              <a:pPr>
                <a:lnSpc>
                  <a:spcPct val="150000"/>
                </a:lnSpc>
              </a:pPr>
              <a:r>
                <a:rPr lang="en-US" altLang="zh-CN" sz="1200" dirty="0">
                  <a:solidFill>
                    <a:schemeClr val="bg1"/>
                  </a:solidFill>
                </a:rPr>
                <a:t>3</a:t>
              </a:r>
              <a:r>
                <a:rPr lang="zh-CN" altLang="en-US" sz="1200" dirty="0">
                  <a:solidFill>
                    <a:schemeClr val="bg1"/>
                  </a:solidFill>
                </a:rPr>
                <a:t>、是否有职称、职务的晋升；</a:t>
              </a:r>
            </a:p>
            <a:p>
              <a:pPr>
                <a:lnSpc>
                  <a:spcPct val="150000"/>
                </a:lnSpc>
              </a:pPr>
              <a:r>
                <a:rPr lang="en-US" altLang="zh-CN" sz="1200" dirty="0">
                  <a:solidFill>
                    <a:schemeClr val="bg1"/>
                  </a:solidFill>
                </a:rPr>
                <a:t>4</a:t>
              </a:r>
              <a:r>
                <a:rPr lang="zh-CN" altLang="en-US" sz="1200" dirty="0">
                  <a:solidFill>
                    <a:schemeClr val="bg1"/>
                  </a:solidFill>
                </a:rPr>
                <a:t>、是否有工资待遇的提高</a:t>
              </a:r>
              <a:r>
                <a:rPr lang="zh-CN" altLang="en-US" sz="1200" dirty="0" smtClean="0">
                  <a:solidFill>
                    <a:schemeClr val="bg1"/>
                  </a:solidFill>
                </a:rPr>
                <a:t>；</a:t>
              </a:r>
              <a:endParaRPr lang="en-US" altLang="zh-CN" sz="1200" dirty="0" smtClean="0">
                <a:solidFill>
                  <a:schemeClr val="bg1"/>
                </a:solidFill>
              </a:endParaRPr>
            </a:p>
            <a:p>
              <a:pPr>
                <a:lnSpc>
                  <a:spcPct val="150000"/>
                </a:lnSpc>
              </a:pPr>
              <a:r>
                <a:rPr lang="en-US" altLang="zh-CN" sz="1200" dirty="0" smtClean="0">
                  <a:solidFill>
                    <a:schemeClr val="bg1"/>
                  </a:solidFill>
                </a:rPr>
                <a:t>5</a:t>
              </a:r>
              <a:r>
                <a:rPr lang="zh-CN" altLang="en-US" sz="1200" dirty="0" smtClean="0">
                  <a:solidFill>
                    <a:schemeClr val="bg1"/>
                  </a:solidFill>
                </a:rPr>
                <a:t>、</a:t>
              </a:r>
              <a:r>
                <a:rPr lang="zh-CN" altLang="en-US" sz="1200" dirty="0">
                  <a:solidFill>
                    <a:schemeClr val="bg1"/>
                  </a:solidFill>
                </a:rPr>
                <a:t>是否有职称、职务的晋升</a:t>
              </a:r>
              <a:r>
                <a:rPr lang="zh-CN" altLang="en-US" sz="1200" dirty="0" smtClean="0">
                  <a:solidFill>
                    <a:schemeClr val="bg1"/>
                  </a:solidFill>
                </a:rPr>
                <a:t>；</a:t>
              </a:r>
              <a:endParaRPr lang="zh-CN" altLang="en-US" sz="1200" dirty="0">
                <a:solidFill>
                  <a:schemeClr val="bg1"/>
                </a:solidFill>
              </a:endParaRPr>
            </a:p>
          </p:txBody>
        </p:sp>
      </p:grpSp>
      <p:grpSp>
        <p:nvGrpSpPr>
          <p:cNvPr id="5" name="组合 4"/>
          <p:cNvGrpSpPr/>
          <p:nvPr/>
        </p:nvGrpSpPr>
        <p:grpSpPr>
          <a:xfrm>
            <a:off x="8553123" y="1629358"/>
            <a:ext cx="2492188" cy="4464699"/>
            <a:chOff x="8553123" y="1629358"/>
            <a:chExt cx="2492188" cy="4464699"/>
          </a:xfrm>
        </p:grpSpPr>
        <p:sp>
          <p:nvSpPr>
            <p:cNvPr id="64" name="矩形 63"/>
            <p:cNvSpPr/>
            <p:nvPr/>
          </p:nvSpPr>
          <p:spPr>
            <a:xfrm>
              <a:off x="8553123" y="1629358"/>
              <a:ext cx="2492188" cy="4464699"/>
            </a:xfrm>
            <a:prstGeom prst="rect">
              <a:avLst/>
            </a:prstGeom>
            <a:solidFill>
              <a:srgbClr val="30B9EC"/>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66" name="Freeform 131"/>
            <p:cNvSpPr>
              <a:spLocks noChangeAspect="1" noEditPoints="1"/>
            </p:cNvSpPr>
            <p:nvPr/>
          </p:nvSpPr>
          <p:spPr bwMode="auto">
            <a:xfrm>
              <a:off x="9420408" y="2100382"/>
              <a:ext cx="725540" cy="720000"/>
            </a:xfrm>
            <a:custGeom>
              <a:avLst/>
              <a:gdLst>
                <a:gd name="T0" fmla="*/ 53 w 131"/>
                <a:gd name="T1" fmla="*/ 58 h 130"/>
                <a:gd name="T2" fmla="*/ 72 w 131"/>
                <a:gd name="T3" fmla="*/ 77 h 130"/>
                <a:gd name="T4" fmla="*/ 45 w 131"/>
                <a:gd name="T5" fmla="*/ 85 h 130"/>
                <a:gd name="T6" fmla="*/ 53 w 131"/>
                <a:gd name="T7" fmla="*/ 58 h 130"/>
                <a:gd name="T8" fmla="*/ 100 w 131"/>
                <a:gd name="T9" fmla="*/ 11 h 130"/>
                <a:gd name="T10" fmla="*/ 120 w 131"/>
                <a:gd name="T11" fmla="*/ 30 h 130"/>
                <a:gd name="T12" fmla="*/ 76 w 131"/>
                <a:gd name="T13" fmla="*/ 75 h 130"/>
                <a:gd name="T14" fmla="*/ 55 w 131"/>
                <a:gd name="T15" fmla="*/ 55 h 130"/>
                <a:gd name="T16" fmla="*/ 100 w 131"/>
                <a:gd name="T17" fmla="*/ 11 h 130"/>
                <a:gd name="T18" fmla="*/ 21 w 131"/>
                <a:gd name="T19" fmla="*/ 3 h 130"/>
                <a:gd name="T20" fmla="*/ 89 w 131"/>
                <a:gd name="T21" fmla="*/ 3 h 130"/>
                <a:gd name="T22" fmla="*/ 76 w 131"/>
                <a:gd name="T23" fmla="*/ 16 h 130"/>
                <a:gd name="T24" fmla="*/ 27 w 131"/>
                <a:gd name="T25" fmla="*/ 16 h 130"/>
                <a:gd name="T26" fmla="*/ 21 w 131"/>
                <a:gd name="T27" fmla="*/ 17 h 130"/>
                <a:gd name="T28" fmla="*/ 17 w 131"/>
                <a:gd name="T29" fmla="*/ 20 h 130"/>
                <a:gd name="T30" fmla="*/ 15 w 131"/>
                <a:gd name="T31" fmla="*/ 24 h 130"/>
                <a:gd name="T32" fmla="*/ 14 w 131"/>
                <a:gd name="T33" fmla="*/ 29 h 130"/>
                <a:gd name="T34" fmla="*/ 14 w 131"/>
                <a:gd name="T35" fmla="*/ 105 h 130"/>
                <a:gd name="T36" fmla="*/ 15 w 131"/>
                <a:gd name="T37" fmla="*/ 109 h 130"/>
                <a:gd name="T38" fmla="*/ 16 w 131"/>
                <a:gd name="T39" fmla="*/ 113 h 130"/>
                <a:gd name="T40" fmla="*/ 19 w 131"/>
                <a:gd name="T41" fmla="*/ 115 h 130"/>
                <a:gd name="T42" fmla="*/ 23 w 131"/>
                <a:gd name="T43" fmla="*/ 117 h 130"/>
                <a:gd name="T44" fmla="*/ 27 w 131"/>
                <a:gd name="T45" fmla="*/ 117 h 130"/>
                <a:gd name="T46" fmla="*/ 103 w 131"/>
                <a:gd name="T47" fmla="*/ 117 h 130"/>
                <a:gd name="T48" fmla="*/ 106 w 131"/>
                <a:gd name="T49" fmla="*/ 117 h 130"/>
                <a:gd name="T50" fmla="*/ 110 w 131"/>
                <a:gd name="T51" fmla="*/ 115 h 130"/>
                <a:gd name="T52" fmla="*/ 113 w 131"/>
                <a:gd name="T53" fmla="*/ 113 h 130"/>
                <a:gd name="T54" fmla="*/ 114 w 131"/>
                <a:gd name="T55" fmla="*/ 109 h 130"/>
                <a:gd name="T56" fmla="*/ 116 w 131"/>
                <a:gd name="T57" fmla="*/ 105 h 130"/>
                <a:gd name="T58" fmla="*/ 116 w 131"/>
                <a:gd name="T59" fmla="*/ 55 h 130"/>
                <a:gd name="T60" fmla="*/ 129 w 131"/>
                <a:gd name="T61" fmla="*/ 42 h 130"/>
                <a:gd name="T62" fmla="*/ 129 w 131"/>
                <a:gd name="T63" fmla="*/ 109 h 130"/>
                <a:gd name="T64" fmla="*/ 125 w 131"/>
                <a:gd name="T65" fmla="*/ 119 h 130"/>
                <a:gd name="T66" fmla="*/ 117 w 131"/>
                <a:gd name="T67" fmla="*/ 127 h 130"/>
                <a:gd name="T68" fmla="*/ 106 w 131"/>
                <a:gd name="T69" fmla="*/ 130 h 130"/>
                <a:gd name="T70" fmla="*/ 21 w 131"/>
                <a:gd name="T71" fmla="*/ 130 h 130"/>
                <a:gd name="T72" fmla="*/ 11 w 131"/>
                <a:gd name="T73" fmla="*/ 127 h 130"/>
                <a:gd name="T74" fmla="*/ 3 w 131"/>
                <a:gd name="T75" fmla="*/ 119 h 130"/>
                <a:gd name="T76" fmla="*/ 0 w 131"/>
                <a:gd name="T77" fmla="*/ 109 h 130"/>
                <a:gd name="T78" fmla="*/ 0 w 131"/>
                <a:gd name="T79" fmla="*/ 25 h 130"/>
                <a:gd name="T80" fmla="*/ 3 w 131"/>
                <a:gd name="T81" fmla="*/ 15 h 130"/>
                <a:gd name="T82" fmla="*/ 11 w 131"/>
                <a:gd name="T83" fmla="*/ 7 h 130"/>
                <a:gd name="T84" fmla="*/ 21 w 131"/>
                <a:gd name="T85" fmla="*/ 3 h 130"/>
                <a:gd name="T86" fmla="*/ 114 w 131"/>
                <a:gd name="T87" fmla="*/ 0 h 130"/>
                <a:gd name="T88" fmla="*/ 117 w 131"/>
                <a:gd name="T89" fmla="*/ 2 h 130"/>
                <a:gd name="T90" fmla="*/ 130 w 131"/>
                <a:gd name="T91" fmla="*/ 15 h 130"/>
                <a:gd name="T92" fmla="*/ 131 w 131"/>
                <a:gd name="T93" fmla="*/ 16 h 130"/>
                <a:gd name="T94" fmla="*/ 131 w 131"/>
                <a:gd name="T95" fmla="*/ 20 h 130"/>
                <a:gd name="T96" fmla="*/ 129 w 131"/>
                <a:gd name="T97" fmla="*/ 22 h 130"/>
                <a:gd name="T98" fmla="*/ 124 w 131"/>
                <a:gd name="T99" fmla="*/ 28 h 130"/>
                <a:gd name="T100" fmla="*/ 103 w 131"/>
                <a:gd name="T101" fmla="*/ 8 h 130"/>
                <a:gd name="T102" fmla="*/ 109 w 131"/>
                <a:gd name="T103" fmla="*/ 2 h 130"/>
                <a:gd name="T104" fmla="*/ 112 w 131"/>
                <a:gd name="T105" fmla="*/ 0 h 130"/>
                <a:gd name="T106" fmla="*/ 114 w 131"/>
                <a:gd name="T10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130">
                  <a:moveTo>
                    <a:pt x="53" y="58"/>
                  </a:moveTo>
                  <a:lnTo>
                    <a:pt x="72" y="77"/>
                  </a:lnTo>
                  <a:lnTo>
                    <a:pt x="45" y="85"/>
                  </a:lnTo>
                  <a:lnTo>
                    <a:pt x="53" y="58"/>
                  </a:lnTo>
                  <a:close/>
                  <a:moveTo>
                    <a:pt x="100" y="11"/>
                  </a:moveTo>
                  <a:lnTo>
                    <a:pt x="120" y="30"/>
                  </a:lnTo>
                  <a:lnTo>
                    <a:pt x="76" y="75"/>
                  </a:lnTo>
                  <a:lnTo>
                    <a:pt x="55" y="55"/>
                  </a:lnTo>
                  <a:lnTo>
                    <a:pt x="100" y="11"/>
                  </a:lnTo>
                  <a:close/>
                  <a:moveTo>
                    <a:pt x="21" y="3"/>
                  </a:moveTo>
                  <a:lnTo>
                    <a:pt x="89" y="3"/>
                  </a:lnTo>
                  <a:lnTo>
                    <a:pt x="76" y="16"/>
                  </a:lnTo>
                  <a:lnTo>
                    <a:pt x="27" y="16"/>
                  </a:lnTo>
                  <a:lnTo>
                    <a:pt x="21" y="17"/>
                  </a:lnTo>
                  <a:lnTo>
                    <a:pt x="17" y="20"/>
                  </a:lnTo>
                  <a:lnTo>
                    <a:pt x="15" y="24"/>
                  </a:lnTo>
                  <a:lnTo>
                    <a:pt x="14" y="29"/>
                  </a:lnTo>
                  <a:lnTo>
                    <a:pt x="14" y="105"/>
                  </a:lnTo>
                  <a:lnTo>
                    <a:pt x="15" y="109"/>
                  </a:lnTo>
                  <a:lnTo>
                    <a:pt x="16" y="113"/>
                  </a:lnTo>
                  <a:lnTo>
                    <a:pt x="19" y="115"/>
                  </a:lnTo>
                  <a:lnTo>
                    <a:pt x="23" y="117"/>
                  </a:lnTo>
                  <a:lnTo>
                    <a:pt x="27" y="117"/>
                  </a:lnTo>
                  <a:lnTo>
                    <a:pt x="103" y="117"/>
                  </a:lnTo>
                  <a:lnTo>
                    <a:pt x="106" y="117"/>
                  </a:lnTo>
                  <a:lnTo>
                    <a:pt x="110" y="115"/>
                  </a:lnTo>
                  <a:lnTo>
                    <a:pt x="113" y="113"/>
                  </a:lnTo>
                  <a:lnTo>
                    <a:pt x="114" y="109"/>
                  </a:lnTo>
                  <a:lnTo>
                    <a:pt x="116" y="105"/>
                  </a:lnTo>
                  <a:lnTo>
                    <a:pt x="116" y="55"/>
                  </a:lnTo>
                  <a:lnTo>
                    <a:pt x="129" y="42"/>
                  </a:lnTo>
                  <a:lnTo>
                    <a:pt x="129" y="109"/>
                  </a:lnTo>
                  <a:lnTo>
                    <a:pt x="125" y="119"/>
                  </a:lnTo>
                  <a:lnTo>
                    <a:pt x="117" y="127"/>
                  </a:lnTo>
                  <a:lnTo>
                    <a:pt x="106" y="130"/>
                  </a:lnTo>
                  <a:lnTo>
                    <a:pt x="21" y="130"/>
                  </a:lnTo>
                  <a:lnTo>
                    <a:pt x="11" y="127"/>
                  </a:lnTo>
                  <a:lnTo>
                    <a:pt x="3" y="119"/>
                  </a:lnTo>
                  <a:lnTo>
                    <a:pt x="0" y="109"/>
                  </a:lnTo>
                  <a:lnTo>
                    <a:pt x="0" y="25"/>
                  </a:lnTo>
                  <a:lnTo>
                    <a:pt x="3" y="15"/>
                  </a:lnTo>
                  <a:lnTo>
                    <a:pt x="11" y="7"/>
                  </a:lnTo>
                  <a:lnTo>
                    <a:pt x="21" y="3"/>
                  </a:lnTo>
                  <a:close/>
                  <a:moveTo>
                    <a:pt x="114" y="0"/>
                  </a:moveTo>
                  <a:lnTo>
                    <a:pt x="117" y="2"/>
                  </a:lnTo>
                  <a:lnTo>
                    <a:pt x="130" y="15"/>
                  </a:lnTo>
                  <a:lnTo>
                    <a:pt x="131" y="16"/>
                  </a:lnTo>
                  <a:lnTo>
                    <a:pt x="131" y="20"/>
                  </a:lnTo>
                  <a:lnTo>
                    <a:pt x="129" y="22"/>
                  </a:lnTo>
                  <a:lnTo>
                    <a:pt x="124" y="28"/>
                  </a:lnTo>
                  <a:lnTo>
                    <a:pt x="103" y="8"/>
                  </a:lnTo>
                  <a:lnTo>
                    <a:pt x="109" y="2"/>
                  </a:lnTo>
                  <a:lnTo>
                    <a:pt x="112" y="0"/>
                  </a:lnTo>
                  <a:lnTo>
                    <a:pt x="114" y="0"/>
                  </a:lnTo>
                  <a:close/>
                </a:path>
              </a:pathLst>
            </a:custGeom>
            <a:solidFill>
              <a:schemeClr val="bg1"/>
            </a:solidFill>
            <a:ln w="0">
              <a:noFill/>
              <a:prstDash val="solid"/>
              <a:round/>
            </a:ln>
          </p:spPr>
          <p:txBody>
            <a:bodyPr vert="horz" wrap="square" lIns="121920" tIns="60960" rIns="121920" bIns="60960" numCol="1" anchor="t" anchorCtr="0" compatLnSpc="1"/>
            <a:lstStyle/>
            <a:p>
              <a:endParaRPr lang="zh-CN" altLang="en-US" sz="3200"/>
            </a:p>
          </p:txBody>
        </p:sp>
        <p:cxnSp>
          <p:nvCxnSpPr>
            <p:cNvPr id="74" name="直接连接符 16"/>
            <p:cNvCxnSpPr/>
            <p:nvPr/>
          </p:nvCxnSpPr>
          <p:spPr>
            <a:xfrm>
              <a:off x="8560320" y="3794957"/>
              <a:ext cx="24849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8657755" y="3010241"/>
              <a:ext cx="2290119" cy="661143"/>
            </a:xfrm>
            <a:prstGeom prst="rect">
              <a:avLst/>
            </a:prstGeom>
          </p:spPr>
          <p:txBody>
            <a:bodyPr wrap="square">
              <a:spAutoFit/>
            </a:bodyPr>
            <a:lstStyle/>
            <a:p>
              <a:pPr algn="ctr">
                <a:lnSpc>
                  <a:spcPct val="150000"/>
                </a:lnSpc>
              </a:pPr>
              <a:r>
                <a:rPr lang="zh-CN" altLang="en-US" sz="2800" b="1" dirty="0" smtClean="0">
                  <a:solidFill>
                    <a:schemeClr val="bg1"/>
                  </a:solidFill>
                </a:rPr>
                <a:t>自我评估</a:t>
              </a:r>
              <a:endParaRPr lang="zh-CN" altLang="en-US" sz="2800" b="1" dirty="0">
                <a:solidFill>
                  <a:schemeClr val="bg1"/>
                </a:solidFill>
              </a:endParaRPr>
            </a:p>
          </p:txBody>
        </p:sp>
        <p:sp>
          <p:nvSpPr>
            <p:cNvPr id="83" name="矩形 82"/>
            <p:cNvSpPr/>
            <p:nvPr/>
          </p:nvSpPr>
          <p:spPr>
            <a:xfrm>
              <a:off x="8657755" y="3857482"/>
              <a:ext cx="2290119" cy="1477328"/>
            </a:xfrm>
            <a:prstGeom prst="rect">
              <a:avLst/>
            </a:prstGeom>
          </p:spPr>
          <p:txBody>
            <a:bodyPr wrap="square">
              <a:spAutoFit/>
            </a:bodyPr>
            <a:lstStyle/>
            <a:p>
              <a:pPr>
                <a:lnSpc>
                  <a:spcPct val="150000"/>
                </a:lnSpc>
              </a:pPr>
              <a:r>
                <a:rPr lang="en-US" altLang="zh-CN" sz="1200" dirty="0">
                  <a:solidFill>
                    <a:schemeClr val="bg1"/>
                  </a:solidFill>
                </a:rPr>
                <a:t>1</a:t>
              </a:r>
              <a:r>
                <a:rPr lang="zh-CN" altLang="en-US" sz="1200" dirty="0">
                  <a:solidFill>
                    <a:schemeClr val="bg1"/>
                  </a:solidFill>
                </a:rPr>
                <a:t>、是否有社会舆论的</a:t>
              </a:r>
              <a:r>
                <a:rPr lang="zh-CN" altLang="en-US" sz="1200" dirty="0" smtClean="0">
                  <a:solidFill>
                    <a:schemeClr val="bg1"/>
                  </a:solidFill>
                </a:rPr>
                <a:t>支持好评</a:t>
              </a:r>
              <a:r>
                <a:rPr lang="zh-CN" altLang="en-US" sz="1200" dirty="0">
                  <a:solidFill>
                    <a:schemeClr val="bg1"/>
                  </a:solidFill>
                </a:rPr>
                <a:t>；</a:t>
              </a:r>
            </a:p>
            <a:p>
              <a:pPr>
                <a:lnSpc>
                  <a:spcPct val="150000"/>
                </a:lnSpc>
              </a:pPr>
              <a:r>
                <a:rPr lang="en-US" altLang="zh-CN" sz="1200" dirty="0">
                  <a:solidFill>
                    <a:schemeClr val="bg1"/>
                  </a:solidFill>
                </a:rPr>
                <a:t>2</a:t>
              </a:r>
              <a:r>
                <a:rPr lang="zh-CN" altLang="en-US" sz="1200" dirty="0">
                  <a:solidFill>
                    <a:schemeClr val="bg1"/>
                  </a:solidFill>
                </a:rPr>
                <a:t>、是否有社会组织的</a:t>
              </a:r>
              <a:r>
                <a:rPr lang="zh-CN" altLang="en-US" sz="1200" dirty="0" smtClean="0">
                  <a:solidFill>
                    <a:schemeClr val="bg1"/>
                  </a:solidFill>
                </a:rPr>
                <a:t>承认奖励；</a:t>
              </a:r>
              <a:endParaRPr lang="en-US" altLang="zh-CN" sz="1200" dirty="0" smtClean="0">
                <a:solidFill>
                  <a:schemeClr val="bg1"/>
                </a:solidFill>
              </a:endParaRPr>
            </a:p>
            <a:p>
              <a:pPr>
                <a:lnSpc>
                  <a:spcPct val="150000"/>
                </a:lnSpc>
              </a:pPr>
              <a:r>
                <a:rPr lang="en-US" altLang="zh-CN" sz="1200" dirty="0" smtClean="0">
                  <a:solidFill>
                    <a:schemeClr val="bg1"/>
                  </a:solidFill>
                </a:rPr>
                <a:t>3</a:t>
              </a:r>
              <a:r>
                <a:rPr lang="zh-CN" altLang="en-US" sz="1200" dirty="0" smtClean="0">
                  <a:solidFill>
                    <a:schemeClr val="bg1"/>
                  </a:solidFill>
                </a:rPr>
                <a:t>、</a:t>
              </a:r>
              <a:r>
                <a:rPr lang="zh-CN" altLang="en-US" sz="1200" dirty="0">
                  <a:solidFill>
                    <a:schemeClr val="bg1"/>
                  </a:solidFill>
                </a:rPr>
                <a:t>是否有社会舆论的</a:t>
              </a:r>
              <a:r>
                <a:rPr lang="zh-CN" altLang="en-US" sz="1200" dirty="0" smtClean="0">
                  <a:solidFill>
                    <a:schemeClr val="bg1"/>
                  </a:solidFill>
                </a:rPr>
                <a:t>支持；</a:t>
              </a:r>
              <a:endParaRPr lang="zh-CN" altLang="en-US" sz="1200" dirty="0">
                <a:solidFill>
                  <a:schemeClr val="bg1"/>
                </a:solidFill>
              </a:endParaRPr>
            </a:p>
            <a:p>
              <a:pPr>
                <a:lnSpc>
                  <a:spcPct val="150000"/>
                </a:lnSpc>
              </a:pPr>
              <a:r>
                <a:rPr lang="en-US" altLang="zh-CN" sz="1200" dirty="0" smtClean="0">
                  <a:solidFill>
                    <a:schemeClr val="bg1"/>
                  </a:solidFill>
                </a:rPr>
                <a:t>4</a:t>
              </a:r>
              <a:r>
                <a:rPr lang="zh-CN" altLang="en-US" sz="1200" dirty="0" smtClean="0">
                  <a:solidFill>
                    <a:schemeClr val="bg1"/>
                  </a:solidFill>
                </a:rPr>
                <a:t>、</a:t>
              </a:r>
              <a:r>
                <a:rPr lang="zh-CN" altLang="en-US" sz="1200" dirty="0">
                  <a:solidFill>
                    <a:schemeClr val="bg1"/>
                  </a:solidFill>
                </a:rPr>
                <a:t>是否有社会组织的</a:t>
              </a:r>
              <a:r>
                <a:rPr lang="zh-CN" altLang="en-US" sz="1200" dirty="0" smtClean="0">
                  <a:solidFill>
                    <a:schemeClr val="bg1"/>
                  </a:solidFill>
                </a:rPr>
                <a:t>承认奖励；</a:t>
              </a:r>
              <a:endParaRPr lang="en-US" altLang="zh-CN" sz="1200" dirty="0" smtClean="0">
                <a:solidFill>
                  <a:schemeClr val="bg1"/>
                </a:solidFill>
              </a:endParaRPr>
            </a:p>
            <a:p>
              <a:pPr>
                <a:lnSpc>
                  <a:spcPct val="150000"/>
                </a:lnSpc>
              </a:pPr>
              <a:r>
                <a:rPr lang="en-US" altLang="zh-CN" sz="1200" dirty="0" smtClean="0">
                  <a:solidFill>
                    <a:schemeClr val="bg1"/>
                  </a:solidFill>
                </a:rPr>
                <a:t>5</a:t>
              </a:r>
              <a:r>
                <a:rPr lang="zh-CN" altLang="en-US" sz="1200" dirty="0" smtClean="0">
                  <a:solidFill>
                    <a:schemeClr val="bg1"/>
                  </a:solidFill>
                </a:rPr>
                <a:t>、</a:t>
              </a:r>
              <a:r>
                <a:rPr lang="zh-CN" altLang="en-US" sz="1200" dirty="0">
                  <a:solidFill>
                    <a:schemeClr val="bg1"/>
                  </a:solidFill>
                </a:rPr>
                <a:t>是否有社会舆论的支持</a:t>
              </a:r>
              <a:r>
                <a:rPr lang="zh-CN" altLang="en-US" sz="1200" dirty="0" smtClean="0">
                  <a:solidFill>
                    <a:schemeClr val="bg1"/>
                  </a:solidFill>
                </a:rPr>
                <a:t>；</a:t>
              </a:r>
              <a:endParaRPr lang="zh-CN" altLang="en-US" sz="1200" dirty="0">
                <a:solidFill>
                  <a:schemeClr val="bg1"/>
                </a:solidFill>
              </a:endParaRPr>
            </a:p>
          </p:txBody>
        </p:sp>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2" presetClass="entr" presetSubtype="2" decel="10000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decel="10000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decel="10000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decel="10000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1+#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2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平行四边形 10"/>
          <p:cNvSpPr/>
          <p:nvPr/>
        </p:nvSpPr>
        <p:spPr>
          <a:xfrm>
            <a:off x="3634197" y="0"/>
            <a:ext cx="4925194" cy="6858000"/>
          </a:xfrm>
          <a:prstGeom prst="parallelogram">
            <a:avLst>
              <a:gd name="adj" fmla="val 74911"/>
            </a:avLst>
          </a:prstGeom>
          <a:solidFill>
            <a:srgbClr val="15C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上箭头 2"/>
          <p:cNvSpPr/>
          <p:nvPr/>
        </p:nvSpPr>
        <p:spPr>
          <a:xfrm>
            <a:off x="8833425" y="660645"/>
            <a:ext cx="1466357" cy="2794963"/>
          </a:xfrm>
          <a:prstGeom prst="upArrow">
            <a:avLst/>
          </a:prstGeom>
          <a:gradFill>
            <a:gsLst>
              <a:gs pos="0">
                <a:srgbClr val="00AA8C"/>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3200"/>
          </a:p>
        </p:txBody>
      </p:sp>
      <p:sp>
        <p:nvSpPr>
          <p:cNvPr id="4" name="上箭头 3"/>
          <p:cNvSpPr/>
          <p:nvPr/>
        </p:nvSpPr>
        <p:spPr>
          <a:xfrm rot="10800000">
            <a:off x="1789262" y="3051947"/>
            <a:ext cx="1466357" cy="2794963"/>
          </a:xfrm>
          <a:prstGeom prst="upArrow">
            <a:avLst/>
          </a:prstGeom>
          <a:gradFill>
            <a:gsLst>
              <a:gs pos="0">
                <a:schemeClr val="tx1">
                  <a:lumMod val="75000"/>
                  <a:lumOff val="25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3200"/>
          </a:p>
        </p:txBody>
      </p:sp>
      <p:grpSp>
        <p:nvGrpSpPr>
          <p:cNvPr id="16" name="组合 15"/>
          <p:cNvGrpSpPr/>
          <p:nvPr/>
        </p:nvGrpSpPr>
        <p:grpSpPr>
          <a:xfrm>
            <a:off x="1065811" y="1259956"/>
            <a:ext cx="3062585" cy="1634026"/>
            <a:chOff x="1168948" y="645606"/>
            <a:chExt cx="3062585" cy="1634026"/>
          </a:xfrm>
        </p:grpSpPr>
        <p:sp>
          <p:nvSpPr>
            <p:cNvPr id="7" name="矩形 6"/>
            <p:cNvSpPr/>
            <p:nvPr/>
          </p:nvSpPr>
          <p:spPr>
            <a:xfrm>
              <a:off x="1168949" y="1602418"/>
              <a:ext cx="3062584" cy="677214"/>
            </a:xfrm>
            <a:prstGeom prst="rect">
              <a:avLst/>
            </a:prstGeom>
            <a:effectLst/>
          </p:spPr>
          <p:txBody>
            <a:bodyPr wrap="square" lIns="121899" tIns="60949" rIns="121899" bIns="60949">
              <a:spAutoFit/>
            </a:bodyPr>
            <a:lstStyle/>
            <a:p>
              <a:pPr>
                <a:spcBef>
                  <a:spcPts val="800"/>
                </a:spcBef>
              </a:pPr>
              <a:r>
                <a:rPr lang="en-US" altLang="zh-CN" sz="146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 </a:t>
              </a:r>
              <a:r>
                <a:rPr lang="zh-CN" altLang="en-US" sz="146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招聘</a:t>
              </a:r>
              <a:r>
                <a:rPr lang="zh-CN" altLang="en-US" sz="1465"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受阻，无法进入目标</a:t>
              </a:r>
              <a:r>
                <a:rPr lang="zh-CN" altLang="en-US" sz="146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公司</a:t>
              </a:r>
              <a:endParaRPr lang="en-US" altLang="zh-CN" sz="146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spcBef>
                  <a:spcPts val="800"/>
                </a:spcBef>
              </a:pPr>
              <a:r>
                <a:rPr lang="en-US" altLang="zh-CN" sz="146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2. </a:t>
              </a:r>
              <a:r>
                <a:rPr lang="zh-CN" altLang="en-US" sz="146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提拔</a:t>
              </a:r>
              <a:r>
                <a:rPr lang="zh-CN" altLang="en-US" sz="1465"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、晋升无望</a:t>
              </a:r>
            </a:p>
          </p:txBody>
        </p:sp>
        <p:sp>
          <p:nvSpPr>
            <p:cNvPr id="8" name="TextBox 56"/>
            <p:cNvSpPr txBox="1"/>
            <p:nvPr/>
          </p:nvSpPr>
          <p:spPr>
            <a:xfrm>
              <a:off x="1168948" y="645606"/>
              <a:ext cx="2751299" cy="892530"/>
            </a:xfrm>
            <a:prstGeom prst="rect">
              <a:avLst/>
            </a:prstGeom>
            <a:noFill/>
            <a:effectLst/>
          </p:spPr>
          <p:txBody>
            <a:bodyPr wrap="square" lIns="121899" tIns="60949" rIns="121899" bIns="6094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r>
                <a:rPr lang="zh-CN" altLang="en-US" sz="5000" b="1" dirty="0">
                  <a:solidFill>
                    <a:schemeClr val="tx1">
                      <a:lumMod val="75000"/>
                      <a:lumOff val="25000"/>
                    </a:schemeClr>
                  </a:solidFill>
                  <a:effectLst/>
                  <a:latin typeface="+mj-ea"/>
                  <a:ea typeface="+mj-ea"/>
                </a:rPr>
                <a:t>难题</a:t>
              </a:r>
            </a:p>
          </p:txBody>
        </p:sp>
      </p:grpSp>
      <p:grpSp>
        <p:nvGrpSpPr>
          <p:cNvPr id="17" name="组合 16"/>
          <p:cNvGrpSpPr/>
          <p:nvPr/>
        </p:nvGrpSpPr>
        <p:grpSpPr>
          <a:xfrm>
            <a:off x="7689530" y="3556899"/>
            <a:ext cx="3701277" cy="2603562"/>
            <a:chOff x="7689530" y="3556899"/>
            <a:chExt cx="3701277" cy="2603562"/>
          </a:xfrm>
        </p:grpSpPr>
        <p:sp>
          <p:nvSpPr>
            <p:cNvPr id="9" name="矩形 8"/>
            <p:cNvSpPr/>
            <p:nvPr/>
          </p:nvSpPr>
          <p:spPr>
            <a:xfrm>
              <a:off x="8069111" y="4658195"/>
              <a:ext cx="2883546" cy="1457108"/>
            </a:xfrm>
            <a:prstGeom prst="rect">
              <a:avLst/>
            </a:prstGeom>
            <a:effectLst/>
          </p:spPr>
          <p:txBody>
            <a:bodyPr wrap="square" lIns="121899" tIns="60949" rIns="121899" bIns="60949">
              <a:spAutoFit/>
            </a:bodyPr>
            <a:lstStyle/>
            <a:p>
              <a:pPr>
                <a:spcBef>
                  <a:spcPts val="800"/>
                </a:spcBef>
              </a:pPr>
              <a:r>
                <a:rPr lang="zh-CN" altLang="en-US" sz="1465" dirty="0">
                  <a:solidFill>
                    <a:srgbClr val="00AA8C"/>
                  </a:solidFill>
                  <a:latin typeface="微软雅黑" panose="020B0503020204020204" charset="-122"/>
                  <a:ea typeface="微软雅黑" panose="020B0503020204020204" charset="-122"/>
                  <a:cs typeface="微软雅黑" panose="020B0503020204020204" charset="-122"/>
                </a:rPr>
                <a:t>寻找其他合适的工程施工单位，比如中铁集团</a:t>
              </a:r>
              <a:r>
                <a:rPr lang="zh-CN" altLang="en-US" sz="1465" dirty="0" smtClean="0">
                  <a:solidFill>
                    <a:srgbClr val="00AA8C"/>
                  </a:solidFill>
                  <a:latin typeface="微软雅黑" panose="020B0503020204020204" charset="-122"/>
                  <a:ea typeface="微软雅黑" panose="020B0503020204020204" charset="-122"/>
                  <a:cs typeface="微软雅黑" panose="020B0503020204020204" charset="-122"/>
                </a:rPr>
                <a:t>。</a:t>
              </a:r>
              <a:endParaRPr lang="en-US" altLang="zh-CN" sz="1465" dirty="0" smtClean="0">
                <a:solidFill>
                  <a:srgbClr val="00AA8C"/>
                </a:solidFill>
                <a:latin typeface="微软雅黑" panose="020B0503020204020204" charset="-122"/>
                <a:ea typeface="微软雅黑" panose="020B0503020204020204" charset="-122"/>
                <a:cs typeface="微软雅黑" panose="020B0503020204020204" charset="-122"/>
              </a:endParaRPr>
            </a:p>
            <a:p>
              <a:pPr>
                <a:spcBef>
                  <a:spcPts val="800"/>
                </a:spcBef>
              </a:pPr>
              <a:endParaRPr lang="en-US" altLang="zh-CN" sz="1465" dirty="0" smtClean="0">
                <a:solidFill>
                  <a:srgbClr val="00AA8C"/>
                </a:solidFill>
                <a:latin typeface="微软雅黑" panose="020B0503020204020204" charset="-122"/>
                <a:ea typeface="微软雅黑" panose="020B0503020204020204" charset="-122"/>
                <a:cs typeface="微软雅黑" panose="020B0503020204020204" charset="-122"/>
              </a:endParaRPr>
            </a:p>
            <a:p>
              <a:pPr>
                <a:spcBef>
                  <a:spcPts val="800"/>
                </a:spcBef>
              </a:pPr>
              <a:r>
                <a:rPr lang="zh-CN" altLang="en-US" sz="1465" dirty="0" smtClean="0">
                  <a:solidFill>
                    <a:srgbClr val="00AA8C"/>
                  </a:solidFill>
                  <a:latin typeface="微软雅黑" panose="020B0503020204020204" charset="-122"/>
                  <a:ea typeface="微软雅黑" panose="020B0503020204020204" charset="-122"/>
                  <a:cs typeface="微软雅黑" panose="020B0503020204020204" charset="-122"/>
                </a:rPr>
                <a:t>从事</a:t>
              </a:r>
              <a:r>
                <a:rPr lang="zh-CN" altLang="en-US" sz="1465" dirty="0">
                  <a:solidFill>
                    <a:srgbClr val="00AA8C"/>
                  </a:solidFill>
                  <a:latin typeface="微软雅黑" panose="020B0503020204020204" charset="-122"/>
                  <a:ea typeface="微软雅黑" panose="020B0503020204020204" charset="-122"/>
                  <a:cs typeface="微软雅黑" panose="020B0503020204020204" charset="-122"/>
                </a:rPr>
                <a:t>与混凝土添加剂有关的销售工作，成为一名成功的商人</a:t>
              </a:r>
              <a:r>
                <a:rPr lang="zh-CN" altLang="en-US" sz="1465" dirty="0" smtClean="0">
                  <a:solidFill>
                    <a:srgbClr val="00AA8C"/>
                  </a:solidFill>
                  <a:latin typeface="微软雅黑" panose="020B0503020204020204" charset="-122"/>
                  <a:ea typeface="微软雅黑" panose="020B0503020204020204" charset="-122"/>
                  <a:cs typeface="微软雅黑" panose="020B0503020204020204" charset="-122"/>
                </a:rPr>
                <a:t>。</a:t>
              </a:r>
              <a:endParaRPr lang="zh-CN" altLang="en-US" sz="1465" dirty="0">
                <a:solidFill>
                  <a:srgbClr val="00AA8C"/>
                </a:solidFill>
                <a:latin typeface="微软雅黑" panose="020B0503020204020204" charset="-122"/>
                <a:ea typeface="微软雅黑" panose="020B0503020204020204" charset="-122"/>
                <a:cs typeface="微软雅黑" panose="020B0503020204020204" charset="-122"/>
              </a:endParaRPr>
            </a:p>
          </p:txBody>
        </p:sp>
        <p:sp>
          <p:nvSpPr>
            <p:cNvPr id="10" name="TextBox 58"/>
            <p:cNvSpPr txBox="1"/>
            <p:nvPr/>
          </p:nvSpPr>
          <p:spPr>
            <a:xfrm>
              <a:off x="7742402" y="3556899"/>
              <a:ext cx="3648405" cy="892530"/>
            </a:xfrm>
            <a:prstGeom prst="rect">
              <a:avLst/>
            </a:prstGeom>
            <a:noFill/>
            <a:effectLst/>
          </p:spPr>
          <p:txBody>
            <a:bodyPr wrap="square" lIns="121899" tIns="60949" rIns="121899" bIns="6094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r>
                <a:rPr lang="zh-CN" altLang="en-US" sz="5000" b="1" dirty="0">
                  <a:solidFill>
                    <a:srgbClr val="00AA8C"/>
                  </a:solidFill>
                  <a:effectLst/>
                  <a:latin typeface="+mj-ea"/>
                  <a:ea typeface="+mj-ea"/>
                </a:rPr>
                <a:t>解决方案</a:t>
              </a:r>
            </a:p>
          </p:txBody>
        </p:sp>
        <p:sp>
          <p:nvSpPr>
            <p:cNvPr id="12" name="TextBox 11"/>
            <p:cNvSpPr txBox="1"/>
            <p:nvPr/>
          </p:nvSpPr>
          <p:spPr>
            <a:xfrm>
              <a:off x="7699055" y="4575463"/>
              <a:ext cx="468398" cy="707886"/>
            </a:xfrm>
            <a:prstGeom prst="rect">
              <a:avLst/>
            </a:prstGeom>
            <a:noFill/>
          </p:spPr>
          <p:txBody>
            <a:bodyPr wrap="none" rtlCol="0">
              <a:spAutoFit/>
            </a:bodyPr>
            <a:lstStyle/>
            <a:p>
              <a:r>
                <a:rPr lang="en-US" altLang="zh-CN" sz="4000" dirty="0" smtClean="0">
                  <a:solidFill>
                    <a:srgbClr val="00AA8C"/>
                  </a:solidFill>
                </a:rPr>
                <a:t>1</a:t>
              </a:r>
              <a:endParaRPr lang="zh-CN" altLang="en-US" sz="4000" dirty="0">
                <a:solidFill>
                  <a:srgbClr val="00AA8C"/>
                </a:solidFill>
              </a:endParaRPr>
            </a:p>
          </p:txBody>
        </p:sp>
        <p:sp>
          <p:nvSpPr>
            <p:cNvPr id="13" name="TextBox 12"/>
            <p:cNvSpPr txBox="1"/>
            <p:nvPr/>
          </p:nvSpPr>
          <p:spPr>
            <a:xfrm>
              <a:off x="7689530" y="5452575"/>
              <a:ext cx="468398" cy="707886"/>
            </a:xfrm>
            <a:prstGeom prst="rect">
              <a:avLst/>
            </a:prstGeom>
            <a:noFill/>
          </p:spPr>
          <p:txBody>
            <a:bodyPr wrap="none" rtlCol="0">
              <a:spAutoFit/>
            </a:bodyPr>
            <a:lstStyle/>
            <a:p>
              <a:r>
                <a:rPr lang="en-US" altLang="zh-CN" sz="4000" dirty="0" smtClean="0">
                  <a:solidFill>
                    <a:srgbClr val="00AA8C"/>
                  </a:solidFill>
                </a:rPr>
                <a:t>2</a:t>
              </a:r>
              <a:endParaRPr lang="zh-CN" altLang="en-US" sz="4000" dirty="0">
                <a:solidFill>
                  <a:srgbClr val="00AA8C"/>
                </a:solidFill>
              </a:endParaRPr>
            </a:p>
          </p:txBody>
        </p:sp>
      </p:grpSp>
      <p:grpSp>
        <p:nvGrpSpPr>
          <p:cNvPr id="15" name="组合 14"/>
          <p:cNvGrpSpPr/>
          <p:nvPr/>
        </p:nvGrpSpPr>
        <p:grpSpPr>
          <a:xfrm>
            <a:off x="4596130" y="1811346"/>
            <a:ext cx="2976771" cy="2976771"/>
            <a:chOff x="4596130" y="1811346"/>
            <a:chExt cx="2976771" cy="2976771"/>
          </a:xfrm>
        </p:grpSpPr>
        <p:sp>
          <p:nvSpPr>
            <p:cNvPr id="5" name="椭圆 4"/>
            <p:cNvSpPr/>
            <p:nvPr/>
          </p:nvSpPr>
          <p:spPr>
            <a:xfrm>
              <a:off x="4596130" y="1811346"/>
              <a:ext cx="2976771" cy="2976771"/>
            </a:xfrm>
            <a:prstGeom prst="ellipse">
              <a:avLst/>
            </a:prstGeom>
            <a:solidFill>
              <a:schemeClr val="bg1"/>
            </a:solidFill>
            <a:ln w="57150">
              <a:solidFill>
                <a:srgbClr val="15C2FF"/>
              </a:solid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5365" tIns="285365" rIns="285365" bIns="285365" numCol="1" spcCol="1270" anchor="ctr" anchorCtr="0">
              <a:noAutofit/>
            </a:bodyPr>
            <a:lstStyle/>
            <a:p>
              <a:pPr algn="ctr"/>
              <a:endParaRPr lang="en-US" altLang="zh-CN" sz="3000" b="1" dirty="0">
                <a:solidFill>
                  <a:schemeClr val="bg1"/>
                </a:solidFill>
                <a:latin typeface="+mn-ea"/>
              </a:endParaRPr>
            </a:p>
          </p:txBody>
        </p:sp>
        <p:sp>
          <p:nvSpPr>
            <p:cNvPr id="14" name="矩形 13"/>
            <p:cNvSpPr/>
            <p:nvPr/>
          </p:nvSpPr>
          <p:spPr>
            <a:xfrm>
              <a:off x="4596130" y="2437597"/>
              <a:ext cx="2976771" cy="1938992"/>
            </a:xfrm>
            <a:prstGeom prst="rect">
              <a:avLst/>
            </a:prstGeom>
            <a:ln>
              <a:noFill/>
            </a:ln>
          </p:spPr>
          <p:txBody>
            <a:bodyPr wrap="square">
              <a:spAutoFit/>
            </a:bodyPr>
            <a:lstStyle/>
            <a:p>
              <a:pPr algn="ctr"/>
              <a:r>
                <a:rPr lang="zh-CN" altLang="en-US" sz="4000" b="1" dirty="0" smtClean="0">
                  <a:solidFill>
                    <a:srgbClr val="15C2FF"/>
                  </a:solidFill>
                  <a:latin typeface="Calibri" panose="020F0502020204030204" charset="0"/>
                </a:rPr>
                <a:t>备选</a:t>
              </a:r>
              <a:endParaRPr lang="en-US" altLang="zh-CN" sz="4000" b="1" dirty="0" smtClean="0">
                <a:solidFill>
                  <a:srgbClr val="15C2FF"/>
                </a:solidFill>
                <a:latin typeface="Calibri" panose="020F0502020204030204" charset="0"/>
              </a:endParaRPr>
            </a:p>
            <a:p>
              <a:pPr algn="ctr"/>
              <a:r>
                <a:rPr lang="zh-CN" altLang="en-US" sz="4000" b="1" dirty="0" smtClean="0">
                  <a:solidFill>
                    <a:srgbClr val="15C2FF"/>
                  </a:solidFill>
                  <a:latin typeface="Calibri" panose="020F0502020204030204" charset="0"/>
                </a:rPr>
                <a:t>职业</a:t>
              </a:r>
              <a:r>
                <a:rPr lang="zh-CN" altLang="en-US" sz="4000" b="1" dirty="0">
                  <a:solidFill>
                    <a:srgbClr val="15C2FF"/>
                  </a:solidFill>
                  <a:latin typeface="Calibri" panose="020F0502020204030204" charset="0"/>
                </a:rPr>
                <a:t>规划</a:t>
              </a:r>
              <a:endParaRPr lang="en-US" altLang="zh-CN" sz="4000" b="1" dirty="0">
                <a:solidFill>
                  <a:srgbClr val="15C2FF"/>
                </a:solidFill>
                <a:latin typeface="Calibri" panose="020F0502020204030204" charset="0"/>
              </a:endParaRPr>
            </a:p>
            <a:p>
              <a:pPr algn="ctr"/>
              <a:r>
                <a:rPr lang="zh-CN" altLang="en-US" sz="4000" b="1" dirty="0">
                  <a:solidFill>
                    <a:srgbClr val="15C2FF"/>
                  </a:solidFill>
                  <a:latin typeface="Calibri" panose="020F0502020204030204" charset="0"/>
                </a:rPr>
                <a:t>方案</a:t>
              </a:r>
              <a:endParaRPr lang="en-US" altLang="zh-CN" sz="4000" b="1" dirty="0">
                <a:solidFill>
                  <a:srgbClr val="15C2FF"/>
                </a:solidFill>
                <a:latin typeface="+mn-ea"/>
              </a:endParaRPr>
            </a:p>
          </p:txBody>
        </p:sp>
      </p:grpSp>
      <p:sp>
        <p:nvSpPr>
          <p:cNvPr id="18"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7"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7" presetClass="entr" presetSubtype="0"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4" grpId="0" animBg="1"/>
      <p:bldP spid="1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893828" y="1911120"/>
            <a:ext cx="7954419" cy="1938992"/>
          </a:xfrm>
          <a:prstGeom prst="rect">
            <a:avLst/>
          </a:prstGeom>
          <a:noFill/>
        </p:spPr>
        <p:txBody>
          <a:bodyPr wrap="square" rtlCol="0">
            <a:spAutoFit/>
          </a:bodyPr>
          <a:lstStyle/>
          <a:p>
            <a:pPr lvl="0" algn="r"/>
            <a:r>
              <a:rPr kumimoji="1" lang="en-US" altLang="zh-CN" sz="12000" b="1" dirty="0" smtClean="0">
                <a:solidFill>
                  <a:srgbClr val="00AA8C"/>
                </a:solidFill>
                <a:latin typeface="微软雅黑" panose="020B0503020204020204" charset="-122"/>
                <a:ea typeface="微软雅黑" panose="020B0503020204020204" charset="-122"/>
                <a:cs typeface="微软雅黑" panose="020B0503020204020204" charset="-122"/>
              </a:rPr>
              <a:t>T</a:t>
            </a:r>
            <a:r>
              <a:rPr kumimoji="1" lang="en-US" altLang="zh-CN" sz="12000" b="1" dirty="0" smtClean="0">
                <a:solidFill>
                  <a:srgbClr val="EB475B"/>
                </a:solidFill>
                <a:latin typeface="微软雅黑" panose="020B0503020204020204" charset="-122"/>
                <a:ea typeface="微软雅黑" panose="020B0503020204020204" charset="-122"/>
                <a:cs typeface="微软雅黑" panose="020B0503020204020204" charset="-122"/>
              </a:rPr>
              <a:t>H</a:t>
            </a:r>
            <a:r>
              <a:rPr kumimoji="1" lang="en-US" altLang="zh-CN" sz="12000" b="1" dirty="0" smtClean="0">
                <a:solidFill>
                  <a:srgbClr val="30B9EC"/>
                </a:solidFill>
                <a:latin typeface="微软雅黑" panose="020B0503020204020204" charset="-122"/>
                <a:ea typeface="微软雅黑" panose="020B0503020204020204" charset="-122"/>
                <a:cs typeface="微软雅黑" panose="020B0503020204020204" charset="-122"/>
              </a:rPr>
              <a:t>A</a:t>
            </a:r>
            <a:r>
              <a:rPr kumimoji="1" lang="en-US" altLang="zh-CN" sz="12000" b="1" dirty="0" smtClean="0">
                <a:solidFill>
                  <a:srgbClr val="8EC83E"/>
                </a:solidFill>
                <a:latin typeface="微软雅黑" panose="020B0503020204020204" charset="-122"/>
                <a:ea typeface="微软雅黑" panose="020B0503020204020204" charset="-122"/>
                <a:cs typeface="微软雅黑" panose="020B0503020204020204" charset="-122"/>
              </a:rPr>
              <a:t>N</a:t>
            </a:r>
            <a:r>
              <a:rPr kumimoji="1" lang="en-US" altLang="zh-CN" sz="12000" b="1" dirty="0" smtClean="0">
                <a:solidFill>
                  <a:srgbClr val="00AA8C"/>
                </a:solidFill>
                <a:latin typeface="微软雅黑" panose="020B0503020204020204" charset="-122"/>
                <a:ea typeface="微软雅黑" panose="020B0503020204020204" charset="-122"/>
                <a:cs typeface="微软雅黑" panose="020B0503020204020204" charset="-122"/>
              </a:rPr>
              <a:t>K</a:t>
            </a:r>
            <a:r>
              <a:rPr kumimoji="1" lang="en-US" altLang="zh-CN" sz="12000" b="1" dirty="0" smtClean="0">
                <a:solidFill>
                  <a:srgbClr val="EB475B"/>
                </a:solidFill>
                <a:latin typeface="微软雅黑" panose="020B0503020204020204" charset="-122"/>
                <a:ea typeface="微软雅黑" panose="020B0503020204020204" charset="-122"/>
                <a:cs typeface="微软雅黑" panose="020B0503020204020204" charset="-122"/>
              </a:rPr>
              <a:t>S</a:t>
            </a:r>
            <a:endParaRPr kumimoji="1" lang="zh-CN" altLang="en-US" sz="12000" b="1" dirty="0">
              <a:solidFill>
                <a:srgbClr val="EB475B"/>
              </a:solidFill>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106594" y="4477428"/>
            <a:ext cx="7954418" cy="1015663"/>
          </a:xfrm>
          <a:prstGeom prst="rect">
            <a:avLst/>
          </a:prstGeom>
          <a:noFill/>
        </p:spPr>
        <p:txBody>
          <a:bodyPr wrap="square" rtlCol="0">
            <a:spAutoFit/>
          </a:bodyPr>
          <a:lstStyle/>
          <a:p>
            <a:pPr lvl="0" algn="r"/>
            <a:r>
              <a:rPr kumimoji="1" lang="zh-CN" altLang="en-US" sz="6000" dirty="0" smtClean="0">
                <a:solidFill>
                  <a:schemeClr val="bg1">
                    <a:lumMod val="50000"/>
                  </a:schemeClr>
                </a:solidFill>
                <a:latin typeface="+mj-lt"/>
                <a:ea typeface="+mj-ea"/>
                <a:cs typeface="Arial Black" panose="020B0A04020102090204"/>
              </a:rPr>
              <a:t>谢谢观看</a:t>
            </a:r>
            <a:endParaRPr kumimoji="1" lang="zh-CN" altLang="en-US" sz="6000" dirty="0">
              <a:solidFill>
                <a:schemeClr val="bg1">
                  <a:lumMod val="50000"/>
                </a:schemeClr>
              </a:solidFill>
              <a:latin typeface="+mj-lt"/>
              <a:ea typeface="+mj-ea"/>
              <a:cs typeface="Arial Black" panose="020B0A04020102090204"/>
            </a:endParaRPr>
          </a:p>
        </p:txBody>
      </p:sp>
      <p:sp>
        <p:nvSpPr>
          <p:cNvPr id="10" name="文本框 9"/>
          <p:cNvSpPr txBox="1"/>
          <p:nvPr/>
        </p:nvSpPr>
        <p:spPr>
          <a:xfrm>
            <a:off x="965575" y="3727444"/>
            <a:ext cx="7954418" cy="553998"/>
          </a:xfrm>
          <a:prstGeom prst="rect">
            <a:avLst/>
          </a:prstGeom>
          <a:noFill/>
        </p:spPr>
        <p:txBody>
          <a:bodyPr wrap="square" rtlCol="0">
            <a:spAutoFit/>
          </a:bodyPr>
          <a:lstStyle/>
          <a:p>
            <a:pPr algn="r"/>
            <a:r>
              <a:rPr kumimoji="1" lang="zh-CN" altLang="en-US" sz="3000" dirty="0">
                <a:solidFill>
                  <a:schemeClr val="bg1">
                    <a:lumMod val="50000"/>
                  </a:schemeClr>
                </a:solidFill>
                <a:latin typeface="+mj-ea"/>
                <a:ea typeface="+mj-ea"/>
                <a:cs typeface="Arial Black" panose="020B0A04020102090204"/>
              </a:rPr>
              <a:t>规划精彩</a:t>
            </a:r>
            <a:r>
              <a:rPr kumimoji="1" lang="zh-CN" altLang="en-US" sz="3000" dirty="0" smtClean="0">
                <a:solidFill>
                  <a:schemeClr val="bg1">
                    <a:lumMod val="50000"/>
                  </a:schemeClr>
                </a:solidFill>
                <a:latin typeface="+mj-ea"/>
                <a:ea typeface="+mj-ea"/>
                <a:cs typeface="Arial Black" panose="020B0A04020102090204"/>
              </a:rPr>
              <a:t>人生   打造锦绣前程 </a:t>
            </a:r>
            <a:endParaRPr kumimoji="1" lang="en-US" altLang="zh-CN" sz="3000" dirty="0">
              <a:solidFill>
                <a:schemeClr val="bg1">
                  <a:lumMod val="50000"/>
                </a:schemeClr>
              </a:solidFill>
              <a:latin typeface="+mj-ea"/>
              <a:ea typeface="+mj-ea"/>
              <a:cs typeface="Arial Black" panose="020B0A04020102090204"/>
            </a:endParaRPr>
          </a:p>
        </p:txBody>
      </p:sp>
      <p:sp>
        <p:nvSpPr>
          <p:cNvPr id="2"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略长音频6.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971980" y="-1502229"/>
            <a:ext cx="609600" cy="609600"/>
          </a:xfrm>
          <a:prstGeom prst="rect">
            <a:avLst/>
          </a:prstGeom>
        </p:spPr>
      </p:pic>
      <p:pic>
        <p:nvPicPr>
          <p:cNvPr id="32" name="略长音频7.wav">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2252439" y="-1502229"/>
            <a:ext cx="609600" cy="609600"/>
          </a:xfrm>
          <a:prstGeom prst="rect">
            <a:avLst/>
          </a:prstGeom>
        </p:spPr>
      </p:pic>
      <p:pic>
        <p:nvPicPr>
          <p:cNvPr id="33" name="嘘~.wav">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13691521" y="-1502229"/>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05" fill="hold"/>
                                            <p:tgtEl>
                                              <p:spTgt spid="32"/>
                                            </p:tgtEl>
                                          </p:cBhvr>
                                        </p:cmd>
                                      </p:childTnLst>
                                    </p:cTn>
                                  </p:par>
                                  <p:par>
                                    <p:cTn id="7" presetID="1" presetClass="mediacall" presetSubtype="0" fill="hold" nodeType="withEffect">
                                      <p:stCondLst>
                                        <p:cond delay="1400"/>
                                      </p:stCondLst>
                                      <p:childTnLst>
                                        <p:cmd type="call" cmd="playFrom(0.0)">
                                          <p:cBhvr>
                                            <p:cTn id="8" dur="470" fill="hold"/>
                                            <p:tgtEl>
                                              <p:spTgt spid="24"/>
                                            </p:tgtEl>
                                          </p:cBhvr>
                                        </p:cmd>
                                      </p:childTnLst>
                                    </p:cTn>
                                  </p:par>
                                  <p:par>
                                    <p:cTn id="9" presetID="1" presetClass="mediacall" presetSubtype="0" fill="hold" nodeType="withEffect">
                                      <p:stCondLst>
                                        <p:cond delay="4000"/>
                                      </p:stCondLst>
                                      <p:childTnLst>
                                        <p:cmd type="call" cmd="playFrom(0.0)">
                                          <p:cBhvr>
                                            <p:cTn id="10" dur="1828" fill="hold"/>
                                            <p:tgtEl>
                                              <p:spTgt spid="33"/>
                                            </p:tgtEl>
                                          </p:cBhvr>
                                        </p:cmd>
                                      </p:childTnLst>
                                    </p:cTn>
                                  </p:par>
                                  <p:par>
                                    <p:cTn id="11" presetID="2" presetClass="entr" presetSubtype="2" fill="hold" grpId="0" nodeType="withEffect" p14:presetBounceEnd="62000">
                                      <p:stCondLst>
                                        <p:cond delay="4700"/>
                                      </p:stCondLst>
                                      <p:iterate type="lt">
                                        <p:tmPct val="0"/>
                                      </p:iterate>
                                      <p:childTnLst>
                                        <p:set>
                                          <p:cBhvr>
                                            <p:cTn id="12" dur="1" fill="hold">
                                              <p:stCondLst>
                                                <p:cond delay="0"/>
                                              </p:stCondLst>
                                            </p:cTn>
                                            <p:tgtEl>
                                              <p:spTgt spid="8"/>
                                            </p:tgtEl>
                                            <p:attrNameLst>
                                              <p:attrName>style.visibility</p:attrName>
                                            </p:attrNameLst>
                                          </p:cBhvr>
                                          <p:to>
                                            <p:strVal val="visible"/>
                                          </p:to>
                                        </p:set>
                                        <p:anim calcmode="lin" valueType="num" p14:bounceEnd="62000">
                                          <p:cBhvr additive="base">
                                            <p:cTn id="13" dur="750" fill="hold"/>
                                            <p:tgtEl>
                                              <p:spTgt spid="8"/>
                                            </p:tgtEl>
                                            <p:attrNameLst>
                                              <p:attrName>ppt_x</p:attrName>
                                            </p:attrNameLst>
                                          </p:cBhvr>
                                          <p:tavLst>
                                            <p:tav tm="0">
                                              <p:val>
                                                <p:strVal val="1+#ppt_w/2"/>
                                              </p:val>
                                            </p:tav>
                                            <p:tav tm="100000">
                                              <p:val>
                                                <p:strVal val="#ppt_x"/>
                                              </p:val>
                                            </p:tav>
                                          </p:tavLst>
                                        </p:anim>
                                        <p:anim calcmode="lin" valueType="num" p14:bounceEnd="62000">
                                          <p:cBhvr additive="base">
                                            <p:cTn id="14" dur="75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9" name="嘀3.wav"/>
                                            </p:tgtEl>
                                          </p:cMediaNode>
                                        </p:audio>
                                      </p:subTnLst>
                                    </p:cTn>
                                  </p:par>
                                  <p:par>
                                    <p:cTn id="15" presetID="22" presetClass="entr" presetSubtype="8" fill="hold" grpId="0" nodeType="withEffect">
                                      <p:stCondLst>
                                        <p:cond delay="50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22" presetClass="entr" presetSubtype="8" fill="hold" grpId="0" nodeType="withEffect">
                                      <p:stCondLst>
                                        <p:cond delay="525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par>
                                    <p:cTn id="21" presetID="34" presetClass="emph" presetSubtype="0" fill="hold" grpId="1" nodeType="withEffect">
                                      <p:stCondLst>
                                        <p:cond delay="6000"/>
                                      </p:stCondLst>
                                      <p:iterate type="lt">
                                        <p:tmPct val="10000"/>
                                      </p:iterate>
                                      <p:childTnLst>
                                        <p:animMotion origin="layout" path="M 0.0 0.0 L 0.0 -0.07213" pathEditMode="relative" ptsTypes="">
                                          <p:cBhvr>
                                            <p:cTn id="22" dur="250" accel="50000" decel="50000" autoRev="1" fill="hold">
                                              <p:stCondLst>
                                                <p:cond delay="0"/>
                                              </p:stCondLst>
                                            </p:cTn>
                                            <p:tgtEl>
                                              <p:spTgt spid="8"/>
                                            </p:tgtEl>
                                            <p:attrNameLst>
                                              <p:attrName>ppt_x</p:attrName>
                                              <p:attrName>ppt_y</p:attrName>
                                            </p:attrNameLst>
                                          </p:cBhvr>
                                        </p:animMotion>
                                        <p:animRot by="1500000">
                                          <p:cBhvr>
                                            <p:cTn id="23" dur="125" fill="hold">
                                              <p:stCondLst>
                                                <p:cond delay="0"/>
                                              </p:stCondLst>
                                            </p:cTn>
                                            <p:tgtEl>
                                              <p:spTgt spid="8"/>
                                            </p:tgtEl>
                                            <p:attrNameLst>
                                              <p:attrName>r</p:attrName>
                                            </p:attrNameLst>
                                          </p:cBhvr>
                                        </p:animRot>
                                        <p:animRot by="-1500000">
                                          <p:cBhvr>
                                            <p:cTn id="24" dur="125" fill="hold">
                                              <p:stCondLst>
                                                <p:cond delay="125"/>
                                              </p:stCondLst>
                                            </p:cTn>
                                            <p:tgtEl>
                                              <p:spTgt spid="8"/>
                                            </p:tgtEl>
                                            <p:attrNameLst>
                                              <p:attrName>r</p:attrName>
                                            </p:attrNameLst>
                                          </p:cBhvr>
                                        </p:animRot>
                                        <p:animRot by="-1500000">
                                          <p:cBhvr>
                                            <p:cTn id="25" dur="125" fill="hold">
                                              <p:stCondLst>
                                                <p:cond delay="250"/>
                                              </p:stCondLst>
                                            </p:cTn>
                                            <p:tgtEl>
                                              <p:spTgt spid="8"/>
                                            </p:tgtEl>
                                            <p:attrNameLst>
                                              <p:attrName>r</p:attrName>
                                            </p:attrNameLst>
                                          </p:cBhvr>
                                        </p:animRot>
                                        <p:animRot by="1500000">
                                          <p:cBhvr>
                                            <p:cTn id="26" dur="125" fill="hold">
                                              <p:stCondLst>
                                                <p:cond delay="375"/>
                                              </p:stCondLst>
                                            </p:cTn>
                                            <p:tgtEl>
                                              <p:spTgt spid="8"/>
                                            </p:tgtEl>
                                            <p:attrNameLst>
                                              <p:attrName>r</p:attrName>
                                            </p:attrNameLst>
                                          </p:cBhvr>
                                        </p:animRot>
                                      </p:childTnLst>
                                    </p:cTn>
                                  </p:par>
                                </p:childTnLst>
                              </p:cTn>
                            </p:par>
                            <p:par>
                              <p:cTn id="27" fill="hold">
                                <p:stCondLst>
                                  <p:cond delay="0"/>
                                </p:stCondLst>
                                <p:childTnLst>
                                  <p:par>
                                    <p:cTn id="28" presetID="10" presetClass="entr" presetSubtype="0" fill="hold" grpId="0"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24"/>
                    </p:tgtEl>
                  </p:cMediaNode>
                </p:audio>
                <p:audio>
                  <p:cMediaNode vol="80000">
                    <p:cTn id="32" fill="hold" display="0">
                      <p:stCondLst>
                        <p:cond delay="indefinite"/>
                      </p:stCondLst>
                      <p:endCondLst>
                        <p:cond evt="onStopAudio" delay="0">
                          <p:tgtEl>
                            <p:sldTgt/>
                          </p:tgtEl>
                        </p:cond>
                      </p:endCondLst>
                    </p:cTn>
                    <p:tgtEl>
                      <p:spTgt spid="32"/>
                    </p:tgtEl>
                  </p:cMediaNode>
                </p:audio>
                <p:audio>
                  <p:cMediaNode vol="80000">
                    <p:cTn id="33" fill="hold" display="0">
                      <p:stCondLst>
                        <p:cond delay="indefinite"/>
                      </p:stCondLst>
                      <p:endCondLst>
                        <p:cond evt="onStopAudio" delay="0">
                          <p:tgtEl>
                            <p:sldTgt/>
                          </p:tgtEl>
                        </p:cond>
                      </p:endCondLst>
                    </p:cTn>
                    <p:tgtEl>
                      <p:spTgt spid="33"/>
                    </p:tgtEl>
                  </p:cMediaNode>
                </p:audio>
              </p:childTnLst>
            </p:cTn>
          </p:par>
        </p:tnLst>
        <p:bldLst>
          <p:bldP spid="8" grpId="0"/>
          <p:bldP spid="8" grpId="1"/>
          <p:bldP spid="9" grpId="0"/>
          <p:bldP spid="10" grpId="0"/>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05" fill="hold"/>
                                            <p:tgtEl>
                                              <p:spTgt spid="32"/>
                                            </p:tgtEl>
                                          </p:cBhvr>
                                        </p:cmd>
                                      </p:childTnLst>
                                    </p:cTn>
                                  </p:par>
                                  <p:par>
                                    <p:cTn id="7" presetID="1" presetClass="mediacall" presetSubtype="0" fill="hold" nodeType="withEffect">
                                      <p:stCondLst>
                                        <p:cond delay="1400"/>
                                      </p:stCondLst>
                                      <p:childTnLst>
                                        <p:cmd type="call" cmd="playFrom(0.0)">
                                          <p:cBhvr>
                                            <p:cTn id="8" dur="470" fill="hold"/>
                                            <p:tgtEl>
                                              <p:spTgt spid="24"/>
                                            </p:tgtEl>
                                          </p:cBhvr>
                                        </p:cmd>
                                      </p:childTnLst>
                                    </p:cTn>
                                  </p:par>
                                  <p:par>
                                    <p:cTn id="9" presetID="1" presetClass="mediacall" presetSubtype="0" fill="hold" nodeType="withEffect">
                                      <p:stCondLst>
                                        <p:cond delay="4000"/>
                                      </p:stCondLst>
                                      <p:childTnLst>
                                        <p:cmd type="call" cmd="playFrom(0.0)">
                                          <p:cBhvr>
                                            <p:cTn id="10" dur="1828" fill="hold"/>
                                            <p:tgtEl>
                                              <p:spTgt spid="33"/>
                                            </p:tgtEl>
                                          </p:cBhvr>
                                        </p:cmd>
                                      </p:childTnLst>
                                    </p:cTn>
                                  </p:par>
                                  <p:par>
                                    <p:cTn id="11" presetID="2" presetClass="entr" presetSubtype="2" fill="hold" grpId="0" nodeType="withEffect">
                                      <p:stCondLst>
                                        <p:cond delay="4700"/>
                                      </p:stCondLst>
                                      <p:iterate type="lt">
                                        <p:tmPct val="0"/>
                                      </p:iterate>
                                      <p:childTnLst>
                                        <p:set>
                                          <p:cBhvr>
                                            <p:cTn id="12" dur="1" fill="hold">
                                              <p:stCondLst>
                                                <p:cond delay="0"/>
                                              </p:stCondLst>
                                            </p:cTn>
                                            <p:tgtEl>
                                              <p:spTgt spid="8"/>
                                            </p:tgtEl>
                                            <p:attrNameLst>
                                              <p:attrName>style.visibility</p:attrName>
                                            </p:attrNameLst>
                                          </p:cBhvr>
                                          <p:to>
                                            <p:strVal val="visible"/>
                                          </p:to>
                                        </p:set>
                                        <p:anim calcmode="lin" valueType="num">
                                          <p:cBhvr additive="base">
                                            <p:cTn id="13" dur="750" fill="hold"/>
                                            <p:tgtEl>
                                              <p:spTgt spid="8"/>
                                            </p:tgtEl>
                                            <p:attrNameLst>
                                              <p:attrName>ppt_x</p:attrName>
                                            </p:attrNameLst>
                                          </p:cBhvr>
                                          <p:tavLst>
                                            <p:tav tm="0">
                                              <p:val>
                                                <p:strVal val="1+#ppt_w/2"/>
                                              </p:val>
                                            </p:tav>
                                            <p:tav tm="100000">
                                              <p:val>
                                                <p:strVal val="#ppt_x"/>
                                              </p:val>
                                            </p:tav>
                                          </p:tavLst>
                                        </p:anim>
                                        <p:anim calcmode="lin" valueType="num">
                                          <p:cBhvr additive="base">
                                            <p:cTn id="14" dur="75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11" name="嘀3.wav"/>
                                            </p:tgtEl>
                                          </p:cMediaNode>
                                        </p:audio>
                                      </p:subTnLst>
                                    </p:cTn>
                                  </p:par>
                                  <p:par>
                                    <p:cTn id="15" presetID="22" presetClass="entr" presetSubtype="8" fill="hold" grpId="0" nodeType="withEffect">
                                      <p:stCondLst>
                                        <p:cond delay="50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22" presetClass="entr" presetSubtype="8" fill="hold" grpId="0" nodeType="withEffect">
                                      <p:stCondLst>
                                        <p:cond delay="525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par>
                                    <p:cTn id="21" presetID="34" presetClass="emph" presetSubtype="0" fill="hold" grpId="1" nodeType="withEffect">
                                      <p:stCondLst>
                                        <p:cond delay="6000"/>
                                      </p:stCondLst>
                                      <p:iterate type="lt">
                                        <p:tmPct val="10000"/>
                                      </p:iterate>
                                      <p:childTnLst>
                                        <p:animMotion origin="layout" path="M 0.0 0.0 L 0.0 -0.07213" pathEditMode="relative" ptsTypes="">
                                          <p:cBhvr>
                                            <p:cTn id="22" dur="250" accel="50000" decel="50000" autoRev="1" fill="hold">
                                              <p:stCondLst>
                                                <p:cond delay="0"/>
                                              </p:stCondLst>
                                            </p:cTn>
                                            <p:tgtEl>
                                              <p:spTgt spid="8"/>
                                            </p:tgtEl>
                                            <p:attrNameLst>
                                              <p:attrName>ppt_x</p:attrName>
                                              <p:attrName>ppt_y</p:attrName>
                                            </p:attrNameLst>
                                          </p:cBhvr>
                                        </p:animMotion>
                                        <p:animRot by="1500000">
                                          <p:cBhvr>
                                            <p:cTn id="23" dur="125" fill="hold">
                                              <p:stCondLst>
                                                <p:cond delay="0"/>
                                              </p:stCondLst>
                                            </p:cTn>
                                            <p:tgtEl>
                                              <p:spTgt spid="8"/>
                                            </p:tgtEl>
                                            <p:attrNameLst>
                                              <p:attrName>r</p:attrName>
                                            </p:attrNameLst>
                                          </p:cBhvr>
                                        </p:animRot>
                                        <p:animRot by="-1500000">
                                          <p:cBhvr>
                                            <p:cTn id="24" dur="125" fill="hold">
                                              <p:stCondLst>
                                                <p:cond delay="125"/>
                                              </p:stCondLst>
                                            </p:cTn>
                                            <p:tgtEl>
                                              <p:spTgt spid="8"/>
                                            </p:tgtEl>
                                            <p:attrNameLst>
                                              <p:attrName>r</p:attrName>
                                            </p:attrNameLst>
                                          </p:cBhvr>
                                        </p:animRot>
                                        <p:animRot by="-1500000">
                                          <p:cBhvr>
                                            <p:cTn id="25" dur="125" fill="hold">
                                              <p:stCondLst>
                                                <p:cond delay="250"/>
                                              </p:stCondLst>
                                            </p:cTn>
                                            <p:tgtEl>
                                              <p:spTgt spid="8"/>
                                            </p:tgtEl>
                                            <p:attrNameLst>
                                              <p:attrName>r</p:attrName>
                                            </p:attrNameLst>
                                          </p:cBhvr>
                                        </p:animRot>
                                        <p:animRot by="1500000">
                                          <p:cBhvr>
                                            <p:cTn id="26" dur="125" fill="hold">
                                              <p:stCondLst>
                                                <p:cond delay="375"/>
                                              </p:stCondLst>
                                            </p:cTn>
                                            <p:tgtEl>
                                              <p:spTgt spid="8"/>
                                            </p:tgtEl>
                                            <p:attrNameLst>
                                              <p:attrName>r</p:attrName>
                                            </p:attrNameLst>
                                          </p:cBhvr>
                                        </p:animRot>
                                      </p:childTnLst>
                                    </p:cTn>
                                  </p:par>
                                </p:childTnLst>
                              </p:cTn>
                            </p:par>
                            <p:par>
                              <p:cTn id="27" fill="hold">
                                <p:stCondLst>
                                  <p:cond delay="0"/>
                                </p:stCondLst>
                                <p:childTnLst>
                                  <p:par>
                                    <p:cTn id="28" presetID="10" presetClass="entr" presetSubtype="0" fill="hold" grpId="0"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1" fill="hold" display="0">
                      <p:stCondLst>
                        <p:cond delay="indefinite"/>
                      </p:stCondLst>
                      <p:endCondLst>
                        <p:cond evt="onStopAudio" delay="0">
                          <p:tgtEl>
                            <p:sldTgt/>
                          </p:tgtEl>
                        </p:cond>
                      </p:endCondLst>
                    </p:cTn>
                    <p:tgtEl>
                      <p:spTgt spid="24"/>
                    </p:tgtEl>
                  </p:cMediaNode>
                </p:video>
                <p:video>
                  <p:cMediaNode vol="80000">
                    <p:cTn id="32" fill="hold" display="0">
                      <p:stCondLst>
                        <p:cond delay="indefinite"/>
                      </p:stCondLst>
                      <p:endCondLst>
                        <p:cond evt="onStopAudio" delay="0">
                          <p:tgtEl>
                            <p:sldTgt/>
                          </p:tgtEl>
                        </p:cond>
                      </p:endCondLst>
                    </p:cTn>
                    <p:tgtEl>
                      <p:spTgt spid="32"/>
                    </p:tgtEl>
                  </p:cMediaNode>
                </p:video>
                <p:video>
                  <p:cMediaNode vol="80000">
                    <p:cTn id="33" fill="hold" display="0">
                      <p:stCondLst>
                        <p:cond delay="indefinite"/>
                      </p:stCondLst>
                      <p:endCondLst>
                        <p:cond evt="onStopAudio" delay="0">
                          <p:tgtEl>
                            <p:sldTgt/>
                          </p:tgtEl>
                        </p:cond>
                      </p:endCondLst>
                    </p:cTn>
                    <p:tgtEl>
                      <p:spTgt spid="33"/>
                    </p:tgtEl>
                  </p:cMediaNode>
                </p:video>
              </p:childTnLst>
            </p:cTn>
          </p:par>
        </p:tnLst>
        <p:bldLst>
          <p:bldP spid="8" grpId="0"/>
          <p:bldP spid="8" grpId="1"/>
          <p:bldP spid="9" grpId="0"/>
          <p:bldP spid="10" grpId="0"/>
          <p:bldP spid="2"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HG000454"/>
  <p:tag name="ISPRING_FIRST_PUBLI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主题">
  <a:themeElements>
    <a:clrScheme name="自定义 82">
      <a:dk1>
        <a:srgbClr val="000000"/>
      </a:dk1>
      <a:lt1>
        <a:srgbClr val="FFFFFF"/>
      </a:lt1>
      <a:dk2>
        <a:srgbClr val="000000"/>
      </a:dk2>
      <a:lt2>
        <a:srgbClr val="FFFDFD"/>
      </a:lt2>
      <a:accent1>
        <a:srgbClr val="8FC767"/>
      </a:accent1>
      <a:accent2>
        <a:srgbClr val="4FA5E3"/>
      </a:accent2>
      <a:accent3>
        <a:srgbClr val="5D6B7C"/>
      </a:accent3>
      <a:accent4>
        <a:srgbClr val="FCA54A"/>
      </a:accent4>
      <a:accent5>
        <a:srgbClr val="EA4357"/>
      </a:accent5>
      <a:accent6>
        <a:srgbClr val="515151"/>
      </a:accent6>
      <a:hlink>
        <a:srgbClr val="0563C1"/>
      </a:hlink>
      <a:folHlink>
        <a:srgbClr val="954F72"/>
      </a:folHlink>
    </a:clrScheme>
    <a:fontScheme name="Century Gothic">
      <a:majorFont>
        <a:latin typeface="Century Gothic"/>
        <a:ea typeface="微软雅黑"/>
        <a:cs typeface=""/>
      </a:majorFont>
      <a:minorFont>
        <a:latin typeface="Century Gothic"/>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rotWithShape="1">
          <a:blip xmlns:r="http://schemas.openxmlformats.org/officeDocument/2006/relationships" r:embed="rId1"/>
          <a:srcRect/>
          <a:stretch>
            <a:fillRect l="-1483" t="-62873" r="-1401" b="-52695"/>
          </a:stretch>
        </a:blipFill>
        <a:ln>
          <a:noFill/>
        </a:ln>
      </a:spPr>
      <a:bodyPr rtlCol="0" anchor="ct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TotalTime>
  <Words>2007</Words>
  <Application>Microsoft Office PowerPoint</Application>
  <PresentationFormat>自定义</PresentationFormat>
  <Paragraphs>374</Paragraphs>
  <Slides>28</Slides>
  <Notes>28</Notes>
  <HiddenSlides>0</HiddenSlides>
  <MMClips>7</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28</vt:i4>
      </vt:variant>
    </vt:vector>
  </HeadingPairs>
  <TitlesOfParts>
    <vt:vector size="38" baseType="lpstr">
      <vt:lpstr>Levenim MT</vt:lpstr>
      <vt:lpstr>宋体</vt:lpstr>
      <vt:lpstr>微软雅黑</vt:lpstr>
      <vt:lpstr>Arial</vt:lpstr>
      <vt:lpstr>Arial Black</vt:lpstr>
      <vt:lpstr>Calibri</vt:lpstr>
      <vt:lpstr>Century Gothic</vt:lpstr>
      <vt:lpstr>Impact</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HG000454</dc:title>
  <dc:creator>典藏馆 hccthy.taobao.com</dc:creator>
  <dc:description>典藏馆 hccthy.taobao.com</dc:description>
  <cp:lastModifiedBy>faith123</cp:lastModifiedBy>
  <cp:revision>220</cp:revision>
  <dcterms:created xsi:type="dcterms:W3CDTF">2015-08-05T10:00:00Z</dcterms:created>
  <dcterms:modified xsi:type="dcterms:W3CDTF">2018-06-01T02:17:54Z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