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60" r:id="rId3"/>
    <p:sldId id="262" r:id="rId4"/>
    <p:sldId id="265" r:id="rId5"/>
    <p:sldId id="258" r:id="rId6"/>
    <p:sldId id="263" r:id="rId7"/>
    <p:sldId id="264" r:id="rId8"/>
    <p:sldId id="266" r:id="rId9"/>
    <p:sldId id="268" r:id="rId10"/>
    <p:sldId id="269" r:id="rId11"/>
    <p:sldId id="270" r:id="rId12"/>
    <p:sldId id="271" r:id="rId13"/>
    <p:sldId id="267" r:id="rId14"/>
    <p:sldId id="272" r:id="rId15"/>
    <p:sldId id="274" r:id="rId16"/>
    <p:sldId id="275" r:id="rId17"/>
    <p:sldId id="276" r:id="rId18"/>
    <p:sldId id="277" r:id="rId19"/>
    <p:sldId id="279" r:id="rId20"/>
    <p:sldId id="281" r:id="rId21"/>
    <p:sldId id="282" r:id="rId22"/>
    <p:sldId id="283" r:id="rId23"/>
    <p:sldId id="284" r:id="rId24"/>
    <p:sldId id="285" r:id="rId25"/>
    <p:sldId id="26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342" y="90"/>
      </p:cViewPr>
      <p:guideLst>
        <p:guide orient="horz" pos="2160"/>
        <p:guide pos="3840"/>
      </p:guideLst>
    </p:cSldViewPr>
  </p:slideViewPr>
  <p:notesTextViewPr>
    <p:cViewPr>
      <p:scale>
        <a:sx n="100" d="100"/>
        <a:sy n="10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F866B4-5D41-435B-A273-B4B2DD051C3F}" type="datetimeFigureOut">
              <a:rPr lang="zh-CN" altLang="en-US" smtClean="0"/>
              <a:t>2020/2/29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55829-49B7-4286-8363-C53DE5602332}" type="slidenum">
              <a:rPr lang="zh-CN" altLang="en-US" smtClean="0"/>
              <a:t>‹#›</a:t>
            </a:fld>
            <a:endParaRPr lang="zh-CN" altLang="en-US"/>
          </a:p>
        </p:txBody>
      </p:sp>
    </p:spTree>
    <p:extLst>
      <p:ext uri="{BB962C8B-B14F-4D97-AF65-F5344CB8AC3E}">
        <p14:creationId xmlns:p14="http://schemas.microsoft.com/office/powerpoint/2010/main" val="38053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1</a:t>
            </a:fld>
            <a:endParaRPr lang="zh-CN" altLang="en-US"/>
          </a:p>
        </p:txBody>
      </p:sp>
    </p:spTree>
    <p:extLst>
      <p:ext uri="{BB962C8B-B14F-4D97-AF65-F5344CB8AC3E}">
        <p14:creationId xmlns:p14="http://schemas.microsoft.com/office/powerpoint/2010/main" val="640506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a:t>
            </a:fld>
            <a:endParaRPr lang="zh-CN" altLang="en-US"/>
          </a:p>
        </p:txBody>
      </p:sp>
    </p:spTree>
    <p:extLst>
      <p:ext uri="{BB962C8B-B14F-4D97-AF65-F5344CB8AC3E}">
        <p14:creationId xmlns:p14="http://schemas.microsoft.com/office/powerpoint/2010/main" val="2901903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155829-49B7-4286-8363-C53DE5602332}" type="slidenum">
              <a:rPr lang="zh-CN" altLang="en-US" smtClean="0"/>
              <a:t>3</a:t>
            </a:fld>
            <a:endParaRPr lang="zh-CN" altLang="en-US"/>
          </a:p>
        </p:txBody>
      </p:sp>
    </p:spTree>
    <p:extLst>
      <p:ext uri="{BB962C8B-B14F-4D97-AF65-F5344CB8AC3E}">
        <p14:creationId xmlns:p14="http://schemas.microsoft.com/office/powerpoint/2010/main" val="1520517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4</a:t>
            </a:fld>
            <a:endParaRPr lang="zh-CN" altLang="en-US"/>
          </a:p>
        </p:txBody>
      </p:sp>
    </p:spTree>
    <p:extLst>
      <p:ext uri="{BB962C8B-B14F-4D97-AF65-F5344CB8AC3E}">
        <p14:creationId xmlns:p14="http://schemas.microsoft.com/office/powerpoint/2010/main" val="4118249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5</a:t>
            </a:fld>
            <a:endParaRPr lang="zh-CN" altLang="en-US"/>
          </a:p>
        </p:txBody>
      </p:sp>
    </p:spTree>
    <p:extLst>
      <p:ext uri="{BB962C8B-B14F-4D97-AF65-F5344CB8AC3E}">
        <p14:creationId xmlns:p14="http://schemas.microsoft.com/office/powerpoint/2010/main" val="3676882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6</a:t>
            </a:fld>
            <a:endParaRPr lang="zh-CN" altLang="en-US"/>
          </a:p>
        </p:txBody>
      </p:sp>
    </p:spTree>
    <p:extLst>
      <p:ext uri="{BB962C8B-B14F-4D97-AF65-F5344CB8AC3E}">
        <p14:creationId xmlns:p14="http://schemas.microsoft.com/office/powerpoint/2010/main" val="27601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7</a:t>
            </a:fld>
            <a:endParaRPr lang="zh-CN" altLang="en-US"/>
          </a:p>
        </p:txBody>
      </p:sp>
    </p:spTree>
    <p:extLst>
      <p:ext uri="{BB962C8B-B14F-4D97-AF65-F5344CB8AC3E}">
        <p14:creationId xmlns:p14="http://schemas.microsoft.com/office/powerpoint/2010/main" val="1509957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155829-49B7-4286-8363-C53DE5602332}" type="slidenum">
              <a:rPr lang="zh-CN" altLang="en-US" smtClean="0"/>
              <a:t>8</a:t>
            </a:fld>
            <a:endParaRPr lang="zh-CN" altLang="en-US"/>
          </a:p>
        </p:txBody>
      </p:sp>
    </p:spTree>
    <p:extLst>
      <p:ext uri="{BB962C8B-B14F-4D97-AF65-F5344CB8AC3E}">
        <p14:creationId xmlns:p14="http://schemas.microsoft.com/office/powerpoint/2010/main" val="3342279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9</a:t>
            </a:fld>
            <a:endParaRPr lang="zh-CN" altLang="en-US"/>
          </a:p>
        </p:txBody>
      </p:sp>
    </p:spTree>
    <p:extLst>
      <p:ext uri="{BB962C8B-B14F-4D97-AF65-F5344CB8AC3E}">
        <p14:creationId xmlns:p14="http://schemas.microsoft.com/office/powerpoint/2010/main" val="28635588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10</a:t>
            </a:fld>
            <a:endParaRPr lang="zh-CN" altLang="en-US"/>
          </a:p>
        </p:txBody>
      </p:sp>
    </p:spTree>
    <p:extLst>
      <p:ext uri="{BB962C8B-B14F-4D97-AF65-F5344CB8AC3E}">
        <p14:creationId xmlns:p14="http://schemas.microsoft.com/office/powerpoint/2010/main" val="844673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11</a:t>
            </a:fld>
            <a:endParaRPr lang="zh-CN" altLang="en-US"/>
          </a:p>
        </p:txBody>
      </p:sp>
    </p:spTree>
    <p:extLst>
      <p:ext uri="{BB962C8B-B14F-4D97-AF65-F5344CB8AC3E}">
        <p14:creationId xmlns:p14="http://schemas.microsoft.com/office/powerpoint/2010/main" val="2114634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12</a:t>
            </a:fld>
            <a:endParaRPr lang="zh-CN" altLang="en-US"/>
          </a:p>
        </p:txBody>
      </p:sp>
    </p:spTree>
    <p:extLst>
      <p:ext uri="{BB962C8B-B14F-4D97-AF65-F5344CB8AC3E}">
        <p14:creationId xmlns:p14="http://schemas.microsoft.com/office/powerpoint/2010/main" val="1446495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13</a:t>
            </a:fld>
            <a:endParaRPr lang="zh-CN" altLang="en-US"/>
          </a:p>
        </p:txBody>
      </p:sp>
    </p:spTree>
    <p:extLst>
      <p:ext uri="{BB962C8B-B14F-4D97-AF65-F5344CB8AC3E}">
        <p14:creationId xmlns:p14="http://schemas.microsoft.com/office/powerpoint/2010/main" val="1584945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155829-49B7-4286-8363-C53DE5602332}" type="slidenum">
              <a:rPr lang="zh-CN" altLang="en-US" smtClean="0"/>
              <a:t>14</a:t>
            </a:fld>
            <a:endParaRPr lang="zh-CN" altLang="en-US"/>
          </a:p>
        </p:txBody>
      </p:sp>
    </p:spTree>
    <p:extLst>
      <p:ext uri="{BB962C8B-B14F-4D97-AF65-F5344CB8AC3E}">
        <p14:creationId xmlns:p14="http://schemas.microsoft.com/office/powerpoint/2010/main" val="2489589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15</a:t>
            </a:fld>
            <a:endParaRPr lang="zh-CN" altLang="en-US"/>
          </a:p>
        </p:txBody>
      </p:sp>
    </p:spTree>
    <p:extLst>
      <p:ext uri="{BB962C8B-B14F-4D97-AF65-F5344CB8AC3E}">
        <p14:creationId xmlns:p14="http://schemas.microsoft.com/office/powerpoint/2010/main" val="2830720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16</a:t>
            </a:fld>
            <a:endParaRPr lang="zh-CN" altLang="en-US"/>
          </a:p>
        </p:txBody>
      </p:sp>
    </p:spTree>
    <p:extLst>
      <p:ext uri="{BB962C8B-B14F-4D97-AF65-F5344CB8AC3E}">
        <p14:creationId xmlns:p14="http://schemas.microsoft.com/office/powerpoint/2010/main" val="2035963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t>17</a:t>
            </a:fld>
            <a:endParaRPr lang="zh-CN" altLang="en-US"/>
          </a:p>
        </p:txBody>
      </p:sp>
    </p:spTree>
    <p:extLst>
      <p:ext uri="{BB962C8B-B14F-4D97-AF65-F5344CB8AC3E}">
        <p14:creationId xmlns:p14="http://schemas.microsoft.com/office/powerpoint/2010/main" val="342012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E185AB-1E5C-4863-94EF-D9393833E8EE}" type="slidenum">
              <a:rPr lang="zh-CN" altLang="en-US" smtClean="0"/>
              <a:t>18</a:t>
            </a:fld>
            <a:endParaRPr lang="zh-CN" altLang="en-US"/>
          </a:p>
        </p:txBody>
      </p:sp>
    </p:spTree>
    <p:extLst>
      <p:ext uri="{BB962C8B-B14F-4D97-AF65-F5344CB8AC3E}">
        <p14:creationId xmlns:p14="http://schemas.microsoft.com/office/powerpoint/2010/main" val="4275279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155829-49B7-4286-8363-C53DE5602332}" type="slidenum">
              <a:rPr lang="zh-CN" altLang="en-US" smtClean="0"/>
              <a:t>19</a:t>
            </a:fld>
            <a:endParaRPr lang="zh-CN" altLang="en-US"/>
          </a:p>
        </p:txBody>
      </p:sp>
    </p:spTree>
    <p:extLst>
      <p:ext uri="{BB962C8B-B14F-4D97-AF65-F5344CB8AC3E}">
        <p14:creationId xmlns:p14="http://schemas.microsoft.com/office/powerpoint/2010/main" val="2650703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20</a:t>
            </a:fld>
            <a:endParaRPr lang="zh-CN" altLang="en-US"/>
          </a:p>
        </p:txBody>
      </p:sp>
    </p:spTree>
    <p:extLst>
      <p:ext uri="{BB962C8B-B14F-4D97-AF65-F5344CB8AC3E}">
        <p14:creationId xmlns:p14="http://schemas.microsoft.com/office/powerpoint/2010/main" val="4294075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21</a:t>
            </a:fld>
            <a:endParaRPr lang="zh-CN" altLang="en-US"/>
          </a:p>
        </p:txBody>
      </p:sp>
    </p:spTree>
    <p:extLst>
      <p:ext uri="{BB962C8B-B14F-4D97-AF65-F5344CB8AC3E}">
        <p14:creationId xmlns:p14="http://schemas.microsoft.com/office/powerpoint/2010/main" val="3255379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22</a:t>
            </a:fld>
            <a:endParaRPr lang="zh-CN" altLang="en-US"/>
          </a:p>
        </p:txBody>
      </p:sp>
    </p:spTree>
    <p:extLst>
      <p:ext uri="{BB962C8B-B14F-4D97-AF65-F5344CB8AC3E}">
        <p14:creationId xmlns:p14="http://schemas.microsoft.com/office/powerpoint/2010/main" val="11672365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23</a:t>
            </a:fld>
            <a:endParaRPr lang="zh-CN" altLang="en-US"/>
          </a:p>
        </p:txBody>
      </p:sp>
    </p:spTree>
    <p:extLst>
      <p:ext uri="{BB962C8B-B14F-4D97-AF65-F5344CB8AC3E}">
        <p14:creationId xmlns:p14="http://schemas.microsoft.com/office/powerpoint/2010/main" val="1855773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24</a:t>
            </a:fld>
            <a:endParaRPr lang="zh-CN" altLang="en-US"/>
          </a:p>
        </p:txBody>
      </p:sp>
    </p:spTree>
    <p:extLst>
      <p:ext uri="{BB962C8B-B14F-4D97-AF65-F5344CB8AC3E}">
        <p14:creationId xmlns:p14="http://schemas.microsoft.com/office/powerpoint/2010/main" val="1085073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3155829-49B7-4286-8363-C53DE5602332}" type="slidenum">
              <a:rPr lang="zh-CN" altLang="en-US" smtClean="0"/>
              <a:t>25</a:t>
            </a:fld>
            <a:endParaRPr lang="zh-CN" altLang="en-US"/>
          </a:p>
        </p:txBody>
      </p:sp>
    </p:spTree>
    <p:extLst>
      <p:ext uri="{BB962C8B-B14F-4D97-AF65-F5344CB8AC3E}">
        <p14:creationId xmlns:p14="http://schemas.microsoft.com/office/powerpoint/2010/main" val="3237855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标题 1"/>
          <p:cNvSpPr>
            <a:spLocks noGrp="1"/>
          </p:cNvSpPr>
          <p:nvPr>
            <p:ph type="title"/>
          </p:nvPr>
        </p:nvSpPr>
        <p:spPr>
          <a:xfrm>
            <a:off x="609600" y="274638"/>
            <a:ext cx="10972800" cy="1143000"/>
          </a:xfrm>
        </p:spPr>
        <p:txBody>
          <a:bodyPr/>
          <a:lstStyle/>
          <a:p>
            <a:endParaRPr lang="zh-CN" altLang="en-US"/>
          </a:p>
        </p:txBody>
      </p:sp>
      <p:pic>
        <p:nvPicPr>
          <p:cNvPr id="8" name="内容占位符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73" y="0"/>
            <a:ext cx="12196470" cy="6860515"/>
          </a:xfrm>
          <a:prstGeom prst="rect">
            <a:avLst/>
          </a:prstGeom>
        </p:spPr>
      </p:pic>
      <p:sp>
        <p:nvSpPr>
          <p:cNvPr id="9" name="椭圆 8"/>
          <p:cNvSpPr/>
          <p:nvPr userDrawn="1"/>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椭圆 9"/>
          <p:cNvSpPr/>
          <p:nvPr userDrawn="1"/>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椭圆 10"/>
          <p:cNvSpPr/>
          <p:nvPr userDrawn="1"/>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椭圆 11"/>
          <p:cNvSpPr/>
          <p:nvPr userDrawn="1"/>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13" name="组合 12"/>
          <p:cNvGrpSpPr/>
          <p:nvPr userDrawn="1"/>
        </p:nvGrpSpPr>
        <p:grpSpPr>
          <a:xfrm>
            <a:off x="321162" y="1116427"/>
            <a:ext cx="878205" cy="3294663"/>
            <a:chOff x="4995020" y="1116427"/>
            <a:chExt cx="878205" cy="3294663"/>
          </a:xfrm>
        </p:grpSpPr>
        <p:pic>
          <p:nvPicPr>
            <p:cNvPr id="14" name="图片 13" descr="2fdca1302a34d4b9 ca778e151be333e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5" name="文本框 14"/>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壹</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7" name="标题 1"/>
          <p:cNvSpPr>
            <a:spLocks noGrp="1"/>
          </p:cNvSpPr>
          <p:nvPr>
            <p:ph type="title"/>
          </p:nvPr>
        </p:nvSpPr>
        <p:spPr>
          <a:xfrm>
            <a:off x="609600" y="274638"/>
            <a:ext cx="10972800" cy="1143000"/>
          </a:xfrm>
        </p:spPr>
        <p:txBody>
          <a:bodyPr/>
          <a:lstStyle/>
          <a:p>
            <a:endParaRPr lang="zh-CN" altLang="en-US"/>
          </a:p>
        </p:txBody>
      </p:sp>
      <p:pic>
        <p:nvPicPr>
          <p:cNvPr id="8" name="内容占位符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73" y="0"/>
            <a:ext cx="12196470" cy="6860515"/>
          </a:xfrm>
          <a:prstGeom prst="rect">
            <a:avLst/>
          </a:prstGeom>
        </p:spPr>
      </p:pic>
      <p:sp>
        <p:nvSpPr>
          <p:cNvPr id="9" name="椭圆 8"/>
          <p:cNvSpPr/>
          <p:nvPr userDrawn="1"/>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椭圆 9"/>
          <p:cNvSpPr/>
          <p:nvPr userDrawn="1"/>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椭圆 10"/>
          <p:cNvSpPr/>
          <p:nvPr userDrawn="1"/>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椭圆 11"/>
          <p:cNvSpPr/>
          <p:nvPr userDrawn="1"/>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13" name="组合 12"/>
          <p:cNvGrpSpPr/>
          <p:nvPr userDrawn="1"/>
        </p:nvGrpSpPr>
        <p:grpSpPr>
          <a:xfrm>
            <a:off x="321162" y="1116427"/>
            <a:ext cx="878205" cy="3294663"/>
            <a:chOff x="4995020" y="1116427"/>
            <a:chExt cx="878205" cy="3294663"/>
          </a:xfrm>
        </p:grpSpPr>
        <p:pic>
          <p:nvPicPr>
            <p:cNvPr id="14" name="图片 13" descr="2fdca1302a34d4b9 ca778e151be333e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5" name="文本框 14"/>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贰</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040059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7" name="标题 1"/>
          <p:cNvSpPr>
            <a:spLocks noGrp="1"/>
          </p:cNvSpPr>
          <p:nvPr>
            <p:ph type="title"/>
          </p:nvPr>
        </p:nvSpPr>
        <p:spPr>
          <a:xfrm>
            <a:off x="609600" y="274638"/>
            <a:ext cx="10972800" cy="1143000"/>
          </a:xfrm>
        </p:spPr>
        <p:txBody>
          <a:bodyPr/>
          <a:lstStyle/>
          <a:p>
            <a:endParaRPr lang="zh-CN" altLang="en-US"/>
          </a:p>
        </p:txBody>
      </p:sp>
      <p:pic>
        <p:nvPicPr>
          <p:cNvPr id="8" name="内容占位符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73" y="0"/>
            <a:ext cx="12196470" cy="6860515"/>
          </a:xfrm>
          <a:prstGeom prst="rect">
            <a:avLst/>
          </a:prstGeom>
        </p:spPr>
      </p:pic>
      <p:sp>
        <p:nvSpPr>
          <p:cNvPr id="9" name="椭圆 8"/>
          <p:cNvSpPr/>
          <p:nvPr userDrawn="1"/>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椭圆 9"/>
          <p:cNvSpPr/>
          <p:nvPr userDrawn="1"/>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椭圆 10"/>
          <p:cNvSpPr/>
          <p:nvPr userDrawn="1"/>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椭圆 11"/>
          <p:cNvSpPr/>
          <p:nvPr userDrawn="1"/>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13" name="组合 12"/>
          <p:cNvGrpSpPr/>
          <p:nvPr userDrawn="1"/>
        </p:nvGrpSpPr>
        <p:grpSpPr>
          <a:xfrm>
            <a:off x="321162" y="1116427"/>
            <a:ext cx="878205" cy="3294663"/>
            <a:chOff x="4995020" y="1116427"/>
            <a:chExt cx="878205" cy="3294663"/>
          </a:xfrm>
        </p:grpSpPr>
        <p:pic>
          <p:nvPicPr>
            <p:cNvPr id="14" name="图片 13" descr="2fdca1302a34d4b9 ca778e151be333e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5" name="文本框 14"/>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叁</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27479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7" name="标题 1"/>
          <p:cNvSpPr>
            <a:spLocks noGrp="1"/>
          </p:cNvSpPr>
          <p:nvPr>
            <p:ph type="title"/>
          </p:nvPr>
        </p:nvSpPr>
        <p:spPr>
          <a:xfrm>
            <a:off x="609600" y="274638"/>
            <a:ext cx="10972800" cy="1143000"/>
          </a:xfrm>
        </p:spPr>
        <p:txBody>
          <a:bodyPr/>
          <a:lstStyle/>
          <a:p>
            <a:endParaRPr lang="zh-CN" altLang="en-US"/>
          </a:p>
        </p:txBody>
      </p:sp>
      <p:pic>
        <p:nvPicPr>
          <p:cNvPr id="8" name="内容占位符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73" y="0"/>
            <a:ext cx="12196470" cy="6860515"/>
          </a:xfrm>
          <a:prstGeom prst="rect">
            <a:avLst/>
          </a:prstGeom>
        </p:spPr>
      </p:pic>
      <p:sp>
        <p:nvSpPr>
          <p:cNvPr id="9" name="椭圆 8"/>
          <p:cNvSpPr/>
          <p:nvPr userDrawn="1"/>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椭圆 9"/>
          <p:cNvSpPr/>
          <p:nvPr userDrawn="1"/>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椭圆 10"/>
          <p:cNvSpPr/>
          <p:nvPr userDrawn="1"/>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椭圆 11"/>
          <p:cNvSpPr/>
          <p:nvPr userDrawn="1"/>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13" name="组合 12"/>
          <p:cNvGrpSpPr/>
          <p:nvPr userDrawn="1"/>
        </p:nvGrpSpPr>
        <p:grpSpPr>
          <a:xfrm>
            <a:off x="321162" y="1116427"/>
            <a:ext cx="878205" cy="3294663"/>
            <a:chOff x="4995020" y="1116427"/>
            <a:chExt cx="878205" cy="3294663"/>
          </a:xfrm>
        </p:grpSpPr>
        <p:pic>
          <p:nvPicPr>
            <p:cNvPr id="14" name="图片 13" descr="2fdca1302a34d4b9 ca778e151be333eb"/>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5" name="文本框 14"/>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肆</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473945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userDrawn="1"/>
        </p:nvSpPr>
        <p:spPr>
          <a:xfrm>
            <a:off x="7964672" y="2852936"/>
            <a:ext cx="775136"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p>
          <a:p>
            <a:pPr lvl="0"/>
            <a:r>
              <a:rPr lang="zh-CN" altLang="en-US" sz="100" dirty="0">
                <a:solidFill>
                  <a:schemeClr val="bg1"/>
                </a:solidFill>
              </a:rPr>
              <a:t>字体下载：</a:t>
            </a:r>
            <a:r>
              <a:rPr lang="en-US" altLang="zh-CN" sz="100" dirty="0">
                <a:solidFill>
                  <a:schemeClr val="bg1"/>
                </a:solidFill>
              </a:rPr>
              <a:t>www.1ppt.com/ziti/</a:t>
            </a:r>
          </a:p>
          <a:p>
            <a:pPr lvl="0"/>
            <a:r>
              <a:rPr lang="en-US" altLang="zh-CN" sz="100" dirty="0">
                <a:solidFill>
                  <a:schemeClr val="bg1"/>
                </a:solidFill>
              </a:rPr>
              <a:t> </a:t>
            </a:r>
            <a:endParaRPr lang="zh-CN" altLang="en-US" sz="100" dirty="0">
              <a:solidFill>
                <a:schemeClr val="bg1"/>
              </a:solidFill>
            </a:endParaRPr>
          </a:p>
        </p:txBody>
      </p:sp>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2020/2/29</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62"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3.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5" Type="http://schemas.openxmlformats.org/officeDocument/2006/relationships/image" Target="../media/image5.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8.png"/><Relationship Id="rId5" Type="http://schemas.openxmlformats.org/officeDocument/2006/relationships/image" Target="../media/image3.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microsoft.com/office/2007/relationships/hdphoto" Target="../media/hdphoto7.wdp"/></Relationships>
</file>

<file path=ppt/slides/_rels/slide2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tags" Target="../tags/tag22.xml"/><Relationship Id="rId7" Type="http://schemas.openxmlformats.org/officeDocument/2006/relationships/image" Target="../media/image3.jpe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23.xml"/><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标题 1"/>
          <p:cNvSpPr>
            <a:spLocks noGrp="1"/>
          </p:cNvSpPr>
          <p:nvPr>
            <p:ph type="title"/>
            <p:custDataLst>
              <p:tags r:id="rId1"/>
            </p:custDataLst>
          </p:nvPr>
        </p:nvSpPr>
        <p:spPr/>
        <p:txBody>
          <a:bodyPr/>
          <a:lstStyle/>
          <a:p>
            <a:endParaRPr lang="zh-CN" altLang="en-US"/>
          </a:p>
        </p:txBody>
      </p:sp>
      <p:pic>
        <p:nvPicPr>
          <p:cNvPr id="5" name="PA_内容占位符 4"/>
          <p:cNvPicPr>
            <a:picLocks noGrp="1" noChangeAspect="1"/>
          </p:cNvPicPr>
          <p:nvPr>
            <p:ph idx="1"/>
            <p:custDataLst>
              <p:tags r:id="rId2"/>
            </p:custDataLst>
          </p:nvPr>
        </p:nvPicPr>
        <p:blipFill>
          <a:blip r:embed="rId13" cstate="email">
            <a:extLst>
              <a:ext uri="{28A0092B-C50C-407E-A947-70E740481C1C}">
                <a14:useLocalDpi xmlns:a14="http://schemas.microsoft.com/office/drawing/2010/main"/>
              </a:ext>
            </a:extLst>
          </a:blip>
          <a:stretch>
            <a:fillRect/>
          </a:stretch>
        </p:blipFill>
        <p:spPr>
          <a:xfrm>
            <a:off x="0" y="0"/>
            <a:ext cx="12192000" cy="6867491"/>
          </a:xfrm>
        </p:spPr>
      </p:pic>
      <p:pic>
        <p:nvPicPr>
          <p:cNvPr id="6" name="PA_图片 5"/>
          <p:cNvPicPr>
            <a:picLocks noChangeAspect="1"/>
          </p:cNvPicPr>
          <p:nvPr>
            <p:custDataLst>
              <p:tags r:id="rId3"/>
            </p:custDataLst>
          </p:nvPr>
        </p:nvPicPr>
        <p:blipFill rotWithShape="1">
          <a:blip r:embed="rId14" cstate="email">
            <a:extLst>
              <a:ext uri="{28A0092B-C50C-407E-A947-70E740481C1C}">
                <a14:useLocalDpi xmlns:a14="http://schemas.microsoft.com/office/drawing/2010/main"/>
              </a:ext>
            </a:extLst>
          </a:blip>
          <a:srcRect/>
          <a:stretch/>
        </p:blipFill>
        <p:spPr>
          <a:xfrm flipH="1">
            <a:off x="407368" y="4293096"/>
            <a:ext cx="3240516" cy="2226806"/>
          </a:xfrm>
          <a:prstGeom prst="rect">
            <a:avLst/>
          </a:prstGeom>
        </p:spPr>
      </p:pic>
      <p:pic>
        <p:nvPicPr>
          <p:cNvPr id="7" name="PA_图片 6"/>
          <p:cNvPicPr>
            <a:picLocks noChangeAspect="1"/>
          </p:cNvPicPr>
          <p:nvPr>
            <p:custDataLst>
              <p:tags r:id="rId4"/>
            </p:custDataLst>
          </p:nvPr>
        </p:nvPicPr>
        <p:blipFill>
          <a:blip r:embed="rId15" cstate="email">
            <a:extLst>
              <a:ext uri="{28A0092B-C50C-407E-A947-70E740481C1C}">
                <a14:useLocalDpi xmlns:a14="http://schemas.microsoft.com/office/drawing/2010/main"/>
              </a:ext>
            </a:extLst>
          </a:blip>
          <a:stretch>
            <a:fillRect/>
          </a:stretch>
        </p:blipFill>
        <p:spPr>
          <a:xfrm>
            <a:off x="-115985" y="250738"/>
            <a:ext cx="4979989" cy="3315037"/>
          </a:xfrm>
          <a:prstGeom prst="rect">
            <a:avLst/>
          </a:prstGeom>
        </p:spPr>
      </p:pic>
      <p:sp>
        <p:nvSpPr>
          <p:cNvPr id="8" name="PA_文本框 7"/>
          <p:cNvSpPr txBox="1"/>
          <p:nvPr>
            <p:custDataLst>
              <p:tags r:id="rId5"/>
            </p:custDataLst>
          </p:nvPr>
        </p:nvSpPr>
        <p:spPr>
          <a:xfrm>
            <a:off x="2567608" y="1988840"/>
            <a:ext cx="7263527" cy="2215991"/>
          </a:xfrm>
          <a:prstGeom prst="rect">
            <a:avLst/>
          </a:prstGeom>
          <a:noFill/>
        </p:spPr>
        <p:txBody>
          <a:bodyPr wrap="none" rtlCol="0">
            <a:spAutoFit/>
          </a:bodyPr>
          <a:lstStyle/>
          <a:p>
            <a:r>
              <a:rPr lang="zh-CN" altLang="en-US" sz="13800" dirty="0">
                <a:solidFill>
                  <a:srgbClr val="FF0000"/>
                </a:solidFill>
                <a:latin typeface="华文行楷" panose="02010800040101010101" pitchFamily="2" charset="-122"/>
                <a:ea typeface="华文行楷" panose="02010800040101010101" pitchFamily="2" charset="-122"/>
              </a:rPr>
              <a:t>廉洁公正</a:t>
            </a:r>
          </a:p>
        </p:txBody>
      </p:sp>
      <p:sp>
        <p:nvSpPr>
          <p:cNvPr id="9" name="PA_文本框 8"/>
          <p:cNvSpPr txBox="1"/>
          <p:nvPr>
            <p:custDataLst>
              <p:tags r:id="rId6"/>
            </p:custDataLst>
          </p:nvPr>
        </p:nvSpPr>
        <p:spPr>
          <a:xfrm>
            <a:off x="3809935" y="4293096"/>
            <a:ext cx="4366901"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初中生古诗词大赛</a:t>
            </a:r>
            <a:r>
              <a:rPr lang="en-US" altLang="zh-CN" sz="2800" dirty="0">
                <a:latin typeface="微软雅黑" panose="020B0503020204020204" pitchFamily="34" charset="-122"/>
                <a:ea typeface="微软雅黑" panose="020B0503020204020204" pitchFamily="34" charset="-122"/>
              </a:rPr>
              <a:t>ppt</a:t>
            </a:r>
            <a:r>
              <a:rPr lang="zh-CN" altLang="en-US" sz="2800" dirty="0">
                <a:latin typeface="微软雅黑" panose="020B0503020204020204" pitchFamily="34" charset="-122"/>
                <a:ea typeface="微软雅黑" panose="020B0503020204020204" pitchFamily="34" charset="-122"/>
              </a:rPr>
              <a:t>模板</a:t>
            </a:r>
          </a:p>
        </p:txBody>
      </p:sp>
      <p:sp>
        <p:nvSpPr>
          <p:cNvPr id="10" name="PA_椭圆 9"/>
          <p:cNvSpPr/>
          <p:nvPr>
            <p:custDataLst>
              <p:tags r:id="rId7"/>
            </p:custDataLst>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1" name="PA_椭圆 10"/>
          <p:cNvSpPr/>
          <p:nvPr>
            <p:custDataLst>
              <p:tags r:id="rId8"/>
            </p:custDataLst>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2" name="PA_椭圆 11"/>
          <p:cNvSpPr/>
          <p:nvPr>
            <p:custDataLst>
              <p:tags r:id="rId9"/>
            </p:custDataLst>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3" name="PA_椭圆 12"/>
          <p:cNvSpPr/>
          <p:nvPr>
            <p:custDataLst>
              <p:tags r:id="rId10"/>
            </p:custDataLst>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spTree>
    <p:extLst>
      <p:ext uri="{BB962C8B-B14F-4D97-AF65-F5344CB8AC3E}">
        <p14:creationId xmlns:p14="http://schemas.microsoft.com/office/powerpoint/2010/main" val="2531573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7" presetClass="entr" presetSubtype="0" fill="hold" grpId="0" nodeType="withEffect">
                                  <p:stCondLst>
                                    <p:cond delay="17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7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2" presetClass="entr" presetSubtype="9" fill="hold" nodeType="withEffect">
                                  <p:stCondLst>
                                    <p:cond delay="25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500" fill="hold"/>
                                        <p:tgtEl>
                                          <p:spTgt spid="7"/>
                                        </p:tgtEl>
                                        <p:attrNameLst>
                                          <p:attrName>ppt_x</p:attrName>
                                        </p:attrNameLst>
                                      </p:cBhvr>
                                      <p:tavLst>
                                        <p:tav tm="0">
                                          <p:val>
                                            <p:strVal val="0-#ppt_w/2"/>
                                          </p:val>
                                        </p:tav>
                                        <p:tav tm="100000">
                                          <p:val>
                                            <p:strVal val="#ppt_x"/>
                                          </p:val>
                                        </p:tav>
                                      </p:tavLst>
                                    </p:anim>
                                    <p:anim calcmode="lin" valueType="num">
                                      <p:cBhvr additive="base">
                                        <p:cTn id="21" dur="1500" fill="hold"/>
                                        <p:tgtEl>
                                          <p:spTgt spid="7"/>
                                        </p:tgtEl>
                                        <p:attrNameLst>
                                          <p:attrName>ppt_y</p:attrName>
                                        </p:attrNameLst>
                                      </p:cBhvr>
                                      <p:tavLst>
                                        <p:tav tm="0">
                                          <p:val>
                                            <p:strVal val="0-#ppt_h/2"/>
                                          </p:val>
                                        </p:tav>
                                        <p:tav tm="100000">
                                          <p:val>
                                            <p:strVal val="#ppt_y"/>
                                          </p:val>
                                        </p:tav>
                                      </p:tavLst>
                                    </p:anim>
                                  </p:childTnLst>
                                </p:cTn>
                              </p:par>
                              <p:par>
                                <p:cTn id="22" presetID="6" presetClass="emph" presetSubtype="0" autoRev="1" fill="hold" nodeType="withEffect">
                                  <p:stCondLst>
                                    <p:cond delay="2500"/>
                                  </p:stCondLst>
                                  <p:childTnLst>
                                    <p:animScale>
                                      <p:cBhvr>
                                        <p:cTn id="23" dur="75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p:cNvPicPr>
          <p:nvPr/>
        </p:nvPicPr>
        <p:blipFill>
          <a:blip r:embed="rId3">
            <a:extLst>
              <a:ext uri="{28A0092B-C50C-407E-A947-70E740481C1C}">
                <a14:useLocalDpi xmlns:a14="http://schemas.microsoft.com/office/drawing/2010/main"/>
              </a:ext>
            </a:extLst>
          </a:blip>
          <a:stretch>
            <a:fillRect/>
          </a:stretch>
        </p:blipFill>
        <p:spPr>
          <a:xfrm>
            <a:off x="10818" y="4745"/>
            <a:ext cx="12170365" cy="6858000"/>
          </a:xfrm>
          <a:prstGeom prst="rect">
            <a:avLst/>
          </a:prstGeo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pic>
        <p:nvPicPr>
          <p:cNvPr id="17" name="图片 16"/>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14082" y="2420888"/>
            <a:ext cx="4805853" cy="4441856"/>
          </a:xfrm>
          <a:prstGeom prst="rect">
            <a:avLst/>
          </a:prstGeom>
        </p:spPr>
      </p:pic>
      <p:sp>
        <p:nvSpPr>
          <p:cNvPr id="18" name="文本框 17"/>
          <p:cNvSpPr txBox="1"/>
          <p:nvPr/>
        </p:nvSpPr>
        <p:spPr>
          <a:xfrm>
            <a:off x="3295950" y="1548768"/>
            <a:ext cx="1107996" cy="2366995"/>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目录页</a:t>
            </a:r>
          </a:p>
        </p:txBody>
      </p:sp>
      <p:grpSp>
        <p:nvGrpSpPr>
          <p:cNvPr id="2" name="组合 1"/>
          <p:cNvGrpSpPr/>
          <p:nvPr/>
        </p:nvGrpSpPr>
        <p:grpSpPr>
          <a:xfrm>
            <a:off x="4896593" y="1217229"/>
            <a:ext cx="878205" cy="3910216"/>
            <a:chOff x="4995020" y="1116427"/>
            <a:chExt cx="878205" cy="3910216"/>
          </a:xfrm>
        </p:grpSpPr>
        <p:pic>
          <p:nvPicPr>
            <p:cNvPr id="11" name="图片 10"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2" name="文本框 11"/>
            <p:cNvSpPr txBox="1"/>
            <p:nvPr/>
          </p:nvSpPr>
          <p:spPr>
            <a:xfrm>
              <a:off x="5200643" y="1548768"/>
              <a:ext cx="553998" cy="3477875"/>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壹</a:t>
              </a:r>
              <a:r>
                <a:rPr lang="zh-CN" altLang="en-US" sz="2400" dirty="0">
                  <a:latin typeface="汉仪雪君体简" panose="02010604000101010101" pitchFamily="2" charset="-122"/>
                  <a:ea typeface="汉仪雪君体简" panose="02010604000101010101" pitchFamily="2" charset="-122"/>
                </a:rPr>
                <a:t>  请插入您的标题文本</a:t>
              </a:r>
            </a:p>
          </p:txBody>
        </p:sp>
      </p:grpSp>
      <p:grpSp>
        <p:nvGrpSpPr>
          <p:cNvPr id="14" name="组合 13"/>
          <p:cNvGrpSpPr/>
          <p:nvPr/>
        </p:nvGrpSpPr>
        <p:grpSpPr>
          <a:xfrm>
            <a:off x="6214601" y="1217229"/>
            <a:ext cx="878205" cy="3910216"/>
            <a:chOff x="4995020" y="1116427"/>
            <a:chExt cx="878205" cy="3910216"/>
          </a:xfrm>
        </p:grpSpPr>
        <p:pic>
          <p:nvPicPr>
            <p:cNvPr id="15" name="图片 14"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16" name="文本框 15"/>
            <p:cNvSpPr txBox="1"/>
            <p:nvPr/>
          </p:nvSpPr>
          <p:spPr>
            <a:xfrm>
              <a:off x="5200643" y="1548768"/>
              <a:ext cx="553998" cy="3477875"/>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贰</a:t>
              </a:r>
              <a:r>
                <a:rPr lang="zh-CN" altLang="en-US" sz="2400" dirty="0">
                  <a:latin typeface="汉仪雪君体简" panose="02010604000101010101" pitchFamily="2" charset="-122"/>
                  <a:ea typeface="汉仪雪君体简" panose="02010604000101010101" pitchFamily="2" charset="-122"/>
                </a:rPr>
                <a:t>  请插入您的标题文本</a:t>
              </a:r>
            </a:p>
          </p:txBody>
        </p:sp>
      </p:grpSp>
      <p:grpSp>
        <p:nvGrpSpPr>
          <p:cNvPr id="19" name="组合 18"/>
          <p:cNvGrpSpPr/>
          <p:nvPr/>
        </p:nvGrpSpPr>
        <p:grpSpPr>
          <a:xfrm>
            <a:off x="7532609" y="1217229"/>
            <a:ext cx="878205" cy="3910216"/>
            <a:chOff x="4995020" y="1116427"/>
            <a:chExt cx="878205" cy="3910216"/>
          </a:xfrm>
        </p:grpSpPr>
        <p:pic>
          <p:nvPicPr>
            <p:cNvPr id="20" name="图片 19"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21" name="文本框 20"/>
            <p:cNvSpPr txBox="1"/>
            <p:nvPr/>
          </p:nvSpPr>
          <p:spPr>
            <a:xfrm>
              <a:off x="5200643" y="1548768"/>
              <a:ext cx="553998" cy="3477875"/>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叁</a:t>
              </a:r>
              <a:r>
                <a:rPr lang="zh-CN" altLang="en-US" sz="2400" dirty="0">
                  <a:latin typeface="汉仪雪君体简" panose="02010604000101010101" pitchFamily="2" charset="-122"/>
                  <a:ea typeface="汉仪雪君体简" panose="02010604000101010101" pitchFamily="2" charset="-122"/>
                </a:rPr>
                <a:t>  请插入您的标题文本</a:t>
              </a:r>
            </a:p>
          </p:txBody>
        </p:sp>
      </p:grpSp>
      <p:grpSp>
        <p:nvGrpSpPr>
          <p:cNvPr id="22" name="组合 21"/>
          <p:cNvGrpSpPr/>
          <p:nvPr/>
        </p:nvGrpSpPr>
        <p:grpSpPr>
          <a:xfrm>
            <a:off x="8850618" y="1217229"/>
            <a:ext cx="878205" cy="3910216"/>
            <a:chOff x="4995020" y="1116427"/>
            <a:chExt cx="878205" cy="3910216"/>
          </a:xfrm>
        </p:grpSpPr>
        <p:pic>
          <p:nvPicPr>
            <p:cNvPr id="23" name="图片 22"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24" name="文本框 23"/>
            <p:cNvSpPr txBox="1"/>
            <p:nvPr/>
          </p:nvSpPr>
          <p:spPr>
            <a:xfrm>
              <a:off x="5200643" y="1548768"/>
              <a:ext cx="553998" cy="3477875"/>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肆</a:t>
              </a:r>
              <a:r>
                <a:rPr lang="zh-CN" altLang="en-US" sz="2400" dirty="0">
                  <a:latin typeface="汉仪雪君体简" panose="02010604000101010101" pitchFamily="2" charset="-122"/>
                  <a:ea typeface="汉仪雪君体简" panose="02010604000101010101" pitchFamily="2" charset="-122"/>
                </a:rPr>
                <a:t>  请插入您的标题文本</a:t>
              </a:r>
            </a:p>
          </p:txBody>
        </p:sp>
      </p:grpSp>
    </p:spTree>
    <p:extLst>
      <p:ext uri="{BB962C8B-B14F-4D97-AF65-F5344CB8AC3E}">
        <p14:creationId xmlns:p14="http://schemas.microsoft.com/office/powerpoint/2010/main" val="2332688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1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ppt_y</p:attrName>
                                        </p:attrNameLst>
                                      </p:cBhvr>
                                      <p:tavLst>
                                        <p:tav tm="0">
                                          <p:val>
                                            <p:strVal val="#ppt_y-#ppt_h*1.125000"/>
                                          </p:val>
                                        </p:tav>
                                        <p:tav tm="100000">
                                          <p:val>
                                            <p:strVal val="#ppt_y"/>
                                          </p:val>
                                        </p:tav>
                                      </p:tavLst>
                                    </p:anim>
                                    <p:animEffect transition="in" filter="wipe(down)">
                                      <p:cBhvr>
                                        <p:cTn id="14" dur="500"/>
                                        <p:tgtEl>
                                          <p:spTgt spid="18"/>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p:tgtEl>
                                          <p:spTgt spid="2"/>
                                        </p:tgtEl>
                                        <p:attrNameLst>
                                          <p:attrName>ppt_y</p:attrName>
                                        </p:attrNameLst>
                                      </p:cBhvr>
                                      <p:tavLst>
                                        <p:tav tm="0">
                                          <p:val>
                                            <p:strVal val="#ppt_y-#ppt_h*1.125000"/>
                                          </p:val>
                                        </p:tav>
                                        <p:tav tm="100000">
                                          <p:val>
                                            <p:strVal val="#ppt_y"/>
                                          </p:val>
                                        </p:tav>
                                      </p:tavLst>
                                    </p:anim>
                                    <p:animEffect transition="in" filter="wipe(down)">
                                      <p:cBhvr>
                                        <p:cTn id="19" dur="500"/>
                                        <p:tgtEl>
                                          <p:spTgt spid="2"/>
                                        </p:tgtEl>
                                      </p:cBhvr>
                                    </p:animEffect>
                                  </p:childTnLst>
                                </p:cTn>
                              </p:par>
                            </p:childTnLst>
                          </p:cTn>
                        </p:par>
                        <p:par>
                          <p:cTn id="20" fill="hold">
                            <p:stCondLst>
                              <p:cond delay="1500"/>
                            </p:stCondLst>
                            <p:childTnLst>
                              <p:par>
                                <p:cTn id="21" presetID="12" presetClass="entr" presetSubtype="1"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ppt_y</p:attrName>
                                        </p:attrNameLst>
                                      </p:cBhvr>
                                      <p:tavLst>
                                        <p:tav tm="0">
                                          <p:val>
                                            <p:strVal val="#ppt_y-#ppt_h*1.125000"/>
                                          </p:val>
                                        </p:tav>
                                        <p:tav tm="100000">
                                          <p:val>
                                            <p:strVal val="#ppt_y"/>
                                          </p:val>
                                        </p:tav>
                                      </p:tavLst>
                                    </p:anim>
                                    <p:animEffect transition="in" filter="wipe(down)">
                                      <p:cBhvr>
                                        <p:cTn id="24" dur="500"/>
                                        <p:tgtEl>
                                          <p:spTgt spid="14"/>
                                        </p:tgtEl>
                                      </p:cBhvr>
                                    </p:animEffect>
                                  </p:childTnLst>
                                </p:cTn>
                              </p:par>
                            </p:childTnLst>
                          </p:cTn>
                        </p:par>
                        <p:par>
                          <p:cTn id="25" fill="hold">
                            <p:stCondLst>
                              <p:cond delay="2000"/>
                            </p:stCondLst>
                            <p:childTnLst>
                              <p:par>
                                <p:cTn id="26" presetID="12" presetClass="entr" presetSubtype="1"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p:tgtEl>
                                          <p:spTgt spid="19"/>
                                        </p:tgtEl>
                                        <p:attrNameLst>
                                          <p:attrName>ppt_y</p:attrName>
                                        </p:attrNameLst>
                                      </p:cBhvr>
                                      <p:tavLst>
                                        <p:tav tm="0">
                                          <p:val>
                                            <p:strVal val="#ppt_y-#ppt_h*1.125000"/>
                                          </p:val>
                                        </p:tav>
                                        <p:tav tm="100000">
                                          <p:val>
                                            <p:strVal val="#ppt_y"/>
                                          </p:val>
                                        </p:tav>
                                      </p:tavLst>
                                    </p:anim>
                                    <p:animEffect transition="in" filter="wipe(down)">
                                      <p:cBhvr>
                                        <p:cTn id="29" dur="500"/>
                                        <p:tgtEl>
                                          <p:spTgt spid="19"/>
                                        </p:tgtEl>
                                      </p:cBhvr>
                                    </p:animEffect>
                                  </p:childTnLst>
                                </p:cTn>
                              </p:par>
                            </p:childTnLst>
                          </p:cTn>
                        </p:par>
                        <p:par>
                          <p:cTn id="30" fill="hold">
                            <p:stCondLst>
                              <p:cond delay="2500"/>
                            </p:stCondLst>
                            <p:childTnLst>
                              <p:par>
                                <p:cTn id="31" presetID="12" presetClass="entr" presetSubtype="1"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p:tgtEl>
                                          <p:spTgt spid="22"/>
                                        </p:tgtEl>
                                        <p:attrNameLst>
                                          <p:attrName>ppt_y</p:attrName>
                                        </p:attrNameLst>
                                      </p:cBhvr>
                                      <p:tavLst>
                                        <p:tav tm="0">
                                          <p:val>
                                            <p:strVal val="#ppt_y-#ppt_h*1.125000"/>
                                          </p:val>
                                        </p:tav>
                                        <p:tav tm="100000">
                                          <p:val>
                                            <p:strVal val="#ppt_y"/>
                                          </p:val>
                                        </p:tav>
                                      </p:tavLst>
                                    </p:anim>
                                    <p:animEffect transition="in" filter="wipe(down)">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0"/>
            <a:ext cx="12192000" cy="6867491"/>
          </a:xfr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廉</a:t>
            </a:r>
          </a:p>
        </p:txBody>
      </p:sp>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公</a:t>
            </a:r>
          </a:p>
        </p:txBody>
      </p:sp>
      <p:pic>
        <p:nvPicPr>
          <p:cNvPr id="3" name="图片 2"/>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41252" y="-1195570"/>
            <a:ext cx="3854857" cy="6352762"/>
          </a:xfrm>
          <a:prstGeom prst="rect">
            <a:avLst/>
          </a:prstGeom>
        </p:spPr>
      </p:pic>
      <p:pic>
        <p:nvPicPr>
          <p:cNvPr id="17" name="PA_图片 5"/>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b="-752"/>
          <a:stretch/>
        </p:blipFill>
        <p:spPr>
          <a:xfrm flipH="1">
            <a:off x="969639" y="1548768"/>
            <a:ext cx="4026470" cy="3320100"/>
          </a:xfrm>
          <a:prstGeom prst="rect">
            <a:avLst/>
          </a:prstGeom>
        </p:spPr>
      </p:pic>
      <p:grpSp>
        <p:nvGrpSpPr>
          <p:cNvPr id="2" name="组合 1"/>
          <p:cNvGrpSpPr/>
          <p:nvPr/>
        </p:nvGrpSpPr>
        <p:grpSpPr>
          <a:xfrm>
            <a:off x="5228364" y="1980811"/>
            <a:ext cx="4339650" cy="1551172"/>
            <a:chOff x="5228364" y="1980811"/>
            <a:chExt cx="4339650" cy="1551172"/>
          </a:xfrm>
        </p:grpSpPr>
        <p:sp>
          <p:nvSpPr>
            <p:cNvPr id="18" name="文本框 17"/>
            <p:cNvSpPr txBox="1"/>
            <p:nvPr/>
          </p:nvSpPr>
          <p:spPr>
            <a:xfrm>
              <a:off x="6810520" y="1980811"/>
              <a:ext cx="1107996" cy="850554"/>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壹</a:t>
              </a:r>
            </a:p>
          </p:txBody>
        </p:sp>
        <p:sp>
          <p:nvSpPr>
            <p:cNvPr id="19" name="文本框 18"/>
            <p:cNvSpPr txBox="1"/>
            <p:nvPr/>
          </p:nvSpPr>
          <p:spPr>
            <a:xfrm>
              <a:off x="5228364" y="2885652"/>
              <a:ext cx="4339650" cy="646331"/>
            </a:xfrm>
            <a:prstGeom prst="rect">
              <a:avLst/>
            </a:prstGeom>
            <a:noFill/>
          </p:spPr>
          <p:txBody>
            <a:bodyPr wrap="none" rtlCol="0">
              <a:spAutoFit/>
            </a:bodyPr>
            <a:lstStyle/>
            <a:p>
              <a:r>
                <a:rPr lang="zh-CN" altLang="en-US" sz="3600" dirty="0">
                  <a:latin typeface="汉仪雪君体简" panose="02010604000101010101" pitchFamily="2" charset="-122"/>
                  <a:ea typeface="汉仪雪君体简" panose="02010604000101010101" pitchFamily="2" charset="-122"/>
                </a:rPr>
                <a:t>请插入您的标题文本</a:t>
              </a:r>
            </a:p>
          </p:txBody>
        </p:sp>
      </p:grpSp>
      <p:sp>
        <p:nvSpPr>
          <p:cNvPr id="20" name="PA_文本框 8"/>
          <p:cNvSpPr txBox="1"/>
          <p:nvPr>
            <p:custDataLst>
              <p:tags r:id="rId2"/>
            </p:custDataLst>
          </p:nvPr>
        </p:nvSpPr>
        <p:spPr>
          <a:xfrm>
            <a:off x="5143111" y="3589344"/>
            <a:ext cx="4477508" cy="1061381"/>
          </a:xfrm>
          <a:prstGeom prst="rect">
            <a:avLst/>
          </a:prstGeom>
          <a:noFill/>
        </p:spPr>
        <p:txBody>
          <a:bodyPr wrap="none" rtlCol="0">
            <a:spAutoFit/>
          </a:bodyPr>
          <a:lstStyle/>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p:txBody>
      </p:sp>
    </p:spTree>
    <p:extLst>
      <p:ext uri="{BB962C8B-B14F-4D97-AF65-F5344CB8AC3E}">
        <p14:creationId xmlns:p14="http://schemas.microsoft.com/office/powerpoint/2010/main" val="12843016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69000"/>
          </a:schemeClr>
        </a:solidFill>
        <a:effectLst/>
      </p:bgPr>
    </p:bg>
    <p:spTree>
      <p:nvGrpSpPr>
        <p:cNvPr id="1" name=""/>
        <p:cNvGrpSpPr/>
        <p:nvPr/>
      </p:nvGrpSpPr>
      <p:grpSpPr>
        <a:xfrm>
          <a:off x="0" y="0"/>
          <a:ext cx="0" cy="0"/>
          <a:chOff x="0" y="0"/>
          <a:chExt cx="0" cy="0"/>
        </a:xfrm>
      </p:grpSpPr>
      <p:sp>
        <p:nvSpPr>
          <p:cNvPr id="32" name="矩形 31"/>
          <p:cNvSpPr/>
          <p:nvPr/>
        </p:nvSpPr>
        <p:spPr>
          <a:xfrm>
            <a:off x="321162" y="404664"/>
            <a:ext cx="11463470" cy="6050687"/>
          </a:xfrm>
          <a:prstGeom prst="rect">
            <a:avLst/>
          </a:prstGeom>
          <a:blipFill dpi="0" rotWithShape="1">
            <a:blip r:embed="rId3">
              <a:alphaModFix amt="3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20472795">
            <a:off x="4560026" y="1909669"/>
            <a:ext cx="2678033" cy="741242"/>
          </a:xfrm>
          <a:prstGeom prst="rect">
            <a:avLst/>
          </a:prstGeom>
          <a:effectLst>
            <a:softEdge rad="0"/>
          </a:effectLst>
        </p:spPr>
      </p:pic>
      <p:sp>
        <p:nvSpPr>
          <p:cNvPr id="12" name="文本框 11"/>
          <p:cNvSpPr txBox="1"/>
          <p:nvPr/>
        </p:nvSpPr>
        <p:spPr>
          <a:xfrm>
            <a:off x="4295800" y="1052736"/>
            <a:ext cx="1954381" cy="2215991"/>
          </a:xfrm>
          <a:prstGeom prst="rect">
            <a:avLst/>
          </a:prstGeom>
          <a:noFill/>
        </p:spPr>
        <p:txBody>
          <a:bodyPr wrap="none" rtlCol="0">
            <a:spAutoFit/>
          </a:bodyPr>
          <a:lstStyle/>
          <a:p>
            <a:r>
              <a:rPr lang="zh-CN" altLang="en-US" sz="13800" dirty="0">
                <a:latin typeface="方正黄草简体" panose="03000509000000000000" pitchFamily="65" charset="-122"/>
                <a:ea typeface="方正黄草简体" panose="03000509000000000000" pitchFamily="65" charset="-122"/>
              </a:rPr>
              <a:t>墨</a:t>
            </a:r>
          </a:p>
        </p:txBody>
      </p:sp>
      <p:sp>
        <p:nvSpPr>
          <p:cNvPr id="13" name="文本框 12"/>
          <p:cNvSpPr txBox="1"/>
          <p:nvPr/>
        </p:nvSpPr>
        <p:spPr>
          <a:xfrm>
            <a:off x="1980391" y="1911302"/>
            <a:ext cx="2769989" cy="3905955"/>
          </a:xfrm>
          <a:prstGeom prst="rect">
            <a:avLst/>
          </a:prstGeom>
          <a:noFill/>
        </p:spPr>
        <p:txBody>
          <a:bodyPr vert="eaVert" wrap="square" rtlCol="0">
            <a:spAutoFit/>
          </a:bodyPr>
          <a:lstStyle/>
          <a:p>
            <a:r>
              <a:rPr lang="zh-CN" altLang="en-US" sz="2400" dirty="0">
                <a:latin typeface="方正黄草简体" panose="03000509000000000000" pitchFamily="65" charset="-122"/>
                <a:ea typeface="方正黄草简体" panose="03000509000000000000" pitchFamily="65" charset="-122"/>
              </a:rPr>
              <a:t>用上好烟捣细，过筛；一斤烟末和上五两好胶，浸在苓树皮汁中，再加五个鸡蛋白，又将一两朱沙，二两犀香捣细和入，放入铁臼，捣三万下。每锭墨不超过二三两，宁可小，不可大</a:t>
            </a:r>
          </a:p>
        </p:txBody>
      </p:sp>
      <p:sp>
        <p:nvSpPr>
          <p:cNvPr id="25" name="椭圆 24"/>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26" name="椭圆 25"/>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27" name="椭圆 26"/>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28" name="椭圆 27"/>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grpSp>
        <p:nvGrpSpPr>
          <p:cNvPr id="29" name="组合 28"/>
          <p:cNvGrpSpPr/>
          <p:nvPr/>
        </p:nvGrpSpPr>
        <p:grpSpPr>
          <a:xfrm>
            <a:off x="321162" y="1116427"/>
            <a:ext cx="878205" cy="3294663"/>
            <a:chOff x="4995020" y="1116427"/>
            <a:chExt cx="878205" cy="3294663"/>
          </a:xfrm>
        </p:grpSpPr>
        <p:pic>
          <p:nvPicPr>
            <p:cNvPr id="30" name="图片 29" descr="2fdca1302a34d4b9 ca778e151be333e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995020" y="1116427"/>
              <a:ext cx="878205" cy="1064895"/>
            </a:xfrm>
            <a:prstGeom prst="rect">
              <a:avLst/>
            </a:prstGeom>
          </p:spPr>
        </p:pic>
        <p:sp>
          <p:nvSpPr>
            <p:cNvPr id="31" name="文本框 30"/>
            <p:cNvSpPr txBox="1"/>
            <p:nvPr/>
          </p:nvSpPr>
          <p:spPr>
            <a:xfrm>
              <a:off x="5200643" y="1548768"/>
              <a:ext cx="553998" cy="2862322"/>
            </a:xfrm>
            <a:prstGeom prst="rect">
              <a:avLst/>
            </a:prstGeom>
            <a:noFill/>
          </p:spPr>
          <p:txBody>
            <a:bodyPr vert="eaVert" wrap="none" rtlCol="0">
              <a:spAutoFit/>
            </a:bodyPr>
            <a:lstStyle/>
            <a:p>
              <a:r>
                <a:rPr lang="zh-CN" altLang="en-US" sz="2400" dirty="0">
                  <a:ln w="3175">
                    <a:solidFill>
                      <a:srgbClr val="C00000"/>
                    </a:solidFill>
                  </a:ln>
                  <a:solidFill>
                    <a:schemeClr val="bg1"/>
                  </a:solidFill>
                  <a:latin typeface="汉仪雪君体简" panose="02010604000101010101" pitchFamily="2" charset="-122"/>
                  <a:ea typeface="汉仪雪君体简" panose="02010604000101010101" pitchFamily="2" charset="-122"/>
                </a:rPr>
                <a:t>壹</a:t>
              </a:r>
              <a:r>
                <a:rPr lang="zh-CN" altLang="en-US" sz="2400" dirty="0">
                  <a:latin typeface="汉仪雪君体简" panose="02010604000101010101" pitchFamily="2" charset="-122"/>
                  <a:ea typeface="汉仪雪君体简" panose="02010604000101010101" pitchFamily="2" charset="-122"/>
                </a:rPr>
                <a:t>  请插入您的标题</a:t>
              </a:r>
            </a:p>
          </p:txBody>
        </p:sp>
      </p:grpSp>
      <p:sp>
        <p:nvSpPr>
          <p:cNvPr id="33" name="椭圆 32"/>
          <p:cNvSpPr/>
          <p:nvPr/>
        </p:nvSpPr>
        <p:spPr>
          <a:xfrm>
            <a:off x="2541074" y="-5835507"/>
            <a:ext cx="5463831" cy="5486852"/>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65851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6" presetClass="emph" presetSubtype="0" fill="hold" grpId="0" nodeType="withEffect">
                                  <p:stCondLst>
                                    <p:cond delay="0"/>
                                  </p:stCondLst>
                                  <p:childTnLst>
                                    <p:animScale>
                                      <p:cBhvr>
                                        <p:cTn id="8" dur="1000" fill="hold"/>
                                        <p:tgtEl>
                                          <p:spTgt spid="33"/>
                                        </p:tgtEl>
                                      </p:cBhvr>
                                      <p:by x="2000" y="2000"/>
                                    </p:animScale>
                                  </p:childTnLst>
                                </p:cTn>
                              </p:par>
                              <p:par>
                                <p:cTn id="9" presetID="49" presetClass="path" presetSubtype="0" fill="hold" grpId="2" nodeType="withEffect">
                                  <p:stCondLst>
                                    <p:cond delay="0"/>
                                  </p:stCondLst>
                                  <p:childTnLst>
                                    <p:animMotion origin="layout" path="M 2.5E-6 2.59259E-6 L 2.5E-6 0.76157 " pathEditMode="relative" rAng="0" ptsTypes="AA">
                                      <p:cBhvr>
                                        <p:cTn id="10" dur="1200" fill="hold"/>
                                        <p:tgtEl>
                                          <p:spTgt spid="33"/>
                                        </p:tgtEl>
                                        <p:attrNameLst>
                                          <p:attrName>ppt_x</p:attrName>
                                          <p:attrName>ppt_y</p:attrName>
                                        </p:attrNameLst>
                                      </p:cBhvr>
                                      <p:rCtr x="0" y="38079"/>
                                    </p:animMotion>
                                  </p:childTnLst>
                                </p:cTn>
                              </p:par>
                              <p:par>
                                <p:cTn id="11" presetID="6" presetClass="exit" presetSubtype="32" fill="hold" grpId="3" nodeType="withEffect">
                                  <p:stCondLst>
                                    <p:cond delay="1200"/>
                                  </p:stCondLst>
                                  <p:childTnLst>
                                    <p:animEffect transition="out" filter="circle(out)">
                                      <p:cBhvr>
                                        <p:cTn id="12" dur="100"/>
                                        <p:tgtEl>
                                          <p:spTgt spid="33"/>
                                        </p:tgtEl>
                                      </p:cBhvr>
                                    </p:animEffect>
                                    <p:set>
                                      <p:cBhvr>
                                        <p:cTn id="13" dur="1" fill="hold">
                                          <p:stCondLst>
                                            <p:cond delay="99"/>
                                          </p:stCondLst>
                                        </p:cTn>
                                        <p:tgtEl>
                                          <p:spTgt spid="33"/>
                                        </p:tgtEl>
                                        <p:attrNameLst>
                                          <p:attrName>style.visibility</p:attrName>
                                        </p:attrNameLst>
                                      </p:cBhvr>
                                      <p:to>
                                        <p:strVal val="hidden"/>
                                      </p:to>
                                    </p:set>
                                  </p:childTnLst>
                                </p:cTn>
                              </p:par>
                              <p:par>
                                <p:cTn id="14" presetID="10" presetClass="entr" presetSubtype="0" fill="hold" grpId="0" nodeType="withEffect">
                                  <p:stCondLst>
                                    <p:cond delay="26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4000"/>
                                        <p:tgtEl>
                                          <p:spTgt spid="12"/>
                                        </p:tgtEl>
                                      </p:cBhvr>
                                    </p:animEffect>
                                  </p:childTnLst>
                                </p:cTn>
                              </p:par>
                              <p:par>
                                <p:cTn id="17" presetID="22" presetClass="entr" presetSubtype="4" fill="hold" nodeType="withEffect">
                                  <p:stCondLst>
                                    <p:cond delay="540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10" presetClass="entr" presetSubtype="0" fill="hold" grpId="0" nodeType="withEffect">
                                  <p:stCondLst>
                                    <p:cond delay="2600"/>
                                  </p:stCondLst>
                                  <p:iterate type="lt">
                                    <p:tmPct val="464"/>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33" grpId="0" animBg="1"/>
      <p:bldP spid="33" grpId="1" animBg="1"/>
      <p:bldP spid="33" grpId="2" animBg="1"/>
      <p:bldP spid="33" grpId="3"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8"/>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7320136" y="3501008"/>
            <a:ext cx="4475162" cy="3052762"/>
          </a:xfrm>
          <a:prstGeom prst="rect">
            <a:avLst/>
          </a:prstGeom>
          <a:noFill/>
          <a:ln>
            <a:noFill/>
            <a:miter lim="800000"/>
          </a:ln>
        </p:spPr>
      </p:pic>
      <p:sp>
        <p:nvSpPr>
          <p:cNvPr id="19" name="文本框 34"/>
          <p:cNvSpPr/>
          <p:nvPr/>
        </p:nvSpPr>
        <p:spPr>
          <a:xfrm>
            <a:off x="2495600" y="2204864"/>
            <a:ext cx="4231928" cy="3357178"/>
          </a:xfrm>
          <a:prstGeom prst="rect">
            <a:avLst/>
          </a:prstGeom>
          <a:noFill/>
          <a:ln>
            <a:noFill/>
            <a:miter lim="800000"/>
          </a:ln>
        </p:spPr>
        <p:txBody>
          <a:bodyPr vert="eaVert"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zh-CN"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lvl="0" indent="0" eaLnBrk="1" hangingPunct="1">
              <a:lnSpc>
                <a:spcPct val="120000"/>
              </a:lnSpc>
              <a:spcBef>
                <a:spcPct val="0"/>
              </a:spcBef>
              <a:buNone/>
            </a:pP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2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lvl="0" indent="0" eaLnBrk="1" hangingPunct="1">
              <a:lnSpc>
                <a:spcPct val="120000"/>
              </a:lnSpc>
              <a:spcBef>
                <a:spcPct val="0"/>
              </a:spcBef>
              <a:buNone/>
            </a:pP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p:txBody>
      </p:sp>
      <p:pic>
        <p:nvPicPr>
          <p:cNvPr id="21" name="图片 17"/>
          <p:cNvPicPr/>
          <p:nvPr/>
        </p:nvPicPr>
        <p:blipFill>
          <a:blip r:embed="rId5"/>
          <a:stretch>
            <a:fillRect/>
          </a:stretch>
        </p:blipFill>
        <p:spPr>
          <a:xfrm rot="20724370">
            <a:off x="8771851" y="-1022436"/>
            <a:ext cx="3151188" cy="2538412"/>
          </a:xfrm>
          <a:prstGeom prst="rect">
            <a:avLst/>
          </a:prstGeom>
          <a:noFill/>
          <a:ln>
            <a:noFill/>
            <a:miter lim="800000"/>
          </a:ln>
        </p:spPr>
      </p:pic>
      <p:sp>
        <p:nvSpPr>
          <p:cNvPr id="22" name="文本框 21"/>
          <p:cNvSpPr txBox="1"/>
          <p:nvPr/>
        </p:nvSpPr>
        <p:spPr>
          <a:xfrm>
            <a:off x="8102779" y="1484784"/>
            <a:ext cx="800219" cy="2137765"/>
          </a:xfrm>
          <a:prstGeom prst="rect">
            <a:avLst/>
          </a:prstGeom>
          <a:noFill/>
        </p:spPr>
        <p:txBody>
          <a:bodyPr vert="eaVert" wrap="none" rtlCol="0">
            <a:spAutoFit/>
          </a:bodyPr>
          <a:lstStyle/>
          <a:p>
            <a:r>
              <a:rPr lang="zh-CN" altLang="en-US" sz="4000" dirty="0">
                <a:latin typeface="汉仪雪君体简" panose="02010604000101010101" pitchFamily="2" charset="-122"/>
                <a:ea typeface="汉仪雪君体简" panose="02010604000101010101" pitchFamily="2" charset="-122"/>
              </a:rPr>
              <a:t>标题文本</a:t>
            </a:r>
          </a:p>
        </p:txBody>
      </p:sp>
    </p:spTree>
    <p:extLst>
      <p:ext uri="{BB962C8B-B14F-4D97-AF65-F5344CB8AC3E}">
        <p14:creationId xmlns:p14="http://schemas.microsoft.com/office/powerpoint/2010/main" val="1855718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childTnLst>
                                    <p:set>
                                      <p:cBhvr additive="base">
                                        <p:cTn id="6" dur="1" fill="hold">
                                          <p:stCondLst>
                                            <p:cond delay="0"/>
                                          </p:stCondLst>
                                        </p:cTn>
                                        <p:tgtEl>
                                          <p:spTgt spid="17"/>
                                        </p:tgtEl>
                                        <p:attrNameLst>
                                          <p:attrName>style.visibility</p:attrName>
                                        </p:attrNameLst>
                                      </p:cBhvr>
                                      <p:to>
                                        <p:strVal val="visible"/>
                                      </p:to>
                                    </p:set>
                                    <p:animEffect transition="in" filter="fade">
                                      <p:cBhvr additive="base">
                                        <p:cTn id="7" dur="1000" fill="hold"/>
                                        <p:tgtEl>
                                          <p:spTgt spid="17"/>
                                        </p:tgtEl>
                                      </p:cBhvr>
                                    </p:animEffect>
                                    <p:anim calcmode="lin" valueType="num">
                                      <p:cBhvr additive="base">
                                        <p:cTn id="8" dur="1000" fill="hold"/>
                                        <p:tgtEl>
                                          <p:spTgt spid="17"/>
                                        </p:tgtEl>
                                        <p:attrNameLst>
                                          <p:attrName>ppt_x</p:attrName>
                                        </p:attrNameLst>
                                      </p:cBhvr>
                                      <p:tavLst>
                                        <p:tav tm="0">
                                          <p:val>
                                            <p:strVal val="#ppt_x"/>
                                          </p:val>
                                        </p:tav>
                                        <p:tav tm="100000">
                                          <p:val>
                                            <p:strVal val="#ppt_x"/>
                                          </p:val>
                                        </p:tav>
                                      </p:tavLst>
                                    </p:anim>
                                    <p:anim calcmode="lin" valueType="num">
                                      <p:cBhvr additive="base">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11624" y="1630541"/>
            <a:ext cx="6975964" cy="646331"/>
          </a:xfrm>
          <a:prstGeom prst="rect">
            <a:avLst/>
          </a:prstGeom>
        </p:spPr>
        <p:txBody>
          <a:bodyPr wrap="square">
            <a:spAutoFit/>
          </a:bodyPr>
          <a:lstStyle/>
          <a:p>
            <a:pPr algn="ctr"/>
            <a:r>
              <a:rPr lang="zh-CN" altLang="en-US" dirty="0">
                <a:solidFill>
                  <a:srgbClr val="444444"/>
                </a:solidFill>
                <a:latin typeface="华文行楷" panose="02010800040101010101" pitchFamily="2" charset="-122"/>
                <a:ea typeface="华文行楷" panose="02010800040101010101" pitchFamily="2" charset="-122"/>
              </a:rPr>
              <a:t>人生就像杯中酒，会喝的人是享受，不会喝的人是受罪，喝的人不同，各种滋味亦不同。</a:t>
            </a:r>
          </a:p>
        </p:txBody>
      </p:sp>
      <p:sp>
        <p:nvSpPr>
          <p:cNvPr id="6" name="文本框 5"/>
          <p:cNvSpPr txBox="1"/>
          <p:nvPr/>
        </p:nvSpPr>
        <p:spPr>
          <a:xfrm>
            <a:off x="10035300" y="2276872"/>
            <a:ext cx="800219" cy="2137765"/>
          </a:xfrm>
          <a:prstGeom prst="rect">
            <a:avLst/>
          </a:prstGeom>
          <a:noFill/>
        </p:spPr>
        <p:txBody>
          <a:bodyPr vert="eaVert" wrap="none" rtlCol="0">
            <a:spAutoFit/>
          </a:bodyPr>
          <a:lstStyle>
            <a:defPPr>
              <a:defRPr lang="zh-CN"/>
            </a:defPPr>
            <a:lvl1pPr>
              <a:defRPr sz="4000">
                <a:latin typeface="汉仪雪君体简" panose="02010604000101010101" pitchFamily="2" charset="-122"/>
                <a:ea typeface="汉仪雪君体简" panose="02010604000101010101" pitchFamily="2" charset="-122"/>
              </a:defRPr>
            </a:lvl1pPr>
          </a:lstStyle>
          <a:p>
            <a:r>
              <a:rPr lang="zh-CN" altLang="en-US" dirty="0"/>
              <a:t>角色定位</a:t>
            </a:r>
          </a:p>
        </p:txBody>
      </p:sp>
      <p:pic>
        <p:nvPicPr>
          <p:cNvPr id="10" name="图片 9"/>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2063552" y="2564904"/>
            <a:ext cx="7096359" cy="2993395"/>
          </a:xfrm>
          <a:prstGeom prst="rect">
            <a:avLst/>
          </a:prstGeom>
        </p:spPr>
      </p:pic>
    </p:spTree>
    <p:extLst>
      <p:ext uri="{BB962C8B-B14F-4D97-AF65-F5344CB8AC3E}">
        <p14:creationId xmlns:p14="http://schemas.microsoft.com/office/powerpoint/2010/main" val="387352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8"/>
          <p:cNvPicPr/>
          <p:nvPr/>
        </p:nvPicPr>
        <p:blipFill>
          <a:blip r:embed="rId3"/>
          <a:stretch>
            <a:fillRect/>
          </a:stretch>
        </p:blipFill>
        <p:spPr>
          <a:xfrm rot="21420000">
            <a:off x="4794399" y="2441147"/>
            <a:ext cx="4673600" cy="2466975"/>
          </a:xfrm>
          <a:prstGeom prst="rect">
            <a:avLst/>
          </a:prstGeom>
          <a:noFill/>
          <a:ln>
            <a:noFill/>
            <a:miter lim="800000"/>
          </a:ln>
        </p:spPr>
      </p:pic>
      <p:pic>
        <p:nvPicPr>
          <p:cNvPr id="5" name="图片 9"/>
          <p:cNvPicPr/>
          <p:nvPr/>
        </p:nvPicPr>
        <p:blipFill>
          <a:blip r:embed="rId4"/>
          <a:stretch>
            <a:fillRect/>
          </a:stretch>
        </p:blipFill>
        <p:spPr>
          <a:xfrm rot="420000">
            <a:off x="4094312" y="1833134"/>
            <a:ext cx="2266950" cy="1558925"/>
          </a:xfrm>
          <a:prstGeom prst="rect">
            <a:avLst/>
          </a:prstGeom>
          <a:noFill/>
          <a:ln>
            <a:noFill/>
            <a:miter lim="800000"/>
          </a:ln>
        </p:spPr>
      </p:pic>
      <p:pic>
        <p:nvPicPr>
          <p:cNvPr id="6" name="图片 10"/>
          <p:cNvPicPr/>
          <p:nvPr/>
        </p:nvPicPr>
        <p:blipFill>
          <a:blip r:embed="rId5"/>
          <a:stretch>
            <a:fillRect/>
          </a:stretch>
        </p:blipFill>
        <p:spPr>
          <a:xfrm rot="19860000">
            <a:off x="8272612" y="2430034"/>
            <a:ext cx="2946400" cy="2027238"/>
          </a:xfrm>
          <a:prstGeom prst="rect">
            <a:avLst/>
          </a:prstGeom>
          <a:noFill/>
          <a:ln>
            <a:noFill/>
            <a:miter lim="800000"/>
          </a:ln>
        </p:spPr>
      </p:pic>
      <p:grpSp>
        <p:nvGrpSpPr>
          <p:cNvPr id="7" name="组合 16"/>
          <p:cNvGrpSpPr/>
          <p:nvPr/>
        </p:nvGrpSpPr>
        <p:grpSpPr>
          <a:xfrm>
            <a:off x="6446986" y="2998359"/>
            <a:ext cx="1679575" cy="1571625"/>
            <a:chOff x="0" y="0"/>
            <a:chExt cx="1679848" cy="1570759"/>
          </a:xfrm>
        </p:grpSpPr>
        <p:sp>
          <p:nvSpPr>
            <p:cNvPr id="8" name="矩形 17"/>
            <p:cNvSpPr/>
            <p:nvPr/>
          </p:nvSpPr>
          <p:spPr>
            <a:xfrm>
              <a:off x="0" y="616652"/>
              <a:ext cx="1679848" cy="954107"/>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sz="14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4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4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400">
                  <a:latin typeface="微软雅黑" pitchFamily="34" charset="-122"/>
                  <a:ea typeface="微软雅黑" pitchFamily="34" charset="-122"/>
                </a:rPr>
                <a:t>单击此处添加标题</a:t>
              </a:r>
            </a:p>
          </p:txBody>
        </p:sp>
        <p:sp>
          <p:nvSpPr>
            <p:cNvPr id="9" name="文本框 18"/>
            <p:cNvSpPr/>
            <p:nvPr/>
          </p:nvSpPr>
          <p:spPr>
            <a:xfrm>
              <a:off x="270164" y="0"/>
              <a:ext cx="1161774" cy="646331"/>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sz="3600" b="1">
                  <a:solidFill>
                    <a:srgbClr val="C00000"/>
                  </a:solidFill>
                  <a:latin typeface="微软雅黑" pitchFamily="34" charset="-122"/>
                  <a:ea typeface="微软雅黑" pitchFamily="34" charset="-122"/>
                </a:rPr>
                <a:t>标题</a:t>
              </a:r>
            </a:p>
          </p:txBody>
        </p:sp>
      </p:grpSp>
      <p:grpSp>
        <p:nvGrpSpPr>
          <p:cNvPr id="10" name="组合 19"/>
          <p:cNvGrpSpPr/>
          <p:nvPr/>
        </p:nvGrpSpPr>
        <p:grpSpPr>
          <a:xfrm>
            <a:off x="4387999" y="1988709"/>
            <a:ext cx="1679575" cy="911225"/>
            <a:chOff x="0" y="0"/>
            <a:chExt cx="1679848" cy="910938"/>
          </a:xfrm>
        </p:grpSpPr>
        <p:sp>
          <p:nvSpPr>
            <p:cNvPr id="11" name="矩形 20"/>
            <p:cNvSpPr/>
            <p:nvPr/>
          </p:nvSpPr>
          <p:spPr>
            <a:xfrm>
              <a:off x="0" y="480051"/>
              <a:ext cx="1679848" cy="430887"/>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sz="11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100">
                  <a:latin typeface="微软雅黑" pitchFamily="34" charset="-122"/>
                  <a:ea typeface="微软雅黑" pitchFamily="34" charset="-122"/>
                </a:rPr>
                <a:t>单击此处添加标题</a:t>
              </a:r>
            </a:p>
          </p:txBody>
        </p:sp>
        <p:sp>
          <p:nvSpPr>
            <p:cNvPr id="12" name="文本框 21"/>
            <p:cNvSpPr/>
            <p:nvPr/>
          </p:nvSpPr>
          <p:spPr>
            <a:xfrm>
              <a:off x="233499" y="0"/>
              <a:ext cx="1161774" cy="523220"/>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b="1">
                  <a:solidFill>
                    <a:srgbClr val="C00000"/>
                  </a:solidFill>
                  <a:latin typeface="微软雅黑" pitchFamily="34" charset="-122"/>
                  <a:ea typeface="微软雅黑" pitchFamily="34" charset="-122"/>
                </a:rPr>
                <a:t>标题</a:t>
              </a:r>
            </a:p>
          </p:txBody>
        </p:sp>
      </p:grpSp>
      <p:grpSp>
        <p:nvGrpSpPr>
          <p:cNvPr id="13" name="组合 22"/>
          <p:cNvGrpSpPr/>
          <p:nvPr/>
        </p:nvGrpSpPr>
        <p:grpSpPr>
          <a:xfrm>
            <a:off x="9423549" y="2820559"/>
            <a:ext cx="1681162" cy="911225"/>
            <a:chOff x="0" y="0"/>
            <a:chExt cx="1679848" cy="910938"/>
          </a:xfrm>
        </p:grpSpPr>
        <p:sp>
          <p:nvSpPr>
            <p:cNvPr id="14" name="矩形 23"/>
            <p:cNvSpPr/>
            <p:nvPr/>
          </p:nvSpPr>
          <p:spPr>
            <a:xfrm>
              <a:off x="0" y="480051"/>
              <a:ext cx="1679848" cy="430887"/>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sz="1100">
                  <a:latin typeface="微软雅黑" pitchFamily="34" charset="-122"/>
                  <a:ea typeface="微软雅黑" pitchFamily="34" charset="-122"/>
                </a:rPr>
                <a:t>单击此处添加标题</a:t>
              </a:r>
            </a:p>
            <a:p>
              <a:pPr marL="0" lvl="0" indent="0" eaLnBrk="1" hangingPunct="1">
                <a:lnSpc>
                  <a:spcPct val="100000"/>
                </a:lnSpc>
                <a:spcBef>
                  <a:spcPct val="0"/>
                </a:spcBef>
                <a:buNone/>
              </a:pPr>
              <a:r>
                <a:rPr lang="en-US" altLang="en-US" sz="1100">
                  <a:latin typeface="微软雅黑" pitchFamily="34" charset="-122"/>
                  <a:ea typeface="微软雅黑" pitchFamily="34" charset="-122"/>
                </a:rPr>
                <a:t>单击此处添加标题</a:t>
              </a:r>
            </a:p>
          </p:txBody>
        </p:sp>
        <p:sp>
          <p:nvSpPr>
            <p:cNvPr id="15" name="文本框 24"/>
            <p:cNvSpPr/>
            <p:nvPr/>
          </p:nvSpPr>
          <p:spPr>
            <a:xfrm>
              <a:off x="233499" y="0"/>
              <a:ext cx="1161774" cy="523220"/>
            </a:xfrm>
            <a:prstGeom prst="rect">
              <a:avLst/>
            </a:prstGeom>
            <a:noFill/>
            <a:ln>
              <a:noFill/>
              <a:miter lim="800000"/>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00000"/>
                </a:lnSpc>
                <a:spcBef>
                  <a:spcPct val="0"/>
                </a:spcBef>
                <a:buNone/>
              </a:pPr>
              <a:r>
                <a:rPr lang="en-US" altLang="en-US" b="1">
                  <a:solidFill>
                    <a:srgbClr val="C00000"/>
                  </a:solidFill>
                  <a:latin typeface="微软雅黑" pitchFamily="34" charset="-122"/>
                  <a:ea typeface="微软雅黑" pitchFamily="34" charset="-122"/>
                </a:rPr>
                <a:t>标题</a:t>
              </a:r>
            </a:p>
          </p:txBody>
        </p:sp>
      </p:grpSp>
      <p:sp>
        <p:nvSpPr>
          <p:cNvPr id="16" name="文本框 34"/>
          <p:cNvSpPr/>
          <p:nvPr/>
        </p:nvSpPr>
        <p:spPr>
          <a:xfrm>
            <a:off x="1335313" y="2324164"/>
            <a:ext cx="2954655" cy="3357178"/>
          </a:xfrm>
          <a:prstGeom prst="rect">
            <a:avLst/>
          </a:prstGeom>
          <a:noFill/>
          <a:ln>
            <a:noFill/>
            <a:miter lim="800000"/>
          </a:ln>
        </p:spPr>
        <p:txBody>
          <a:bodyPr vert="eaVert"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a:lstStyle>
          <a:p>
            <a:pPr marL="0" lvl="0" indent="0" eaLnBrk="1" hangingPunct="1">
              <a:lnSpc>
                <a:spcPct val="150000"/>
              </a:lnSpc>
              <a:spcBef>
                <a:spcPct val="0"/>
              </a:spcBef>
              <a:buNone/>
            </a:pP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5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5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5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indent="0" eaLnBrk="1" hangingPunct="1">
              <a:lnSpc>
                <a:spcPct val="150000"/>
              </a:lnSpc>
              <a:spcBef>
                <a:spcPct val="0"/>
              </a:spcBef>
              <a:buNone/>
            </a:pPr>
            <a:r>
              <a:rPr lang="zh-CN" altLang="en-US" sz="2000" dirty="0">
                <a:solidFill>
                  <a:srgbClr val="000000"/>
                </a:solidFill>
                <a:latin typeface="华文行楷" panose="02010800040101010101" pitchFamily="2" charset="-122"/>
                <a:ea typeface="华文行楷" panose="02010800040101010101" pitchFamily="2" charset="-122"/>
                <a:sym typeface="微软雅黑" pitchFamily="34" charset="-122"/>
              </a:rPr>
              <a:t>请插入您的文本内容</a:t>
            </a: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a:p>
            <a:pPr marL="0" lvl="0" indent="0" eaLnBrk="1" hangingPunct="1">
              <a:lnSpc>
                <a:spcPct val="150000"/>
              </a:lnSpc>
              <a:spcBef>
                <a:spcPct val="0"/>
              </a:spcBef>
              <a:buNone/>
            </a:pPr>
            <a:endParaRPr lang="en-US" altLang="en-US" sz="2000" dirty="0">
              <a:solidFill>
                <a:srgbClr val="000000"/>
              </a:solidFill>
              <a:latin typeface="华文行楷" panose="02010800040101010101" pitchFamily="2" charset="-122"/>
              <a:ea typeface="华文行楷" panose="02010800040101010101" pitchFamily="2" charset="-122"/>
              <a:sym typeface="微软雅黑" pitchFamily="34" charset="-122"/>
            </a:endParaRPr>
          </a:p>
        </p:txBody>
      </p:sp>
      <p:grpSp>
        <p:nvGrpSpPr>
          <p:cNvPr id="30" name="组合 29"/>
          <p:cNvGrpSpPr/>
          <p:nvPr/>
        </p:nvGrpSpPr>
        <p:grpSpPr>
          <a:xfrm>
            <a:off x="1850691" y="1813520"/>
            <a:ext cx="669304" cy="466581"/>
            <a:chOff x="3689280" y="408195"/>
            <a:chExt cx="889037" cy="619760"/>
          </a:xfrm>
        </p:grpSpPr>
        <p:pic>
          <p:nvPicPr>
            <p:cNvPr id="22" name="图片 21" descr="e64afae20b7a41024e2e588b23f666b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89280" y="408195"/>
              <a:ext cx="619760" cy="619760"/>
            </a:xfrm>
            <a:prstGeom prst="rect">
              <a:avLst/>
            </a:prstGeom>
          </p:spPr>
        </p:pic>
        <p:sp>
          <p:nvSpPr>
            <p:cNvPr id="23" name="文本框 22"/>
            <p:cNvSpPr txBox="1"/>
            <p:nvPr/>
          </p:nvSpPr>
          <p:spPr>
            <a:xfrm>
              <a:off x="3715987" y="426556"/>
              <a:ext cx="862330" cy="531467"/>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000" b="1" dirty="0">
                  <a:solidFill>
                    <a:schemeClr val="bg1"/>
                  </a:solidFill>
                  <a:latin typeface="楷体" panose="02010609060101010101" charset="-122"/>
                  <a:ea typeface="楷体" panose="02010609060101010101" charset="-122"/>
                  <a:sym typeface="叶根友毛笔行书2.0版" panose="02010601030101010101" pitchFamily="2" charset="-122"/>
                </a:rPr>
                <a:t>壹</a:t>
              </a:r>
            </a:p>
          </p:txBody>
        </p:sp>
      </p:grpSp>
      <p:grpSp>
        <p:nvGrpSpPr>
          <p:cNvPr id="31" name="组合 30"/>
          <p:cNvGrpSpPr/>
          <p:nvPr/>
        </p:nvGrpSpPr>
        <p:grpSpPr>
          <a:xfrm>
            <a:off x="2317272" y="1813520"/>
            <a:ext cx="598532" cy="466581"/>
            <a:chOff x="3712140" y="1586755"/>
            <a:chExt cx="795030" cy="619760"/>
          </a:xfrm>
        </p:grpSpPr>
        <p:pic>
          <p:nvPicPr>
            <p:cNvPr id="24" name="图片 23" descr="e64afae20b7a41024e2e588b23f666b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12140" y="1586755"/>
              <a:ext cx="619760" cy="619760"/>
            </a:xfrm>
            <a:prstGeom prst="rect">
              <a:avLst/>
            </a:prstGeom>
          </p:spPr>
        </p:pic>
        <p:sp>
          <p:nvSpPr>
            <p:cNvPr id="25" name="文本框 24"/>
            <p:cNvSpPr txBox="1"/>
            <p:nvPr/>
          </p:nvSpPr>
          <p:spPr>
            <a:xfrm>
              <a:off x="3747110" y="1613302"/>
              <a:ext cx="760060" cy="531467"/>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000" b="1" dirty="0">
                  <a:solidFill>
                    <a:schemeClr val="bg1"/>
                  </a:solidFill>
                  <a:latin typeface="楷体" panose="02010609060101010101" charset="-122"/>
                  <a:ea typeface="楷体" panose="02010609060101010101" charset="-122"/>
                  <a:sym typeface="叶根友毛笔行书2.0版" panose="02010601030101010101" pitchFamily="2" charset="-122"/>
                </a:rPr>
                <a:t>贰</a:t>
              </a:r>
            </a:p>
          </p:txBody>
        </p:sp>
      </p:grpSp>
      <p:grpSp>
        <p:nvGrpSpPr>
          <p:cNvPr id="32" name="组合 31"/>
          <p:cNvGrpSpPr/>
          <p:nvPr/>
        </p:nvGrpSpPr>
        <p:grpSpPr>
          <a:xfrm>
            <a:off x="2774971" y="1812309"/>
            <a:ext cx="650905" cy="466581"/>
            <a:chOff x="8325415" y="401845"/>
            <a:chExt cx="864597" cy="619760"/>
          </a:xfrm>
        </p:grpSpPr>
        <p:pic>
          <p:nvPicPr>
            <p:cNvPr id="26" name="图片 25" descr="e64afae20b7a41024e2e588b23f666b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325415" y="401845"/>
              <a:ext cx="619760" cy="619760"/>
            </a:xfrm>
            <a:prstGeom prst="rect">
              <a:avLst/>
            </a:prstGeom>
          </p:spPr>
        </p:pic>
        <p:sp>
          <p:nvSpPr>
            <p:cNvPr id="27" name="文本框 26"/>
            <p:cNvSpPr txBox="1"/>
            <p:nvPr/>
          </p:nvSpPr>
          <p:spPr>
            <a:xfrm>
              <a:off x="8327682" y="445991"/>
              <a:ext cx="862330" cy="531467"/>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000" b="1" dirty="0">
                  <a:solidFill>
                    <a:schemeClr val="bg1"/>
                  </a:solidFill>
                  <a:latin typeface="楷体" panose="02010609060101010101" charset="-122"/>
                  <a:ea typeface="楷体" panose="02010609060101010101" charset="-122"/>
                  <a:sym typeface="叶根友毛笔行书2.0版" panose="02010601030101010101" pitchFamily="2" charset="-122"/>
                </a:rPr>
                <a:t>叁</a:t>
              </a:r>
            </a:p>
          </p:txBody>
        </p:sp>
      </p:grpSp>
      <p:grpSp>
        <p:nvGrpSpPr>
          <p:cNvPr id="33" name="组合 32"/>
          <p:cNvGrpSpPr/>
          <p:nvPr/>
        </p:nvGrpSpPr>
        <p:grpSpPr>
          <a:xfrm>
            <a:off x="3264938" y="1827343"/>
            <a:ext cx="680750" cy="466581"/>
            <a:chOff x="8295570" y="1534685"/>
            <a:chExt cx="904240" cy="619760"/>
          </a:xfrm>
        </p:grpSpPr>
        <p:pic>
          <p:nvPicPr>
            <p:cNvPr id="28" name="图片 27" descr="e64afae20b7a41024e2e588b23f666b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95570" y="1534685"/>
              <a:ext cx="619760" cy="619760"/>
            </a:xfrm>
            <a:prstGeom prst="rect">
              <a:avLst/>
            </a:prstGeom>
          </p:spPr>
        </p:pic>
        <p:sp>
          <p:nvSpPr>
            <p:cNvPr id="29" name="文本框 28"/>
            <p:cNvSpPr txBox="1"/>
            <p:nvPr/>
          </p:nvSpPr>
          <p:spPr>
            <a:xfrm>
              <a:off x="8337481" y="1586754"/>
              <a:ext cx="862329" cy="531466"/>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000" b="1" dirty="0">
                  <a:solidFill>
                    <a:schemeClr val="bg1"/>
                  </a:solidFill>
                  <a:latin typeface="楷体" panose="02010609060101010101" charset="-122"/>
                  <a:ea typeface="楷体" panose="02010609060101010101" charset="-122"/>
                  <a:sym typeface="叶根友毛笔行书2.0版" panose="02010601030101010101" pitchFamily="2" charset="-122"/>
                </a:rPr>
                <a:t>肆</a:t>
              </a:r>
            </a:p>
          </p:txBody>
        </p:sp>
      </p:grpSp>
    </p:spTree>
    <p:extLst>
      <p:ext uri="{BB962C8B-B14F-4D97-AF65-F5344CB8AC3E}">
        <p14:creationId xmlns:p14="http://schemas.microsoft.com/office/powerpoint/2010/main" val="3234362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0"/>
            <a:ext cx="12192000" cy="6867491"/>
          </a:xfr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廉</a:t>
            </a:r>
          </a:p>
        </p:txBody>
      </p:sp>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公</a:t>
            </a:r>
          </a:p>
        </p:txBody>
      </p:sp>
      <p:pic>
        <p:nvPicPr>
          <p:cNvPr id="3" name="图片 2"/>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41252" y="-1195570"/>
            <a:ext cx="3854857" cy="6352762"/>
          </a:xfrm>
          <a:prstGeom prst="rect">
            <a:avLst/>
          </a:prstGeom>
        </p:spPr>
      </p:pic>
      <p:pic>
        <p:nvPicPr>
          <p:cNvPr id="17" name="PA_图片 5"/>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b="-752"/>
          <a:stretch/>
        </p:blipFill>
        <p:spPr>
          <a:xfrm flipH="1">
            <a:off x="969639" y="1548768"/>
            <a:ext cx="4026470" cy="3320100"/>
          </a:xfrm>
          <a:prstGeom prst="rect">
            <a:avLst/>
          </a:prstGeom>
        </p:spPr>
      </p:pic>
      <p:sp>
        <p:nvSpPr>
          <p:cNvPr id="18" name="文本框 17"/>
          <p:cNvSpPr txBox="1"/>
          <p:nvPr/>
        </p:nvSpPr>
        <p:spPr>
          <a:xfrm>
            <a:off x="6810520" y="1980811"/>
            <a:ext cx="1107996" cy="850554"/>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贰</a:t>
            </a:r>
          </a:p>
        </p:txBody>
      </p:sp>
      <p:sp>
        <p:nvSpPr>
          <p:cNvPr id="19" name="文本框 18"/>
          <p:cNvSpPr txBox="1"/>
          <p:nvPr/>
        </p:nvSpPr>
        <p:spPr>
          <a:xfrm>
            <a:off x="5228364" y="2885652"/>
            <a:ext cx="4339650" cy="646331"/>
          </a:xfrm>
          <a:prstGeom prst="rect">
            <a:avLst/>
          </a:prstGeom>
          <a:noFill/>
        </p:spPr>
        <p:txBody>
          <a:bodyPr wrap="none" rtlCol="0">
            <a:spAutoFit/>
          </a:bodyPr>
          <a:lstStyle/>
          <a:p>
            <a:r>
              <a:rPr lang="zh-CN" altLang="en-US" sz="3600" dirty="0">
                <a:latin typeface="汉仪雪君体简" panose="02010604000101010101" pitchFamily="2" charset="-122"/>
                <a:ea typeface="汉仪雪君体简" panose="02010604000101010101" pitchFamily="2" charset="-122"/>
              </a:rPr>
              <a:t>请插入您的标题文本</a:t>
            </a:r>
          </a:p>
        </p:txBody>
      </p:sp>
      <p:sp>
        <p:nvSpPr>
          <p:cNvPr id="20" name="PA_文本框 8"/>
          <p:cNvSpPr txBox="1"/>
          <p:nvPr>
            <p:custDataLst>
              <p:tags r:id="rId2"/>
            </p:custDataLst>
          </p:nvPr>
        </p:nvSpPr>
        <p:spPr>
          <a:xfrm>
            <a:off x="5143111" y="3589344"/>
            <a:ext cx="4477508" cy="1061381"/>
          </a:xfrm>
          <a:prstGeom prst="rect">
            <a:avLst/>
          </a:prstGeom>
          <a:noFill/>
        </p:spPr>
        <p:txBody>
          <a:bodyPr wrap="none" rtlCol="0">
            <a:spAutoFit/>
          </a:bodyPr>
          <a:lstStyle/>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p:txBody>
      </p:sp>
    </p:spTree>
    <p:extLst>
      <p:ext uri="{BB962C8B-B14F-4D97-AF65-F5344CB8AC3E}">
        <p14:creationId xmlns:p14="http://schemas.microsoft.com/office/powerpoint/2010/main" val="3255548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47060" y="3667443"/>
            <a:ext cx="5974606" cy="3194037"/>
          </a:xfrm>
          <a:prstGeom prst="rect">
            <a:avLst/>
          </a:prstGeom>
        </p:spPr>
      </p:pic>
      <p:grpSp>
        <p:nvGrpSpPr>
          <p:cNvPr id="10" name="组合 9"/>
          <p:cNvGrpSpPr/>
          <p:nvPr/>
        </p:nvGrpSpPr>
        <p:grpSpPr>
          <a:xfrm>
            <a:off x="2309920" y="2883915"/>
            <a:ext cx="1310880" cy="1281531"/>
            <a:chOff x="2898904" y="638212"/>
            <a:chExt cx="1081361" cy="1057151"/>
          </a:xfrm>
        </p:grpSpPr>
        <p:grpSp>
          <p:nvGrpSpPr>
            <p:cNvPr id="11" name="组合 10"/>
            <p:cNvGrpSpPr/>
            <p:nvPr/>
          </p:nvGrpSpPr>
          <p:grpSpPr>
            <a:xfrm>
              <a:off x="2898904" y="638212"/>
              <a:ext cx="1081361" cy="1057151"/>
              <a:chOff x="2069306" y="2739231"/>
              <a:chExt cx="2127250" cy="2079625"/>
            </a:xfrm>
          </p:grpSpPr>
          <p:pic>
            <p:nvPicPr>
              <p:cNvPr id="13" name="图片 12"/>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9306" y="2739231"/>
                <a:ext cx="2127250" cy="2079625"/>
              </a:xfrm>
              <a:prstGeom prst="rect">
                <a:avLst/>
              </a:prstGeom>
              <a:noFill/>
              <a:ln w="9525">
                <a:noFill/>
                <a:miter lim="800000"/>
                <a:headEnd/>
                <a:tailEnd/>
              </a:ln>
            </p:spPr>
          </p:pic>
          <p:pic>
            <p:nvPicPr>
              <p:cNvPr id="14" name="图片 33"/>
              <p:cNvPicPr>
                <a:picLocks noChangeAspect="1"/>
              </p:cNvPicPr>
              <p:nvPr/>
            </p:nvPicPr>
            <p:blipFill>
              <a:blip r:embed="rId5"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2526148" y="3160719"/>
                <a:ext cx="1377950" cy="1368425"/>
              </a:xfrm>
              <a:prstGeom prst="rect">
                <a:avLst/>
              </a:prstGeom>
              <a:noFill/>
              <a:ln w="9525">
                <a:noFill/>
                <a:miter lim="800000"/>
                <a:headEnd/>
                <a:tailEnd/>
              </a:ln>
            </p:spPr>
          </p:pic>
        </p:grpSp>
        <p:sp>
          <p:nvSpPr>
            <p:cNvPr id="12" name="矩形 11"/>
            <p:cNvSpPr/>
            <p:nvPr/>
          </p:nvSpPr>
          <p:spPr>
            <a:xfrm>
              <a:off x="3182763" y="984215"/>
              <a:ext cx="575481" cy="501959"/>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品牌</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19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名称</a:t>
              </a:r>
              <a:endParaRPr lang="zh-CN" altLang="en-US" sz="1800" b="1" dirty="0">
                <a:solidFill>
                  <a:schemeClr val="tx1">
                    <a:lumMod val="85000"/>
                    <a:lumOff val="15000"/>
                  </a:schemeClr>
                </a:solidFill>
                <a:latin typeface="华文隶书" panose="02010800040101010101" pitchFamily="2" charset="-122"/>
                <a:ea typeface="华文隶书" panose="02010800040101010101" pitchFamily="2" charset="-122"/>
              </a:endParaRPr>
            </a:p>
          </p:txBody>
        </p:sp>
      </p:grpSp>
      <p:grpSp>
        <p:nvGrpSpPr>
          <p:cNvPr id="15" name="组合 14"/>
          <p:cNvGrpSpPr/>
          <p:nvPr/>
        </p:nvGrpSpPr>
        <p:grpSpPr>
          <a:xfrm>
            <a:off x="2794247" y="4298227"/>
            <a:ext cx="646331" cy="1329012"/>
            <a:chOff x="2764933" y="4516986"/>
            <a:chExt cx="646331" cy="1329012"/>
          </a:xfrm>
        </p:grpSpPr>
        <p:sp>
          <p:nvSpPr>
            <p:cNvPr id="16" name="矩形 15"/>
            <p:cNvSpPr/>
            <p:nvPr/>
          </p:nvSpPr>
          <p:spPr>
            <a:xfrm>
              <a:off x="2764933" y="4516986"/>
              <a:ext cx="646331" cy="1329012"/>
            </a:xfrm>
            <a:prstGeom prst="rect">
              <a:avLst/>
            </a:prstGeom>
          </p:spPr>
          <p:txBody>
            <a:bodyPr vert="eaVert" wrap="square">
              <a:spAutoFit/>
            </a:bodyPr>
            <a:lstStyle/>
            <a:p>
              <a:pPr algn="ctr">
                <a:lnSpc>
                  <a:spcPct val="150000"/>
                </a:lnSpc>
              </a:pPr>
              <a:r>
                <a:rPr lang="zh-CN" altLang="en-US" sz="2000" dirty="0">
                  <a:latin typeface="华文行楷" panose="02010800040101010101" pitchFamily="2" charset="-122"/>
                  <a:ea typeface="华文行楷" panose="02010800040101010101" pitchFamily="2" charset="-122"/>
                </a:rPr>
                <a:t>插入文本</a:t>
              </a:r>
            </a:p>
          </p:txBody>
        </p:sp>
        <p:cxnSp>
          <p:nvCxnSpPr>
            <p:cNvPr id="17" name="直接连接符 16"/>
            <p:cNvCxnSpPr/>
            <p:nvPr/>
          </p:nvCxnSpPr>
          <p:spPr>
            <a:xfrm>
              <a:off x="2795594" y="4691644"/>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264750" y="4703715"/>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3839370" y="1862118"/>
            <a:ext cx="1310880" cy="1281531"/>
            <a:chOff x="3668629" y="2367410"/>
            <a:chExt cx="1310880" cy="1281531"/>
          </a:xfrm>
        </p:grpSpPr>
        <p:grpSp>
          <p:nvGrpSpPr>
            <p:cNvPr id="20" name="组合 19"/>
            <p:cNvGrpSpPr/>
            <p:nvPr/>
          </p:nvGrpSpPr>
          <p:grpSpPr>
            <a:xfrm>
              <a:off x="3668629" y="2367410"/>
              <a:ext cx="1310880" cy="1281531"/>
              <a:chOff x="2069306" y="2739231"/>
              <a:chExt cx="2127250" cy="2079625"/>
            </a:xfrm>
          </p:grpSpPr>
          <p:pic>
            <p:nvPicPr>
              <p:cNvPr id="22" name="图片 21"/>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9306" y="2739231"/>
                <a:ext cx="2127250" cy="2079625"/>
              </a:xfrm>
              <a:prstGeom prst="rect">
                <a:avLst/>
              </a:prstGeom>
              <a:noFill/>
              <a:ln w="9525">
                <a:noFill/>
                <a:miter lim="800000"/>
                <a:headEnd/>
                <a:tailEnd/>
              </a:ln>
            </p:spPr>
          </p:pic>
          <p:pic>
            <p:nvPicPr>
              <p:cNvPr id="23" name="图片 33"/>
              <p:cNvPicPr>
                <a:picLocks noChangeAspect="1"/>
              </p:cNvPicPr>
              <p:nvPr/>
            </p:nvPicPr>
            <p:blipFill>
              <a:blip r:embed="rId5"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21" name="矩形 20"/>
            <p:cNvSpPr/>
            <p:nvPr/>
          </p:nvSpPr>
          <p:spPr>
            <a:xfrm>
              <a:off x="4019184" y="2774586"/>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定位</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24" name="组合 23"/>
          <p:cNvGrpSpPr/>
          <p:nvPr/>
        </p:nvGrpSpPr>
        <p:grpSpPr>
          <a:xfrm>
            <a:off x="4413908" y="3283719"/>
            <a:ext cx="646331" cy="1791870"/>
            <a:chOff x="2764933" y="4516986"/>
            <a:chExt cx="646331" cy="1791870"/>
          </a:xfrm>
        </p:grpSpPr>
        <p:sp>
          <p:nvSpPr>
            <p:cNvPr id="25" name="矩形 24"/>
            <p:cNvSpPr/>
            <p:nvPr/>
          </p:nvSpPr>
          <p:spPr>
            <a:xfrm>
              <a:off x="2764933" y="4516986"/>
              <a:ext cx="646331" cy="1791870"/>
            </a:xfrm>
            <a:prstGeom prst="rect">
              <a:avLst/>
            </a:prstGeom>
          </p:spPr>
          <p:txBody>
            <a:bodyPr vert="eaVert" wrap="square">
              <a:spAutoFit/>
            </a:bodyPr>
            <a:lstStyle/>
            <a:p>
              <a:pPr algn="ctr">
                <a:lnSpc>
                  <a:spcPct val="150000"/>
                </a:lnSpc>
              </a:pPr>
              <a:r>
                <a:rPr lang="zh-CN" altLang="en-US" sz="2000" dirty="0">
                  <a:latin typeface="华文行楷" panose="02010800040101010101" pitchFamily="2" charset="-122"/>
                  <a:ea typeface="华文行楷" panose="02010800040101010101" pitchFamily="2" charset="-122"/>
                </a:rPr>
                <a:t>插入文本内容</a:t>
              </a:r>
            </a:p>
          </p:txBody>
        </p:sp>
        <p:cxnSp>
          <p:nvCxnSpPr>
            <p:cNvPr id="26" name="直接连接符 25"/>
            <p:cNvCxnSpPr/>
            <p:nvPr/>
          </p:nvCxnSpPr>
          <p:spPr>
            <a:xfrm>
              <a:off x="2795594" y="4691644"/>
              <a:ext cx="0" cy="145282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264750" y="4703715"/>
              <a:ext cx="0" cy="14613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5580385" y="1388013"/>
            <a:ext cx="1310880" cy="1281531"/>
            <a:chOff x="5341386" y="1693824"/>
            <a:chExt cx="1310880" cy="1281531"/>
          </a:xfrm>
        </p:grpSpPr>
        <p:grpSp>
          <p:nvGrpSpPr>
            <p:cNvPr id="29" name="组合 28"/>
            <p:cNvGrpSpPr/>
            <p:nvPr/>
          </p:nvGrpSpPr>
          <p:grpSpPr>
            <a:xfrm>
              <a:off x="5341386" y="1693824"/>
              <a:ext cx="1310880" cy="1281531"/>
              <a:chOff x="2069306" y="2739231"/>
              <a:chExt cx="2127250" cy="2079625"/>
            </a:xfrm>
          </p:grpSpPr>
          <p:pic>
            <p:nvPicPr>
              <p:cNvPr id="31" name="图片 30"/>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9306" y="2739231"/>
                <a:ext cx="2127250" cy="2079625"/>
              </a:xfrm>
              <a:prstGeom prst="rect">
                <a:avLst/>
              </a:prstGeom>
              <a:noFill/>
              <a:ln w="9525">
                <a:noFill/>
                <a:miter lim="800000"/>
                <a:headEnd/>
                <a:tailEnd/>
              </a:ln>
            </p:spPr>
          </p:pic>
          <p:pic>
            <p:nvPicPr>
              <p:cNvPr id="32" name="图片 33"/>
              <p:cNvPicPr>
                <a:picLocks noChangeAspect="1"/>
              </p:cNvPicPr>
              <p:nvPr/>
            </p:nvPicPr>
            <p:blipFill>
              <a:blip r:embed="rId5"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30" name="矩形 29"/>
            <p:cNvSpPr/>
            <p:nvPr/>
          </p:nvSpPr>
          <p:spPr>
            <a:xfrm>
              <a:off x="5692249" y="2110010"/>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价值</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33" name="组合 32"/>
          <p:cNvGrpSpPr/>
          <p:nvPr/>
        </p:nvGrpSpPr>
        <p:grpSpPr>
          <a:xfrm>
            <a:off x="6166651" y="2807642"/>
            <a:ext cx="646331" cy="2513147"/>
            <a:chOff x="2764933" y="4516985"/>
            <a:chExt cx="646331" cy="2513147"/>
          </a:xfrm>
        </p:grpSpPr>
        <p:sp>
          <p:nvSpPr>
            <p:cNvPr id="34" name="矩形 33"/>
            <p:cNvSpPr/>
            <p:nvPr/>
          </p:nvSpPr>
          <p:spPr>
            <a:xfrm>
              <a:off x="2764933" y="4516985"/>
              <a:ext cx="646331" cy="2513147"/>
            </a:xfrm>
            <a:prstGeom prst="rect">
              <a:avLst/>
            </a:prstGeom>
          </p:spPr>
          <p:txBody>
            <a:bodyPr vert="eaVert" wrap="square">
              <a:spAutoFit/>
            </a:bodyPr>
            <a:lstStyle/>
            <a:p>
              <a:pPr algn="ctr">
                <a:lnSpc>
                  <a:spcPct val="150000"/>
                </a:lnSpc>
              </a:pPr>
              <a:r>
                <a:rPr lang="zh-CN" altLang="en-US" sz="2000" dirty="0">
                  <a:latin typeface="华文行楷" panose="02010800040101010101" pitchFamily="2" charset="-122"/>
                  <a:ea typeface="华文行楷" panose="02010800040101010101" pitchFamily="2" charset="-122"/>
                </a:rPr>
                <a:t>请插入您文本内容</a:t>
              </a:r>
            </a:p>
          </p:txBody>
        </p:sp>
        <p:cxnSp>
          <p:nvCxnSpPr>
            <p:cNvPr id="35" name="直接连接符 34"/>
            <p:cNvCxnSpPr/>
            <p:nvPr/>
          </p:nvCxnSpPr>
          <p:spPr>
            <a:xfrm>
              <a:off x="2795594" y="4691644"/>
              <a:ext cx="0" cy="21741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264750" y="4703715"/>
              <a:ext cx="0" cy="21825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7463394" y="1209483"/>
            <a:ext cx="1310880" cy="1281531"/>
            <a:chOff x="7122831" y="1605504"/>
            <a:chExt cx="1310880" cy="1281531"/>
          </a:xfrm>
        </p:grpSpPr>
        <p:grpSp>
          <p:nvGrpSpPr>
            <p:cNvPr id="38" name="组合 37"/>
            <p:cNvGrpSpPr/>
            <p:nvPr/>
          </p:nvGrpSpPr>
          <p:grpSpPr>
            <a:xfrm>
              <a:off x="7122831" y="1605504"/>
              <a:ext cx="1310880" cy="1281531"/>
              <a:chOff x="2069306" y="2739231"/>
              <a:chExt cx="2127250" cy="2079625"/>
            </a:xfrm>
          </p:grpSpPr>
          <p:pic>
            <p:nvPicPr>
              <p:cNvPr id="40" name="图片 39"/>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9306" y="2739231"/>
                <a:ext cx="2127250" cy="2079625"/>
              </a:xfrm>
              <a:prstGeom prst="rect">
                <a:avLst/>
              </a:prstGeom>
              <a:noFill/>
              <a:ln w="9525">
                <a:noFill/>
                <a:miter lim="800000"/>
                <a:headEnd/>
                <a:tailEnd/>
              </a:ln>
            </p:spPr>
          </p:pic>
          <p:pic>
            <p:nvPicPr>
              <p:cNvPr id="41" name="图片 33"/>
              <p:cNvPicPr>
                <a:picLocks noChangeAspect="1"/>
              </p:cNvPicPr>
              <p:nvPr/>
            </p:nvPicPr>
            <p:blipFill>
              <a:blip r:embed="rId5"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39" name="矩形 38"/>
            <p:cNvSpPr/>
            <p:nvPr/>
          </p:nvSpPr>
          <p:spPr>
            <a:xfrm>
              <a:off x="7458146" y="2011047"/>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成份</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42" name="组合 41"/>
          <p:cNvGrpSpPr/>
          <p:nvPr/>
        </p:nvGrpSpPr>
        <p:grpSpPr>
          <a:xfrm>
            <a:off x="7235294" y="2568243"/>
            <a:ext cx="1569660" cy="2823422"/>
            <a:chOff x="6773363" y="2611607"/>
            <a:chExt cx="1569660" cy="2823422"/>
          </a:xfrm>
        </p:grpSpPr>
        <p:grpSp>
          <p:nvGrpSpPr>
            <p:cNvPr id="43" name="组合 42"/>
            <p:cNvGrpSpPr/>
            <p:nvPr/>
          </p:nvGrpSpPr>
          <p:grpSpPr>
            <a:xfrm>
              <a:off x="6773363" y="2611607"/>
              <a:ext cx="1569660" cy="2823422"/>
              <a:chOff x="1841606" y="4516986"/>
              <a:chExt cx="1569660" cy="2823422"/>
            </a:xfrm>
          </p:grpSpPr>
          <p:sp>
            <p:nvSpPr>
              <p:cNvPr id="45" name="矩形 44"/>
              <p:cNvSpPr/>
              <p:nvPr/>
            </p:nvSpPr>
            <p:spPr>
              <a:xfrm>
                <a:off x="1841606" y="4516986"/>
                <a:ext cx="1569660" cy="2823422"/>
              </a:xfrm>
              <a:prstGeom prst="rect">
                <a:avLst/>
              </a:prstGeom>
            </p:spPr>
            <p:txBody>
              <a:bodyPr vert="eaVert" wrap="square">
                <a:spAutoFit/>
              </a:bodyPr>
              <a:lstStyle/>
              <a:p>
                <a:pPr algn="ctr">
                  <a:lnSpc>
                    <a:spcPct val="150000"/>
                  </a:lnSpc>
                </a:pPr>
                <a:r>
                  <a:rPr lang="zh-CN" altLang="en-US" sz="2000" dirty="0">
                    <a:latin typeface="华文行楷" panose="02010800040101010101" pitchFamily="2" charset="-122"/>
                    <a:ea typeface="华文行楷" panose="02010800040101010101" pitchFamily="2" charset="-122"/>
                  </a:rPr>
                  <a:t>请插入您的文本内容请插入您的文本内容</a:t>
                </a:r>
              </a:p>
              <a:p>
                <a:pPr algn="ctr">
                  <a:lnSpc>
                    <a:spcPct val="150000"/>
                  </a:lnSpc>
                </a:pPr>
                <a:endParaRPr lang="zh-CN" altLang="en-US" sz="2000" dirty="0">
                  <a:solidFill>
                    <a:schemeClr val="tx1">
                      <a:lumMod val="85000"/>
                      <a:lumOff val="15000"/>
                    </a:schemeClr>
                  </a:solidFill>
                  <a:latin typeface="华文行楷" panose="02010800040101010101" pitchFamily="2" charset="-122"/>
                  <a:ea typeface="华文行楷" panose="02010800040101010101" pitchFamily="2" charset="-122"/>
                </a:endParaRPr>
              </a:p>
            </p:txBody>
          </p:sp>
          <p:cxnSp>
            <p:nvCxnSpPr>
              <p:cNvPr id="46" name="直接连接符 45"/>
              <p:cNvCxnSpPr/>
              <p:nvPr/>
            </p:nvCxnSpPr>
            <p:spPr>
              <a:xfrm>
                <a:off x="2795594" y="4691644"/>
                <a:ext cx="0" cy="248437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264750" y="4703715"/>
                <a:ext cx="0" cy="24723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44" name="直接连接符 43"/>
            <p:cNvCxnSpPr/>
            <p:nvPr/>
          </p:nvCxnSpPr>
          <p:spPr>
            <a:xfrm>
              <a:off x="7245299" y="2806270"/>
              <a:ext cx="0" cy="24723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3256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circle(in)">
                                      <p:cBhvr>
                                        <p:cTn id="15" dur="2000"/>
                                        <p:tgtEl>
                                          <p:spTgt spid="19"/>
                                        </p:tgtEl>
                                      </p:cBhvr>
                                    </p:animEffect>
                                  </p:childTnLst>
                                </p:cTn>
                              </p:par>
                            </p:childTnLst>
                          </p:cTn>
                        </p:par>
                        <p:par>
                          <p:cTn id="16" fill="hold">
                            <p:stCondLst>
                              <p:cond delay="4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par>
                          <p:cTn id="20" fill="hold">
                            <p:stCondLst>
                              <p:cond delay="5000"/>
                            </p:stCondLst>
                            <p:childTnLst>
                              <p:par>
                                <p:cTn id="21" presetID="6"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circle(in)">
                                      <p:cBhvr>
                                        <p:cTn id="23" dur="2000"/>
                                        <p:tgtEl>
                                          <p:spTgt spid="28"/>
                                        </p:tgtEl>
                                      </p:cBhvr>
                                    </p:animEffect>
                                  </p:childTnLst>
                                </p:cTn>
                              </p:par>
                            </p:childTnLst>
                          </p:cTn>
                        </p:par>
                        <p:par>
                          <p:cTn id="24" fill="hold">
                            <p:stCondLst>
                              <p:cond delay="7000"/>
                            </p:stCondLst>
                            <p:childTnLst>
                              <p:par>
                                <p:cTn id="25" presetID="22" presetClass="entr" presetSubtype="1"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up)">
                                      <p:cBhvr>
                                        <p:cTn id="27" dur="500"/>
                                        <p:tgtEl>
                                          <p:spTgt spid="33"/>
                                        </p:tgtEl>
                                      </p:cBhvr>
                                    </p:animEffect>
                                  </p:childTnLst>
                                </p:cTn>
                              </p:par>
                            </p:childTnLst>
                          </p:cTn>
                        </p:par>
                        <p:par>
                          <p:cTn id="28" fill="hold">
                            <p:stCondLst>
                              <p:cond delay="7500"/>
                            </p:stCondLst>
                            <p:childTnLst>
                              <p:par>
                                <p:cTn id="29" presetID="6" presetClass="entr" presetSubtype="16"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2000"/>
                                        <p:tgtEl>
                                          <p:spTgt spid="37"/>
                                        </p:tgtEl>
                                      </p:cBhvr>
                                    </p:animEffect>
                                  </p:childTnLst>
                                </p:cTn>
                              </p:par>
                            </p:childTnLst>
                          </p:cTn>
                        </p:par>
                        <p:par>
                          <p:cTn id="32" fill="hold">
                            <p:stCondLst>
                              <p:cond delay="9500"/>
                            </p:stCondLst>
                            <p:childTnLst>
                              <p:par>
                                <p:cTn id="33" presetID="22" presetClass="entr" presetSubtype="1"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948179" y="1176630"/>
            <a:ext cx="9184353" cy="4328170"/>
            <a:chOff x="1017458" y="409842"/>
            <a:chExt cx="7628335" cy="3594890"/>
          </a:xfrm>
        </p:grpSpPr>
        <p:pic>
          <p:nvPicPr>
            <p:cNvPr id="5" name="Picture 2" descr="C:\Documents and Settings\Administrator\桌面\Nipi0.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flipV="1">
              <a:off x="5852357" y="3192062"/>
              <a:ext cx="446036" cy="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40"/>
            <p:cNvSpPr>
              <a:spLocks noEditPoints="1"/>
            </p:cNvSpPr>
            <p:nvPr/>
          </p:nvSpPr>
          <p:spPr bwMode="auto">
            <a:xfrm rot="255882">
              <a:off x="1627925" y="1162027"/>
              <a:ext cx="7017868" cy="2842705"/>
            </a:xfrm>
            <a:custGeom>
              <a:avLst/>
              <a:gdLst>
                <a:gd name="T0" fmla="*/ 134 w 427"/>
                <a:gd name="T1" fmla="*/ 83 h 101"/>
                <a:gd name="T2" fmla="*/ 189 w 427"/>
                <a:gd name="T3" fmla="*/ 81 h 101"/>
                <a:gd name="T4" fmla="*/ 212 w 427"/>
                <a:gd name="T5" fmla="*/ 81 h 101"/>
                <a:gd name="T6" fmla="*/ 217 w 427"/>
                <a:gd name="T7" fmla="*/ 77 h 101"/>
                <a:gd name="T8" fmla="*/ 237 w 427"/>
                <a:gd name="T9" fmla="*/ 85 h 101"/>
                <a:gd name="T10" fmla="*/ 250 w 427"/>
                <a:gd name="T11" fmla="*/ 84 h 101"/>
                <a:gd name="T12" fmla="*/ 255 w 427"/>
                <a:gd name="T13" fmla="*/ 60 h 101"/>
                <a:gd name="T14" fmla="*/ 259 w 427"/>
                <a:gd name="T15" fmla="*/ 79 h 101"/>
                <a:gd name="T16" fmla="*/ 270 w 427"/>
                <a:gd name="T17" fmla="*/ 62 h 101"/>
                <a:gd name="T18" fmla="*/ 278 w 427"/>
                <a:gd name="T19" fmla="*/ 1 h 101"/>
                <a:gd name="T20" fmla="*/ 296 w 427"/>
                <a:gd name="T21" fmla="*/ 85 h 101"/>
                <a:gd name="T22" fmla="*/ 312 w 427"/>
                <a:gd name="T23" fmla="*/ 73 h 101"/>
                <a:gd name="T24" fmla="*/ 316 w 427"/>
                <a:gd name="T25" fmla="*/ 85 h 101"/>
                <a:gd name="T26" fmla="*/ 332 w 427"/>
                <a:gd name="T27" fmla="*/ 37 h 101"/>
                <a:gd name="T28" fmla="*/ 367 w 427"/>
                <a:gd name="T29" fmla="*/ 47 h 101"/>
                <a:gd name="T30" fmla="*/ 352 w 427"/>
                <a:gd name="T31" fmla="*/ 11 h 101"/>
                <a:gd name="T32" fmla="*/ 356 w 427"/>
                <a:gd name="T33" fmla="*/ 16 h 101"/>
                <a:gd name="T34" fmla="*/ 370 w 427"/>
                <a:gd name="T35" fmla="*/ 18 h 101"/>
                <a:gd name="T36" fmla="*/ 382 w 427"/>
                <a:gd name="T37" fmla="*/ 24 h 101"/>
                <a:gd name="T38" fmla="*/ 392 w 427"/>
                <a:gd name="T39" fmla="*/ 18 h 101"/>
                <a:gd name="T40" fmla="*/ 411 w 427"/>
                <a:gd name="T41" fmla="*/ 10 h 101"/>
                <a:gd name="T42" fmla="*/ 362 w 427"/>
                <a:gd name="T43" fmla="*/ 52 h 101"/>
                <a:gd name="T44" fmla="*/ 306 w 427"/>
                <a:gd name="T45" fmla="*/ 38 h 101"/>
                <a:gd name="T46" fmla="*/ 335 w 427"/>
                <a:gd name="T47" fmla="*/ 32 h 101"/>
                <a:gd name="T48" fmla="*/ 340 w 427"/>
                <a:gd name="T49" fmla="*/ 30 h 101"/>
                <a:gd name="T50" fmla="*/ 350 w 427"/>
                <a:gd name="T51" fmla="*/ 26 h 101"/>
                <a:gd name="T52" fmla="*/ 351 w 427"/>
                <a:gd name="T53" fmla="*/ 16 h 101"/>
                <a:gd name="T54" fmla="*/ 341 w 427"/>
                <a:gd name="T55" fmla="*/ 11 h 101"/>
                <a:gd name="T56" fmla="*/ 273 w 427"/>
                <a:gd name="T57" fmla="*/ 2 h 101"/>
                <a:gd name="T58" fmla="*/ 186 w 427"/>
                <a:gd name="T59" fmla="*/ 4 h 101"/>
                <a:gd name="T60" fmla="*/ 68 w 427"/>
                <a:gd name="T61" fmla="*/ 14 h 101"/>
                <a:gd name="T62" fmla="*/ 20 w 427"/>
                <a:gd name="T63" fmla="*/ 50 h 101"/>
                <a:gd name="T64" fmla="*/ 84 w 427"/>
                <a:gd name="T65" fmla="*/ 96 h 101"/>
                <a:gd name="T66" fmla="*/ 146 w 427"/>
                <a:gd name="T67" fmla="*/ 80 h 101"/>
                <a:gd name="T68" fmla="*/ 188 w 427"/>
                <a:gd name="T69" fmla="*/ 79 h 101"/>
                <a:gd name="T70" fmla="*/ 218 w 427"/>
                <a:gd name="T71" fmla="*/ 73 h 101"/>
                <a:gd name="T72" fmla="*/ 235 w 427"/>
                <a:gd name="T73" fmla="*/ 64 h 101"/>
                <a:gd name="T74" fmla="*/ 264 w 427"/>
                <a:gd name="T75" fmla="*/ 58 h 101"/>
                <a:gd name="T76" fmla="*/ 276 w 427"/>
                <a:gd name="T77" fmla="*/ 57 h 101"/>
                <a:gd name="T78" fmla="*/ 263 w 427"/>
                <a:gd name="T79" fmla="*/ 52 h 101"/>
                <a:gd name="T80" fmla="*/ 295 w 427"/>
                <a:gd name="T81" fmla="*/ 37 h 101"/>
                <a:gd name="T82" fmla="*/ 333 w 427"/>
                <a:gd name="T83" fmla="*/ 12 h 101"/>
                <a:gd name="T84" fmla="*/ 160 w 427"/>
                <a:gd name="T85" fmla="*/ 80 h 101"/>
                <a:gd name="T86" fmla="*/ 196 w 427"/>
                <a:gd name="T87" fmla="*/ 7 h 101"/>
                <a:gd name="T88" fmla="*/ 288 w 427"/>
                <a:gd name="T89" fmla="*/ 53 h 101"/>
                <a:gd name="T90" fmla="*/ 288 w 427"/>
                <a:gd name="T91" fmla="*/ 21 h 101"/>
                <a:gd name="T92" fmla="*/ 308 w 427"/>
                <a:gd name="T93" fmla="*/ 23 h 101"/>
                <a:gd name="T94" fmla="*/ 278 w 427"/>
                <a:gd name="T95" fmla="*/ 11 h 101"/>
                <a:gd name="T96" fmla="*/ 216 w 427"/>
                <a:gd name="T97" fmla="*/ 71 h 101"/>
                <a:gd name="T98" fmla="*/ 218 w 427"/>
                <a:gd name="T99" fmla="*/ 7 h 101"/>
                <a:gd name="T100" fmla="*/ 237 w 427"/>
                <a:gd name="T101" fmla="*/ 14 h 101"/>
                <a:gd name="T102" fmla="*/ 301 w 427"/>
                <a:gd name="T103" fmla="*/ 18 h 101"/>
                <a:gd name="T104" fmla="*/ 286 w 427"/>
                <a:gd name="T105" fmla="*/ 22 h 101"/>
                <a:gd name="T106" fmla="*/ 323 w 427"/>
                <a:gd name="T107" fmla="*/ 45 h 101"/>
                <a:gd name="T108" fmla="*/ 151 w 427"/>
                <a:gd name="T109" fmla="*/ 87 h 101"/>
                <a:gd name="T110" fmla="*/ 190 w 427"/>
                <a:gd name="T111" fmla="*/ 82 h 101"/>
                <a:gd name="T112" fmla="*/ 189 w 427"/>
                <a:gd name="T113" fmla="*/ 85 h 101"/>
                <a:gd name="T114" fmla="*/ 222 w 427"/>
                <a:gd name="T115" fmla="*/ 83 h 101"/>
                <a:gd name="T116" fmla="*/ 312 w 427"/>
                <a:gd name="T117" fmla="*/ 83 h 101"/>
                <a:gd name="T118" fmla="*/ 332 w 427"/>
                <a:gd name="T119" fmla="*/ 56 h 101"/>
                <a:gd name="T120" fmla="*/ 369 w 427"/>
                <a:gd name="T121" fmla="*/ 12 h 101"/>
                <a:gd name="T122" fmla="*/ 381 w 427"/>
                <a:gd name="T1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7" h="101">
                  <a:moveTo>
                    <a:pt x="10" y="31"/>
                  </a:moveTo>
                  <a:cubicBezTo>
                    <a:pt x="5" y="32"/>
                    <a:pt x="3" y="36"/>
                    <a:pt x="0" y="39"/>
                  </a:cubicBezTo>
                  <a:cubicBezTo>
                    <a:pt x="2" y="46"/>
                    <a:pt x="6" y="39"/>
                    <a:pt x="10" y="37"/>
                  </a:cubicBezTo>
                  <a:cubicBezTo>
                    <a:pt x="12" y="35"/>
                    <a:pt x="13" y="35"/>
                    <a:pt x="15" y="34"/>
                  </a:cubicBezTo>
                  <a:cubicBezTo>
                    <a:pt x="13" y="34"/>
                    <a:pt x="11" y="34"/>
                    <a:pt x="10" y="31"/>
                  </a:cubicBezTo>
                  <a:close/>
                  <a:moveTo>
                    <a:pt x="22" y="27"/>
                  </a:moveTo>
                  <a:cubicBezTo>
                    <a:pt x="20" y="27"/>
                    <a:pt x="19" y="27"/>
                    <a:pt x="19" y="28"/>
                  </a:cubicBezTo>
                  <a:cubicBezTo>
                    <a:pt x="20" y="28"/>
                    <a:pt x="21" y="28"/>
                    <a:pt x="22" y="27"/>
                  </a:cubicBezTo>
                  <a:close/>
                  <a:moveTo>
                    <a:pt x="52" y="100"/>
                  </a:moveTo>
                  <a:cubicBezTo>
                    <a:pt x="54" y="101"/>
                    <a:pt x="57" y="99"/>
                    <a:pt x="58" y="98"/>
                  </a:cubicBezTo>
                  <a:cubicBezTo>
                    <a:pt x="56" y="98"/>
                    <a:pt x="52" y="98"/>
                    <a:pt x="52" y="100"/>
                  </a:cubicBezTo>
                  <a:close/>
                  <a:moveTo>
                    <a:pt x="134" y="84"/>
                  </a:moveTo>
                  <a:cubicBezTo>
                    <a:pt x="135" y="84"/>
                    <a:pt x="136" y="84"/>
                    <a:pt x="137" y="84"/>
                  </a:cubicBezTo>
                  <a:cubicBezTo>
                    <a:pt x="136" y="83"/>
                    <a:pt x="135" y="83"/>
                    <a:pt x="134" y="83"/>
                  </a:cubicBezTo>
                  <a:lnTo>
                    <a:pt x="134" y="84"/>
                  </a:lnTo>
                  <a:close/>
                  <a:moveTo>
                    <a:pt x="147" y="85"/>
                  </a:moveTo>
                  <a:cubicBezTo>
                    <a:pt x="149" y="85"/>
                    <a:pt x="150" y="85"/>
                    <a:pt x="151" y="85"/>
                  </a:cubicBezTo>
                  <a:cubicBezTo>
                    <a:pt x="150" y="85"/>
                    <a:pt x="148" y="84"/>
                    <a:pt x="147" y="85"/>
                  </a:cubicBezTo>
                  <a:close/>
                  <a:moveTo>
                    <a:pt x="149" y="80"/>
                  </a:moveTo>
                  <a:cubicBezTo>
                    <a:pt x="148" y="80"/>
                    <a:pt x="148" y="80"/>
                    <a:pt x="147" y="80"/>
                  </a:cubicBezTo>
                  <a:cubicBezTo>
                    <a:pt x="148" y="81"/>
                    <a:pt x="149" y="81"/>
                    <a:pt x="149" y="80"/>
                  </a:cubicBezTo>
                  <a:close/>
                  <a:moveTo>
                    <a:pt x="183" y="81"/>
                  </a:moveTo>
                  <a:cubicBezTo>
                    <a:pt x="182" y="81"/>
                    <a:pt x="178" y="81"/>
                    <a:pt x="178" y="82"/>
                  </a:cubicBezTo>
                  <a:cubicBezTo>
                    <a:pt x="179" y="81"/>
                    <a:pt x="181" y="82"/>
                    <a:pt x="183" y="81"/>
                  </a:cubicBezTo>
                  <a:close/>
                  <a:moveTo>
                    <a:pt x="187" y="81"/>
                  </a:moveTo>
                  <a:cubicBezTo>
                    <a:pt x="186" y="81"/>
                    <a:pt x="184" y="81"/>
                    <a:pt x="184" y="81"/>
                  </a:cubicBezTo>
                  <a:cubicBezTo>
                    <a:pt x="185" y="81"/>
                    <a:pt x="186" y="82"/>
                    <a:pt x="187" y="81"/>
                  </a:cubicBezTo>
                  <a:close/>
                  <a:moveTo>
                    <a:pt x="189" y="81"/>
                  </a:moveTo>
                  <a:cubicBezTo>
                    <a:pt x="189" y="80"/>
                    <a:pt x="187" y="81"/>
                    <a:pt x="187" y="81"/>
                  </a:cubicBezTo>
                  <a:cubicBezTo>
                    <a:pt x="188" y="81"/>
                    <a:pt x="188" y="81"/>
                    <a:pt x="189" y="81"/>
                  </a:cubicBezTo>
                  <a:close/>
                  <a:moveTo>
                    <a:pt x="202" y="80"/>
                  </a:moveTo>
                  <a:cubicBezTo>
                    <a:pt x="203" y="81"/>
                    <a:pt x="204" y="81"/>
                    <a:pt x="205" y="80"/>
                  </a:cubicBezTo>
                  <a:cubicBezTo>
                    <a:pt x="204" y="80"/>
                    <a:pt x="203" y="80"/>
                    <a:pt x="202" y="80"/>
                  </a:cubicBezTo>
                  <a:close/>
                  <a:moveTo>
                    <a:pt x="204" y="81"/>
                  </a:moveTo>
                  <a:cubicBezTo>
                    <a:pt x="205" y="81"/>
                    <a:pt x="208" y="82"/>
                    <a:pt x="209" y="81"/>
                  </a:cubicBezTo>
                  <a:cubicBezTo>
                    <a:pt x="207" y="80"/>
                    <a:pt x="206" y="81"/>
                    <a:pt x="204" y="81"/>
                  </a:cubicBezTo>
                  <a:close/>
                  <a:moveTo>
                    <a:pt x="207" y="83"/>
                  </a:moveTo>
                  <a:cubicBezTo>
                    <a:pt x="208" y="83"/>
                    <a:pt x="208" y="83"/>
                    <a:pt x="208" y="83"/>
                  </a:cubicBezTo>
                  <a:cubicBezTo>
                    <a:pt x="208" y="82"/>
                    <a:pt x="207" y="82"/>
                    <a:pt x="207" y="83"/>
                  </a:cubicBezTo>
                  <a:close/>
                  <a:moveTo>
                    <a:pt x="212" y="81"/>
                  </a:moveTo>
                  <a:cubicBezTo>
                    <a:pt x="211" y="80"/>
                    <a:pt x="209" y="80"/>
                    <a:pt x="209" y="81"/>
                  </a:cubicBezTo>
                  <a:cubicBezTo>
                    <a:pt x="210" y="80"/>
                    <a:pt x="211" y="81"/>
                    <a:pt x="212" y="81"/>
                  </a:cubicBezTo>
                  <a:close/>
                  <a:moveTo>
                    <a:pt x="209" y="82"/>
                  </a:moveTo>
                  <a:cubicBezTo>
                    <a:pt x="210" y="82"/>
                    <a:pt x="210" y="82"/>
                    <a:pt x="210" y="83"/>
                  </a:cubicBezTo>
                  <a:cubicBezTo>
                    <a:pt x="211" y="82"/>
                    <a:pt x="213" y="83"/>
                    <a:pt x="215" y="82"/>
                  </a:cubicBezTo>
                  <a:cubicBezTo>
                    <a:pt x="213" y="82"/>
                    <a:pt x="211" y="81"/>
                    <a:pt x="209" y="82"/>
                  </a:cubicBezTo>
                  <a:close/>
                  <a:moveTo>
                    <a:pt x="212" y="84"/>
                  </a:moveTo>
                  <a:cubicBezTo>
                    <a:pt x="213" y="84"/>
                    <a:pt x="214" y="85"/>
                    <a:pt x="214" y="83"/>
                  </a:cubicBezTo>
                  <a:cubicBezTo>
                    <a:pt x="213" y="83"/>
                    <a:pt x="212" y="83"/>
                    <a:pt x="212" y="84"/>
                  </a:cubicBezTo>
                  <a:close/>
                  <a:moveTo>
                    <a:pt x="213" y="77"/>
                  </a:moveTo>
                  <a:cubicBezTo>
                    <a:pt x="214" y="77"/>
                    <a:pt x="215" y="78"/>
                    <a:pt x="216" y="77"/>
                  </a:cubicBezTo>
                  <a:cubicBezTo>
                    <a:pt x="215" y="77"/>
                    <a:pt x="213" y="77"/>
                    <a:pt x="213" y="77"/>
                  </a:cubicBezTo>
                  <a:close/>
                  <a:moveTo>
                    <a:pt x="217" y="81"/>
                  </a:moveTo>
                  <a:cubicBezTo>
                    <a:pt x="217" y="80"/>
                    <a:pt x="218" y="81"/>
                    <a:pt x="218" y="80"/>
                  </a:cubicBezTo>
                  <a:cubicBezTo>
                    <a:pt x="218" y="81"/>
                    <a:pt x="217" y="80"/>
                    <a:pt x="217" y="81"/>
                  </a:cubicBezTo>
                  <a:close/>
                  <a:moveTo>
                    <a:pt x="217" y="77"/>
                  </a:moveTo>
                  <a:cubicBezTo>
                    <a:pt x="218" y="77"/>
                    <a:pt x="219" y="77"/>
                    <a:pt x="219" y="77"/>
                  </a:cubicBezTo>
                  <a:cubicBezTo>
                    <a:pt x="219" y="76"/>
                    <a:pt x="217" y="77"/>
                    <a:pt x="217" y="77"/>
                  </a:cubicBezTo>
                  <a:close/>
                  <a:moveTo>
                    <a:pt x="218" y="74"/>
                  </a:moveTo>
                  <a:cubicBezTo>
                    <a:pt x="220" y="74"/>
                    <a:pt x="220" y="74"/>
                    <a:pt x="220" y="74"/>
                  </a:cubicBezTo>
                  <a:cubicBezTo>
                    <a:pt x="220" y="73"/>
                    <a:pt x="218" y="73"/>
                    <a:pt x="218" y="74"/>
                  </a:cubicBezTo>
                  <a:close/>
                  <a:moveTo>
                    <a:pt x="229" y="83"/>
                  </a:moveTo>
                  <a:cubicBezTo>
                    <a:pt x="230" y="83"/>
                    <a:pt x="232" y="83"/>
                    <a:pt x="232" y="82"/>
                  </a:cubicBezTo>
                  <a:cubicBezTo>
                    <a:pt x="232" y="83"/>
                    <a:pt x="229" y="82"/>
                    <a:pt x="229" y="83"/>
                  </a:cubicBezTo>
                  <a:close/>
                  <a:moveTo>
                    <a:pt x="232" y="74"/>
                  </a:moveTo>
                  <a:cubicBezTo>
                    <a:pt x="233" y="74"/>
                    <a:pt x="234" y="75"/>
                    <a:pt x="234" y="74"/>
                  </a:cubicBezTo>
                  <a:cubicBezTo>
                    <a:pt x="233" y="74"/>
                    <a:pt x="232" y="74"/>
                    <a:pt x="232" y="74"/>
                  </a:cubicBezTo>
                  <a:close/>
                  <a:moveTo>
                    <a:pt x="237" y="85"/>
                  </a:moveTo>
                  <a:cubicBezTo>
                    <a:pt x="237" y="85"/>
                    <a:pt x="237" y="85"/>
                    <a:pt x="238" y="85"/>
                  </a:cubicBezTo>
                  <a:cubicBezTo>
                    <a:pt x="237" y="85"/>
                    <a:pt x="237" y="85"/>
                    <a:pt x="237" y="85"/>
                  </a:cubicBezTo>
                  <a:close/>
                  <a:moveTo>
                    <a:pt x="234" y="86"/>
                  </a:moveTo>
                  <a:cubicBezTo>
                    <a:pt x="235" y="87"/>
                    <a:pt x="237" y="85"/>
                    <a:pt x="237" y="85"/>
                  </a:cubicBezTo>
                  <a:cubicBezTo>
                    <a:pt x="236" y="85"/>
                    <a:pt x="235" y="85"/>
                    <a:pt x="234" y="85"/>
                  </a:cubicBezTo>
                  <a:lnTo>
                    <a:pt x="234" y="86"/>
                  </a:lnTo>
                  <a:close/>
                  <a:moveTo>
                    <a:pt x="237" y="83"/>
                  </a:moveTo>
                  <a:cubicBezTo>
                    <a:pt x="238" y="83"/>
                    <a:pt x="238" y="83"/>
                    <a:pt x="238" y="83"/>
                  </a:cubicBezTo>
                  <a:cubicBezTo>
                    <a:pt x="238" y="82"/>
                    <a:pt x="237" y="82"/>
                    <a:pt x="237" y="83"/>
                  </a:cubicBezTo>
                  <a:close/>
                  <a:moveTo>
                    <a:pt x="244" y="82"/>
                  </a:moveTo>
                  <a:cubicBezTo>
                    <a:pt x="243" y="82"/>
                    <a:pt x="240" y="82"/>
                    <a:pt x="239" y="82"/>
                  </a:cubicBezTo>
                  <a:cubicBezTo>
                    <a:pt x="241" y="82"/>
                    <a:pt x="243" y="83"/>
                    <a:pt x="244" y="82"/>
                  </a:cubicBezTo>
                  <a:close/>
                  <a:moveTo>
                    <a:pt x="241" y="79"/>
                  </a:moveTo>
                  <a:cubicBezTo>
                    <a:pt x="240" y="79"/>
                    <a:pt x="240" y="79"/>
                    <a:pt x="239" y="79"/>
                  </a:cubicBezTo>
                  <a:cubicBezTo>
                    <a:pt x="240" y="79"/>
                    <a:pt x="241" y="80"/>
                    <a:pt x="241" y="79"/>
                  </a:cubicBezTo>
                  <a:close/>
                  <a:moveTo>
                    <a:pt x="250" y="84"/>
                  </a:moveTo>
                  <a:cubicBezTo>
                    <a:pt x="247" y="83"/>
                    <a:pt x="242" y="84"/>
                    <a:pt x="240" y="84"/>
                  </a:cubicBezTo>
                  <a:cubicBezTo>
                    <a:pt x="243" y="85"/>
                    <a:pt x="246" y="83"/>
                    <a:pt x="247" y="85"/>
                  </a:cubicBezTo>
                  <a:cubicBezTo>
                    <a:pt x="248" y="84"/>
                    <a:pt x="249" y="84"/>
                    <a:pt x="250" y="84"/>
                  </a:cubicBezTo>
                  <a:cubicBezTo>
                    <a:pt x="251" y="84"/>
                    <a:pt x="250" y="84"/>
                    <a:pt x="250" y="84"/>
                  </a:cubicBezTo>
                  <a:close/>
                  <a:moveTo>
                    <a:pt x="240" y="85"/>
                  </a:moveTo>
                  <a:cubicBezTo>
                    <a:pt x="243" y="85"/>
                    <a:pt x="244" y="85"/>
                    <a:pt x="245" y="85"/>
                  </a:cubicBezTo>
                  <a:cubicBezTo>
                    <a:pt x="244" y="85"/>
                    <a:pt x="241" y="84"/>
                    <a:pt x="240" y="85"/>
                  </a:cubicBezTo>
                  <a:close/>
                  <a:moveTo>
                    <a:pt x="244" y="70"/>
                  </a:moveTo>
                  <a:cubicBezTo>
                    <a:pt x="244" y="70"/>
                    <a:pt x="242" y="70"/>
                    <a:pt x="242" y="70"/>
                  </a:cubicBezTo>
                  <a:cubicBezTo>
                    <a:pt x="243" y="70"/>
                    <a:pt x="245" y="71"/>
                    <a:pt x="244" y="70"/>
                  </a:cubicBezTo>
                  <a:close/>
                  <a:moveTo>
                    <a:pt x="248" y="64"/>
                  </a:moveTo>
                  <a:cubicBezTo>
                    <a:pt x="250" y="64"/>
                    <a:pt x="251" y="65"/>
                    <a:pt x="252" y="64"/>
                  </a:cubicBezTo>
                  <a:cubicBezTo>
                    <a:pt x="252" y="64"/>
                    <a:pt x="249" y="63"/>
                    <a:pt x="248" y="64"/>
                  </a:cubicBezTo>
                  <a:close/>
                  <a:moveTo>
                    <a:pt x="255" y="60"/>
                  </a:moveTo>
                  <a:cubicBezTo>
                    <a:pt x="255" y="60"/>
                    <a:pt x="252" y="59"/>
                    <a:pt x="253" y="60"/>
                  </a:cubicBezTo>
                  <a:cubicBezTo>
                    <a:pt x="254" y="60"/>
                    <a:pt x="259" y="60"/>
                    <a:pt x="255" y="60"/>
                  </a:cubicBezTo>
                  <a:close/>
                  <a:moveTo>
                    <a:pt x="255" y="82"/>
                  </a:moveTo>
                  <a:cubicBezTo>
                    <a:pt x="256" y="82"/>
                    <a:pt x="257" y="82"/>
                    <a:pt x="257" y="82"/>
                  </a:cubicBezTo>
                  <a:cubicBezTo>
                    <a:pt x="256" y="82"/>
                    <a:pt x="255" y="81"/>
                    <a:pt x="255" y="82"/>
                  </a:cubicBezTo>
                  <a:close/>
                  <a:moveTo>
                    <a:pt x="257" y="62"/>
                  </a:moveTo>
                  <a:cubicBezTo>
                    <a:pt x="256" y="62"/>
                    <a:pt x="255" y="61"/>
                    <a:pt x="255" y="62"/>
                  </a:cubicBezTo>
                  <a:cubicBezTo>
                    <a:pt x="256" y="62"/>
                    <a:pt x="256" y="62"/>
                    <a:pt x="257" y="62"/>
                  </a:cubicBezTo>
                  <a:close/>
                  <a:moveTo>
                    <a:pt x="259" y="82"/>
                  </a:moveTo>
                  <a:cubicBezTo>
                    <a:pt x="260" y="82"/>
                    <a:pt x="262" y="82"/>
                    <a:pt x="263" y="81"/>
                  </a:cubicBezTo>
                  <a:cubicBezTo>
                    <a:pt x="262" y="81"/>
                    <a:pt x="260" y="81"/>
                    <a:pt x="259" y="82"/>
                  </a:cubicBezTo>
                  <a:close/>
                  <a:moveTo>
                    <a:pt x="259" y="79"/>
                  </a:moveTo>
                  <a:cubicBezTo>
                    <a:pt x="260" y="79"/>
                    <a:pt x="261" y="79"/>
                    <a:pt x="263" y="79"/>
                  </a:cubicBezTo>
                  <a:cubicBezTo>
                    <a:pt x="263" y="78"/>
                    <a:pt x="260" y="78"/>
                    <a:pt x="259" y="79"/>
                  </a:cubicBezTo>
                  <a:close/>
                  <a:moveTo>
                    <a:pt x="260" y="81"/>
                  </a:moveTo>
                  <a:cubicBezTo>
                    <a:pt x="261" y="81"/>
                    <a:pt x="263" y="81"/>
                    <a:pt x="264" y="80"/>
                  </a:cubicBezTo>
                  <a:cubicBezTo>
                    <a:pt x="263" y="80"/>
                    <a:pt x="260" y="80"/>
                    <a:pt x="260" y="81"/>
                  </a:cubicBezTo>
                  <a:close/>
                  <a:moveTo>
                    <a:pt x="267" y="82"/>
                  </a:moveTo>
                  <a:cubicBezTo>
                    <a:pt x="267" y="82"/>
                    <a:pt x="268" y="82"/>
                    <a:pt x="268" y="82"/>
                  </a:cubicBezTo>
                  <a:cubicBezTo>
                    <a:pt x="268" y="82"/>
                    <a:pt x="268" y="82"/>
                    <a:pt x="268" y="81"/>
                  </a:cubicBezTo>
                  <a:cubicBezTo>
                    <a:pt x="268" y="81"/>
                    <a:pt x="267" y="82"/>
                    <a:pt x="267" y="82"/>
                  </a:cubicBezTo>
                  <a:close/>
                  <a:moveTo>
                    <a:pt x="267" y="60"/>
                  </a:moveTo>
                  <a:cubicBezTo>
                    <a:pt x="270" y="60"/>
                    <a:pt x="268" y="59"/>
                    <a:pt x="267" y="60"/>
                  </a:cubicBezTo>
                  <a:close/>
                  <a:moveTo>
                    <a:pt x="267" y="55"/>
                  </a:moveTo>
                  <a:cubicBezTo>
                    <a:pt x="269" y="55"/>
                    <a:pt x="268" y="54"/>
                    <a:pt x="267" y="55"/>
                  </a:cubicBezTo>
                  <a:close/>
                  <a:moveTo>
                    <a:pt x="270" y="62"/>
                  </a:moveTo>
                  <a:cubicBezTo>
                    <a:pt x="270" y="62"/>
                    <a:pt x="272" y="62"/>
                    <a:pt x="272" y="62"/>
                  </a:cubicBezTo>
                  <a:cubicBezTo>
                    <a:pt x="272" y="62"/>
                    <a:pt x="270" y="61"/>
                    <a:pt x="270" y="62"/>
                  </a:cubicBezTo>
                  <a:close/>
                  <a:moveTo>
                    <a:pt x="273" y="63"/>
                  </a:moveTo>
                  <a:cubicBezTo>
                    <a:pt x="279" y="63"/>
                    <a:pt x="283" y="64"/>
                    <a:pt x="287" y="64"/>
                  </a:cubicBezTo>
                  <a:cubicBezTo>
                    <a:pt x="283" y="63"/>
                    <a:pt x="277" y="63"/>
                    <a:pt x="273" y="63"/>
                  </a:cubicBezTo>
                  <a:close/>
                  <a:moveTo>
                    <a:pt x="276" y="60"/>
                  </a:moveTo>
                  <a:cubicBezTo>
                    <a:pt x="277" y="60"/>
                    <a:pt x="278" y="60"/>
                    <a:pt x="278" y="60"/>
                  </a:cubicBezTo>
                  <a:cubicBezTo>
                    <a:pt x="278" y="59"/>
                    <a:pt x="277" y="59"/>
                    <a:pt x="276" y="60"/>
                  </a:cubicBezTo>
                  <a:close/>
                  <a:moveTo>
                    <a:pt x="277" y="57"/>
                  </a:moveTo>
                  <a:cubicBezTo>
                    <a:pt x="278" y="57"/>
                    <a:pt x="280" y="57"/>
                    <a:pt x="281" y="57"/>
                  </a:cubicBezTo>
                  <a:cubicBezTo>
                    <a:pt x="279" y="57"/>
                    <a:pt x="278" y="56"/>
                    <a:pt x="277" y="57"/>
                  </a:cubicBezTo>
                  <a:close/>
                  <a:moveTo>
                    <a:pt x="281" y="62"/>
                  </a:moveTo>
                  <a:cubicBezTo>
                    <a:pt x="281" y="61"/>
                    <a:pt x="278" y="61"/>
                    <a:pt x="277" y="62"/>
                  </a:cubicBezTo>
                  <a:cubicBezTo>
                    <a:pt x="279" y="62"/>
                    <a:pt x="280" y="62"/>
                    <a:pt x="281" y="62"/>
                  </a:cubicBezTo>
                  <a:close/>
                  <a:moveTo>
                    <a:pt x="284" y="0"/>
                  </a:moveTo>
                  <a:cubicBezTo>
                    <a:pt x="282" y="0"/>
                    <a:pt x="280" y="0"/>
                    <a:pt x="278" y="1"/>
                  </a:cubicBezTo>
                  <a:cubicBezTo>
                    <a:pt x="280" y="1"/>
                    <a:pt x="283" y="1"/>
                    <a:pt x="284" y="0"/>
                  </a:cubicBezTo>
                  <a:close/>
                  <a:moveTo>
                    <a:pt x="279" y="3"/>
                  </a:moveTo>
                  <a:cubicBezTo>
                    <a:pt x="280" y="3"/>
                    <a:pt x="280" y="3"/>
                    <a:pt x="281" y="3"/>
                  </a:cubicBezTo>
                  <a:cubicBezTo>
                    <a:pt x="281" y="2"/>
                    <a:pt x="279" y="3"/>
                    <a:pt x="279" y="3"/>
                  </a:cubicBezTo>
                  <a:close/>
                  <a:moveTo>
                    <a:pt x="282" y="82"/>
                  </a:moveTo>
                  <a:cubicBezTo>
                    <a:pt x="283" y="82"/>
                    <a:pt x="284" y="82"/>
                    <a:pt x="285" y="82"/>
                  </a:cubicBezTo>
                  <a:cubicBezTo>
                    <a:pt x="284" y="81"/>
                    <a:pt x="283" y="81"/>
                    <a:pt x="282" y="82"/>
                  </a:cubicBezTo>
                  <a:close/>
                  <a:moveTo>
                    <a:pt x="288" y="85"/>
                  </a:moveTo>
                  <a:cubicBezTo>
                    <a:pt x="288" y="85"/>
                    <a:pt x="288" y="84"/>
                    <a:pt x="287" y="85"/>
                  </a:cubicBezTo>
                  <a:cubicBezTo>
                    <a:pt x="287" y="85"/>
                    <a:pt x="287" y="86"/>
                    <a:pt x="288" y="86"/>
                  </a:cubicBezTo>
                  <a:cubicBezTo>
                    <a:pt x="287" y="85"/>
                    <a:pt x="289" y="85"/>
                    <a:pt x="288" y="85"/>
                  </a:cubicBezTo>
                  <a:close/>
                  <a:moveTo>
                    <a:pt x="295" y="83"/>
                  </a:moveTo>
                  <a:cubicBezTo>
                    <a:pt x="295" y="84"/>
                    <a:pt x="295" y="84"/>
                    <a:pt x="295" y="85"/>
                  </a:cubicBezTo>
                  <a:cubicBezTo>
                    <a:pt x="296" y="85"/>
                    <a:pt x="296" y="85"/>
                    <a:pt x="296" y="85"/>
                  </a:cubicBezTo>
                  <a:cubicBezTo>
                    <a:pt x="296" y="83"/>
                    <a:pt x="298" y="84"/>
                    <a:pt x="298" y="83"/>
                  </a:cubicBezTo>
                  <a:cubicBezTo>
                    <a:pt x="297" y="83"/>
                    <a:pt x="296" y="83"/>
                    <a:pt x="295" y="83"/>
                  </a:cubicBezTo>
                  <a:close/>
                  <a:moveTo>
                    <a:pt x="303" y="9"/>
                  </a:moveTo>
                  <a:cubicBezTo>
                    <a:pt x="301" y="9"/>
                    <a:pt x="299" y="9"/>
                    <a:pt x="297" y="9"/>
                  </a:cubicBezTo>
                  <a:cubicBezTo>
                    <a:pt x="299" y="9"/>
                    <a:pt x="302" y="10"/>
                    <a:pt x="303" y="9"/>
                  </a:cubicBezTo>
                  <a:close/>
                  <a:moveTo>
                    <a:pt x="305" y="86"/>
                  </a:moveTo>
                  <a:cubicBezTo>
                    <a:pt x="306" y="86"/>
                    <a:pt x="307" y="85"/>
                    <a:pt x="307" y="85"/>
                  </a:cubicBezTo>
                  <a:cubicBezTo>
                    <a:pt x="305" y="85"/>
                    <a:pt x="305" y="85"/>
                    <a:pt x="305" y="85"/>
                  </a:cubicBezTo>
                  <a:cubicBezTo>
                    <a:pt x="306" y="86"/>
                    <a:pt x="305" y="85"/>
                    <a:pt x="305" y="86"/>
                  </a:cubicBezTo>
                  <a:close/>
                  <a:moveTo>
                    <a:pt x="308" y="79"/>
                  </a:moveTo>
                  <a:cubicBezTo>
                    <a:pt x="309" y="79"/>
                    <a:pt x="311" y="79"/>
                    <a:pt x="312" y="79"/>
                  </a:cubicBezTo>
                  <a:cubicBezTo>
                    <a:pt x="310" y="79"/>
                    <a:pt x="309" y="78"/>
                    <a:pt x="308" y="79"/>
                  </a:cubicBezTo>
                  <a:close/>
                  <a:moveTo>
                    <a:pt x="311" y="73"/>
                  </a:moveTo>
                  <a:cubicBezTo>
                    <a:pt x="311" y="73"/>
                    <a:pt x="312" y="74"/>
                    <a:pt x="312" y="73"/>
                  </a:cubicBezTo>
                  <a:cubicBezTo>
                    <a:pt x="311" y="73"/>
                    <a:pt x="311" y="73"/>
                    <a:pt x="311" y="73"/>
                  </a:cubicBezTo>
                  <a:close/>
                  <a:moveTo>
                    <a:pt x="345" y="75"/>
                  </a:moveTo>
                  <a:cubicBezTo>
                    <a:pt x="345" y="75"/>
                    <a:pt x="344" y="74"/>
                    <a:pt x="343" y="74"/>
                  </a:cubicBezTo>
                  <a:cubicBezTo>
                    <a:pt x="337" y="74"/>
                    <a:pt x="331" y="74"/>
                    <a:pt x="324" y="73"/>
                  </a:cubicBezTo>
                  <a:cubicBezTo>
                    <a:pt x="320" y="73"/>
                    <a:pt x="316" y="72"/>
                    <a:pt x="313" y="73"/>
                  </a:cubicBezTo>
                  <a:cubicBezTo>
                    <a:pt x="316" y="75"/>
                    <a:pt x="319" y="73"/>
                    <a:pt x="323" y="74"/>
                  </a:cubicBezTo>
                  <a:cubicBezTo>
                    <a:pt x="322" y="75"/>
                    <a:pt x="320" y="75"/>
                    <a:pt x="320" y="75"/>
                  </a:cubicBezTo>
                  <a:cubicBezTo>
                    <a:pt x="327" y="76"/>
                    <a:pt x="329" y="75"/>
                    <a:pt x="337" y="75"/>
                  </a:cubicBezTo>
                  <a:cubicBezTo>
                    <a:pt x="338" y="75"/>
                    <a:pt x="338" y="76"/>
                    <a:pt x="338" y="76"/>
                  </a:cubicBezTo>
                  <a:cubicBezTo>
                    <a:pt x="339" y="76"/>
                    <a:pt x="338" y="75"/>
                    <a:pt x="338" y="75"/>
                  </a:cubicBezTo>
                  <a:cubicBezTo>
                    <a:pt x="342" y="75"/>
                    <a:pt x="350" y="75"/>
                    <a:pt x="355" y="75"/>
                  </a:cubicBezTo>
                  <a:cubicBezTo>
                    <a:pt x="353" y="75"/>
                    <a:pt x="351" y="75"/>
                    <a:pt x="349" y="75"/>
                  </a:cubicBezTo>
                  <a:cubicBezTo>
                    <a:pt x="347" y="75"/>
                    <a:pt x="346" y="75"/>
                    <a:pt x="345" y="75"/>
                  </a:cubicBezTo>
                  <a:close/>
                  <a:moveTo>
                    <a:pt x="316" y="85"/>
                  </a:moveTo>
                  <a:cubicBezTo>
                    <a:pt x="317" y="85"/>
                    <a:pt x="319" y="86"/>
                    <a:pt x="319" y="85"/>
                  </a:cubicBezTo>
                  <a:cubicBezTo>
                    <a:pt x="318" y="85"/>
                    <a:pt x="316" y="84"/>
                    <a:pt x="316" y="85"/>
                  </a:cubicBezTo>
                  <a:close/>
                  <a:moveTo>
                    <a:pt x="318" y="38"/>
                  </a:moveTo>
                  <a:cubicBezTo>
                    <a:pt x="320" y="38"/>
                    <a:pt x="322" y="39"/>
                    <a:pt x="324" y="38"/>
                  </a:cubicBezTo>
                  <a:cubicBezTo>
                    <a:pt x="323" y="38"/>
                    <a:pt x="320" y="37"/>
                    <a:pt x="318" y="38"/>
                  </a:cubicBezTo>
                  <a:close/>
                  <a:moveTo>
                    <a:pt x="321" y="53"/>
                  </a:moveTo>
                  <a:cubicBezTo>
                    <a:pt x="322" y="53"/>
                    <a:pt x="324" y="53"/>
                    <a:pt x="325" y="53"/>
                  </a:cubicBezTo>
                  <a:cubicBezTo>
                    <a:pt x="324" y="52"/>
                    <a:pt x="322" y="52"/>
                    <a:pt x="321" y="53"/>
                  </a:cubicBezTo>
                  <a:close/>
                  <a:moveTo>
                    <a:pt x="321" y="37"/>
                  </a:moveTo>
                  <a:cubicBezTo>
                    <a:pt x="323" y="37"/>
                    <a:pt x="323" y="37"/>
                    <a:pt x="323" y="37"/>
                  </a:cubicBezTo>
                  <a:cubicBezTo>
                    <a:pt x="323" y="36"/>
                    <a:pt x="321" y="36"/>
                    <a:pt x="321" y="37"/>
                  </a:cubicBezTo>
                  <a:close/>
                  <a:moveTo>
                    <a:pt x="332" y="37"/>
                  </a:moveTo>
                  <a:cubicBezTo>
                    <a:pt x="330" y="36"/>
                    <a:pt x="327" y="36"/>
                    <a:pt x="324" y="37"/>
                  </a:cubicBezTo>
                  <a:cubicBezTo>
                    <a:pt x="327" y="37"/>
                    <a:pt x="330" y="37"/>
                    <a:pt x="332" y="37"/>
                  </a:cubicBezTo>
                  <a:close/>
                  <a:moveTo>
                    <a:pt x="328" y="38"/>
                  </a:moveTo>
                  <a:cubicBezTo>
                    <a:pt x="328" y="38"/>
                    <a:pt x="326" y="38"/>
                    <a:pt x="326" y="38"/>
                  </a:cubicBezTo>
                  <a:cubicBezTo>
                    <a:pt x="326" y="39"/>
                    <a:pt x="328" y="39"/>
                    <a:pt x="328" y="38"/>
                  </a:cubicBezTo>
                  <a:close/>
                  <a:moveTo>
                    <a:pt x="333" y="68"/>
                  </a:moveTo>
                  <a:cubicBezTo>
                    <a:pt x="336" y="68"/>
                    <a:pt x="336" y="68"/>
                    <a:pt x="338" y="68"/>
                  </a:cubicBezTo>
                  <a:cubicBezTo>
                    <a:pt x="338" y="67"/>
                    <a:pt x="334" y="68"/>
                    <a:pt x="333" y="68"/>
                  </a:cubicBezTo>
                  <a:close/>
                  <a:moveTo>
                    <a:pt x="334" y="8"/>
                  </a:moveTo>
                  <a:cubicBezTo>
                    <a:pt x="334" y="8"/>
                    <a:pt x="333" y="8"/>
                    <a:pt x="333" y="8"/>
                  </a:cubicBezTo>
                  <a:cubicBezTo>
                    <a:pt x="334" y="8"/>
                    <a:pt x="334" y="9"/>
                    <a:pt x="334" y="8"/>
                  </a:cubicBezTo>
                  <a:close/>
                  <a:moveTo>
                    <a:pt x="334" y="39"/>
                  </a:moveTo>
                  <a:cubicBezTo>
                    <a:pt x="336" y="39"/>
                    <a:pt x="338" y="39"/>
                    <a:pt x="339" y="39"/>
                  </a:cubicBezTo>
                  <a:cubicBezTo>
                    <a:pt x="338" y="39"/>
                    <a:pt x="335" y="38"/>
                    <a:pt x="334" y="39"/>
                  </a:cubicBezTo>
                  <a:close/>
                  <a:moveTo>
                    <a:pt x="334" y="46"/>
                  </a:moveTo>
                  <a:cubicBezTo>
                    <a:pt x="345" y="47"/>
                    <a:pt x="356" y="47"/>
                    <a:pt x="367" y="47"/>
                  </a:cubicBezTo>
                  <a:cubicBezTo>
                    <a:pt x="356" y="47"/>
                    <a:pt x="345" y="45"/>
                    <a:pt x="334" y="46"/>
                  </a:cubicBezTo>
                  <a:close/>
                  <a:moveTo>
                    <a:pt x="335" y="30"/>
                  </a:moveTo>
                  <a:cubicBezTo>
                    <a:pt x="336" y="30"/>
                    <a:pt x="338" y="30"/>
                    <a:pt x="337" y="30"/>
                  </a:cubicBezTo>
                  <a:cubicBezTo>
                    <a:pt x="337" y="30"/>
                    <a:pt x="335" y="30"/>
                    <a:pt x="335" y="30"/>
                  </a:cubicBezTo>
                  <a:close/>
                  <a:moveTo>
                    <a:pt x="341" y="68"/>
                  </a:moveTo>
                  <a:cubicBezTo>
                    <a:pt x="340" y="68"/>
                    <a:pt x="339" y="67"/>
                    <a:pt x="338" y="68"/>
                  </a:cubicBezTo>
                  <a:cubicBezTo>
                    <a:pt x="339" y="68"/>
                    <a:pt x="341" y="69"/>
                    <a:pt x="341" y="68"/>
                  </a:cubicBezTo>
                  <a:close/>
                  <a:moveTo>
                    <a:pt x="348" y="39"/>
                  </a:moveTo>
                  <a:cubicBezTo>
                    <a:pt x="345" y="39"/>
                    <a:pt x="342" y="39"/>
                    <a:pt x="340" y="39"/>
                  </a:cubicBezTo>
                  <a:cubicBezTo>
                    <a:pt x="342" y="39"/>
                    <a:pt x="346" y="40"/>
                    <a:pt x="348" y="39"/>
                  </a:cubicBezTo>
                  <a:close/>
                  <a:moveTo>
                    <a:pt x="343" y="11"/>
                  </a:moveTo>
                  <a:cubicBezTo>
                    <a:pt x="344" y="11"/>
                    <a:pt x="346" y="11"/>
                    <a:pt x="345" y="11"/>
                  </a:cubicBezTo>
                  <a:cubicBezTo>
                    <a:pt x="345" y="11"/>
                    <a:pt x="343" y="11"/>
                    <a:pt x="343" y="11"/>
                  </a:cubicBezTo>
                  <a:close/>
                  <a:moveTo>
                    <a:pt x="352" y="11"/>
                  </a:moveTo>
                  <a:cubicBezTo>
                    <a:pt x="351" y="11"/>
                    <a:pt x="350" y="11"/>
                    <a:pt x="350" y="12"/>
                  </a:cubicBezTo>
                  <a:cubicBezTo>
                    <a:pt x="351" y="12"/>
                    <a:pt x="352" y="12"/>
                    <a:pt x="352" y="11"/>
                  </a:cubicBezTo>
                  <a:close/>
                  <a:moveTo>
                    <a:pt x="351" y="40"/>
                  </a:moveTo>
                  <a:cubicBezTo>
                    <a:pt x="353" y="40"/>
                    <a:pt x="355" y="40"/>
                    <a:pt x="352" y="40"/>
                  </a:cubicBezTo>
                  <a:cubicBezTo>
                    <a:pt x="352" y="40"/>
                    <a:pt x="352" y="39"/>
                    <a:pt x="351" y="40"/>
                  </a:cubicBezTo>
                  <a:close/>
                  <a:moveTo>
                    <a:pt x="353" y="12"/>
                  </a:moveTo>
                  <a:cubicBezTo>
                    <a:pt x="355" y="12"/>
                    <a:pt x="356" y="13"/>
                    <a:pt x="357" y="12"/>
                  </a:cubicBezTo>
                  <a:cubicBezTo>
                    <a:pt x="356" y="12"/>
                    <a:pt x="353" y="11"/>
                    <a:pt x="353" y="12"/>
                  </a:cubicBezTo>
                  <a:cubicBezTo>
                    <a:pt x="353" y="12"/>
                    <a:pt x="353" y="12"/>
                    <a:pt x="353" y="12"/>
                  </a:cubicBezTo>
                  <a:close/>
                  <a:moveTo>
                    <a:pt x="354" y="40"/>
                  </a:moveTo>
                  <a:cubicBezTo>
                    <a:pt x="355" y="40"/>
                    <a:pt x="357" y="40"/>
                    <a:pt x="357" y="40"/>
                  </a:cubicBezTo>
                  <a:cubicBezTo>
                    <a:pt x="356" y="40"/>
                    <a:pt x="355" y="39"/>
                    <a:pt x="354" y="40"/>
                  </a:cubicBezTo>
                  <a:close/>
                  <a:moveTo>
                    <a:pt x="361" y="17"/>
                  </a:moveTo>
                  <a:cubicBezTo>
                    <a:pt x="360" y="16"/>
                    <a:pt x="357" y="15"/>
                    <a:pt x="356" y="16"/>
                  </a:cubicBezTo>
                  <a:cubicBezTo>
                    <a:pt x="358" y="16"/>
                    <a:pt x="360" y="17"/>
                    <a:pt x="361" y="17"/>
                  </a:cubicBezTo>
                  <a:close/>
                  <a:moveTo>
                    <a:pt x="361" y="28"/>
                  </a:moveTo>
                  <a:cubicBezTo>
                    <a:pt x="362" y="29"/>
                    <a:pt x="363" y="29"/>
                    <a:pt x="364" y="28"/>
                  </a:cubicBezTo>
                  <a:cubicBezTo>
                    <a:pt x="363" y="28"/>
                    <a:pt x="361" y="28"/>
                    <a:pt x="361" y="28"/>
                  </a:cubicBezTo>
                  <a:close/>
                  <a:moveTo>
                    <a:pt x="365" y="16"/>
                  </a:moveTo>
                  <a:cubicBezTo>
                    <a:pt x="366" y="16"/>
                    <a:pt x="367" y="16"/>
                    <a:pt x="368" y="16"/>
                  </a:cubicBezTo>
                  <a:cubicBezTo>
                    <a:pt x="367" y="15"/>
                    <a:pt x="366" y="14"/>
                    <a:pt x="365" y="14"/>
                  </a:cubicBezTo>
                  <a:cubicBezTo>
                    <a:pt x="365" y="15"/>
                    <a:pt x="366" y="15"/>
                    <a:pt x="365" y="16"/>
                  </a:cubicBezTo>
                  <a:close/>
                  <a:moveTo>
                    <a:pt x="368" y="53"/>
                  </a:moveTo>
                  <a:cubicBezTo>
                    <a:pt x="369" y="53"/>
                    <a:pt x="372" y="53"/>
                    <a:pt x="373" y="53"/>
                  </a:cubicBezTo>
                  <a:cubicBezTo>
                    <a:pt x="371" y="53"/>
                    <a:pt x="369" y="52"/>
                    <a:pt x="368" y="53"/>
                  </a:cubicBezTo>
                  <a:close/>
                  <a:moveTo>
                    <a:pt x="370" y="18"/>
                  </a:moveTo>
                  <a:cubicBezTo>
                    <a:pt x="369" y="18"/>
                    <a:pt x="368" y="17"/>
                    <a:pt x="368" y="18"/>
                  </a:cubicBezTo>
                  <a:cubicBezTo>
                    <a:pt x="369" y="18"/>
                    <a:pt x="370" y="18"/>
                    <a:pt x="370" y="18"/>
                  </a:cubicBezTo>
                  <a:close/>
                  <a:moveTo>
                    <a:pt x="373" y="47"/>
                  </a:moveTo>
                  <a:cubicBezTo>
                    <a:pt x="372" y="48"/>
                    <a:pt x="369" y="47"/>
                    <a:pt x="369" y="48"/>
                  </a:cubicBezTo>
                  <a:cubicBezTo>
                    <a:pt x="371" y="47"/>
                    <a:pt x="373" y="48"/>
                    <a:pt x="373" y="47"/>
                  </a:cubicBezTo>
                  <a:close/>
                  <a:moveTo>
                    <a:pt x="376" y="32"/>
                  </a:moveTo>
                  <a:cubicBezTo>
                    <a:pt x="375" y="33"/>
                    <a:pt x="373" y="31"/>
                    <a:pt x="372" y="32"/>
                  </a:cubicBezTo>
                  <a:cubicBezTo>
                    <a:pt x="374" y="32"/>
                    <a:pt x="376" y="33"/>
                    <a:pt x="376" y="32"/>
                  </a:cubicBezTo>
                  <a:close/>
                  <a:moveTo>
                    <a:pt x="375" y="20"/>
                  </a:moveTo>
                  <a:cubicBezTo>
                    <a:pt x="375" y="21"/>
                    <a:pt x="377" y="21"/>
                    <a:pt x="378" y="20"/>
                  </a:cubicBezTo>
                  <a:cubicBezTo>
                    <a:pt x="377" y="20"/>
                    <a:pt x="377" y="20"/>
                    <a:pt x="376" y="20"/>
                  </a:cubicBezTo>
                  <a:cubicBezTo>
                    <a:pt x="375" y="20"/>
                    <a:pt x="375" y="20"/>
                    <a:pt x="375" y="20"/>
                  </a:cubicBezTo>
                  <a:close/>
                  <a:moveTo>
                    <a:pt x="378" y="32"/>
                  </a:moveTo>
                  <a:cubicBezTo>
                    <a:pt x="379" y="33"/>
                    <a:pt x="381" y="34"/>
                    <a:pt x="382" y="33"/>
                  </a:cubicBezTo>
                  <a:cubicBezTo>
                    <a:pt x="381" y="32"/>
                    <a:pt x="379" y="32"/>
                    <a:pt x="378" y="32"/>
                  </a:cubicBezTo>
                  <a:close/>
                  <a:moveTo>
                    <a:pt x="382" y="24"/>
                  </a:moveTo>
                  <a:cubicBezTo>
                    <a:pt x="381" y="24"/>
                    <a:pt x="380" y="24"/>
                    <a:pt x="379" y="25"/>
                  </a:cubicBezTo>
                  <a:cubicBezTo>
                    <a:pt x="383" y="25"/>
                    <a:pt x="386" y="24"/>
                    <a:pt x="389" y="24"/>
                  </a:cubicBezTo>
                  <a:cubicBezTo>
                    <a:pt x="387" y="24"/>
                    <a:pt x="384" y="23"/>
                    <a:pt x="381" y="23"/>
                  </a:cubicBezTo>
                  <a:cubicBezTo>
                    <a:pt x="381" y="24"/>
                    <a:pt x="382" y="23"/>
                    <a:pt x="382" y="24"/>
                  </a:cubicBezTo>
                  <a:close/>
                  <a:moveTo>
                    <a:pt x="387" y="33"/>
                  </a:moveTo>
                  <a:cubicBezTo>
                    <a:pt x="387" y="33"/>
                    <a:pt x="388" y="34"/>
                    <a:pt x="389" y="33"/>
                  </a:cubicBezTo>
                  <a:cubicBezTo>
                    <a:pt x="389" y="33"/>
                    <a:pt x="387" y="32"/>
                    <a:pt x="387" y="33"/>
                  </a:cubicBezTo>
                  <a:close/>
                  <a:moveTo>
                    <a:pt x="387" y="17"/>
                  </a:moveTo>
                  <a:cubicBezTo>
                    <a:pt x="388" y="18"/>
                    <a:pt x="390" y="18"/>
                    <a:pt x="390" y="17"/>
                  </a:cubicBezTo>
                  <a:cubicBezTo>
                    <a:pt x="389" y="17"/>
                    <a:pt x="388" y="16"/>
                    <a:pt x="387" y="17"/>
                  </a:cubicBezTo>
                  <a:close/>
                  <a:moveTo>
                    <a:pt x="390" y="18"/>
                  </a:moveTo>
                  <a:cubicBezTo>
                    <a:pt x="390" y="17"/>
                    <a:pt x="391" y="18"/>
                    <a:pt x="391" y="17"/>
                  </a:cubicBezTo>
                  <a:cubicBezTo>
                    <a:pt x="391" y="17"/>
                    <a:pt x="390" y="17"/>
                    <a:pt x="390" y="18"/>
                  </a:cubicBezTo>
                  <a:close/>
                  <a:moveTo>
                    <a:pt x="392" y="18"/>
                  </a:moveTo>
                  <a:cubicBezTo>
                    <a:pt x="392" y="17"/>
                    <a:pt x="393" y="18"/>
                    <a:pt x="393" y="17"/>
                  </a:cubicBezTo>
                  <a:cubicBezTo>
                    <a:pt x="393" y="17"/>
                    <a:pt x="392" y="17"/>
                    <a:pt x="392" y="18"/>
                  </a:cubicBezTo>
                  <a:close/>
                  <a:moveTo>
                    <a:pt x="395" y="9"/>
                  </a:moveTo>
                  <a:cubicBezTo>
                    <a:pt x="398" y="9"/>
                    <a:pt x="401" y="10"/>
                    <a:pt x="403" y="10"/>
                  </a:cubicBezTo>
                  <a:cubicBezTo>
                    <a:pt x="401" y="9"/>
                    <a:pt x="398" y="9"/>
                    <a:pt x="395" y="9"/>
                  </a:cubicBezTo>
                  <a:close/>
                  <a:moveTo>
                    <a:pt x="399" y="21"/>
                  </a:moveTo>
                  <a:cubicBezTo>
                    <a:pt x="399" y="21"/>
                    <a:pt x="400" y="22"/>
                    <a:pt x="401" y="21"/>
                  </a:cubicBezTo>
                  <a:cubicBezTo>
                    <a:pt x="400" y="21"/>
                    <a:pt x="399" y="21"/>
                    <a:pt x="399" y="21"/>
                  </a:cubicBezTo>
                  <a:close/>
                  <a:moveTo>
                    <a:pt x="405" y="20"/>
                  </a:moveTo>
                  <a:cubicBezTo>
                    <a:pt x="407" y="21"/>
                    <a:pt x="408" y="20"/>
                    <a:pt x="409" y="20"/>
                  </a:cubicBezTo>
                  <a:cubicBezTo>
                    <a:pt x="408" y="20"/>
                    <a:pt x="407" y="19"/>
                    <a:pt x="406" y="19"/>
                  </a:cubicBezTo>
                  <a:cubicBezTo>
                    <a:pt x="406" y="20"/>
                    <a:pt x="405" y="20"/>
                    <a:pt x="405" y="20"/>
                  </a:cubicBezTo>
                  <a:close/>
                  <a:moveTo>
                    <a:pt x="413" y="10"/>
                  </a:moveTo>
                  <a:cubicBezTo>
                    <a:pt x="412" y="10"/>
                    <a:pt x="411" y="10"/>
                    <a:pt x="411" y="10"/>
                  </a:cubicBezTo>
                  <a:cubicBezTo>
                    <a:pt x="411" y="11"/>
                    <a:pt x="412" y="11"/>
                    <a:pt x="413" y="10"/>
                  </a:cubicBezTo>
                  <a:close/>
                  <a:moveTo>
                    <a:pt x="419" y="13"/>
                  </a:moveTo>
                  <a:cubicBezTo>
                    <a:pt x="417" y="13"/>
                    <a:pt x="414" y="12"/>
                    <a:pt x="412" y="13"/>
                  </a:cubicBezTo>
                  <a:cubicBezTo>
                    <a:pt x="415" y="13"/>
                    <a:pt x="417" y="14"/>
                    <a:pt x="419" y="13"/>
                  </a:cubicBezTo>
                  <a:close/>
                  <a:moveTo>
                    <a:pt x="285" y="56"/>
                  </a:moveTo>
                  <a:cubicBezTo>
                    <a:pt x="288" y="55"/>
                    <a:pt x="292" y="57"/>
                    <a:pt x="295" y="55"/>
                  </a:cubicBezTo>
                  <a:cubicBezTo>
                    <a:pt x="289" y="55"/>
                    <a:pt x="284" y="55"/>
                    <a:pt x="279" y="56"/>
                  </a:cubicBezTo>
                  <a:cubicBezTo>
                    <a:pt x="280" y="56"/>
                    <a:pt x="282" y="56"/>
                    <a:pt x="283" y="56"/>
                  </a:cubicBezTo>
                  <a:cubicBezTo>
                    <a:pt x="282" y="57"/>
                    <a:pt x="281" y="56"/>
                    <a:pt x="281" y="57"/>
                  </a:cubicBezTo>
                  <a:cubicBezTo>
                    <a:pt x="282" y="58"/>
                    <a:pt x="282" y="57"/>
                    <a:pt x="284" y="57"/>
                  </a:cubicBezTo>
                  <a:cubicBezTo>
                    <a:pt x="287" y="57"/>
                    <a:pt x="296" y="57"/>
                    <a:pt x="299" y="57"/>
                  </a:cubicBezTo>
                  <a:cubicBezTo>
                    <a:pt x="295" y="56"/>
                    <a:pt x="288" y="57"/>
                    <a:pt x="285" y="56"/>
                  </a:cubicBezTo>
                  <a:close/>
                  <a:moveTo>
                    <a:pt x="363" y="52"/>
                  </a:moveTo>
                  <a:cubicBezTo>
                    <a:pt x="362" y="52"/>
                    <a:pt x="362" y="52"/>
                    <a:pt x="362" y="52"/>
                  </a:cubicBezTo>
                  <a:cubicBezTo>
                    <a:pt x="355" y="52"/>
                    <a:pt x="342" y="51"/>
                    <a:pt x="335" y="50"/>
                  </a:cubicBezTo>
                  <a:cubicBezTo>
                    <a:pt x="334" y="49"/>
                    <a:pt x="332" y="49"/>
                    <a:pt x="331" y="49"/>
                  </a:cubicBezTo>
                  <a:cubicBezTo>
                    <a:pt x="331" y="49"/>
                    <a:pt x="331" y="49"/>
                    <a:pt x="331" y="49"/>
                  </a:cubicBezTo>
                  <a:cubicBezTo>
                    <a:pt x="328" y="48"/>
                    <a:pt x="326" y="49"/>
                    <a:pt x="324" y="48"/>
                  </a:cubicBezTo>
                  <a:cubicBezTo>
                    <a:pt x="325" y="47"/>
                    <a:pt x="327" y="47"/>
                    <a:pt x="326" y="47"/>
                  </a:cubicBezTo>
                  <a:cubicBezTo>
                    <a:pt x="329" y="47"/>
                    <a:pt x="330" y="45"/>
                    <a:pt x="332" y="47"/>
                  </a:cubicBezTo>
                  <a:cubicBezTo>
                    <a:pt x="332" y="46"/>
                    <a:pt x="333" y="46"/>
                    <a:pt x="334" y="46"/>
                  </a:cubicBezTo>
                  <a:cubicBezTo>
                    <a:pt x="332" y="45"/>
                    <a:pt x="331" y="46"/>
                    <a:pt x="330" y="45"/>
                  </a:cubicBezTo>
                  <a:cubicBezTo>
                    <a:pt x="331" y="45"/>
                    <a:pt x="332" y="45"/>
                    <a:pt x="334" y="45"/>
                  </a:cubicBezTo>
                  <a:cubicBezTo>
                    <a:pt x="325" y="43"/>
                    <a:pt x="316" y="44"/>
                    <a:pt x="307" y="43"/>
                  </a:cubicBezTo>
                  <a:cubicBezTo>
                    <a:pt x="306" y="42"/>
                    <a:pt x="305" y="42"/>
                    <a:pt x="304" y="42"/>
                  </a:cubicBezTo>
                  <a:cubicBezTo>
                    <a:pt x="300" y="41"/>
                    <a:pt x="295" y="42"/>
                    <a:pt x="291" y="41"/>
                  </a:cubicBezTo>
                  <a:cubicBezTo>
                    <a:pt x="296" y="40"/>
                    <a:pt x="300" y="40"/>
                    <a:pt x="306" y="40"/>
                  </a:cubicBezTo>
                  <a:cubicBezTo>
                    <a:pt x="306" y="39"/>
                    <a:pt x="306" y="39"/>
                    <a:pt x="306" y="38"/>
                  </a:cubicBezTo>
                  <a:cubicBezTo>
                    <a:pt x="307" y="39"/>
                    <a:pt x="307" y="39"/>
                    <a:pt x="307" y="39"/>
                  </a:cubicBezTo>
                  <a:cubicBezTo>
                    <a:pt x="308" y="38"/>
                    <a:pt x="314" y="39"/>
                    <a:pt x="317" y="38"/>
                  </a:cubicBezTo>
                  <a:cubicBezTo>
                    <a:pt x="313" y="38"/>
                    <a:pt x="307" y="38"/>
                    <a:pt x="304" y="37"/>
                  </a:cubicBezTo>
                  <a:cubicBezTo>
                    <a:pt x="303" y="37"/>
                    <a:pt x="302" y="37"/>
                    <a:pt x="302" y="37"/>
                  </a:cubicBezTo>
                  <a:cubicBezTo>
                    <a:pt x="306" y="37"/>
                    <a:pt x="310" y="37"/>
                    <a:pt x="315" y="37"/>
                  </a:cubicBezTo>
                  <a:cubicBezTo>
                    <a:pt x="315" y="37"/>
                    <a:pt x="314" y="37"/>
                    <a:pt x="314" y="36"/>
                  </a:cubicBezTo>
                  <a:cubicBezTo>
                    <a:pt x="320" y="35"/>
                    <a:pt x="325" y="36"/>
                    <a:pt x="331" y="35"/>
                  </a:cubicBezTo>
                  <a:cubicBezTo>
                    <a:pt x="326" y="35"/>
                    <a:pt x="321" y="36"/>
                    <a:pt x="316" y="34"/>
                  </a:cubicBezTo>
                  <a:cubicBezTo>
                    <a:pt x="316" y="34"/>
                    <a:pt x="314" y="34"/>
                    <a:pt x="313" y="35"/>
                  </a:cubicBezTo>
                  <a:cubicBezTo>
                    <a:pt x="306" y="34"/>
                    <a:pt x="295" y="34"/>
                    <a:pt x="286" y="33"/>
                  </a:cubicBezTo>
                  <a:cubicBezTo>
                    <a:pt x="294" y="32"/>
                    <a:pt x="303" y="33"/>
                    <a:pt x="312" y="32"/>
                  </a:cubicBezTo>
                  <a:cubicBezTo>
                    <a:pt x="313" y="34"/>
                    <a:pt x="319" y="32"/>
                    <a:pt x="322" y="34"/>
                  </a:cubicBezTo>
                  <a:cubicBezTo>
                    <a:pt x="332" y="33"/>
                    <a:pt x="344" y="33"/>
                    <a:pt x="353" y="34"/>
                  </a:cubicBezTo>
                  <a:cubicBezTo>
                    <a:pt x="348" y="32"/>
                    <a:pt x="341" y="33"/>
                    <a:pt x="335" y="32"/>
                  </a:cubicBezTo>
                  <a:cubicBezTo>
                    <a:pt x="325" y="31"/>
                    <a:pt x="312" y="31"/>
                    <a:pt x="304" y="31"/>
                  </a:cubicBezTo>
                  <a:cubicBezTo>
                    <a:pt x="303" y="31"/>
                    <a:pt x="302" y="31"/>
                    <a:pt x="301" y="30"/>
                  </a:cubicBezTo>
                  <a:cubicBezTo>
                    <a:pt x="298" y="30"/>
                    <a:pt x="295" y="31"/>
                    <a:pt x="292" y="31"/>
                  </a:cubicBezTo>
                  <a:cubicBezTo>
                    <a:pt x="289" y="31"/>
                    <a:pt x="287" y="30"/>
                    <a:pt x="284" y="30"/>
                  </a:cubicBezTo>
                  <a:cubicBezTo>
                    <a:pt x="281" y="29"/>
                    <a:pt x="278" y="31"/>
                    <a:pt x="275" y="29"/>
                  </a:cubicBezTo>
                  <a:cubicBezTo>
                    <a:pt x="281" y="29"/>
                    <a:pt x="285" y="29"/>
                    <a:pt x="291" y="29"/>
                  </a:cubicBezTo>
                  <a:cubicBezTo>
                    <a:pt x="293" y="29"/>
                    <a:pt x="296" y="29"/>
                    <a:pt x="297" y="29"/>
                  </a:cubicBezTo>
                  <a:cubicBezTo>
                    <a:pt x="298" y="29"/>
                    <a:pt x="298" y="30"/>
                    <a:pt x="299" y="30"/>
                  </a:cubicBezTo>
                  <a:cubicBezTo>
                    <a:pt x="299" y="30"/>
                    <a:pt x="299" y="30"/>
                    <a:pt x="300" y="30"/>
                  </a:cubicBezTo>
                  <a:cubicBezTo>
                    <a:pt x="301" y="29"/>
                    <a:pt x="302" y="30"/>
                    <a:pt x="303" y="30"/>
                  </a:cubicBezTo>
                  <a:cubicBezTo>
                    <a:pt x="313" y="30"/>
                    <a:pt x="323" y="30"/>
                    <a:pt x="330" y="30"/>
                  </a:cubicBezTo>
                  <a:cubicBezTo>
                    <a:pt x="330" y="29"/>
                    <a:pt x="329" y="29"/>
                    <a:pt x="330" y="29"/>
                  </a:cubicBezTo>
                  <a:cubicBezTo>
                    <a:pt x="333" y="29"/>
                    <a:pt x="338" y="29"/>
                    <a:pt x="341" y="30"/>
                  </a:cubicBezTo>
                  <a:cubicBezTo>
                    <a:pt x="340" y="30"/>
                    <a:pt x="340" y="30"/>
                    <a:pt x="340" y="30"/>
                  </a:cubicBezTo>
                  <a:cubicBezTo>
                    <a:pt x="340" y="30"/>
                    <a:pt x="341" y="30"/>
                    <a:pt x="341" y="30"/>
                  </a:cubicBezTo>
                  <a:cubicBezTo>
                    <a:pt x="343" y="31"/>
                    <a:pt x="343" y="29"/>
                    <a:pt x="345" y="30"/>
                  </a:cubicBezTo>
                  <a:cubicBezTo>
                    <a:pt x="345" y="31"/>
                    <a:pt x="344" y="30"/>
                    <a:pt x="344" y="31"/>
                  </a:cubicBezTo>
                  <a:cubicBezTo>
                    <a:pt x="345" y="31"/>
                    <a:pt x="347" y="31"/>
                    <a:pt x="346" y="30"/>
                  </a:cubicBezTo>
                  <a:cubicBezTo>
                    <a:pt x="347" y="31"/>
                    <a:pt x="347" y="31"/>
                    <a:pt x="348" y="31"/>
                  </a:cubicBezTo>
                  <a:cubicBezTo>
                    <a:pt x="348" y="30"/>
                    <a:pt x="347" y="31"/>
                    <a:pt x="347" y="30"/>
                  </a:cubicBezTo>
                  <a:cubicBezTo>
                    <a:pt x="348" y="30"/>
                    <a:pt x="348" y="30"/>
                    <a:pt x="349" y="31"/>
                  </a:cubicBezTo>
                  <a:cubicBezTo>
                    <a:pt x="351" y="30"/>
                    <a:pt x="359" y="32"/>
                    <a:pt x="362" y="31"/>
                  </a:cubicBezTo>
                  <a:cubicBezTo>
                    <a:pt x="359" y="30"/>
                    <a:pt x="358" y="30"/>
                    <a:pt x="354" y="30"/>
                  </a:cubicBezTo>
                  <a:cubicBezTo>
                    <a:pt x="355" y="29"/>
                    <a:pt x="357" y="30"/>
                    <a:pt x="357" y="30"/>
                  </a:cubicBezTo>
                  <a:cubicBezTo>
                    <a:pt x="347" y="29"/>
                    <a:pt x="335" y="28"/>
                    <a:pt x="324" y="28"/>
                  </a:cubicBezTo>
                  <a:cubicBezTo>
                    <a:pt x="332" y="27"/>
                    <a:pt x="344" y="28"/>
                    <a:pt x="353" y="28"/>
                  </a:cubicBezTo>
                  <a:cubicBezTo>
                    <a:pt x="355" y="28"/>
                    <a:pt x="358" y="29"/>
                    <a:pt x="358" y="28"/>
                  </a:cubicBezTo>
                  <a:cubicBezTo>
                    <a:pt x="356" y="27"/>
                    <a:pt x="352" y="28"/>
                    <a:pt x="350" y="26"/>
                  </a:cubicBezTo>
                  <a:cubicBezTo>
                    <a:pt x="352" y="26"/>
                    <a:pt x="354" y="27"/>
                    <a:pt x="356" y="26"/>
                  </a:cubicBezTo>
                  <a:cubicBezTo>
                    <a:pt x="355" y="26"/>
                    <a:pt x="355" y="26"/>
                    <a:pt x="355" y="26"/>
                  </a:cubicBezTo>
                  <a:cubicBezTo>
                    <a:pt x="361" y="25"/>
                    <a:pt x="367" y="26"/>
                    <a:pt x="372" y="26"/>
                  </a:cubicBezTo>
                  <a:cubicBezTo>
                    <a:pt x="369" y="24"/>
                    <a:pt x="364" y="25"/>
                    <a:pt x="360" y="24"/>
                  </a:cubicBezTo>
                  <a:cubicBezTo>
                    <a:pt x="355" y="24"/>
                    <a:pt x="347" y="23"/>
                    <a:pt x="344" y="23"/>
                  </a:cubicBezTo>
                  <a:cubicBezTo>
                    <a:pt x="349" y="23"/>
                    <a:pt x="351" y="23"/>
                    <a:pt x="356" y="23"/>
                  </a:cubicBezTo>
                  <a:cubicBezTo>
                    <a:pt x="357" y="23"/>
                    <a:pt x="357" y="22"/>
                    <a:pt x="359" y="22"/>
                  </a:cubicBezTo>
                  <a:cubicBezTo>
                    <a:pt x="359" y="21"/>
                    <a:pt x="360" y="22"/>
                    <a:pt x="360" y="21"/>
                  </a:cubicBezTo>
                  <a:cubicBezTo>
                    <a:pt x="355" y="20"/>
                    <a:pt x="349" y="21"/>
                    <a:pt x="346" y="20"/>
                  </a:cubicBezTo>
                  <a:cubicBezTo>
                    <a:pt x="350" y="19"/>
                    <a:pt x="359" y="21"/>
                    <a:pt x="364" y="20"/>
                  </a:cubicBezTo>
                  <a:cubicBezTo>
                    <a:pt x="365" y="20"/>
                    <a:pt x="366" y="20"/>
                    <a:pt x="367" y="19"/>
                  </a:cubicBezTo>
                  <a:cubicBezTo>
                    <a:pt x="362" y="18"/>
                    <a:pt x="358" y="19"/>
                    <a:pt x="355" y="17"/>
                  </a:cubicBezTo>
                  <a:cubicBezTo>
                    <a:pt x="354" y="17"/>
                    <a:pt x="355" y="18"/>
                    <a:pt x="354" y="18"/>
                  </a:cubicBezTo>
                  <a:cubicBezTo>
                    <a:pt x="355" y="17"/>
                    <a:pt x="353" y="15"/>
                    <a:pt x="351" y="16"/>
                  </a:cubicBezTo>
                  <a:cubicBezTo>
                    <a:pt x="351" y="17"/>
                    <a:pt x="352" y="17"/>
                    <a:pt x="352" y="17"/>
                  </a:cubicBezTo>
                  <a:cubicBezTo>
                    <a:pt x="351" y="18"/>
                    <a:pt x="351" y="16"/>
                    <a:pt x="350" y="16"/>
                  </a:cubicBezTo>
                  <a:cubicBezTo>
                    <a:pt x="350" y="17"/>
                    <a:pt x="350" y="17"/>
                    <a:pt x="349" y="17"/>
                  </a:cubicBezTo>
                  <a:cubicBezTo>
                    <a:pt x="348" y="17"/>
                    <a:pt x="350" y="16"/>
                    <a:pt x="349" y="16"/>
                  </a:cubicBezTo>
                  <a:cubicBezTo>
                    <a:pt x="339" y="17"/>
                    <a:pt x="327" y="15"/>
                    <a:pt x="316" y="14"/>
                  </a:cubicBezTo>
                  <a:cubicBezTo>
                    <a:pt x="318" y="14"/>
                    <a:pt x="317" y="13"/>
                    <a:pt x="319" y="13"/>
                  </a:cubicBezTo>
                  <a:cubicBezTo>
                    <a:pt x="321" y="13"/>
                    <a:pt x="323" y="13"/>
                    <a:pt x="324" y="14"/>
                  </a:cubicBezTo>
                  <a:cubicBezTo>
                    <a:pt x="332" y="13"/>
                    <a:pt x="341" y="15"/>
                    <a:pt x="350" y="14"/>
                  </a:cubicBezTo>
                  <a:cubicBezTo>
                    <a:pt x="348" y="14"/>
                    <a:pt x="347" y="14"/>
                    <a:pt x="344" y="14"/>
                  </a:cubicBezTo>
                  <a:cubicBezTo>
                    <a:pt x="344" y="13"/>
                    <a:pt x="345" y="14"/>
                    <a:pt x="345" y="13"/>
                  </a:cubicBezTo>
                  <a:cubicBezTo>
                    <a:pt x="343" y="14"/>
                    <a:pt x="340" y="13"/>
                    <a:pt x="339" y="13"/>
                  </a:cubicBezTo>
                  <a:cubicBezTo>
                    <a:pt x="338" y="12"/>
                    <a:pt x="339" y="12"/>
                    <a:pt x="339" y="12"/>
                  </a:cubicBezTo>
                  <a:cubicBezTo>
                    <a:pt x="340" y="12"/>
                    <a:pt x="340" y="12"/>
                    <a:pt x="341" y="11"/>
                  </a:cubicBezTo>
                  <a:cubicBezTo>
                    <a:pt x="340" y="11"/>
                    <a:pt x="341" y="11"/>
                    <a:pt x="341" y="11"/>
                  </a:cubicBezTo>
                  <a:cubicBezTo>
                    <a:pt x="334" y="10"/>
                    <a:pt x="325" y="9"/>
                    <a:pt x="319" y="10"/>
                  </a:cubicBezTo>
                  <a:cubicBezTo>
                    <a:pt x="321" y="10"/>
                    <a:pt x="323" y="10"/>
                    <a:pt x="324" y="11"/>
                  </a:cubicBezTo>
                  <a:cubicBezTo>
                    <a:pt x="313" y="11"/>
                    <a:pt x="307" y="12"/>
                    <a:pt x="296" y="10"/>
                  </a:cubicBezTo>
                  <a:cubicBezTo>
                    <a:pt x="296" y="10"/>
                    <a:pt x="297" y="10"/>
                    <a:pt x="297" y="9"/>
                  </a:cubicBezTo>
                  <a:cubicBezTo>
                    <a:pt x="289" y="7"/>
                    <a:pt x="281" y="10"/>
                    <a:pt x="274" y="8"/>
                  </a:cubicBezTo>
                  <a:cubicBezTo>
                    <a:pt x="273" y="8"/>
                    <a:pt x="275" y="9"/>
                    <a:pt x="274" y="9"/>
                  </a:cubicBezTo>
                  <a:cubicBezTo>
                    <a:pt x="273" y="9"/>
                    <a:pt x="273" y="8"/>
                    <a:pt x="272" y="8"/>
                  </a:cubicBezTo>
                  <a:cubicBezTo>
                    <a:pt x="272" y="7"/>
                    <a:pt x="273" y="7"/>
                    <a:pt x="274" y="7"/>
                  </a:cubicBezTo>
                  <a:cubicBezTo>
                    <a:pt x="272" y="7"/>
                    <a:pt x="271" y="7"/>
                    <a:pt x="271" y="6"/>
                  </a:cubicBezTo>
                  <a:cubicBezTo>
                    <a:pt x="272" y="6"/>
                    <a:pt x="274" y="6"/>
                    <a:pt x="275" y="5"/>
                  </a:cubicBezTo>
                  <a:cubicBezTo>
                    <a:pt x="273" y="4"/>
                    <a:pt x="271" y="6"/>
                    <a:pt x="271" y="4"/>
                  </a:cubicBezTo>
                  <a:cubicBezTo>
                    <a:pt x="274" y="4"/>
                    <a:pt x="275" y="3"/>
                    <a:pt x="277" y="3"/>
                  </a:cubicBezTo>
                  <a:cubicBezTo>
                    <a:pt x="278" y="3"/>
                    <a:pt x="277" y="3"/>
                    <a:pt x="277" y="2"/>
                  </a:cubicBezTo>
                  <a:cubicBezTo>
                    <a:pt x="276" y="2"/>
                    <a:pt x="274" y="2"/>
                    <a:pt x="273" y="2"/>
                  </a:cubicBezTo>
                  <a:cubicBezTo>
                    <a:pt x="267" y="1"/>
                    <a:pt x="260" y="3"/>
                    <a:pt x="254" y="1"/>
                  </a:cubicBezTo>
                  <a:cubicBezTo>
                    <a:pt x="256" y="1"/>
                    <a:pt x="258" y="1"/>
                    <a:pt x="259" y="1"/>
                  </a:cubicBezTo>
                  <a:cubicBezTo>
                    <a:pt x="260" y="1"/>
                    <a:pt x="262" y="1"/>
                    <a:pt x="261" y="1"/>
                  </a:cubicBezTo>
                  <a:cubicBezTo>
                    <a:pt x="249" y="0"/>
                    <a:pt x="240" y="1"/>
                    <a:pt x="229" y="1"/>
                  </a:cubicBezTo>
                  <a:cubicBezTo>
                    <a:pt x="228" y="2"/>
                    <a:pt x="230" y="1"/>
                    <a:pt x="229" y="2"/>
                  </a:cubicBezTo>
                  <a:cubicBezTo>
                    <a:pt x="228" y="2"/>
                    <a:pt x="224" y="3"/>
                    <a:pt x="223" y="2"/>
                  </a:cubicBezTo>
                  <a:cubicBezTo>
                    <a:pt x="223" y="1"/>
                    <a:pt x="224" y="2"/>
                    <a:pt x="224" y="1"/>
                  </a:cubicBezTo>
                  <a:cubicBezTo>
                    <a:pt x="219" y="1"/>
                    <a:pt x="212" y="1"/>
                    <a:pt x="207" y="1"/>
                  </a:cubicBezTo>
                  <a:cubicBezTo>
                    <a:pt x="207" y="2"/>
                    <a:pt x="207" y="2"/>
                    <a:pt x="207" y="2"/>
                  </a:cubicBezTo>
                  <a:cubicBezTo>
                    <a:pt x="205" y="2"/>
                    <a:pt x="203" y="2"/>
                    <a:pt x="203" y="3"/>
                  </a:cubicBezTo>
                  <a:cubicBezTo>
                    <a:pt x="202" y="2"/>
                    <a:pt x="201" y="3"/>
                    <a:pt x="200" y="2"/>
                  </a:cubicBezTo>
                  <a:cubicBezTo>
                    <a:pt x="199" y="2"/>
                    <a:pt x="200" y="3"/>
                    <a:pt x="199" y="3"/>
                  </a:cubicBezTo>
                  <a:cubicBezTo>
                    <a:pt x="195" y="3"/>
                    <a:pt x="194" y="4"/>
                    <a:pt x="191" y="3"/>
                  </a:cubicBezTo>
                  <a:cubicBezTo>
                    <a:pt x="189" y="4"/>
                    <a:pt x="187" y="4"/>
                    <a:pt x="186" y="4"/>
                  </a:cubicBezTo>
                  <a:cubicBezTo>
                    <a:pt x="186" y="4"/>
                    <a:pt x="186" y="4"/>
                    <a:pt x="186" y="4"/>
                  </a:cubicBezTo>
                  <a:cubicBezTo>
                    <a:pt x="185" y="4"/>
                    <a:pt x="185" y="4"/>
                    <a:pt x="185" y="3"/>
                  </a:cubicBezTo>
                  <a:cubicBezTo>
                    <a:pt x="182" y="4"/>
                    <a:pt x="179" y="2"/>
                    <a:pt x="178" y="4"/>
                  </a:cubicBezTo>
                  <a:cubicBezTo>
                    <a:pt x="174" y="5"/>
                    <a:pt x="171" y="3"/>
                    <a:pt x="168" y="5"/>
                  </a:cubicBezTo>
                  <a:cubicBezTo>
                    <a:pt x="167" y="5"/>
                    <a:pt x="167" y="4"/>
                    <a:pt x="166" y="4"/>
                  </a:cubicBezTo>
                  <a:cubicBezTo>
                    <a:pt x="166" y="4"/>
                    <a:pt x="166" y="5"/>
                    <a:pt x="165" y="5"/>
                  </a:cubicBezTo>
                  <a:cubicBezTo>
                    <a:pt x="162" y="4"/>
                    <a:pt x="156" y="5"/>
                    <a:pt x="153" y="5"/>
                  </a:cubicBezTo>
                  <a:cubicBezTo>
                    <a:pt x="152" y="5"/>
                    <a:pt x="152" y="5"/>
                    <a:pt x="151" y="5"/>
                  </a:cubicBezTo>
                  <a:cubicBezTo>
                    <a:pt x="148" y="6"/>
                    <a:pt x="143" y="6"/>
                    <a:pt x="139" y="6"/>
                  </a:cubicBezTo>
                  <a:cubicBezTo>
                    <a:pt x="128" y="7"/>
                    <a:pt x="116" y="8"/>
                    <a:pt x="105" y="9"/>
                  </a:cubicBezTo>
                  <a:cubicBezTo>
                    <a:pt x="104" y="9"/>
                    <a:pt x="103" y="9"/>
                    <a:pt x="102" y="10"/>
                  </a:cubicBezTo>
                  <a:cubicBezTo>
                    <a:pt x="101" y="9"/>
                    <a:pt x="99" y="10"/>
                    <a:pt x="98" y="9"/>
                  </a:cubicBezTo>
                  <a:cubicBezTo>
                    <a:pt x="96" y="11"/>
                    <a:pt x="94" y="10"/>
                    <a:pt x="92" y="10"/>
                  </a:cubicBezTo>
                  <a:cubicBezTo>
                    <a:pt x="83" y="11"/>
                    <a:pt x="77" y="13"/>
                    <a:pt x="68" y="14"/>
                  </a:cubicBezTo>
                  <a:cubicBezTo>
                    <a:pt x="61" y="15"/>
                    <a:pt x="54" y="17"/>
                    <a:pt x="47" y="19"/>
                  </a:cubicBezTo>
                  <a:cubicBezTo>
                    <a:pt x="46" y="19"/>
                    <a:pt x="45" y="19"/>
                    <a:pt x="44" y="20"/>
                  </a:cubicBezTo>
                  <a:cubicBezTo>
                    <a:pt x="41" y="20"/>
                    <a:pt x="40" y="21"/>
                    <a:pt x="38" y="22"/>
                  </a:cubicBezTo>
                  <a:cubicBezTo>
                    <a:pt x="38" y="22"/>
                    <a:pt x="38" y="22"/>
                    <a:pt x="38" y="23"/>
                  </a:cubicBezTo>
                  <a:cubicBezTo>
                    <a:pt x="37" y="23"/>
                    <a:pt x="37" y="24"/>
                    <a:pt x="36" y="24"/>
                  </a:cubicBezTo>
                  <a:cubicBezTo>
                    <a:pt x="34" y="24"/>
                    <a:pt x="32" y="22"/>
                    <a:pt x="31" y="24"/>
                  </a:cubicBezTo>
                  <a:cubicBezTo>
                    <a:pt x="32" y="25"/>
                    <a:pt x="33" y="24"/>
                    <a:pt x="34" y="24"/>
                  </a:cubicBezTo>
                  <a:cubicBezTo>
                    <a:pt x="33" y="25"/>
                    <a:pt x="32" y="25"/>
                    <a:pt x="32" y="26"/>
                  </a:cubicBezTo>
                  <a:cubicBezTo>
                    <a:pt x="32" y="26"/>
                    <a:pt x="33" y="27"/>
                    <a:pt x="33" y="28"/>
                  </a:cubicBezTo>
                  <a:cubicBezTo>
                    <a:pt x="30" y="30"/>
                    <a:pt x="27" y="31"/>
                    <a:pt x="23" y="33"/>
                  </a:cubicBezTo>
                  <a:cubicBezTo>
                    <a:pt x="21" y="34"/>
                    <a:pt x="20" y="36"/>
                    <a:pt x="17" y="36"/>
                  </a:cubicBezTo>
                  <a:cubicBezTo>
                    <a:pt x="16" y="36"/>
                    <a:pt x="15" y="35"/>
                    <a:pt x="14" y="36"/>
                  </a:cubicBezTo>
                  <a:cubicBezTo>
                    <a:pt x="14" y="38"/>
                    <a:pt x="16" y="41"/>
                    <a:pt x="17" y="44"/>
                  </a:cubicBezTo>
                  <a:cubicBezTo>
                    <a:pt x="18" y="46"/>
                    <a:pt x="19" y="48"/>
                    <a:pt x="20" y="50"/>
                  </a:cubicBezTo>
                  <a:cubicBezTo>
                    <a:pt x="20" y="52"/>
                    <a:pt x="22" y="53"/>
                    <a:pt x="23" y="55"/>
                  </a:cubicBezTo>
                  <a:cubicBezTo>
                    <a:pt x="24" y="57"/>
                    <a:pt x="24" y="61"/>
                    <a:pt x="25" y="63"/>
                  </a:cubicBezTo>
                  <a:cubicBezTo>
                    <a:pt x="26" y="64"/>
                    <a:pt x="28" y="65"/>
                    <a:pt x="28" y="66"/>
                  </a:cubicBezTo>
                  <a:cubicBezTo>
                    <a:pt x="28" y="69"/>
                    <a:pt x="27" y="70"/>
                    <a:pt x="27" y="72"/>
                  </a:cubicBezTo>
                  <a:cubicBezTo>
                    <a:pt x="27" y="73"/>
                    <a:pt x="28" y="75"/>
                    <a:pt x="29" y="77"/>
                  </a:cubicBezTo>
                  <a:cubicBezTo>
                    <a:pt x="32" y="82"/>
                    <a:pt x="36" y="87"/>
                    <a:pt x="42" y="88"/>
                  </a:cubicBezTo>
                  <a:cubicBezTo>
                    <a:pt x="47" y="89"/>
                    <a:pt x="51" y="86"/>
                    <a:pt x="55" y="86"/>
                  </a:cubicBezTo>
                  <a:cubicBezTo>
                    <a:pt x="59" y="85"/>
                    <a:pt x="61" y="88"/>
                    <a:pt x="64" y="89"/>
                  </a:cubicBezTo>
                  <a:cubicBezTo>
                    <a:pt x="65" y="90"/>
                    <a:pt x="67" y="90"/>
                    <a:pt x="67" y="91"/>
                  </a:cubicBezTo>
                  <a:cubicBezTo>
                    <a:pt x="66" y="92"/>
                    <a:pt x="64" y="92"/>
                    <a:pt x="64" y="93"/>
                  </a:cubicBezTo>
                  <a:cubicBezTo>
                    <a:pt x="64" y="94"/>
                    <a:pt x="64" y="94"/>
                    <a:pt x="64" y="95"/>
                  </a:cubicBezTo>
                  <a:cubicBezTo>
                    <a:pt x="63" y="95"/>
                    <a:pt x="62" y="96"/>
                    <a:pt x="61" y="97"/>
                  </a:cubicBezTo>
                  <a:cubicBezTo>
                    <a:pt x="65" y="99"/>
                    <a:pt x="68" y="97"/>
                    <a:pt x="72" y="96"/>
                  </a:cubicBezTo>
                  <a:cubicBezTo>
                    <a:pt x="76" y="96"/>
                    <a:pt x="80" y="96"/>
                    <a:pt x="84" y="96"/>
                  </a:cubicBezTo>
                  <a:cubicBezTo>
                    <a:pt x="104" y="95"/>
                    <a:pt x="123" y="90"/>
                    <a:pt x="142" y="89"/>
                  </a:cubicBezTo>
                  <a:cubicBezTo>
                    <a:pt x="141" y="89"/>
                    <a:pt x="140" y="89"/>
                    <a:pt x="140" y="88"/>
                  </a:cubicBezTo>
                  <a:cubicBezTo>
                    <a:pt x="140" y="87"/>
                    <a:pt x="140" y="87"/>
                    <a:pt x="140" y="87"/>
                  </a:cubicBezTo>
                  <a:cubicBezTo>
                    <a:pt x="136" y="88"/>
                    <a:pt x="134" y="88"/>
                    <a:pt x="132" y="87"/>
                  </a:cubicBezTo>
                  <a:cubicBezTo>
                    <a:pt x="133" y="86"/>
                    <a:pt x="135" y="87"/>
                    <a:pt x="136" y="86"/>
                  </a:cubicBezTo>
                  <a:cubicBezTo>
                    <a:pt x="132" y="86"/>
                    <a:pt x="126" y="87"/>
                    <a:pt x="124" y="87"/>
                  </a:cubicBezTo>
                  <a:cubicBezTo>
                    <a:pt x="125" y="85"/>
                    <a:pt x="129" y="87"/>
                    <a:pt x="130" y="85"/>
                  </a:cubicBezTo>
                  <a:cubicBezTo>
                    <a:pt x="128" y="85"/>
                    <a:pt x="123" y="87"/>
                    <a:pt x="123" y="85"/>
                  </a:cubicBezTo>
                  <a:cubicBezTo>
                    <a:pt x="125" y="83"/>
                    <a:pt x="129" y="84"/>
                    <a:pt x="132" y="83"/>
                  </a:cubicBezTo>
                  <a:cubicBezTo>
                    <a:pt x="133" y="82"/>
                    <a:pt x="132" y="81"/>
                    <a:pt x="132" y="81"/>
                  </a:cubicBezTo>
                  <a:cubicBezTo>
                    <a:pt x="138" y="80"/>
                    <a:pt x="146" y="79"/>
                    <a:pt x="154" y="79"/>
                  </a:cubicBezTo>
                  <a:cubicBezTo>
                    <a:pt x="153" y="80"/>
                    <a:pt x="151" y="79"/>
                    <a:pt x="150" y="80"/>
                  </a:cubicBezTo>
                  <a:cubicBezTo>
                    <a:pt x="150" y="81"/>
                    <a:pt x="151" y="80"/>
                    <a:pt x="152" y="80"/>
                  </a:cubicBezTo>
                  <a:cubicBezTo>
                    <a:pt x="150" y="81"/>
                    <a:pt x="148" y="81"/>
                    <a:pt x="146" y="80"/>
                  </a:cubicBezTo>
                  <a:cubicBezTo>
                    <a:pt x="145" y="81"/>
                    <a:pt x="145" y="81"/>
                    <a:pt x="144" y="82"/>
                  </a:cubicBezTo>
                  <a:cubicBezTo>
                    <a:pt x="147" y="82"/>
                    <a:pt x="151" y="81"/>
                    <a:pt x="152" y="83"/>
                  </a:cubicBezTo>
                  <a:cubicBezTo>
                    <a:pt x="155" y="83"/>
                    <a:pt x="159" y="84"/>
                    <a:pt x="162" y="83"/>
                  </a:cubicBezTo>
                  <a:cubicBezTo>
                    <a:pt x="159" y="83"/>
                    <a:pt x="156" y="83"/>
                    <a:pt x="155" y="83"/>
                  </a:cubicBezTo>
                  <a:cubicBezTo>
                    <a:pt x="155" y="81"/>
                    <a:pt x="159" y="81"/>
                    <a:pt x="161" y="82"/>
                  </a:cubicBezTo>
                  <a:cubicBezTo>
                    <a:pt x="161" y="81"/>
                    <a:pt x="162" y="81"/>
                    <a:pt x="163" y="81"/>
                  </a:cubicBezTo>
                  <a:cubicBezTo>
                    <a:pt x="163" y="81"/>
                    <a:pt x="162" y="82"/>
                    <a:pt x="163" y="82"/>
                  </a:cubicBezTo>
                  <a:cubicBezTo>
                    <a:pt x="164" y="83"/>
                    <a:pt x="165" y="82"/>
                    <a:pt x="167" y="82"/>
                  </a:cubicBezTo>
                  <a:cubicBezTo>
                    <a:pt x="167" y="82"/>
                    <a:pt x="167" y="81"/>
                    <a:pt x="168" y="81"/>
                  </a:cubicBezTo>
                  <a:cubicBezTo>
                    <a:pt x="169" y="81"/>
                    <a:pt x="172" y="80"/>
                    <a:pt x="173" y="81"/>
                  </a:cubicBezTo>
                  <a:cubicBezTo>
                    <a:pt x="172" y="82"/>
                    <a:pt x="171" y="81"/>
                    <a:pt x="170" y="82"/>
                  </a:cubicBezTo>
                  <a:cubicBezTo>
                    <a:pt x="171" y="83"/>
                    <a:pt x="173" y="81"/>
                    <a:pt x="175" y="82"/>
                  </a:cubicBezTo>
                  <a:cubicBezTo>
                    <a:pt x="175" y="81"/>
                    <a:pt x="175" y="81"/>
                    <a:pt x="176" y="81"/>
                  </a:cubicBezTo>
                  <a:cubicBezTo>
                    <a:pt x="180" y="80"/>
                    <a:pt x="186" y="80"/>
                    <a:pt x="188" y="79"/>
                  </a:cubicBezTo>
                  <a:cubicBezTo>
                    <a:pt x="188" y="79"/>
                    <a:pt x="187" y="79"/>
                    <a:pt x="187" y="79"/>
                  </a:cubicBezTo>
                  <a:cubicBezTo>
                    <a:pt x="189" y="79"/>
                    <a:pt x="191" y="78"/>
                    <a:pt x="192" y="79"/>
                  </a:cubicBezTo>
                  <a:cubicBezTo>
                    <a:pt x="192" y="79"/>
                    <a:pt x="192" y="78"/>
                    <a:pt x="192" y="78"/>
                  </a:cubicBezTo>
                  <a:cubicBezTo>
                    <a:pt x="193" y="79"/>
                    <a:pt x="193" y="78"/>
                    <a:pt x="193" y="79"/>
                  </a:cubicBezTo>
                  <a:cubicBezTo>
                    <a:pt x="194" y="80"/>
                    <a:pt x="193" y="80"/>
                    <a:pt x="193" y="80"/>
                  </a:cubicBezTo>
                  <a:cubicBezTo>
                    <a:pt x="196" y="81"/>
                    <a:pt x="200" y="80"/>
                    <a:pt x="202" y="80"/>
                  </a:cubicBezTo>
                  <a:cubicBezTo>
                    <a:pt x="201" y="80"/>
                    <a:pt x="201" y="80"/>
                    <a:pt x="201" y="79"/>
                  </a:cubicBezTo>
                  <a:cubicBezTo>
                    <a:pt x="204" y="78"/>
                    <a:pt x="207" y="79"/>
                    <a:pt x="210" y="78"/>
                  </a:cubicBezTo>
                  <a:cubicBezTo>
                    <a:pt x="208" y="78"/>
                    <a:pt x="208" y="78"/>
                    <a:pt x="207" y="77"/>
                  </a:cubicBezTo>
                  <a:cubicBezTo>
                    <a:pt x="209" y="77"/>
                    <a:pt x="212" y="77"/>
                    <a:pt x="214" y="76"/>
                  </a:cubicBezTo>
                  <a:cubicBezTo>
                    <a:pt x="212" y="76"/>
                    <a:pt x="210" y="77"/>
                    <a:pt x="209" y="76"/>
                  </a:cubicBezTo>
                  <a:cubicBezTo>
                    <a:pt x="216" y="75"/>
                    <a:pt x="224" y="75"/>
                    <a:pt x="231" y="74"/>
                  </a:cubicBezTo>
                  <a:cubicBezTo>
                    <a:pt x="226" y="74"/>
                    <a:pt x="222" y="74"/>
                    <a:pt x="218" y="74"/>
                  </a:cubicBezTo>
                  <a:cubicBezTo>
                    <a:pt x="218" y="74"/>
                    <a:pt x="218" y="74"/>
                    <a:pt x="218" y="73"/>
                  </a:cubicBezTo>
                  <a:cubicBezTo>
                    <a:pt x="217" y="73"/>
                    <a:pt x="216" y="74"/>
                    <a:pt x="216" y="73"/>
                  </a:cubicBezTo>
                  <a:cubicBezTo>
                    <a:pt x="220" y="72"/>
                    <a:pt x="226" y="73"/>
                    <a:pt x="232" y="71"/>
                  </a:cubicBezTo>
                  <a:cubicBezTo>
                    <a:pt x="231" y="71"/>
                    <a:pt x="231" y="72"/>
                    <a:pt x="230" y="71"/>
                  </a:cubicBezTo>
                  <a:cubicBezTo>
                    <a:pt x="231" y="70"/>
                    <a:pt x="232" y="70"/>
                    <a:pt x="233" y="71"/>
                  </a:cubicBezTo>
                  <a:cubicBezTo>
                    <a:pt x="233" y="69"/>
                    <a:pt x="231" y="71"/>
                    <a:pt x="231" y="70"/>
                  </a:cubicBezTo>
                  <a:cubicBezTo>
                    <a:pt x="233" y="68"/>
                    <a:pt x="236" y="69"/>
                    <a:pt x="238" y="69"/>
                  </a:cubicBezTo>
                  <a:cubicBezTo>
                    <a:pt x="239" y="69"/>
                    <a:pt x="240" y="68"/>
                    <a:pt x="241" y="68"/>
                  </a:cubicBezTo>
                  <a:cubicBezTo>
                    <a:pt x="246" y="67"/>
                    <a:pt x="252" y="68"/>
                    <a:pt x="257" y="67"/>
                  </a:cubicBezTo>
                  <a:cubicBezTo>
                    <a:pt x="253" y="67"/>
                    <a:pt x="249" y="66"/>
                    <a:pt x="247" y="67"/>
                  </a:cubicBezTo>
                  <a:cubicBezTo>
                    <a:pt x="247" y="66"/>
                    <a:pt x="244" y="66"/>
                    <a:pt x="243" y="67"/>
                  </a:cubicBezTo>
                  <a:cubicBezTo>
                    <a:pt x="242" y="67"/>
                    <a:pt x="243" y="66"/>
                    <a:pt x="242" y="66"/>
                  </a:cubicBezTo>
                  <a:cubicBezTo>
                    <a:pt x="239" y="66"/>
                    <a:pt x="236" y="66"/>
                    <a:pt x="233" y="66"/>
                  </a:cubicBezTo>
                  <a:cubicBezTo>
                    <a:pt x="231" y="66"/>
                    <a:pt x="230" y="67"/>
                    <a:pt x="229" y="66"/>
                  </a:cubicBezTo>
                  <a:cubicBezTo>
                    <a:pt x="232" y="66"/>
                    <a:pt x="233" y="65"/>
                    <a:pt x="235" y="64"/>
                  </a:cubicBezTo>
                  <a:cubicBezTo>
                    <a:pt x="236" y="65"/>
                    <a:pt x="235" y="65"/>
                    <a:pt x="236" y="65"/>
                  </a:cubicBezTo>
                  <a:cubicBezTo>
                    <a:pt x="241" y="65"/>
                    <a:pt x="243" y="64"/>
                    <a:pt x="248" y="64"/>
                  </a:cubicBezTo>
                  <a:cubicBezTo>
                    <a:pt x="247" y="64"/>
                    <a:pt x="247" y="64"/>
                    <a:pt x="247" y="63"/>
                  </a:cubicBezTo>
                  <a:cubicBezTo>
                    <a:pt x="247" y="63"/>
                    <a:pt x="248" y="62"/>
                    <a:pt x="248" y="62"/>
                  </a:cubicBezTo>
                  <a:cubicBezTo>
                    <a:pt x="249" y="62"/>
                    <a:pt x="251" y="62"/>
                    <a:pt x="253" y="62"/>
                  </a:cubicBezTo>
                  <a:cubicBezTo>
                    <a:pt x="248" y="62"/>
                    <a:pt x="243" y="62"/>
                    <a:pt x="238" y="62"/>
                  </a:cubicBezTo>
                  <a:cubicBezTo>
                    <a:pt x="236" y="62"/>
                    <a:pt x="233" y="63"/>
                    <a:pt x="231" y="61"/>
                  </a:cubicBezTo>
                  <a:cubicBezTo>
                    <a:pt x="238" y="61"/>
                    <a:pt x="246" y="61"/>
                    <a:pt x="252" y="60"/>
                  </a:cubicBezTo>
                  <a:cubicBezTo>
                    <a:pt x="251" y="59"/>
                    <a:pt x="248" y="60"/>
                    <a:pt x="246" y="60"/>
                  </a:cubicBezTo>
                  <a:cubicBezTo>
                    <a:pt x="245" y="60"/>
                    <a:pt x="243" y="60"/>
                    <a:pt x="243" y="59"/>
                  </a:cubicBezTo>
                  <a:cubicBezTo>
                    <a:pt x="244" y="59"/>
                    <a:pt x="246" y="60"/>
                    <a:pt x="247" y="58"/>
                  </a:cubicBezTo>
                  <a:cubicBezTo>
                    <a:pt x="248" y="59"/>
                    <a:pt x="249" y="59"/>
                    <a:pt x="250" y="58"/>
                  </a:cubicBezTo>
                  <a:cubicBezTo>
                    <a:pt x="249" y="58"/>
                    <a:pt x="248" y="59"/>
                    <a:pt x="248" y="58"/>
                  </a:cubicBezTo>
                  <a:cubicBezTo>
                    <a:pt x="253" y="58"/>
                    <a:pt x="259" y="57"/>
                    <a:pt x="264" y="58"/>
                  </a:cubicBezTo>
                  <a:cubicBezTo>
                    <a:pt x="264" y="58"/>
                    <a:pt x="263" y="58"/>
                    <a:pt x="263" y="59"/>
                  </a:cubicBezTo>
                  <a:cubicBezTo>
                    <a:pt x="267" y="58"/>
                    <a:pt x="270" y="59"/>
                    <a:pt x="274" y="58"/>
                  </a:cubicBezTo>
                  <a:cubicBezTo>
                    <a:pt x="276" y="58"/>
                    <a:pt x="278" y="59"/>
                    <a:pt x="280" y="59"/>
                  </a:cubicBezTo>
                  <a:cubicBezTo>
                    <a:pt x="282" y="59"/>
                    <a:pt x="285" y="58"/>
                    <a:pt x="286" y="59"/>
                  </a:cubicBezTo>
                  <a:cubicBezTo>
                    <a:pt x="284" y="60"/>
                    <a:pt x="282" y="59"/>
                    <a:pt x="280" y="60"/>
                  </a:cubicBezTo>
                  <a:cubicBezTo>
                    <a:pt x="284" y="60"/>
                    <a:pt x="287" y="60"/>
                    <a:pt x="292" y="60"/>
                  </a:cubicBezTo>
                  <a:cubicBezTo>
                    <a:pt x="290" y="59"/>
                    <a:pt x="288" y="60"/>
                    <a:pt x="287" y="59"/>
                  </a:cubicBezTo>
                  <a:cubicBezTo>
                    <a:pt x="289" y="58"/>
                    <a:pt x="292" y="59"/>
                    <a:pt x="294" y="58"/>
                  </a:cubicBezTo>
                  <a:cubicBezTo>
                    <a:pt x="296" y="58"/>
                    <a:pt x="296" y="58"/>
                    <a:pt x="296" y="58"/>
                  </a:cubicBezTo>
                  <a:cubicBezTo>
                    <a:pt x="296" y="58"/>
                    <a:pt x="295" y="58"/>
                    <a:pt x="294" y="58"/>
                  </a:cubicBezTo>
                  <a:cubicBezTo>
                    <a:pt x="289" y="58"/>
                    <a:pt x="286" y="58"/>
                    <a:pt x="283" y="57"/>
                  </a:cubicBezTo>
                  <a:cubicBezTo>
                    <a:pt x="283" y="58"/>
                    <a:pt x="283" y="58"/>
                    <a:pt x="282" y="58"/>
                  </a:cubicBezTo>
                  <a:cubicBezTo>
                    <a:pt x="277" y="57"/>
                    <a:pt x="269" y="59"/>
                    <a:pt x="264" y="58"/>
                  </a:cubicBezTo>
                  <a:cubicBezTo>
                    <a:pt x="267" y="57"/>
                    <a:pt x="273" y="58"/>
                    <a:pt x="276" y="57"/>
                  </a:cubicBezTo>
                  <a:cubicBezTo>
                    <a:pt x="275" y="57"/>
                    <a:pt x="275" y="56"/>
                    <a:pt x="274" y="56"/>
                  </a:cubicBezTo>
                  <a:cubicBezTo>
                    <a:pt x="272" y="57"/>
                    <a:pt x="267" y="57"/>
                    <a:pt x="266" y="55"/>
                  </a:cubicBezTo>
                  <a:cubicBezTo>
                    <a:pt x="262" y="55"/>
                    <a:pt x="260" y="54"/>
                    <a:pt x="258" y="56"/>
                  </a:cubicBezTo>
                  <a:cubicBezTo>
                    <a:pt x="255" y="55"/>
                    <a:pt x="249" y="55"/>
                    <a:pt x="246" y="55"/>
                  </a:cubicBezTo>
                  <a:cubicBezTo>
                    <a:pt x="249" y="54"/>
                    <a:pt x="254" y="55"/>
                    <a:pt x="258" y="54"/>
                  </a:cubicBezTo>
                  <a:cubicBezTo>
                    <a:pt x="259" y="54"/>
                    <a:pt x="258" y="55"/>
                    <a:pt x="259" y="55"/>
                  </a:cubicBezTo>
                  <a:cubicBezTo>
                    <a:pt x="261" y="54"/>
                    <a:pt x="263" y="54"/>
                    <a:pt x="264" y="55"/>
                  </a:cubicBezTo>
                  <a:cubicBezTo>
                    <a:pt x="265" y="55"/>
                    <a:pt x="265" y="54"/>
                    <a:pt x="265" y="54"/>
                  </a:cubicBezTo>
                  <a:cubicBezTo>
                    <a:pt x="278" y="53"/>
                    <a:pt x="298" y="55"/>
                    <a:pt x="310" y="54"/>
                  </a:cubicBezTo>
                  <a:cubicBezTo>
                    <a:pt x="307" y="53"/>
                    <a:pt x="304" y="53"/>
                    <a:pt x="301" y="53"/>
                  </a:cubicBezTo>
                  <a:cubicBezTo>
                    <a:pt x="301" y="52"/>
                    <a:pt x="301" y="52"/>
                    <a:pt x="301" y="52"/>
                  </a:cubicBezTo>
                  <a:cubicBezTo>
                    <a:pt x="297" y="52"/>
                    <a:pt x="293" y="52"/>
                    <a:pt x="289" y="51"/>
                  </a:cubicBezTo>
                  <a:cubicBezTo>
                    <a:pt x="288" y="52"/>
                    <a:pt x="288" y="52"/>
                    <a:pt x="288" y="53"/>
                  </a:cubicBezTo>
                  <a:cubicBezTo>
                    <a:pt x="281" y="53"/>
                    <a:pt x="270" y="53"/>
                    <a:pt x="263" y="52"/>
                  </a:cubicBezTo>
                  <a:cubicBezTo>
                    <a:pt x="263" y="51"/>
                    <a:pt x="265" y="51"/>
                    <a:pt x="266" y="51"/>
                  </a:cubicBezTo>
                  <a:cubicBezTo>
                    <a:pt x="281" y="51"/>
                    <a:pt x="296" y="52"/>
                    <a:pt x="310" y="52"/>
                  </a:cubicBezTo>
                  <a:cubicBezTo>
                    <a:pt x="319" y="52"/>
                    <a:pt x="328" y="51"/>
                    <a:pt x="338" y="51"/>
                  </a:cubicBezTo>
                  <a:cubicBezTo>
                    <a:pt x="346" y="52"/>
                    <a:pt x="354" y="52"/>
                    <a:pt x="362" y="52"/>
                  </a:cubicBezTo>
                  <a:cubicBezTo>
                    <a:pt x="363" y="52"/>
                    <a:pt x="363" y="52"/>
                    <a:pt x="363" y="52"/>
                  </a:cubicBezTo>
                  <a:cubicBezTo>
                    <a:pt x="364" y="52"/>
                    <a:pt x="364" y="52"/>
                    <a:pt x="363" y="52"/>
                  </a:cubicBezTo>
                  <a:close/>
                  <a:moveTo>
                    <a:pt x="329" y="45"/>
                  </a:moveTo>
                  <a:cubicBezTo>
                    <a:pt x="329" y="45"/>
                    <a:pt x="328" y="45"/>
                    <a:pt x="327" y="45"/>
                  </a:cubicBezTo>
                  <a:cubicBezTo>
                    <a:pt x="327" y="45"/>
                    <a:pt x="328" y="45"/>
                    <a:pt x="329" y="45"/>
                  </a:cubicBezTo>
                  <a:close/>
                  <a:moveTo>
                    <a:pt x="303" y="39"/>
                  </a:moveTo>
                  <a:cubicBezTo>
                    <a:pt x="303" y="39"/>
                    <a:pt x="302" y="39"/>
                    <a:pt x="302" y="39"/>
                  </a:cubicBezTo>
                  <a:cubicBezTo>
                    <a:pt x="302" y="38"/>
                    <a:pt x="303" y="39"/>
                    <a:pt x="303" y="39"/>
                  </a:cubicBezTo>
                  <a:close/>
                  <a:moveTo>
                    <a:pt x="302" y="37"/>
                  </a:moveTo>
                  <a:cubicBezTo>
                    <a:pt x="300" y="37"/>
                    <a:pt x="296" y="38"/>
                    <a:pt x="295" y="37"/>
                  </a:cubicBezTo>
                  <a:cubicBezTo>
                    <a:pt x="297" y="37"/>
                    <a:pt x="300" y="36"/>
                    <a:pt x="302" y="37"/>
                  </a:cubicBezTo>
                  <a:close/>
                  <a:moveTo>
                    <a:pt x="348" y="26"/>
                  </a:moveTo>
                  <a:cubicBezTo>
                    <a:pt x="348" y="27"/>
                    <a:pt x="347" y="27"/>
                    <a:pt x="346" y="26"/>
                  </a:cubicBezTo>
                  <a:cubicBezTo>
                    <a:pt x="346" y="26"/>
                    <a:pt x="348" y="26"/>
                    <a:pt x="348" y="26"/>
                  </a:cubicBezTo>
                  <a:close/>
                  <a:moveTo>
                    <a:pt x="353" y="17"/>
                  </a:moveTo>
                  <a:cubicBezTo>
                    <a:pt x="353" y="17"/>
                    <a:pt x="353" y="17"/>
                    <a:pt x="353" y="18"/>
                  </a:cubicBezTo>
                  <a:cubicBezTo>
                    <a:pt x="352" y="18"/>
                    <a:pt x="352" y="18"/>
                    <a:pt x="352" y="18"/>
                  </a:cubicBezTo>
                  <a:cubicBezTo>
                    <a:pt x="352" y="17"/>
                    <a:pt x="353" y="17"/>
                    <a:pt x="353" y="17"/>
                  </a:cubicBezTo>
                  <a:close/>
                  <a:moveTo>
                    <a:pt x="338" y="12"/>
                  </a:moveTo>
                  <a:cubicBezTo>
                    <a:pt x="338" y="12"/>
                    <a:pt x="338" y="12"/>
                    <a:pt x="337" y="12"/>
                  </a:cubicBezTo>
                  <a:cubicBezTo>
                    <a:pt x="337" y="11"/>
                    <a:pt x="338" y="12"/>
                    <a:pt x="338" y="12"/>
                  </a:cubicBezTo>
                  <a:close/>
                  <a:moveTo>
                    <a:pt x="333" y="12"/>
                  </a:moveTo>
                  <a:cubicBezTo>
                    <a:pt x="333" y="12"/>
                    <a:pt x="332" y="12"/>
                    <a:pt x="332" y="12"/>
                  </a:cubicBezTo>
                  <a:cubicBezTo>
                    <a:pt x="331" y="11"/>
                    <a:pt x="333" y="11"/>
                    <a:pt x="333" y="12"/>
                  </a:cubicBezTo>
                  <a:close/>
                  <a:moveTo>
                    <a:pt x="328" y="11"/>
                  </a:moveTo>
                  <a:cubicBezTo>
                    <a:pt x="328" y="12"/>
                    <a:pt x="328" y="12"/>
                    <a:pt x="328" y="13"/>
                  </a:cubicBezTo>
                  <a:cubicBezTo>
                    <a:pt x="327" y="13"/>
                    <a:pt x="326" y="12"/>
                    <a:pt x="325" y="13"/>
                  </a:cubicBezTo>
                  <a:cubicBezTo>
                    <a:pt x="326" y="12"/>
                    <a:pt x="327" y="12"/>
                    <a:pt x="328" y="11"/>
                  </a:cubicBezTo>
                  <a:close/>
                  <a:moveTo>
                    <a:pt x="70" y="91"/>
                  </a:moveTo>
                  <a:cubicBezTo>
                    <a:pt x="71" y="92"/>
                    <a:pt x="73" y="91"/>
                    <a:pt x="74" y="92"/>
                  </a:cubicBezTo>
                  <a:cubicBezTo>
                    <a:pt x="73" y="94"/>
                    <a:pt x="65" y="94"/>
                    <a:pt x="70" y="91"/>
                  </a:cubicBezTo>
                  <a:close/>
                  <a:moveTo>
                    <a:pt x="153" y="78"/>
                  </a:moveTo>
                  <a:cubicBezTo>
                    <a:pt x="148" y="78"/>
                    <a:pt x="142" y="79"/>
                    <a:pt x="137" y="79"/>
                  </a:cubicBezTo>
                  <a:cubicBezTo>
                    <a:pt x="135" y="80"/>
                    <a:pt x="131" y="80"/>
                    <a:pt x="129" y="79"/>
                  </a:cubicBezTo>
                  <a:cubicBezTo>
                    <a:pt x="129" y="78"/>
                    <a:pt x="130" y="79"/>
                    <a:pt x="130" y="78"/>
                  </a:cubicBezTo>
                  <a:cubicBezTo>
                    <a:pt x="140" y="79"/>
                    <a:pt x="148" y="77"/>
                    <a:pt x="158" y="77"/>
                  </a:cubicBezTo>
                  <a:cubicBezTo>
                    <a:pt x="156" y="78"/>
                    <a:pt x="155" y="78"/>
                    <a:pt x="153" y="78"/>
                  </a:cubicBezTo>
                  <a:close/>
                  <a:moveTo>
                    <a:pt x="160" y="80"/>
                  </a:moveTo>
                  <a:cubicBezTo>
                    <a:pt x="164" y="78"/>
                    <a:pt x="169" y="79"/>
                    <a:pt x="174" y="79"/>
                  </a:cubicBezTo>
                  <a:cubicBezTo>
                    <a:pt x="170" y="81"/>
                    <a:pt x="166" y="80"/>
                    <a:pt x="160" y="80"/>
                  </a:cubicBezTo>
                  <a:close/>
                  <a:moveTo>
                    <a:pt x="176" y="77"/>
                  </a:moveTo>
                  <a:cubicBezTo>
                    <a:pt x="176" y="76"/>
                    <a:pt x="177" y="76"/>
                    <a:pt x="178" y="76"/>
                  </a:cubicBezTo>
                  <a:cubicBezTo>
                    <a:pt x="177" y="77"/>
                    <a:pt x="176" y="77"/>
                    <a:pt x="176" y="77"/>
                  </a:cubicBezTo>
                  <a:close/>
                  <a:moveTo>
                    <a:pt x="184" y="79"/>
                  </a:moveTo>
                  <a:cubicBezTo>
                    <a:pt x="184" y="79"/>
                    <a:pt x="184" y="79"/>
                    <a:pt x="184" y="79"/>
                  </a:cubicBezTo>
                  <a:cubicBezTo>
                    <a:pt x="186" y="79"/>
                    <a:pt x="186" y="79"/>
                    <a:pt x="186" y="79"/>
                  </a:cubicBezTo>
                  <a:cubicBezTo>
                    <a:pt x="186" y="80"/>
                    <a:pt x="185" y="79"/>
                    <a:pt x="184" y="79"/>
                  </a:cubicBezTo>
                  <a:close/>
                  <a:moveTo>
                    <a:pt x="192" y="6"/>
                  </a:moveTo>
                  <a:cubicBezTo>
                    <a:pt x="192" y="5"/>
                    <a:pt x="194" y="5"/>
                    <a:pt x="194" y="6"/>
                  </a:cubicBezTo>
                  <a:cubicBezTo>
                    <a:pt x="193" y="6"/>
                    <a:pt x="193" y="5"/>
                    <a:pt x="192" y="6"/>
                  </a:cubicBezTo>
                  <a:close/>
                  <a:moveTo>
                    <a:pt x="192" y="8"/>
                  </a:moveTo>
                  <a:cubicBezTo>
                    <a:pt x="193" y="7"/>
                    <a:pt x="195" y="8"/>
                    <a:pt x="196" y="7"/>
                  </a:cubicBezTo>
                  <a:cubicBezTo>
                    <a:pt x="196" y="8"/>
                    <a:pt x="193" y="8"/>
                    <a:pt x="192" y="8"/>
                  </a:cubicBezTo>
                  <a:close/>
                  <a:moveTo>
                    <a:pt x="195" y="80"/>
                  </a:moveTo>
                  <a:cubicBezTo>
                    <a:pt x="196" y="79"/>
                    <a:pt x="198" y="79"/>
                    <a:pt x="200" y="79"/>
                  </a:cubicBezTo>
                  <a:cubicBezTo>
                    <a:pt x="199" y="81"/>
                    <a:pt x="197" y="80"/>
                    <a:pt x="195" y="80"/>
                  </a:cubicBezTo>
                  <a:close/>
                  <a:moveTo>
                    <a:pt x="193" y="77"/>
                  </a:moveTo>
                  <a:cubicBezTo>
                    <a:pt x="196" y="76"/>
                    <a:pt x="199" y="76"/>
                    <a:pt x="202" y="76"/>
                  </a:cubicBezTo>
                  <a:cubicBezTo>
                    <a:pt x="200" y="78"/>
                    <a:pt x="196" y="76"/>
                    <a:pt x="193" y="77"/>
                  </a:cubicBezTo>
                  <a:close/>
                  <a:moveTo>
                    <a:pt x="202" y="7"/>
                  </a:moveTo>
                  <a:cubicBezTo>
                    <a:pt x="203" y="6"/>
                    <a:pt x="206" y="7"/>
                    <a:pt x="202" y="7"/>
                  </a:cubicBezTo>
                  <a:close/>
                  <a:moveTo>
                    <a:pt x="204" y="78"/>
                  </a:moveTo>
                  <a:cubicBezTo>
                    <a:pt x="205" y="77"/>
                    <a:pt x="206" y="77"/>
                    <a:pt x="207" y="77"/>
                  </a:cubicBezTo>
                  <a:cubicBezTo>
                    <a:pt x="207" y="78"/>
                    <a:pt x="205" y="77"/>
                    <a:pt x="204" y="78"/>
                  </a:cubicBezTo>
                  <a:close/>
                  <a:moveTo>
                    <a:pt x="290" y="52"/>
                  </a:moveTo>
                  <a:cubicBezTo>
                    <a:pt x="289" y="53"/>
                    <a:pt x="289" y="53"/>
                    <a:pt x="288" y="53"/>
                  </a:cubicBezTo>
                  <a:cubicBezTo>
                    <a:pt x="288" y="52"/>
                    <a:pt x="290" y="52"/>
                    <a:pt x="290" y="52"/>
                  </a:cubicBezTo>
                  <a:close/>
                  <a:moveTo>
                    <a:pt x="278" y="25"/>
                  </a:moveTo>
                  <a:cubicBezTo>
                    <a:pt x="278" y="24"/>
                    <a:pt x="280" y="24"/>
                    <a:pt x="280" y="25"/>
                  </a:cubicBezTo>
                  <a:cubicBezTo>
                    <a:pt x="280" y="25"/>
                    <a:pt x="278" y="25"/>
                    <a:pt x="278" y="25"/>
                  </a:cubicBezTo>
                  <a:close/>
                  <a:moveTo>
                    <a:pt x="281" y="25"/>
                  </a:moveTo>
                  <a:cubicBezTo>
                    <a:pt x="281" y="24"/>
                    <a:pt x="283" y="24"/>
                    <a:pt x="284" y="24"/>
                  </a:cubicBezTo>
                  <a:cubicBezTo>
                    <a:pt x="283" y="26"/>
                    <a:pt x="282" y="24"/>
                    <a:pt x="281" y="25"/>
                  </a:cubicBezTo>
                  <a:close/>
                  <a:moveTo>
                    <a:pt x="285" y="25"/>
                  </a:moveTo>
                  <a:cubicBezTo>
                    <a:pt x="285" y="24"/>
                    <a:pt x="286" y="24"/>
                    <a:pt x="286" y="24"/>
                  </a:cubicBezTo>
                  <a:cubicBezTo>
                    <a:pt x="286" y="25"/>
                    <a:pt x="285" y="25"/>
                    <a:pt x="285" y="25"/>
                  </a:cubicBezTo>
                  <a:close/>
                  <a:moveTo>
                    <a:pt x="288" y="25"/>
                  </a:moveTo>
                  <a:cubicBezTo>
                    <a:pt x="289" y="24"/>
                    <a:pt x="291" y="25"/>
                    <a:pt x="291" y="25"/>
                  </a:cubicBezTo>
                  <a:cubicBezTo>
                    <a:pt x="291" y="25"/>
                    <a:pt x="289" y="25"/>
                    <a:pt x="288" y="25"/>
                  </a:cubicBezTo>
                  <a:close/>
                  <a:moveTo>
                    <a:pt x="288" y="21"/>
                  </a:moveTo>
                  <a:cubicBezTo>
                    <a:pt x="288" y="21"/>
                    <a:pt x="289" y="21"/>
                    <a:pt x="289" y="22"/>
                  </a:cubicBezTo>
                  <a:cubicBezTo>
                    <a:pt x="288" y="22"/>
                    <a:pt x="288" y="21"/>
                    <a:pt x="288" y="21"/>
                  </a:cubicBezTo>
                  <a:close/>
                  <a:moveTo>
                    <a:pt x="291" y="25"/>
                  </a:moveTo>
                  <a:cubicBezTo>
                    <a:pt x="291" y="24"/>
                    <a:pt x="293" y="25"/>
                    <a:pt x="293" y="24"/>
                  </a:cubicBezTo>
                  <a:cubicBezTo>
                    <a:pt x="294" y="25"/>
                    <a:pt x="292" y="25"/>
                    <a:pt x="291" y="25"/>
                  </a:cubicBezTo>
                  <a:close/>
                  <a:moveTo>
                    <a:pt x="295" y="25"/>
                  </a:moveTo>
                  <a:cubicBezTo>
                    <a:pt x="295" y="24"/>
                    <a:pt x="297" y="25"/>
                    <a:pt x="298" y="25"/>
                  </a:cubicBezTo>
                  <a:cubicBezTo>
                    <a:pt x="298" y="25"/>
                    <a:pt x="296" y="25"/>
                    <a:pt x="295" y="25"/>
                  </a:cubicBezTo>
                  <a:close/>
                  <a:moveTo>
                    <a:pt x="306" y="24"/>
                  </a:moveTo>
                  <a:cubicBezTo>
                    <a:pt x="307" y="23"/>
                    <a:pt x="308" y="23"/>
                    <a:pt x="308" y="23"/>
                  </a:cubicBezTo>
                  <a:cubicBezTo>
                    <a:pt x="308" y="24"/>
                    <a:pt x="307" y="24"/>
                    <a:pt x="306" y="24"/>
                  </a:cubicBezTo>
                  <a:close/>
                  <a:moveTo>
                    <a:pt x="308" y="23"/>
                  </a:moveTo>
                  <a:cubicBezTo>
                    <a:pt x="308" y="23"/>
                    <a:pt x="310" y="23"/>
                    <a:pt x="310" y="23"/>
                  </a:cubicBezTo>
                  <a:cubicBezTo>
                    <a:pt x="309" y="24"/>
                    <a:pt x="309" y="23"/>
                    <a:pt x="308" y="23"/>
                  </a:cubicBezTo>
                  <a:close/>
                  <a:moveTo>
                    <a:pt x="311" y="24"/>
                  </a:moveTo>
                  <a:cubicBezTo>
                    <a:pt x="311" y="23"/>
                    <a:pt x="311" y="23"/>
                    <a:pt x="311" y="23"/>
                  </a:cubicBezTo>
                  <a:cubicBezTo>
                    <a:pt x="312" y="23"/>
                    <a:pt x="313" y="23"/>
                    <a:pt x="313" y="24"/>
                  </a:cubicBezTo>
                  <a:lnTo>
                    <a:pt x="311" y="24"/>
                  </a:lnTo>
                  <a:close/>
                  <a:moveTo>
                    <a:pt x="288" y="13"/>
                  </a:moveTo>
                  <a:cubicBezTo>
                    <a:pt x="298" y="12"/>
                    <a:pt x="305" y="13"/>
                    <a:pt x="315" y="13"/>
                  </a:cubicBezTo>
                  <a:cubicBezTo>
                    <a:pt x="315" y="14"/>
                    <a:pt x="316" y="14"/>
                    <a:pt x="316" y="14"/>
                  </a:cubicBezTo>
                  <a:cubicBezTo>
                    <a:pt x="314" y="14"/>
                    <a:pt x="310" y="14"/>
                    <a:pt x="308" y="14"/>
                  </a:cubicBezTo>
                  <a:cubicBezTo>
                    <a:pt x="307" y="14"/>
                    <a:pt x="309" y="14"/>
                    <a:pt x="308" y="14"/>
                  </a:cubicBezTo>
                  <a:cubicBezTo>
                    <a:pt x="303" y="15"/>
                    <a:pt x="298" y="14"/>
                    <a:pt x="295" y="14"/>
                  </a:cubicBezTo>
                  <a:cubicBezTo>
                    <a:pt x="292" y="14"/>
                    <a:pt x="290" y="15"/>
                    <a:pt x="288" y="13"/>
                  </a:cubicBezTo>
                  <a:cubicBezTo>
                    <a:pt x="288" y="13"/>
                    <a:pt x="288" y="13"/>
                    <a:pt x="288" y="13"/>
                  </a:cubicBezTo>
                  <a:close/>
                  <a:moveTo>
                    <a:pt x="287" y="10"/>
                  </a:moveTo>
                  <a:cubicBezTo>
                    <a:pt x="286" y="12"/>
                    <a:pt x="282" y="10"/>
                    <a:pt x="278" y="11"/>
                  </a:cubicBezTo>
                  <a:cubicBezTo>
                    <a:pt x="281" y="9"/>
                    <a:pt x="285" y="11"/>
                    <a:pt x="287" y="10"/>
                  </a:cubicBezTo>
                  <a:close/>
                  <a:moveTo>
                    <a:pt x="244" y="2"/>
                  </a:moveTo>
                  <a:cubicBezTo>
                    <a:pt x="243" y="2"/>
                    <a:pt x="241" y="2"/>
                    <a:pt x="239" y="2"/>
                  </a:cubicBezTo>
                  <a:cubicBezTo>
                    <a:pt x="240" y="1"/>
                    <a:pt x="243" y="1"/>
                    <a:pt x="244" y="2"/>
                  </a:cubicBezTo>
                  <a:close/>
                  <a:moveTo>
                    <a:pt x="209" y="75"/>
                  </a:moveTo>
                  <a:cubicBezTo>
                    <a:pt x="209" y="74"/>
                    <a:pt x="210" y="74"/>
                    <a:pt x="211" y="74"/>
                  </a:cubicBezTo>
                  <a:cubicBezTo>
                    <a:pt x="210" y="75"/>
                    <a:pt x="209" y="75"/>
                    <a:pt x="209" y="75"/>
                  </a:cubicBezTo>
                  <a:close/>
                  <a:moveTo>
                    <a:pt x="214" y="71"/>
                  </a:moveTo>
                  <a:cubicBezTo>
                    <a:pt x="214" y="71"/>
                    <a:pt x="215" y="71"/>
                    <a:pt x="215" y="71"/>
                  </a:cubicBezTo>
                  <a:cubicBezTo>
                    <a:pt x="215" y="72"/>
                    <a:pt x="215" y="72"/>
                    <a:pt x="214" y="71"/>
                  </a:cubicBezTo>
                  <a:close/>
                  <a:moveTo>
                    <a:pt x="208" y="7"/>
                  </a:moveTo>
                  <a:cubicBezTo>
                    <a:pt x="210" y="6"/>
                    <a:pt x="215" y="7"/>
                    <a:pt x="217" y="7"/>
                  </a:cubicBezTo>
                  <a:cubicBezTo>
                    <a:pt x="215" y="8"/>
                    <a:pt x="211" y="7"/>
                    <a:pt x="208" y="7"/>
                  </a:cubicBezTo>
                  <a:close/>
                  <a:moveTo>
                    <a:pt x="216" y="71"/>
                  </a:moveTo>
                  <a:cubicBezTo>
                    <a:pt x="216" y="71"/>
                    <a:pt x="218" y="70"/>
                    <a:pt x="220" y="70"/>
                  </a:cubicBezTo>
                  <a:cubicBezTo>
                    <a:pt x="222" y="70"/>
                    <a:pt x="224" y="70"/>
                    <a:pt x="225" y="71"/>
                  </a:cubicBezTo>
                  <a:cubicBezTo>
                    <a:pt x="222" y="70"/>
                    <a:pt x="219" y="72"/>
                    <a:pt x="216" y="71"/>
                  </a:cubicBezTo>
                  <a:close/>
                  <a:moveTo>
                    <a:pt x="230" y="69"/>
                  </a:moveTo>
                  <a:cubicBezTo>
                    <a:pt x="229" y="69"/>
                    <a:pt x="230" y="69"/>
                    <a:pt x="230" y="70"/>
                  </a:cubicBezTo>
                  <a:cubicBezTo>
                    <a:pt x="231" y="70"/>
                    <a:pt x="230" y="69"/>
                    <a:pt x="230" y="69"/>
                  </a:cubicBezTo>
                  <a:cubicBezTo>
                    <a:pt x="231" y="69"/>
                    <a:pt x="230" y="70"/>
                    <a:pt x="231" y="70"/>
                  </a:cubicBezTo>
                  <a:cubicBezTo>
                    <a:pt x="229" y="70"/>
                    <a:pt x="229" y="70"/>
                    <a:pt x="229" y="70"/>
                  </a:cubicBezTo>
                  <a:cubicBezTo>
                    <a:pt x="230" y="69"/>
                    <a:pt x="229" y="69"/>
                    <a:pt x="228" y="69"/>
                  </a:cubicBezTo>
                  <a:cubicBezTo>
                    <a:pt x="228" y="68"/>
                    <a:pt x="229" y="69"/>
                    <a:pt x="230" y="69"/>
                  </a:cubicBezTo>
                  <a:close/>
                  <a:moveTo>
                    <a:pt x="227" y="9"/>
                  </a:moveTo>
                  <a:cubicBezTo>
                    <a:pt x="227" y="9"/>
                    <a:pt x="229" y="9"/>
                    <a:pt x="230" y="9"/>
                  </a:cubicBezTo>
                  <a:cubicBezTo>
                    <a:pt x="229" y="10"/>
                    <a:pt x="228" y="9"/>
                    <a:pt x="227" y="9"/>
                  </a:cubicBezTo>
                  <a:close/>
                  <a:moveTo>
                    <a:pt x="218" y="7"/>
                  </a:moveTo>
                  <a:cubicBezTo>
                    <a:pt x="221" y="5"/>
                    <a:pt x="226" y="7"/>
                    <a:pt x="228" y="6"/>
                  </a:cubicBezTo>
                  <a:cubicBezTo>
                    <a:pt x="227" y="5"/>
                    <a:pt x="226" y="6"/>
                    <a:pt x="224" y="5"/>
                  </a:cubicBezTo>
                  <a:cubicBezTo>
                    <a:pt x="228" y="4"/>
                    <a:pt x="231" y="5"/>
                    <a:pt x="235" y="5"/>
                  </a:cubicBezTo>
                  <a:cubicBezTo>
                    <a:pt x="236" y="6"/>
                    <a:pt x="233" y="6"/>
                    <a:pt x="233" y="5"/>
                  </a:cubicBezTo>
                  <a:cubicBezTo>
                    <a:pt x="232" y="6"/>
                    <a:pt x="231" y="6"/>
                    <a:pt x="229" y="6"/>
                  </a:cubicBezTo>
                  <a:cubicBezTo>
                    <a:pt x="229" y="8"/>
                    <a:pt x="231" y="6"/>
                    <a:pt x="232" y="7"/>
                  </a:cubicBezTo>
                  <a:cubicBezTo>
                    <a:pt x="227" y="7"/>
                    <a:pt x="222" y="7"/>
                    <a:pt x="218" y="7"/>
                  </a:cubicBezTo>
                  <a:close/>
                  <a:moveTo>
                    <a:pt x="232" y="60"/>
                  </a:moveTo>
                  <a:cubicBezTo>
                    <a:pt x="232" y="59"/>
                    <a:pt x="234" y="59"/>
                    <a:pt x="235" y="60"/>
                  </a:cubicBezTo>
                  <a:cubicBezTo>
                    <a:pt x="234" y="61"/>
                    <a:pt x="234" y="60"/>
                    <a:pt x="232" y="60"/>
                  </a:cubicBezTo>
                  <a:close/>
                  <a:moveTo>
                    <a:pt x="234" y="9"/>
                  </a:moveTo>
                  <a:cubicBezTo>
                    <a:pt x="234" y="8"/>
                    <a:pt x="236" y="8"/>
                    <a:pt x="236" y="9"/>
                  </a:cubicBezTo>
                  <a:cubicBezTo>
                    <a:pt x="236" y="9"/>
                    <a:pt x="235" y="9"/>
                    <a:pt x="234" y="9"/>
                  </a:cubicBezTo>
                  <a:close/>
                  <a:moveTo>
                    <a:pt x="237" y="14"/>
                  </a:moveTo>
                  <a:cubicBezTo>
                    <a:pt x="237" y="14"/>
                    <a:pt x="238" y="14"/>
                    <a:pt x="238" y="14"/>
                  </a:cubicBezTo>
                  <a:cubicBezTo>
                    <a:pt x="238" y="14"/>
                    <a:pt x="238" y="14"/>
                    <a:pt x="237" y="14"/>
                  </a:cubicBezTo>
                  <a:close/>
                  <a:moveTo>
                    <a:pt x="239" y="14"/>
                  </a:moveTo>
                  <a:cubicBezTo>
                    <a:pt x="241" y="13"/>
                    <a:pt x="242" y="13"/>
                    <a:pt x="243" y="14"/>
                  </a:cubicBezTo>
                  <a:cubicBezTo>
                    <a:pt x="243" y="15"/>
                    <a:pt x="240" y="14"/>
                    <a:pt x="239" y="14"/>
                  </a:cubicBezTo>
                  <a:close/>
                  <a:moveTo>
                    <a:pt x="243" y="14"/>
                  </a:moveTo>
                  <a:cubicBezTo>
                    <a:pt x="243" y="13"/>
                    <a:pt x="245" y="13"/>
                    <a:pt x="246" y="14"/>
                  </a:cubicBezTo>
                  <a:cubicBezTo>
                    <a:pt x="246" y="14"/>
                    <a:pt x="244" y="14"/>
                    <a:pt x="243" y="14"/>
                  </a:cubicBezTo>
                  <a:close/>
                  <a:moveTo>
                    <a:pt x="245" y="19"/>
                  </a:moveTo>
                  <a:cubicBezTo>
                    <a:pt x="251" y="17"/>
                    <a:pt x="260" y="19"/>
                    <a:pt x="266" y="17"/>
                  </a:cubicBezTo>
                  <a:cubicBezTo>
                    <a:pt x="273" y="18"/>
                    <a:pt x="282" y="17"/>
                    <a:pt x="289" y="16"/>
                  </a:cubicBezTo>
                  <a:cubicBezTo>
                    <a:pt x="289" y="16"/>
                    <a:pt x="288" y="16"/>
                    <a:pt x="288" y="16"/>
                  </a:cubicBezTo>
                  <a:cubicBezTo>
                    <a:pt x="295" y="15"/>
                    <a:pt x="301" y="16"/>
                    <a:pt x="308" y="16"/>
                  </a:cubicBezTo>
                  <a:cubicBezTo>
                    <a:pt x="308" y="18"/>
                    <a:pt x="302" y="16"/>
                    <a:pt x="301" y="18"/>
                  </a:cubicBezTo>
                  <a:cubicBezTo>
                    <a:pt x="302" y="18"/>
                    <a:pt x="303" y="18"/>
                    <a:pt x="305" y="18"/>
                  </a:cubicBezTo>
                  <a:cubicBezTo>
                    <a:pt x="296" y="20"/>
                    <a:pt x="284" y="17"/>
                    <a:pt x="274" y="19"/>
                  </a:cubicBezTo>
                  <a:cubicBezTo>
                    <a:pt x="273" y="19"/>
                    <a:pt x="272" y="20"/>
                    <a:pt x="271" y="19"/>
                  </a:cubicBezTo>
                  <a:cubicBezTo>
                    <a:pt x="270" y="19"/>
                    <a:pt x="270" y="19"/>
                    <a:pt x="269" y="19"/>
                  </a:cubicBezTo>
                  <a:cubicBezTo>
                    <a:pt x="268" y="19"/>
                    <a:pt x="268" y="19"/>
                    <a:pt x="268" y="19"/>
                  </a:cubicBezTo>
                  <a:cubicBezTo>
                    <a:pt x="267" y="20"/>
                    <a:pt x="264" y="18"/>
                    <a:pt x="262" y="19"/>
                  </a:cubicBezTo>
                  <a:cubicBezTo>
                    <a:pt x="261" y="19"/>
                    <a:pt x="259" y="20"/>
                    <a:pt x="258" y="19"/>
                  </a:cubicBezTo>
                  <a:cubicBezTo>
                    <a:pt x="255" y="19"/>
                    <a:pt x="249" y="19"/>
                    <a:pt x="245" y="19"/>
                  </a:cubicBezTo>
                  <a:close/>
                  <a:moveTo>
                    <a:pt x="251" y="22"/>
                  </a:moveTo>
                  <a:cubicBezTo>
                    <a:pt x="260" y="20"/>
                    <a:pt x="270" y="21"/>
                    <a:pt x="279" y="21"/>
                  </a:cubicBezTo>
                  <a:cubicBezTo>
                    <a:pt x="280" y="21"/>
                    <a:pt x="278" y="21"/>
                    <a:pt x="279" y="20"/>
                  </a:cubicBezTo>
                  <a:cubicBezTo>
                    <a:pt x="281" y="20"/>
                    <a:pt x="281" y="20"/>
                    <a:pt x="281" y="20"/>
                  </a:cubicBezTo>
                  <a:cubicBezTo>
                    <a:pt x="280" y="21"/>
                    <a:pt x="279" y="20"/>
                    <a:pt x="279" y="21"/>
                  </a:cubicBezTo>
                  <a:cubicBezTo>
                    <a:pt x="281" y="22"/>
                    <a:pt x="285" y="20"/>
                    <a:pt x="286" y="22"/>
                  </a:cubicBezTo>
                  <a:cubicBezTo>
                    <a:pt x="273" y="22"/>
                    <a:pt x="263" y="23"/>
                    <a:pt x="251" y="22"/>
                  </a:cubicBezTo>
                  <a:close/>
                  <a:moveTo>
                    <a:pt x="260" y="25"/>
                  </a:moveTo>
                  <a:cubicBezTo>
                    <a:pt x="265" y="24"/>
                    <a:pt x="272" y="24"/>
                    <a:pt x="276" y="25"/>
                  </a:cubicBezTo>
                  <a:cubicBezTo>
                    <a:pt x="271" y="25"/>
                    <a:pt x="265" y="25"/>
                    <a:pt x="260" y="25"/>
                  </a:cubicBezTo>
                  <a:close/>
                  <a:moveTo>
                    <a:pt x="273" y="30"/>
                  </a:moveTo>
                  <a:cubicBezTo>
                    <a:pt x="273" y="29"/>
                    <a:pt x="274" y="29"/>
                    <a:pt x="274" y="29"/>
                  </a:cubicBezTo>
                  <a:cubicBezTo>
                    <a:pt x="274" y="30"/>
                    <a:pt x="273" y="30"/>
                    <a:pt x="273" y="30"/>
                  </a:cubicBezTo>
                  <a:close/>
                  <a:moveTo>
                    <a:pt x="280" y="47"/>
                  </a:moveTo>
                  <a:cubicBezTo>
                    <a:pt x="281" y="46"/>
                    <a:pt x="284" y="46"/>
                    <a:pt x="285" y="47"/>
                  </a:cubicBezTo>
                  <a:cubicBezTo>
                    <a:pt x="283" y="47"/>
                    <a:pt x="282" y="47"/>
                    <a:pt x="280" y="47"/>
                  </a:cubicBezTo>
                  <a:close/>
                  <a:moveTo>
                    <a:pt x="319" y="45"/>
                  </a:moveTo>
                  <a:cubicBezTo>
                    <a:pt x="319" y="44"/>
                    <a:pt x="320" y="44"/>
                    <a:pt x="320" y="45"/>
                  </a:cubicBezTo>
                  <a:cubicBezTo>
                    <a:pt x="320" y="46"/>
                    <a:pt x="320" y="45"/>
                    <a:pt x="319" y="45"/>
                  </a:cubicBezTo>
                  <a:close/>
                  <a:moveTo>
                    <a:pt x="323" y="45"/>
                  </a:moveTo>
                  <a:cubicBezTo>
                    <a:pt x="324" y="45"/>
                    <a:pt x="325" y="45"/>
                    <a:pt x="325" y="45"/>
                  </a:cubicBezTo>
                  <a:cubicBezTo>
                    <a:pt x="325" y="45"/>
                    <a:pt x="324" y="45"/>
                    <a:pt x="323" y="45"/>
                  </a:cubicBezTo>
                  <a:close/>
                  <a:moveTo>
                    <a:pt x="199" y="83"/>
                  </a:moveTo>
                  <a:cubicBezTo>
                    <a:pt x="201" y="82"/>
                    <a:pt x="205" y="84"/>
                    <a:pt x="207" y="83"/>
                  </a:cubicBezTo>
                  <a:cubicBezTo>
                    <a:pt x="206" y="82"/>
                    <a:pt x="204" y="82"/>
                    <a:pt x="203" y="82"/>
                  </a:cubicBezTo>
                  <a:cubicBezTo>
                    <a:pt x="203" y="82"/>
                    <a:pt x="204" y="81"/>
                    <a:pt x="203" y="81"/>
                  </a:cubicBezTo>
                  <a:cubicBezTo>
                    <a:pt x="200" y="81"/>
                    <a:pt x="195" y="82"/>
                    <a:pt x="192" y="81"/>
                  </a:cubicBezTo>
                  <a:cubicBezTo>
                    <a:pt x="192" y="80"/>
                    <a:pt x="193" y="81"/>
                    <a:pt x="193" y="80"/>
                  </a:cubicBezTo>
                  <a:cubicBezTo>
                    <a:pt x="192" y="80"/>
                    <a:pt x="190" y="80"/>
                    <a:pt x="189" y="81"/>
                  </a:cubicBezTo>
                  <a:cubicBezTo>
                    <a:pt x="190" y="81"/>
                    <a:pt x="191" y="81"/>
                    <a:pt x="191" y="82"/>
                  </a:cubicBezTo>
                  <a:cubicBezTo>
                    <a:pt x="178" y="82"/>
                    <a:pt x="164" y="83"/>
                    <a:pt x="153" y="85"/>
                  </a:cubicBezTo>
                  <a:cubicBezTo>
                    <a:pt x="157" y="85"/>
                    <a:pt x="161" y="84"/>
                    <a:pt x="164" y="84"/>
                  </a:cubicBezTo>
                  <a:cubicBezTo>
                    <a:pt x="159" y="86"/>
                    <a:pt x="153" y="85"/>
                    <a:pt x="149" y="87"/>
                  </a:cubicBezTo>
                  <a:cubicBezTo>
                    <a:pt x="150" y="87"/>
                    <a:pt x="151" y="86"/>
                    <a:pt x="151" y="87"/>
                  </a:cubicBezTo>
                  <a:cubicBezTo>
                    <a:pt x="151" y="88"/>
                    <a:pt x="149" y="87"/>
                    <a:pt x="149" y="88"/>
                  </a:cubicBezTo>
                  <a:cubicBezTo>
                    <a:pt x="154" y="88"/>
                    <a:pt x="159" y="88"/>
                    <a:pt x="163" y="88"/>
                  </a:cubicBezTo>
                  <a:cubicBezTo>
                    <a:pt x="165" y="87"/>
                    <a:pt x="166" y="88"/>
                    <a:pt x="167" y="88"/>
                  </a:cubicBezTo>
                  <a:cubicBezTo>
                    <a:pt x="171" y="88"/>
                    <a:pt x="174" y="87"/>
                    <a:pt x="178" y="87"/>
                  </a:cubicBezTo>
                  <a:cubicBezTo>
                    <a:pt x="186" y="86"/>
                    <a:pt x="198" y="86"/>
                    <a:pt x="206" y="85"/>
                  </a:cubicBezTo>
                  <a:cubicBezTo>
                    <a:pt x="205" y="85"/>
                    <a:pt x="204" y="85"/>
                    <a:pt x="204" y="85"/>
                  </a:cubicBezTo>
                  <a:cubicBezTo>
                    <a:pt x="205" y="85"/>
                    <a:pt x="206" y="84"/>
                    <a:pt x="207" y="84"/>
                  </a:cubicBezTo>
                  <a:cubicBezTo>
                    <a:pt x="208" y="84"/>
                    <a:pt x="210" y="85"/>
                    <a:pt x="211" y="84"/>
                  </a:cubicBezTo>
                  <a:cubicBezTo>
                    <a:pt x="207" y="84"/>
                    <a:pt x="201" y="84"/>
                    <a:pt x="199" y="83"/>
                  </a:cubicBezTo>
                  <a:close/>
                  <a:moveTo>
                    <a:pt x="190" y="82"/>
                  </a:moveTo>
                  <a:cubicBezTo>
                    <a:pt x="193" y="82"/>
                    <a:pt x="195" y="82"/>
                    <a:pt x="197" y="82"/>
                  </a:cubicBezTo>
                  <a:cubicBezTo>
                    <a:pt x="197" y="83"/>
                    <a:pt x="196" y="83"/>
                    <a:pt x="197" y="83"/>
                  </a:cubicBezTo>
                  <a:cubicBezTo>
                    <a:pt x="195" y="84"/>
                    <a:pt x="193" y="83"/>
                    <a:pt x="190" y="83"/>
                  </a:cubicBezTo>
                  <a:lnTo>
                    <a:pt x="190" y="82"/>
                  </a:lnTo>
                  <a:close/>
                  <a:moveTo>
                    <a:pt x="187" y="83"/>
                  </a:moveTo>
                  <a:cubicBezTo>
                    <a:pt x="184" y="84"/>
                    <a:pt x="178" y="84"/>
                    <a:pt x="176" y="84"/>
                  </a:cubicBezTo>
                  <a:cubicBezTo>
                    <a:pt x="179" y="82"/>
                    <a:pt x="183" y="83"/>
                    <a:pt x="187" y="83"/>
                  </a:cubicBezTo>
                  <a:close/>
                  <a:moveTo>
                    <a:pt x="175" y="84"/>
                  </a:moveTo>
                  <a:cubicBezTo>
                    <a:pt x="175" y="84"/>
                    <a:pt x="174" y="84"/>
                    <a:pt x="174" y="84"/>
                  </a:cubicBezTo>
                  <a:cubicBezTo>
                    <a:pt x="174" y="83"/>
                    <a:pt x="175" y="83"/>
                    <a:pt x="175" y="84"/>
                  </a:cubicBezTo>
                  <a:close/>
                  <a:moveTo>
                    <a:pt x="170" y="86"/>
                  </a:moveTo>
                  <a:cubicBezTo>
                    <a:pt x="170" y="85"/>
                    <a:pt x="171" y="85"/>
                    <a:pt x="171" y="86"/>
                  </a:cubicBezTo>
                  <a:cubicBezTo>
                    <a:pt x="171" y="86"/>
                    <a:pt x="170" y="86"/>
                    <a:pt x="170" y="86"/>
                  </a:cubicBezTo>
                  <a:close/>
                  <a:moveTo>
                    <a:pt x="172" y="86"/>
                  </a:moveTo>
                  <a:cubicBezTo>
                    <a:pt x="172" y="85"/>
                    <a:pt x="172" y="85"/>
                    <a:pt x="172" y="85"/>
                  </a:cubicBezTo>
                  <a:cubicBezTo>
                    <a:pt x="174" y="85"/>
                    <a:pt x="178" y="83"/>
                    <a:pt x="180" y="86"/>
                  </a:cubicBezTo>
                  <a:cubicBezTo>
                    <a:pt x="177" y="86"/>
                    <a:pt x="175" y="86"/>
                    <a:pt x="172" y="86"/>
                  </a:cubicBezTo>
                  <a:close/>
                  <a:moveTo>
                    <a:pt x="189" y="85"/>
                  </a:moveTo>
                  <a:cubicBezTo>
                    <a:pt x="187" y="85"/>
                    <a:pt x="184" y="85"/>
                    <a:pt x="183" y="85"/>
                  </a:cubicBezTo>
                  <a:cubicBezTo>
                    <a:pt x="182" y="85"/>
                    <a:pt x="182" y="85"/>
                    <a:pt x="182" y="85"/>
                  </a:cubicBezTo>
                  <a:cubicBezTo>
                    <a:pt x="183" y="84"/>
                    <a:pt x="186" y="84"/>
                    <a:pt x="188" y="85"/>
                  </a:cubicBezTo>
                  <a:cubicBezTo>
                    <a:pt x="188" y="84"/>
                    <a:pt x="187" y="83"/>
                    <a:pt x="188" y="83"/>
                  </a:cubicBezTo>
                  <a:cubicBezTo>
                    <a:pt x="189" y="83"/>
                    <a:pt x="188" y="84"/>
                    <a:pt x="188" y="84"/>
                  </a:cubicBezTo>
                  <a:cubicBezTo>
                    <a:pt x="191" y="84"/>
                    <a:pt x="192" y="83"/>
                    <a:pt x="195" y="84"/>
                  </a:cubicBezTo>
                  <a:cubicBezTo>
                    <a:pt x="195" y="86"/>
                    <a:pt x="191" y="83"/>
                    <a:pt x="189" y="85"/>
                  </a:cubicBezTo>
                  <a:close/>
                  <a:moveTo>
                    <a:pt x="196" y="84"/>
                  </a:moveTo>
                  <a:cubicBezTo>
                    <a:pt x="196" y="84"/>
                    <a:pt x="196" y="84"/>
                    <a:pt x="196" y="84"/>
                  </a:cubicBezTo>
                  <a:cubicBezTo>
                    <a:pt x="196" y="83"/>
                    <a:pt x="197" y="84"/>
                    <a:pt x="198" y="84"/>
                  </a:cubicBezTo>
                  <a:cubicBezTo>
                    <a:pt x="197" y="84"/>
                    <a:pt x="197" y="84"/>
                    <a:pt x="196" y="84"/>
                  </a:cubicBezTo>
                  <a:close/>
                  <a:moveTo>
                    <a:pt x="222" y="83"/>
                  </a:moveTo>
                  <a:cubicBezTo>
                    <a:pt x="224" y="83"/>
                    <a:pt x="227" y="83"/>
                    <a:pt x="228" y="83"/>
                  </a:cubicBezTo>
                  <a:cubicBezTo>
                    <a:pt x="226" y="83"/>
                    <a:pt x="224" y="82"/>
                    <a:pt x="222" y="83"/>
                  </a:cubicBezTo>
                  <a:close/>
                  <a:moveTo>
                    <a:pt x="282" y="62"/>
                  </a:moveTo>
                  <a:cubicBezTo>
                    <a:pt x="284" y="63"/>
                    <a:pt x="288" y="62"/>
                    <a:pt x="290" y="62"/>
                  </a:cubicBezTo>
                  <a:cubicBezTo>
                    <a:pt x="290" y="61"/>
                    <a:pt x="292" y="63"/>
                    <a:pt x="293" y="62"/>
                  </a:cubicBezTo>
                  <a:cubicBezTo>
                    <a:pt x="288" y="62"/>
                    <a:pt x="286" y="61"/>
                    <a:pt x="282" y="62"/>
                  </a:cubicBezTo>
                  <a:close/>
                  <a:moveTo>
                    <a:pt x="318" y="9"/>
                  </a:moveTo>
                  <a:cubicBezTo>
                    <a:pt x="318" y="8"/>
                    <a:pt x="318" y="9"/>
                    <a:pt x="317" y="9"/>
                  </a:cubicBezTo>
                  <a:cubicBezTo>
                    <a:pt x="314" y="8"/>
                    <a:pt x="308" y="10"/>
                    <a:pt x="305" y="9"/>
                  </a:cubicBezTo>
                  <a:cubicBezTo>
                    <a:pt x="305" y="10"/>
                    <a:pt x="303" y="8"/>
                    <a:pt x="303" y="9"/>
                  </a:cubicBezTo>
                  <a:cubicBezTo>
                    <a:pt x="308" y="10"/>
                    <a:pt x="314" y="10"/>
                    <a:pt x="319" y="10"/>
                  </a:cubicBezTo>
                  <a:cubicBezTo>
                    <a:pt x="319" y="9"/>
                    <a:pt x="317" y="10"/>
                    <a:pt x="318" y="9"/>
                  </a:cubicBezTo>
                  <a:close/>
                  <a:moveTo>
                    <a:pt x="313" y="81"/>
                  </a:moveTo>
                  <a:cubicBezTo>
                    <a:pt x="313" y="82"/>
                    <a:pt x="313" y="82"/>
                    <a:pt x="312" y="82"/>
                  </a:cubicBezTo>
                  <a:cubicBezTo>
                    <a:pt x="313" y="82"/>
                    <a:pt x="312" y="81"/>
                    <a:pt x="312" y="82"/>
                  </a:cubicBezTo>
                  <a:cubicBezTo>
                    <a:pt x="313" y="82"/>
                    <a:pt x="312" y="83"/>
                    <a:pt x="312" y="83"/>
                  </a:cubicBezTo>
                  <a:cubicBezTo>
                    <a:pt x="315" y="83"/>
                    <a:pt x="315" y="83"/>
                    <a:pt x="315" y="83"/>
                  </a:cubicBezTo>
                  <a:cubicBezTo>
                    <a:pt x="314" y="83"/>
                    <a:pt x="315" y="82"/>
                    <a:pt x="314" y="81"/>
                  </a:cubicBezTo>
                  <a:cubicBezTo>
                    <a:pt x="314" y="82"/>
                    <a:pt x="313" y="81"/>
                    <a:pt x="313" y="81"/>
                  </a:cubicBezTo>
                  <a:close/>
                  <a:moveTo>
                    <a:pt x="369" y="42"/>
                  </a:moveTo>
                  <a:cubicBezTo>
                    <a:pt x="369" y="42"/>
                    <a:pt x="369" y="42"/>
                    <a:pt x="369" y="42"/>
                  </a:cubicBezTo>
                  <a:cubicBezTo>
                    <a:pt x="369" y="42"/>
                    <a:pt x="369" y="41"/>
                    <a:pt x="369" y="42"/>
                  </a:cubicBezTo>
                  <a:cubicBezTo>
                    <a:pt x="369" y="42"/>
                    <a:pt x="369" y="42"/>
                    <a:pt x="369" y="42"/>
                  </a:cubicBezTo>
                  <a:cubicBezTo>
                    <a:pt x="369" y="42"/>
                    <a:pt x="368" y="42"/>
                    <a:pt x="368" y="41"/>
                  </a:cubicBezTo>
                  <a:cubicBezTo>
                    <a:pt x="367" y="41"/>
                    <a:pt x="364" y="41"/>
                    <a:pt x="362" y="41"/>
                  </a:cubicBezTo>
                  <a:cubicBezTo>
                    <a:pt x="365" y="42"/>
                    <a:pt x="367" y="42"/>
                    <a:pt x="369" y="42"/>
                  </a:cubicBezTo>
                  <a:close/>
                  <a:moveTo>
                    <a:pt x="373" y="53"/>
                  </a:moveTo>
                  <a:cubicBezTo>
                    <a:pt x="374" y="53"/>
                    <a:pt x="376" y="54"/>
                    <a:pt x="377" y="53"/>
                  </a:cubicBezTo>
                  <a:cubicBezTo>
                    <a:pt x="375" y="53"/>
                    <a:pt x="374" y="52"/>
                    <a:pt x="373" y="53"/>
                  </a:cubicBezTo>
                  <a:close/>
                  <a:moveTo>
                    <a:pt x="332" y="56"/>
                  </a:moveTo>
                  <a:cubicBezTo>
                    <a:pt x="329" y="56"/>
                    <a:pt x="326" y="56"/>
                    <a:pt x="324" y="57"/>
                  </a:cubicBezTo>
                  <a:cubicBezTo>
                    <a:pt x="327" y="56"/>
                    <a:pt x="330" y="57"/>
                    <a:pt x="332" y="56"/>
                  </a:cubicBezTo>
                  <a:close/>
                  <a:moveTo>
                    <a:pt x="427" y="17"/>
                  </a:moveTo>
                  <a:cubicBezTo>
                    <a:pt x="426" y="16"/>
                    <a:pt x="425" y="16"/>
                    <a:pt x="424" y="16"/>
                  </a:cubicBezTo>
                  <a:cubicBezTo>
                    <a:pt x="418" y="16"/>
                    <a:pt x="410" y="16"/>
                    <a:pt x="404" y="15"/>
                  </a:cubicBezTo>
                  <a:cubicBezTo>
                    <a:pt x="404" y="14"/>
                    <a:pt x="404" y="13"/>
                    <a:pt x="404" y="12"/>
                  </a:cubicBezTo>
                  <a:cubicBezTo>
                    <a:pt x="403" y="12"/>
                    <a:pt x="402" y="12"/>
                    <a:pt x="401" y="12"/>
                  </a:cubicBezTo>
                  <a:cubicBezTo>
                    <a:pt x="397" y="13"/>
                    <a:pt x="391" y="12"/>
                    <a:pt x="387" y="12"/>
                  </a:cubicBezTo>
                  <a:cubicBezTo>
                    <a:pt x="386" y="12"/>
                    <a:pt x="384" y="11"/>
                    <a:pt x="384" y="12"/>
                  </a:cubicBezTo>
                  <a:cubicBezTo>
                    <a:pt x="385" y="13"/>
                    <a:pt x="389" y="12"/>
                    <a:pt x="391" y="12"/>
                  </a:cubicBezTo>
                  <a:cubicBezTo>
                    <a:pt x="393" y="12"/>
                    <a:pt x="395" y="12"/>
                    <a:pt x="396" y="14"/>
                  </a:cubicBezTo>
                  <a:cubicBezTo>
                    <a:pt x="392" y="14"/>
                    <a:pt x="387" y="13"/>
                    <a:pt x="383" y="13"/>
                  </a:cubicBezTo>
                  <a:cubicBezTo>
                    <a:pt x="378" y="13"/>
                    <a:pt x="373" y="13"/>
                    <a:pt x="369" y="12"/>
                  </a:cubicBezTo>
                  <a:cubicBezTo>
                    <a:pt x="369" y="12"/>
                    <a:pt x="369" y="12"/>
                    <a:pt x="369" y="12"/>
                  </a:cubicBezTo>
                  <a:cubicBezTo>
                    <a:pt x="372" y="14"/>
                    <a:pt x="376" y="13"/>
                    <a:pt x="379" y="15"/>
                  </a:cubicBezTo>
                  <a:cubicBezTo>
                    <a:pt x="378" y="15"/>
                    <a:pt x="375" y="14"/>
                    <a:pt x="374" y="15"/>
                  </a:cubicBezTo>
                  <a:cubicBezTo>
                    <a:pt x="376" y="16"/>
                    <a:pt x="378" y="15"/>
                    <a:pt x="379" y="17"/>
                  </a:cubicBezTo>
                  <a:cubicBezTo>
                    <a:pt x="377" y="18"/>
                    <a:pt x="375" y="16"/>
                    <a:pt x="373" y="16"/>
                  </a:cubicBezTo>
                  <a:cubicBezTo>
                    <a:pt x="373" y="16"/>
                    <a:pt x="373" y="17"/>
                    <a:pt x="373" y="17"/>
                  </a:cubicBezTo>
                  <a:cubicBezTo>
                    <a:pt x="376" y="17"/>
                    <a:pt x="380" y="18"/>
                    <a:pt x="383" y="19"/>
                  </a:cubicBezTo>
                  <a:cubicBezTo>
                    <a:pt x="383" y="19"/>
                    <a:pt x="383" y="20"/>
                    <a:pt x="384" y="20"/>
                  </a:cubicBezTo>
                  <a:cubicBezTo>
                    <a:pt x="385" y="19"/>
                    <a:pt x="383" y="19"/>
                    <a:pt x="383" y="19"/>
                  </a:cubicBezTo>
                  <a:cubicBezTo>
                    <a:pt x="386" y="17"/>
                    <a:pt x="388" y="16"/>
                    <a:pt x="391" y="16"/>
                  </a:cubicBezTo>
                  <a:cubicBezTo>
                    <a:pt x="397" y="15"/>
                    <a:pt x="403" y="16"/>
                    <a:pt x="408" y="16"/>
                  </a:cubicBezTo>
                  <a:cubicBezTo>
                    <a:pt x="414" y="17"/>
                    <a:pt x="420" y="17"/>
                    <a:pt x="427" y="17"/>
                  </a:cubicBezTo>
                  <a:close/>
                  <a:moveTo>
                    <a:pt x="381" y="15"/>
                  </a:moveTo>
                  <a:cubicBezTo>
                    <a:pt x="382" y="14"/>
                    <a:pt x="384" y="15"/>
                    <a:pt x="386" y="15"/>
                  </a:cubicBezTo>
                  <a:cubicBezTo>
                    <a:pt x="385" y="17"/>
                    <a:pt x="382" y="16"/>
                    <a:pt x="381" y="15"/>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solidFill>
                  <a:prstClr val="black"/>
                </a:solidFill>
              </a:endParaRPr>
            </a:p>
          </p:txBody>
        </p:sp>
        <p:pic>
          <p:nvPicPr>
            <p:cNvPr id="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625515">
              <a:off x="1454553" y="1169450"/>
              <a:ext cx="1447333" cy="98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17458" y="409842"/>
              <a:ext cx="925121" cy="1515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2247933" y="1532553"/>
              <a:ext cx="3604424" cy="1604701"/>
            </a:xfrm>
            <a:prstGeom prst="rect">
              <a:avLst/>
            </a:prstGeom>
          </p:spPr>
          <p:txBody>
            <a:bodyPr vert="eaVert" wrap="square">
              <a:spAutoFit/>
            </a:bodyPr>
            <a:lstStyle/>
            <a:p>
              <a:pPr algn="ctr">
                <a:lnSpc>
                  <a:spcPct val="150000"/>
                </a:lnSpc>
              </a:pPr>
              <a:r>
                <a:rPr lang="zh-CN" altLang="en-US" dirty="0">
                  <a:solidFill>
                    <a:schemeClr val="bg1"/>
                  </a:solidFill>
                  <a:latin typeface="华文行楷" panose="02010800040101010101" pitchFamily="2" charset="-122"/>
                  <a:ea typeface="华文行楷" panose="02010800040101010101" pitchFamily="2" charset="-122"/>
                </a:rPr>
                <a:t>有美为鳞族，潜蟠得所从。标奇初韫宝，表智即称龙。大壑长千里，深泉固九重。奋髯云乍起，矫首浪还冲。荀氏传高誉，庄生冀绝踪。仍知流泪在，何幸此相逢。  </a:t>
              </a:r>
            </a:p>
          </p:txBody>
        </p:sp>
      </p:grpSp>
      <p:pic>
        <p:nvPicPr>
          <p:cNvPr id="11" name="图片 1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247060" y="3667443"/>
            <a:ext cx="5974606" cy="3194037"/>
          </a:xfrm>
          <a:prstGeom prst="rect">
            <a:avLst/>
          </a:prstGeom>
        </p:spPr>
      </p:pic>
    </p:spTree>
    <p:extLst>
      <p:ext uri="{BB962C8B-B14F-4D97-AF65-F5344CB8AC3E}">
        <p14:creationId xmlns:p14="http://schemas.microsoft.com/office/powerpoint/2010/main" val="2712055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6046" y="1701156"/>
            <a:ext cx="2824018" cy="261182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9"/>
          <p:cNvSpPr txBox="1"/>
          <p:nvPr/>
        </p:nvSpPr>
        <p:spPr>
          <a:xfrm>
            <a:off x="1670204" y="2603504"/>
            <a:ext cx="1526326" cy="978729"/>
          </a:xfrm>
          <a:prstGeom prst="rect">
            <a:avLst/>
          </a:prstGeom>
          <a:noFill/>
        </p:spPr>
        <p:txBody>
          <a:bodyPr wrap="square" rtlCol="0">
            <a:spAutoFit/>
          </a:bodyPr>
          <a:lstStyle/>
          <a:p>
            <a:pPr>
              <a:lnSpc>
                <a:spcPct val="120000"/>
              </a:lnSpc>
            </a:pPr>
            <a:r>
              <a:rPr lang="zh-CN" altLang="en-US" sz="2400" dirty="0">
                <a:latin typeface="华文行楷" panose="02010800040101010101" pitchFamily="2" charset="-122"/>
                <a:ea typeface="华文行楷" panose="02010800040101010101" pitchFamily="2" charset="-122"/>
              </a:rPr>
              <a:t>输入文字输入文字</a:t>
            </a:r>
          </a:p>
        </p:txBody>
      </p:sp>
      <p:sp>
        <p:nvSpPr>
          <p:cNvPr id="12" name="矩形 11"/>
          <p:cNvSpPr/>
          <p:nvPr/>
        </p:nvSpPr>
        <p:spPr>
          <a:xfrm>
            <a:off x="1776960" y="1717043"/>
            <a:ext cx="1306415"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壹</a:t>
            </a:r>
          </a:p>
        </p:txBody>
      </p:sp>
      <p:pic>
        <p:nvPicPr>
          <p:cNvPr id="13"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6223" y="2732706"/>
            <a:ext cx="2824018" cy="2611828"/>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4297373" y="2458342"/>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贰</a:t>
            </a:r>
          </a:p>
        </p:txBody>
      </p:sp>
      <p:pic>
        <p:nvPicPr>
          <p:cNvPr id="15"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33992" y="1738788"/>
            <a:ext cx="2824018" cy="2611828"/>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6967371" y="1464424"/>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叁</a:t>
            </a:r>
          </a:p>
        </p:txBody>
      </p:sp>
      <p:pic>
        <p:nvPicPr>
          <p:cNvPr id="17"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41678" y="2732706"/>
            <a:ext cx="2824018" cy="2611828"/>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9636707" y="2458342"/>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肆</a:t>
            </a:r>
          </a:p>
        </p:txBody>
      </p:sp>
      <p:sp>
        <p:nvSpPr>
          <p:cNvPr id="19" name="TextBox 19"/>
          <p:cNvSpPr txBox="1"/>
          <p:nvPr/>
        </p:nvSpPr>
        <p:spPr>
          <a:xfrm>
            <a:off x="4258866" y="3582233"/>
            <a:ext cx="1526326" cy="978729"/>
          </a:xfrm>
          <a:prstGeom prst="rect">
            <a:avLst/>
          </a:prstGeom>
          <a:noFill/>
        </p:spPr>
        <p:txBody>
          <a:bodyPr wrap="square" rtlCol="0">
            <a:spAutoFit/>
          </a:bodyPr>
          <a:lstStyle/>
          <a:p>
            <a:pPr>
              <a:lnSpc>
                <a:spcPct val="120000"/>
              </a:lnSpc>
            </a:pPr>
            <a:r>
              <a:rPr lang="zh-CN" altLang="en-US" sz="2400" dirty="0">
                <a:latin typeface="华文行楷" panose="02010800040101010101" pitchFamily="2" charset="-122"/>
                <a:ea typeface="华文行楷" panose="02010800040101010101" pitchFamily="2" charset="-122"/>
              </a:rPr>
              <a:t>输入文字输入文字</a:t>
            </a:r>
          </a:p>
        </p:txBody>
      </p:sp>
      <p:sp>
        <p:nvSpPr>
          <p:cNvPr id="20" name="TextBox 19"/>
          <p:cNvSpPr txBox="1"/>
          <p:nvPr/>
        </p:nvSpPr>
        <p:spPr>
          <a:xfrm>
            <a:off x="6917237" y="2588315"/>
            <a:ext cx="1526326" cy="978729"/>
          </a:xfrm>
          <a:prstGeom prst="rect">
            <a:avLst/>
          </a:prstGeom>
          <a:noFill/>
        </p:spPr>
        <p:txBody>
          <a:bodyPr wrap="square" rtlCol="0">
            <a:spAutoFit/>
          </a:bodyPr>
          <a:lstStyle/>
          <a:p>
            <a:pPr>
              <a:lnSpc>
                <a:spcPct val="120000"/>
              </a:lnSpc>
            </a:pPr>
            <a:r>
              <a:rPr lang="zh-CN" altLang="en-US" sz="2400" dirty="0">
                <a:latin typeface="华文行楷" panose="02010800040101010101" pitchFamily="2" charset="-122"/>
                <a:ea typeface="华文行楷" panose="02010800040101010101" pitchFamily="2" charset="-122"/>
              </a:rPr>
              <a:t>输入文字输入文字</a:t>
            </a:r>
          </a:p>
        </p:txBody>
      </p:sp>
      <p:sp>
        <p:nvSpPr>
          <p:cNvPr id="21" name="TextBox 19"/>
          <p:cNvSpPr txBox="1"/>
          <p:nvPr/>
        </p:nvSpPr>
        <p:spPr>
          <a:xfrm>
            <a:off x="9455524" y="3582233"/>
            <a:ext cx="1526326" cy="978729"/>
          </a:xfrm>
          <a:prstGeom prst="rect">
            <a:avLst/>
          </a:prstGeom>
          <a:noFill/>
        </p:spPr>
        <p:txBody>
          <a:bodyPr wrap="square" rtlCol="0">
            <a:spAutoFit/>
          </a:bodyPr>
          <a:lstStyle/>
          <a:p>
            <a:pPr>
              <a:lnSpc>
                <a:spcPct val="120000"/>
              </a:lnSpc>
            </a:pPr>
            <a:r>
              <a:rPr lang="zh-CN" altLang="en-US" sz="2400" dirty="0">
                <a:latin typeface="华文行楷" panose="02010800040101010101" pitchFamily="2" charset="-122"/>
                <a:ea typeface="华文行楷" panose="02010800040101010101" pitchFamily="2" charset="-122"/>
              </a:rPr>
              <a:t>输入文字输入文字</a:t>
            </a:r>
          </a:p>
        </p:txBody>
      </p:sp>
    </p:spTree>
    <p:extLst>
      <p:ext uri="{BB962C8B-B14F-4D97-AF65-F5344CB8AC3E}">
        <p14:creationId xmlns:p14="http://schemas.microsoft.com/office/powerpoint/2010/main" val="2894812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75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53" presetClass="entr" presetSubtype="16" fill="hold" grpId="0" nodeType="withEffect">
                                  <p:stCondLst>
                                    <p:cond delay="175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10" presetClass="entr" presetSubtype="0" fill="hold" grpId="0" nodeType="withEffect">
                                  <p:stCondLst>
                                    <p:cond delay="225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750"/>
                                        <p:tgtEl>
                                          <p:spTgt spid="11"/>
                                        </p:tgtEl>
                                      </p:cBhvr>
                                    </p:animEffect>
                                  </p:childTnLst>
                                </p:cTn>
                              </p:par>
                              <p:par>
                                <p:cTn id="19" presetID="31" presetClass="entr" presetSubtype="0" fill="hold" nodeType="withEffect">
                                  <p:stCondLst>
                                    <p:cond delay="30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style.rotation</p:attrName>
                                        </p:attrNameLst>
                                      </p:cBhvr>
                                      <p:tavLst>
                                        <p:tav tm="0">
                                          <p:val>
                                            <p:fltVal val="90"/>
                                          </p:val>
                                        </p:tav>
                                        <p:tav tm="100000">
                                          <p:val>
                                            <p:fltVal val="0"/>
                                          </p:val>
                                        </p:tav>
                                      </p:tavLst>
                                    </p:anim>
                                    <p:animEffect transition="in" filter="fade">
                                      <p:cBhvr>
                                        <p:cTn id="24" dur="1000"/>
                                        <p:tgtEl>
                                          <p:spTgt spid="13"/>
                                        </p:tgtEl>
                                      </p:cBhvr>
                                    </p:animEffect>
                                  </p:childTnLst>
                                </p:cTn>
                              </p:par>
                              <p:par>
                                <p:cTn id="25" presetID="53" presetClass="entr" presetSubtype="16" fill="hold" grpId="0" nodeType="withEffect">
                                  <p:stCondLst>
                                    <p:cond delay="40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10" presetClass="entr" presetSubtype="0" fill="hold" grpId="0" nodeType="withEffect">
                                  <p:stCondLst>
                                    <p:cond delay="45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childTnLst>
                                </p:cTn>
                              </p:par>
                              <p:par>
                                <p:cTn id="33" presetID="31" presetClass="entr" presetSubtype="0" fill="hold" nodeType="withEffect">
                                  <p:stCondLst>
                                    <p:cond delay="45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 calcmode="lin" valueType="num">
                                      <p:cBhvr>
                                        <p:cTn id="37" dur="1000" fill="hold"/>
                                        <p:tgtEl>
                                          <p:spTgt spid="15"/>
                                        </p:tgtEl>
                                        <p:attrNameLst>
                                          <p:attrName>style.rotation</p:attrName>
                                        </p:attrNameLst>
                                      </p:cBhvr>
                                      <p:tavLst>
                                        <p:tav tm="0">
                                          <p:val>
                                            <p:fltVal val="90"/>
                                          </p:val>
                                        </p:tav>
                                        <p:tav tm="100000">
                                          <p:val>
                                            <p:fltVal val="0"/>
                                          </p:val>
                                        </p:tav>
                                      </p:tavLst>
                                    </p:anim>
                                    <p:animEffect transition="in" filter="fade">
                                      <p:cBhvr>
                                        <p:cTn id="38" dur="1000"/>
                                        <p:tgtEl>
                                          <p:spTgt spid="15"/>
                                        </p:tgtEl>
                                      </p:cBhvr>
                                    </p:animEffect>
                                  </p:childTnLst>
                                </p:cTn>
                              </p:par>
                              <p:par>
                                <p:cTn id="39" presetID="53" presetClass="entr" presetSubtype="16" fill="hold" grpId="0" nodeType="withEffect">
                                  <p:stCondLst>
                                    <p:cond delay="550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par>
                                <p:cTn id="44" presetID="10" presetClass="entr" presetSubtype="0" fill="hold" grpId="0" nodeType="withEffect">
                                  <p:stCondLst>
                                    <p:cond delay="600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750"/>
                                        <p:tgtEl>
                                          <p:spTgt spid="20"/>
                                        </p:tgtEl>
                                      </p:cBhvr>
                                    </p:animEffect>
                                  </p:childTnLst>
                                </p:cTn>
                              </p:par>
                              <p:par>
                                <p:cTn id="47" presetID="31" presetClass="entr" presetSubtype="0" fill="hold" nodeType="withEffect">
                                  <p:stCondLst>
                                    <p:cond delay="675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53" presetClass="entr" presetSubtype="16" fill="hold" grpId="0" nodeType="withEffect">
                                  <p:stCondLst>
                                    <p:cond delay="775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10" presetClass="entr" presetSubtype="0" fill="hold" grpId="0" nodeType="withEffect">
                                  <p:stCondLst>
                                    <p:cond delay="82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6"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9"/>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2262453">
            <a:off x="5011674" y="1763784"/>
            <a:ext cx="2090348" cy="4335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接连接符 2"/>
          <p:cNvCxnSpPr/>
          <p:nvPr/>
        </p:nvCxnSpPr>
        <p:spPr>
          <a:xfrm>
            <a:off x="7128115" y="2633376"/>
            <a:ext cx="3744416"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 name="TextBox 5"/>
          <p:cNvSpPr txBox="1"/>
          <p:nvPr/>
        </p:nvSpPr>
        <p:spPr>
          <a:xfrm>
            <a:off x="7416147" y="1769279"/>
            <a:ext cx="3456384" cy="707886"/>
          </a:xfrm>
          <a:prstGeom prst="rect">
            <a:avLst/>
          </a:prstGeom>
          <a:noFill/>
        </p:spPr>
        <p:txBody>
          <a:bodyPr wrap="square" rtlCol="0">
            <a:spAutoFit/>
          </a:bodyPr>
          <a:lstStyle/>
          <a:p>
            <a:pPr algn="r"/>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pPr algn="r"/>
            <a:r>
              <a:rPr lang="zh-CN" altLang="en-US" sz="2000" dirty="0">
                <a:latin typeface="华文行楷" panose="02010800040101010101" pitchFamily="2" charset="-122"/>
                <a:ea typeface="华文行楷" panose="02010800040101010101" pitchFamily="2" charset="-122"/>
              </a:rPr>
              <a:t>单击此处添加文本内容</a:t>
            </a:r>
          </a:p>
        </p:txBody>
      </p:sp>
      <p:cxnSp>
        <p:nvCxnSpPr>
          <p:cNvPr id="5" name="直接连接符 4"/>
          <p:cNvCxnSpPr/>
          <p:nvPr/>
        </p:nvCxnSpPr>
        <p:spPr>
          <a:xfrm>
            <a:off x="5913184" y="3931472"/>
            <a:ext cx="495934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TextBox 7"/>
          <p:cNvSpPr txBox="1"/>
          <p:nvPr/>
        </p:nvSpPr>
        <p:spPr>
          <a:xfrm>
            <a:off x="7416147" y="3072688"/>
            <a:ext cx="3456384" cy="707886"/>
          </a:xfrm>
          <a:prstGeom prst="rect">
            <a:avLst/>
          </a:prstGeom>
          <a:noFill/>
        </p:spPr>
        <p:txBody>
          <a:bodyPr wrap="square" rtlCol="0">
            <a:spAutoFit/>
          </a:bodyPr>
          <a:lstStyle/>
          <a:p>
            <a:pPr algn="r"/>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pPr algn="r"/>
            <a:r>
              <a:rPr lang="zh-CN" altLang="en-US" sz="2000" dirty="0">
                <a:latin typeface="华文行楷" panose="02010800040101010101" pitchFamily="2" charset="-122"/>
                <a:ea typeface="华文行楷" panose="02010800040101010101" pitchFamily="2" charset="-122"/>
              </a:rPr>
              <a:t>单击此处添加文本内容</a:t>
            </a:r>
          </a:p>
        </p:txBody>
      </p:sp>
      <p:cxnSp>
        <p:nvCxnSpPr>
          <p:cNvPr id="7" name="直接连接符 6"/>
          <p:cNvCxnSpPr/>
          <p:nvPr/>
        </p:nvCxnSpPr>
        <p:spPr>
          <a:xfrm>
            <a:off x="5143142" y="5417687"/>
            <a:ext cx="5729389"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TextBox 9"/>
          <p:cNvSpPr txBox="1"/>
          <p:nvPr/>
        </p:nvSpPr>
        <p:spPr>
          <a:xfrm>
            <a:off x="7416147" y="4637987"/>
            <a:ext cx="3456384" cy="707886"/>
          </a:xfrm>
          <a:prstGeom prst="rect">
            <a:avLst/>
          </a:prstGeom>
          <a:noFill/>
        </p:spPr>
        <p:txBody>
          <a:bodyPr wrap="square" rtlCol="0">
            <a:spAutoFit/>
          </a:bodyPr>
          <a:lstStyle/>
          <a:p>
            <a:pPr algn="r"/>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pPr algn="r"/>
            <a:r>
              <a:rPr lang="zh-CN" altLang="en-US" sz="2000" dirty="0">
                <a:latin typeface="华文行楷" panose="02010800040101010101" pitchFamily="2" charset="-122"/>
                <a:ea typeface="华文行楷" panose="02010800040101010101" pitchFamily="2" charset="-122"/>
              </a:rPr>
              <a:t>单击此处添加文本内容</a:t>
            </a:r>
          </a:p>
        </p:txBody>
      </p:sp>
      <p:cxnSp>
        <p:nvCxnSpPr>
          <p:cNvPr id="9" name="直接连接符 8"/>
          <p:cNvCxnSpPr/>
          <p:nvPr/>
        </p:nvCxnSpPr>
        <p:spPr>
          <a:xfrm>
            <a:off x="1709415" y="3072688"/>
            <a:ext cx="493864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 name="TextBox 11"/>
          <p:cNvSpPr txBox="1"/>
          <p:nvPr/>
        </p:nvSpPr>
        <p:spPr>
          <a:xfrm>
            <a:off x="1559496" y="2276872"/>
            <a:ext cx="3456384" cy="707886"/>
          </a:xfrm>
          <a:prstGeom prst="rect">
            <a:avLst/>
          </a:prstGeom>
          <a:noFill/>
        </p:spPr>
        <p:txBody>
          <a:bodyPr wrap="square" rtlCol="0">
            <a:spAutoFit/>
          </a:bodyPr>
          <a:lstStyle/>
          <a:p>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r>
              <a:rPr lang="zh-CN" altLang="en-US" sz="2000" dirty="0">
                <a:latin typeface="华文行楷" panose="02010800040101010101" pitchFamily="2" charset="-122"/>
                <a:ea typeface="华文行楷" panose="02010800040101010101" pitchFamily="2" charset="-122"/>
              </a:rPr>
              <a:t>单击此处添加文本内容</a:t>
            </a:r>
          </a:p>
        </p:txBody>
      </p:sp>
      <p:cxnSp>
        <p:nvCxnSpPr>
          <p:cNvPr id="11" name="直接连接符 10"/>
          <p:cNvCxnSpPr/>
          <p:nvPr/>
        </p:nvCxnSpPr>
        <p:spPr>
          <a:xfrm>
            <a:off x="1709415" y="4716486"/>
            <a:ext cx="3744416"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3"/>
          <p:cNvSpPr txBox="1"/>
          <p:nvPr/>
        </p:nvSpPr>
        <p:spPr>
          <a:xfrm>
            <a:off x="1559496" y="3882736"/>
            <a:ext cx="3456384" cy="707886"/>
          </a:xfrm>
          <a:prstGeom prst="rect">
            <a:avLst/>
          </a:prstGeom>
          <a:noFill/>
        </p:spPr>
        <p:txBody>
          <a:bodyPr wrap="square" rtlCol="0">
            <a:spAutoFit/>
          </a:bodyPr>
          <a:lstStyle/>
          <a:p>
            <a:r>
              <a:rPr lang="zh-CN" altLang="en-US" sz="2000" dirty="0">
                <a:latin typeface="华文行楷" panose="02010800040101010101" pitchFamily="2" charset="-122"/>
                <a:ea typeface="华文行楷" panose="02010800040101010101" pitchFamily="2" charset="-122"/>
              </a:rPr>
              <a:t>单击此处添加文本内容</a:t>
            </a:r>
            <a:endParaRPr lang="en-US" altLang="zh-CN" sz="2000" dirty="0">
              <a:latin typeface="华文行楷" panose="02010800040101010101" pitchFamily="2" charset="-122"/>
              <a:ea typeface="华文行楷" panose="02010800040101010101" pitchFamily="2" charset="-122"/>
            </a:endParaRPr>
          </a:p>
          <a:p>
            <a:r>
              <a:rPr lang="zh-CN" altLang="en-US" sz="2000" dirty="0">
                <a:latin typeface="华文行楷" panose="02010800040101010101" pitchFamily="2" charset="-122"/>
                <a:ea typeface="华文行楷" panose="02010800040101010101" pitchFamily="2" charset="-122"/>
              </a:rPr>
              <a:t>单击此处添加文本内容</a:t>
            </a:r>
          </a:p>
        </p:txBody>
      </p:sp>
    </p:spTree>
    <p:extLst>
      <p:ext uri="{BB962C8B-B14F-4D97-AF65-F5344CB8AC3E}">
        <p14:creationId xmlns:p14="http://schemas.microsoft.com/office/powerpoint/2010/main" val="15091686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
                                        </p:tgtEl>
                                        <p:attrNameLst>
                                          <p:attrName>ppt_y</p:attrName>
                                        </p:attrNameLst>
                                      </p:cBhvr>
                                      <p:tavLst>
                                        <p:tav tm="0">
                                          <p:val>
                                            <p:strVal val="#ppt_y"/>
                                          </p:val>
                                        </p:tav>
                                        <p:tav tm="100000">
                                          <p:val>
                                            <p:strVal val="#ppt_y"/>
                                          </p:val>
                                        </p:tav>
                                      </p:tavLst>
                                    </p:anim>
                                    <p:anim calcmode="lin" valueType="num">
                                      <p:cBhvr>
                                        <p:cTn id="2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
                                        </p:tgtEl>
                                      </p:cBhvr>
                                    </p:animEffect>
                                  </p:childTnLst>
                                </p:cTn>
                              </p:par>
                            </p:childTnLst>
                          </p:cTn>
                        </p:par>
                        <p:par>
                          <p:cTn id="23" fill="hold">
                            <p:stCondLst>
                              <p:cond delay="2950"/>
                            </p:stCondLst>
                            <p:childTnLst>
                              <p:par>
                                <p:cTn id="24" presetID="22" presetClass="entr" presetSubtype="2"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childTnLst>
                          </p:cTn>
                        </p:par>
                        <p:par>
                          <p:cTn id="27" fill="hold">
                            <p:stCondLst>
                              <p:cond delay="34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0"/>
                                        </p:tgtEl>
                                        <p:attrNameLst>
                                          <p:attrName>ppt_y</p:attrName>
                                        </p:attrNameLst>
                                      </p:cBhvr>
                                      <p:tavLst>
                                        <p:tav tm="0">
                                          <p:val>
                                            <p:strVal val="#ppt_y"/>
                                          </p:val>
                                        </p:tav>
                                        <p:tav tm="100000">
                                          <p:val>
                                            <p:strVal val="#ppt_y"/>
                                          </p:val>
                                        </p:tav>
                                      </p:tavLst>
                                    </p:anim>
                                    <p:anim calcmode="lin" valueType="num">
                                      <p:cBhvr>
                                        <p:cTn id="3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0"/>
                                        </p:tgtEl>
                                      </p:cBhvr>
                                    </p:animEffect>
                                  </p:childTnLst>
                                </p:cTn>
                              </p:par>
                            </p:childTnLst>
                          </p:cTn>
                        </p:par>
                        <p:par>
                          <p:cTn id="35" fill="hold">
                            <p:stCondLst>
                              <p:cond delay="4900"/>
                            </p:stCondLst>
                            <p:childTnLst>
                              <p:par>
                                <p:cTn id="36" presetID="2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par>
                          <p:cTn id="39" fill="hold">
                            <p:stCondLst>
                              <p:cond delay="54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6"/>
                                        </p:tgtEl>
                                        <p:attrNameLst>
                                          <p:attrName>ppt_y</p:attrName>
                                        </p:attrNameLst>
                                      </p:cBhvr>
                                      <p:tavLst>
                                        <p:tav tm="0">
                                          <p:val>
                                            <p:strVal val="#ppt_y"/>
                                          </p:val>
                                        </p:tav>
                                        <p:tav tm="100000">
                                          <p:val>
                                            <p:strVal val="#ppt_y"/>
                                          </p:val>
                                        </p:tav>
                                      </p:tavLst>
                                    </p:anim>
                                    <p:anim calcmode="lin" valueType="num">
                                      <p:cBhvr>
                                        <p:cTn id="4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6"/>
                                        </p:tgtEl>
                                      </p:cBhvr>
                                    </p:animEffect>
                                  </p:childTnLst>
                                </p:cTn>
                              </p:par>
                            </p:childTnLst>
                          </p:cTn>
                        </p:par>
                        <p:par>
                          <p:cTn id="47" fill="hold">
                            <p:stCondLst>
                              <p:cond delay="6850"/>
                            </p:stCondLst>
                            <p:childTnLst>
                              <p:par>
                                <p:cTn id="48" presetID="22" presetClass="entr" presetSubtype="2"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childTnLst>
                          </p:cTn>
                        </p:par>
                        <p:par>
                          <p:cTn id="51" fill="hold">
                            <p:stCondLst>
                              <p:cond delay="73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2"/>
                                        </p:tgtEl>
                                        <p:attrNameLst>
                                          <p:attrName>ppt_y</p:attrName>
                                        </p:attrNameLst>
                                      </p:cBhvr>
                                      <p:tavLst>
                                        <p:tav tm="0">
                                          <p:val>
                                            <p:strVal val="#ppt_y"/>
                                          </p:val>
                                        </p:tav>
                                        <p:tav tm="100000">
                                          <p:val>
                                            <p:strVal val="#ppt_y"/>
                                          </p:val>
                                        </p:tav>
                                      </p:tavLst>
                                    </p:anim>
                                    <p:anim calcmode="lin" valueType="num">
                                      <p:cBhvr>
                                        <p:cTn id="5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2"/>
                                        </p:tgtEl>
                                      </p:cBhvr>
                                    </p:animEffect>
                                  </p:childTnLst>
                                </p:cTn>
                              </p:par>
                            </p:childTnLst>
                          </p:cTn>
                        </p:par>
                        <p:par>
                          <p:cTn id="59" fill="hold">
                            <p:stCondLst>
                              <p:cond delay="8800"/>
                            </p:stCondLst>
                            <p:childTnLst>
                              <p:par>
                                <p:cTn id="60" presetID="22" presetClass="entr" presetSubtype="8"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childTnLst>
                          </p:cTn>
                        </p:par>
                        <p:par>
                          <p:cTn id="63" fill="hold">
                            <p:stCondLst>
                              <p:cond delay="93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8"/>
                                        </p:tgtEl>
                                        <p:attrNameLst>
                                          <p:attrName>ppt_y</p:attrName>
                                        </p:attrNameLst>
                                      </p:cBhvr>
                                      <p:tavLst>
                                        <p:tav tm="0">
                                          <p:val>
                                            <p:strVal val="#ppt_y"/>
                                          </p:val>
                                        </p:tav>
                                        <p:tav tm="100000">
                                          <p:val>
                                            <p:strVal val="#ppt_y"/>
                                          </p:val>
                                        </p:tav>
                                      </p:tavLst>
                                    </p:anim>
                                    <p:anim calcmode="lin" valueType="num">
                                      <p:cBhvr>
                                        <p:cTn id="6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淘宝店chenying0907 949"/>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1578638" y="1693897"/>
            <a:ext cx="2244970" cy="2203496"/>
          </a:xfrm>
          <a:prstGeom prst="ellipse">
            <a:avLst/>
          </a:prstGeom>
        </p:spPr>
      </p:pic>
      <p:pic>
        <p:nvPicPr>
          <p:cNvPr id="6" name="淘宝店chenying0907 950"/>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5087888" y="1700808"/>
            <a:ext cx="2212953" cy="2185320"/>
          </a:xfrm>
          <a:prstGeom prst="ellipse">
            <a:avLst/>
          </a:prstGeom>
        </p:spPr>
      </p:pic>
      <p:pic>
        <p:nvPicPr>
          <p:cNvPr id="7" name="淘宝店chenying0907 951"/>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765857" y="1689378"/>
            <a:ext cx="2212953" cy="2185320"/>
          </a:xfrm>
          <a:prstGeom prst="ellipse">
            <a:avLst/>
          </a:prstGeom>
        </p:spPr>
      </p:pic>
      <p:sp>
        <p:nvSpPr>
          <p:cNvPr id="8" name="文本框 7"/>
          <p:cNvSpPr txBox="1"/>
          <p:nvPr/>
        </p:nvSpPr>
        <p:spPr>
          <a:xfrm>
            <a:off x="4697374" y="3874698"/>
            <a:ext cx="3423909" cy="457200"/>
          </a:xfrm>
          <a:prstGeom prst="rect">
            <a:avLst/>
          </a:prstGeom>
          <a:noFill/>
        </p:spPr>
        <p:txBody>
          <a:bodyPr vert="horz" wrap="square" rtlCol="0">
            <a:spAutoFit/>
          </a:bodyPr>
          <a:lstStyle/>
          <a:p>
            <a:r>
              <a:rPr sz="2400" dirty="0">
                <a:latin typeface="方正吕建德字体" panose="02010600010101010101" pitchFamily="2" charset="-122"/>
                <a:ea typeface="方正吕建德字体" panose="02010600010101010101" pitchFamily="2" charset="-122"/>
              </a:rPr>
              <a:t>单击此处添加标题</a:t>
            </a:r>
          </a:p>
        </p:txBody>
      </p:sp>
      <p:sp>
        <p:nvSpPr>
          <p:cNvPr id="9" name="文本框 8"/>
          <p:cNvSpPr txBox="1"/>
          <p:nvPr/>
        </p:nvSpPr>
        <p:spPr>
          <a:xfrm>
            <a:off x="3378838" y="4352769"/>
            <a:ext cx="5842204" cy="923330"/>
          </a:xfrm>
          <a:prstGeom prst="rect">
            <a:avLst/>
          </a:prstGeom>
          <a:noFill/>
        </p:spPr>
        <p:txBody>
          <a:bodyPr vert="horz" wrap="square" rtlCol="0">
            <a:spAutoFit/>
          </a:bodyPr>
          <a:lstStyle/>
          <a:p>
            <a: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t>长安大雪天，鸟雀难相觅。其中豪贵家，捣椒泥四壁。</a:t>
            </a:r>
            <a:b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br>
            <a: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t>到处惹红炉，周回下罗幂。暖手调金丝，蘸甲斟琼液。</a:t>
            </a:r>
            <a:b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br>
            <a:r>
              <a:rPr lang="zh-CN" altLang="en-US" dirty="0">
                <a:solidFill>
                  <a:schemeClr val="tx1">
                    <a:lumMod val="95000"/>
                    <a:lumOff val="5000"/>
                  </a:schemeClr>
                </a:solidFill>
                <a:latin typeface="华文行楷" panose="02010800040101010101" pitchFamily="2" charset="-122"/>
                <a:ea typeface="华文行楷" panose="02010800040101010101" pitchFamily="2" charset="-122"/>
              </a:rPr>
              <a:t>醉唱玉尘飞，困融香汗滴。岂知饥寒人，手脚生皴劈。</a:t>
            </a:r>
          </a:p>
        </p:txBody>
      </p:sp>
      <p:cxnSp>
        <p:nvCxnSpPr>
          <p:cNvPr id="10" name="直接连接符 9"/>
          <p:cNvCxnSpPr/>
          <p:nvPr/>
        </p:nvCxnSpPr>
        <p:spPr>
          <a:xfrm flipH="1">
            <a:off x="3874947" y="4331927"/>
            <a:ext cx="4366847"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00225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par>
                          <p:cTn id="16" fill="hold">
                            <p:stCondLst>
                              <p:cond delay="6000"/>
                            </p:stCondLst>
                            <p:childTnLst>
                              <p:par>
                                <p:cTn id="17" presetID="18" presetClass="entr" presetSubtype="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trips(downRight)">
                                      <p:cBhvr>
                                        <p:cTn id="19" dur="1000"/>
                                        <p:tgtEl>
                                          <p:spTgt spid="8"/>
                                        </p:tgtEl>
                                      </p:cBhvr>
                                    </p:animEffect>
                                  </p:childTnLst>
                                </p:cTn>
                              </p:par>
                            </p:childTnLst>
                          </p:cTn>
                        </p:par>
                        <p:par>
                          <p:cTn id="20" fill="hold">
                            <p:stCondLst>
                              <p:cond delay="7000"/>
                            </p:stCondLst>
                            <p:childTnLst>
                              <p:par>
                                <p:cTn id="21" presetID="6"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ircle(in)">
                                      <p:cBhvr>
                                        <p:cTn id="23" dur="2000"/>
                                        <p:tgtEl>
                                          <p:spTgt spid="10"/>
                                        </p:tgtEl>
                                      </p:cBhvr>
                                    </p:animEffect>
                                  </p:childTnLst>
                                </p:cTn>
                              </p:par>
                            </p:childTnLst>
                          </p:cTn>
                        </p:par>
                        <p:par>
                          <p:cTn id="24" fill="hold">
                            <p:stCondLst>
                              <p:cond delay="9000"/>
                            </p:stCondLst>
                            <p:childTnLst>
                              <p:par>
                                <p:cTn id="25" presetID="18" presetClass="entr" presetSubtype="6" fill="hold" grpId="0" nodeType="afterEffect">
                                  <p:stCondLst>
                                    <p:cond delay="0"/>
                                  </p:stCondLst>
                                  <p:iterate type="lt">
                                    <p:tmPct val="10000"/>
                                  </p:iterate>
                                  <p:childTnLst>
                                    <p:set>
                                      <p:cBhvr>
                                        <p:cTn id="26" dur="1" fill="hold">
                                          <p:stCondLst>
                                            <p:cond delay="0"/>
                                          </p:stCondLst>
                                        </p:cTn>
                                        <p:tgtEl>
                                          <p:spTgt spid="9">
                                            <p:txEl>
                                              <p:pRg st="0" end="0"/>
                                            </p:txEl>
                                          </p:spTgt>
                                        </p:tgtEl>
                                        <p:attrNameLst>
                                          <p:attrName>style.visibility</p:attrName>
                                        </p:attrNameLst>
                                      </p:cBhvr>
                                      <p:to>
                                        <p:strVal val="visible"/>
                                      </p:to>
                                    </p:set>
                                    <p:animEffect transition="in" filter="strips(downRight)">
                                      <p:cBhvr>
                                        <p:cTn id="27"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0"/>
            <a:ext cx="12192000" cy="6867491"/>
          </a:xfr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廉</a:t>
            </a:r>
          </a:p>
        </p:txBody>
      </p:sp>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公</a:t>
            </a:r>
          </a:p>
        </p:txBody>
      </p:sp>
      <p:pic>
        <p:nvPicPr>
          <p:cNvPr id="3" name="图片 2"/>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41252" y="-1195570"/>
            <a:ext cx="3854857" cy="6352762"/>
          </a:xfrm>
          <a:prstGeom prst="rect">
            <a:avLst/>
          </a:prstGeom>
        </p:spPr>
      </p:pic>
      <p:pic>
        <p:nvPicPr>
          <p:cNvPr id="17" name="PA_图片 5"/>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b="-752"/>
          <a:stretch/>
        </p:blipFill>
        <p:spPr>
          <a:xfrm flipH="1">
            <a:off x="969639" y="1548768"/>
            <a:ext cx="4026470" cy="3320100"/>
          </a:xfrm>
          <a:prstGeom prst="rect">
            <a:avLst/>
          </a:prstGeom>
        </p:spPr>
      </p:pic>
      <p:grpSp>
        <p:nvGrpSpPr>
          <p:cNvPr id="2" name="组合 1"/>
          <p:cNvGrpSpPr/>
          <p:nvPr/>
        </p:nvGrpSpPr>
        <p:grpSpPr>
          <a:xfrm>
            <a:off x="5228364" y="1980811"/>
            <a:ext cx="4339650" cy="1551172"/>
            <a:chOff x="5228364" y="1980811"/>
            <a:chExt cx="4339650" cy="1551172"/>
          </a:xfrm>
        </p:grpSpPr>
        <p:sp>
          <p:nvSpPr>
            <p:cNvPr id="18" name="文本框 17"/>
            <p:cNvSpPr txBox="1"/>
            <p:nvPr/>
          </p:nvSpPr>
          <p:spPr>
            <a:xfrm>
              <a:off x="6810520" y="1980811"/>
              <a:ext cx="1107996" cy="850554"/>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叁</a:t>
              </a:r>
            </a:p>
          </p:txBody>
        </p:sp>
        <p:sp>
          <p:nvSpPr>
            <p:cNvPr id="19" name="文本框 18"/>
            <p:cNvSpPr txBox="1"/>
            <p:nvPr/>
          </p:nvSpPr>
          <p:spPr>
            <a:xfrm>
              <a:off x="5228364" y="2885652"/>
              <a:ext cx="4339650" cy="646331"/>
            </a:xfrm>
            <a:prstGeom prst="rect">
              <a:avLst/>
            </a:prstGeom>
            <a:noFill/>
          </p:spPr>
          <p:txBody>
            <a:bodyPr wrap="none" rtlCol="0">
              <a:spAutoFit/>
            </a:bodyPr>
            <a:lstStyle/>
            <a:p>
              <a:r>
                <a:rPr lang="zh-CN" altLang="en-US" sz="3600" dirty="0">
                  <a:latin typeface="汉仪雪君体简" panose="02010604000101010101" pitchFamily="2" charset="-122"/>
                  <a:ea typeface="汉仪雪君体简" panose="02010604000101010101" pitchFamily="2" charset="-122"/>
                </a:rPr>
                <a:t>请插入您的标题文本</a:t>
              </a:r>
            </a:p>
          </p:txBody>
        </p:sp>
      </p:grpSp>
      <p:sp>
        <p:nvSpPr>
          <p:cNvPr id="20" name="PA_文本框 8"/>
          <p:cNvSpPr txBox="1"/>
          <p:nvPr>
            <p:custDataLst>
              <p:tags r:id="rId2"/>
            </p:custDataLst>
          </p:nvPr>
        </p:nvSpPr>
        <p:spPr>
          <a:xfrm>
            <a:off x="5143111" y="3589344"/>
            <a:ext cx="4477508" cy="1061381"/>
          </a:xfrm>
          <a:prstGeom prst="rect">
            <a:avLst/>
          </a:prstGeom>
          <a:noFill/>
        </p:spPr>
        <p:txBody>
          <a:bodyPr wrap="none" rtlCol="0">
            <a:spAutoFit/>
          </a:bodyPr>
          <a:lstStyle/>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p:txBody>
      </p:sp>
    </p:spTree>
    <p:extLst>
      <p:ext uri="{BB962C8B-B14F-4D97-AF65-F5344CB8AC3E}">
        <p14:creationId xmlns:p14="http://schemas.microsoft.com/office/powerpoint/2010/main" val="192571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68050" y="2971413"/>
            <a:ext cx="6036188" cy="727480"/>
            <a:chOff x="2218401" y="3008663"/>
            <a:chExt cx="4527141" cy="545610"/>
          </a:xfrm>
        </p:grpSpPr>
        <p:cxnSp>
          <p:nvCxnSpPr>
            <p:cNvPr id="3" name="AutoShape 12"/>
            <p:cNvCxnSpPr>
              <a:cxnSpLocks noChangeAspect="1" noChangeShapeType="1"/>
            </p:cNvCxnSpPr>
            <p:nvPr/>
          </p:nvCxnSpPr>
          <p:spPr bwMode="auto">
            <a:xfrm rot="5400000">
              <a:off x="4336888" y="3281637"/>
              <a:ext cx="545271" cy="0"/>
            </a:xfrm>
            <a:prstGeom prst="straightConnector1">
              <a:avLst/>
            </a:prstGeom>
            <a:noFill/>
            <a:ln w="28575" cap="flat" cmpd="sng">
              <a:solidFill>
                <a:srgbClr val="002060"/>
              </a:solidFill>
              <a:round/>
              <a:headEnd/>
              <a:tailEnd/>
            </a:ln>
            <a:effectLst/>
          </p:spPr>
        </p:cxnSp>
        <p:cxnSp>
          <p:nvCxnSpPr>
            <p:cNvPr id="4" name="AutoShape 13"/>
            <p:cNvCxnSpPr>
              <a:cxnSpLocks noChangeAspect="1" noChangeShapeType="1"/>
            </p:cNvCxnSpPr>
            <p:nvPr/>
          </p:nvCxnSpPr>
          <p:spPr bwMode="auto">
            <a:xfrm rot="5400000">
              <a:off x="3141327" y="2086076"/>
              <a:ext cx="545271" cy="2391123"/>
            </a:xfrm>
            <a:prstGeom prst="bentConnector3">
              <a:avLst>
                <a:gd name="adj1" fmla="val 50000"/>
              </a:avLst>
            </a:prstGeom>
            <a:noFill/>
            <a:ln w="28575" cap="flat" cmpd="sng">
              <a:solidFill>
                <a:srgbClr val="002060"/>
              </a:solidFill>
              <a:round/>
              <a:headEnd/>
              <a:tailEnd/>
            </a:ln>
            <a:effectLst/>
          </p:spPr>
        </p:cxnSp>
        <p:cxnSp>
          <p:nvCxnSpPr>
            <p:cNvPr id="5" name="AutoShape 14"/>
            <p:cNvCxnSpPr>
              <a:cxnSpLocks noChangeAspect="1" noChangeShapeType="1"/>
            </p:cNvCxnSpPr>
            <p:nvPr/>
          </p:nvCxnSpPr>
          <p:spPr bwMode="auto">
            <a:xfrm rot="16200000" flipH="1">
              <a:off x="5405024" y="2213416"/>
              <a:ext cx="545271" cy="2135765"/>
            </a:xfrm>
            <a:prstGeom prst="bentConnector3">
              <a:avLst>
                <a:gd name="adj1" fmla="val 50000"/>
              </a:avLst>
            </a:prstGeom>
            <a:noFill/>
            <a:ln w="28575" cap="flat" cmpd="sng">
              <a:solidFill>
                <a:srgbClr val="002060"/>
              </a:solidFill>
              <a:round/>
              <a:headEnd/>
              <a:tailEnd/>
            </a:ln>
            <a:effectLst/>
          </p:spPr>
        </p:cxnSp>
      </p:grpSp>
      <p:grpSp>
        <p:nvGrpSpPr>
          <p:cNvPr id="6" name="组合 5"/>
          <p:cNvGrpSpPr/>
          <p:nvPr/>
        </p:nvGrpSpPr>
        <p:grpSpPr>
          <a:xfrm>
            <a:off x="4820381" y="1065560"/>
            <a:ext cx="3072341" cy="2304256"/>
            <a:chOff x="1050793" y="1203598"/>
            <a:chExt cx="2304256" cy="1728192"/>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8" name="组合 7"/>
            <p:cNvGrpSpPr/>
            <p:nvPr/>
          </p:nvGrpSpPr>
          <p:grpSpPr>
            <a:xfrm>
              <a:off x="1050793" y="1203598"/>
              <a:ext cx="2304256" cy="720080"/>
              <a:chOff x="1050793" y="1203598"/>
              <a:chExt cx="2304256" cy="720080"/>
            </a:xfrm>
          </p:grpSpPr>
          <p:pic>
            <p:nvPicPr>
              <p:cNvPr id="10" name="图片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11" name="矩形 10"/>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9" name="矩形 8"/>
            <p:cNvSpPr/>
            <p:nvPr/>
          </p:nvSpPr>
          <p:spPr>
            <a:xfrm>
              <a:off x="1343121" y="1933540"/>
              <a:ext cx="1797573"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12" name="组合 11"/>
          <p:cNvGrpSpPr/>
          <p:nvPr/>
        </p:nvGrpSpPr>
        <p:grpSpPr>
          <a:xfrm>
            <a:off x="1733138" y="3573016"/>
            <a:ext cx="3072341" cy="2304256"/>
            <a:chOff x="1050793" y="1203598"/>
            <a:chExt cx="2304256" cy="1728192"/>
          </a:xfrm>
        </p:grpSpPr>
        <p:pic>
          <p:nvPicPr>
            <p:cNvPr id="13" name="图片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14" name="组合 13"/>
            <p:cNvGrpSpPr/>
            <p:nvPr/>
          </p:nvGrpSpPr>
          <p:grpSpPr>
            <a:xfrm>
              <a:off x="1050793" y="1203598"/>
              <a:ext cx="2304256" cy="720080"/>
              <a:chOff x="1050793" y="1203598"/>
              <a:chExt cx="2304256" cy="720080"/>
            </a:xfrm>
          </p:grpSpPr>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17" name="矩形 16"/>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15" name="矩形 14"/>
            <p:cNvSpPr/>
            <p:nvPr/>
          </p:nvSpPr>
          <p:spPr>
            <a:xfrm>
              <a:off x="1308636" y="1973292"/>
              <a:ext cx="1854412"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18" name="组合 17"/>
          <p:cNvGrpSpPr/>
          <p:nvPr/>
        </p:nvGrpSpPr>
        <p:grpSpPr>
          <a:xfrm>
            <a:off x="4805479" y="3573016"/>
            <a:ext cx="3072341" cy="2304256"/>
            <a:chOff x="1050793" y="1203598"/>
            <a:chExt cx="2304256" cy="1728192"/>
          </a:xfrm>
        </p:grpSpPr>
        <p:pic>
          <p:nvPicPr>
            <p:cNvPr id="19" name="图片 1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20" name="组合 19"/>
            <p:cNvGrpSpPr/>
            <p:nvPr/>
          </p:nvGrpSpPr>
          <p:grpSpPr>
            <a:xfrm>
              <a:off x="1050793" y="1203598"/>
              <a:ext cx="2304256" cy="720080"/>
              <a:chOff x="1050793" y="1203598"/>
              <a:chExt cx="2304256" cy="720080"/>
            </a:xfrm>
          </p:grpSpPr>
          <p:pic>
            <p:nvPicPr>
              <p:cNvPr id="22" name="图片 2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23" name="矩形 22"/>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21" name="矩形 20"/>
            <p:cNvSpPr/>
            <p:nvPr/>
          </p:nvSpPr>
          <p:spPr>
            <a:xfrm>
              <a:off x="1354298" y="1942165"/>
              <a:ext cx="1808750"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24" name="组合 23"/>
          <p:cNvGrpSpPr/>
          <p:nvPr/>
        </p:nvGrpSpPr>
        <p:grpSpPr>
          <a:xfrm>
            <a:off x="7668266" y="3573016"/>
            <a:ext cx="3072341" cy="2304256"/>
            <a:chOff x="1050793" y="1203598"/>
            <a:chExt cx="2304256" cy="1728192"/>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26" name="组合 25"/>
            <p:cNvGrpSpPr/>
            <p:nvPr/>
          </p:nvGrpSpPr>
          <p:grpSpPr>
            <a:xfrm>
              <a:off x="1050793" y="1203598"/>
              <a:ext cx="2304256" cy="720080"/>
              <a:chOff x="1050793" y="1203598"/>
              <a:chExt cx="2304256" cy="720080"/>
            </a:xfrm>
          </p:grpSpPr>
          <p:pic>
            <p:nvPicPr>
              <p:cNvPr id="28" name="图片 2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29" name="矩形 28"/>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27" name="矩形 26"/>
            <p:cNvSpPr/>
            <p:nvPr/>
          </p:nvSpPr>
          <p:spPr>
            <a:xfrm>
              <a:off x="1319462" y="1933676"/>
              <a:ext cx="1808750"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spTree>
    <p:extLst>
      <p:ext uri="{BB962C8B-B14F-4D97-AF65-F5344CB8AC3E}">
        <p14:creationId xmlns:p14="http://schemas.microsoft.com/office/powerpoint/2010/main" val="1814591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42"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3321" y="1470392"/>
            <a:ext cx="4935704" cy="766137"/>
            <a:chOff x="3302491" y="1102794"/>
            <a:chExt cx="3701778" cy="574603"/>
          </a:xfrm>
        </p:grpSpPr>
        <p:pic>
          <p:nvPicPr>
            <p:cNvPr id="3" name="Picture 3" descr="C:\Users\Thinkpad\Desktop\PNG\1_0001_渐变映射-2-副本-4.png"/>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3302491" y="110279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635901" y="1122150"/>
              <a:ext cx="2356665" cy="451422"/>
            </a:xfrm>
            <a:prstGeom prst="rect">
              <a:avLst/>
            </a:prstGeom>
            <a:noFill/>
          </p:spPr>
          <p:txBody>
            <a:bodyPr wrap="square" rtlCol="0">
              <a:spAutoFit/>
            </a:bodyPr>
            <a:lstStyle/>
            <a:p>
              <a:pPr defTabSz="1219170">
                <a:lnSpc>
                  <a:spcPct val="125000"/>
                </a:lnSpc>
              </a:pPr>
              <a:r>
                <a:rPr lang="zh-CN" altLang="en-US" sz="2800" dirty="0">
                  <a:solidFill>
                    <a:prstClr val="white"/>
                  </a:solidFill>
                  <a:latin typeface="腾祥铁山楷书简" panose="01010104010101010101" pitchFamily="2" charset="-122"/>
                  <a:ea typeface="腾祥铁山楷书简" panose="01010104010101010101" pitchFamily="2" charset="-122"/>
                </a:rPr>
                <a:t>您的标题写在这里</a:t>
              </a:r>
            </a:p>
          </p:txBody>
        </p:sp>
      </p:grpSp>
      <p:sp>
        <p:nvSpPr>
          <p:cNvPr id="5" name="TextBox 38"/>
          <p:cNvSpPr txBox="1"/>
          <p:nvPr/>
        </p:nvSpPr>
        <p:spPr>
          <a:xfrm>
            <a:off x="4497223" y="2310663"/>
            <a:ext cx="6366395" cy="862095"/>
          </a:xfrm>
          <a:prstGeom prst="rect">
            <a:avLst/>
          </a:prstGeom>
          <a:noFill/>
        </p:spPr>
        <p:txBody>
          <a:bodyPr wrap="square" rtlCol="0">
            <a:spAutoFit/>
          </a:bodyPr>
          <a:lstStyle/>
          <a:p>
            <a:pPr>
              <a:lnSpc>
                <a:spcPct val="130000"/>
              </a:lnSpc>
              <a:defRPr/>
            </a:pPr>
            <a:r>
              <a:rPr lang="zh-CN" altLang="en-US" sz="2000" dirty="0">
                <a:latin typeface="Adobe 楷体 Std R" panose="02020400000000000000" pitchFamily="18" charset="-122"/>
                <a:ea typeface="Adobe 楷体 Std R" panose="02020400000000000000" pitchFamily="18" charset="-122"/>
              </a:rPr>
              <a:t>您的内容打在这里，或通过复制您的文本后在此框中选择粘贴并选择只保留文字您的内容打在这里</a:t>
            </a:r>
            <a:endParaRPr lang="en-US" altLang="zh-CN" sz="2000" dirty="0">
              <a:latin typeface="Adobe 楷体 Std R" panose="02020400000000000000" pitchFamily="18" charset="-122"/>
              <a:ea typeface="Adobe 楷体 Std R" panose="02020400000000000000" pitchFamily="18" charset="-122"/>
            </a:endParaRPr>
          </a:p>
        </p:txBody>
      </p:sp>
      <p:grpSp>
        <p:nvGrpSpPr>
          <p:cNvPr id="6" name="组合 5"/>
          <p:cNvGrpSpPr/>
          <p:nvPr/>
        </p:nvGrpSpPr>
        <p:grpSpPr>
          <a:xfrm>
            <a:off x="2205641" y="1166046"/>
            <a:ext cx="1825964" cy="1781872"/>
            <a:chOff x="1654230" y="874534"/>
            <a:chExt cx="1369473" cy="1336403"/>
          </a:xfrm>
        </p:grpSpPr>
        <p:pic>
          <p:nvPicPr>
            <p:cNvPr id="7" name="Picture 2" descr="C:\Users\Thinkpad\Desktop\PNG\1_0003_渐变映射-2-副本-2.png"/>
            <p:cNvPicPr>
              <a:picLocks noChangeAspect="1" noChangeArrowheads="1"/>
            </p:cNvPicPr>
            <p:nvPr/>
          </p:nvPicPr>
          <p:blipFill>
            <a:blip r:embed="rId4"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1654230" y="874534"/>
              <a:ext cx="1369473" cy="1336403"/>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1785386" y="935695"/>
              <a:ext cx="1117133" cy="1094386"/>
            </a:xfrm>
            <a:prstGeom prst="rect">
              <a:avLst/>
            </a:prstGeom>
          </p:spPr>
          <p:txBody>
            <a:bodyPr wrap="none">
              <a:spAutoFit/>
            </a:bodyPr>
            <a:lstStyle/>
            <a:p>
              <a:pPr defTabSz="1219170">
                <a:lnSpc>
                  <a:spcPct val="125000"/>
                </a:lnSpc>
              </a:pPr>
              <a:r>
                <a:rPr lang="en-US" altLang="zh-CN" sz="8000" dirty="0">
                  <a:solidFill>
                    <a:prstClr val="white"/>
                  </a:solidFill>
                  <a:latin typeface="Verdana" panose="020B0604030504040204" pitchFamily="34" charset="0"/>
                  <a:ea typeface="Verdana" panose="020B0604030504040204" pitchFamily="34" charset="0"/>
                  <a:cs typeface="Verdana" panose="020B0604030504040204" pitchFamily="34" charset="0"/>
                </a:rPr>
                <a:t>01</a:t>
              </a:r>
              <a:endParaRPr lang="zh-CN" altLang="en-US" sz="8000" dirty="0">
                <a:solidFill>
                  <a:prstClr val="white"/>
                </a:solidFill>
                <a:latin typeface="Verdana" panose="020B0604030504040204" pitchFamily="34" charset="0"/>
                <a:ea typeface="方正古隶简体" pitchFamily="65" charset="-122"/>
                <a:cs typeface="Verdana" panose="020B0604030504040204" pitchFamily="34" charset="0"/>
              </a:endParaRPr>
            </a:p>
          </p:txBody>
        </p:sp>
      </p:grpSp>
      <p:grpSp>
        <p:nvGrpSpPr>
          <p:cNvPr id="9" name="组合 8"/>
          <p:cNvGrpSpPr/>
          <p:nvPr/>
        </p:nvGrpSpPr>
        <p:grpSpPr>
          <a:xfrm>
            <a:off x="4403321" y="3819911"/>
            <a:ext cx="4935704" cy="766137"/>
            <a:chOff x="3302491" y="2864934"/>
            <a:chExt cx="3701778" cy="574603"/>
          </a:xfrm>
        </p:grpSpPr>
        <p:pic>
          <p:nvPicPr>
            <p:cNvPr id="10" name="Picture 3" descr="C:\Users\Thinkpad\Desktop\PNG\1_0001_渐变映射-2-副本-4.png"/>
            <p:cNvPicPr>
              <a:picLocks noChangeAspect="1" noChangeArrowheads="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3302491" y="286493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3717789" y="2909050"/>
              <a:ext cx="2356665" cy="451422"/>
            </a:xfrm>
            <a:prstGeom prst="rect">
              <a:avLst/>
            </a:prstGeom>
            <a:noFill/>
          </p:spPr>
          <p:txBody>
            <a:bodyPr wrap="square" rtlCol="0">
              <a:spAutoFit/>
            </a:bodyPr>
            <a:lstStyle/>
            <a:p>
              <a:pPr defTabSz="1219170">
                <a:lnSpc>
                  <a:spcPct val="125000"/>
                </a:lnSpc>
              </a:pPr>
              <a:r>
                <a:rPr lang="zh-CN" altLang="en-US" sz="2800" dirty="0">
                  <a:solidFill>
                    <a:prstClr val="white"/>
                  </a:solidFill>
                  <a:latin typeface="腾祥铁山楷书简" panose="01010104010101010101" pitchFamily="2" charset="-122"/>
                  <a:ea typeface="腾祥铁山楷书简" panose="01010104010101010101" pitchFamily="2" charset="-122"/>
                </a:rPr>
                <a:t>您的标题写在这里</a:t>
              </a:r>
            </a:p>
          </p:txBody>
        </p:sp>
      </p:grpSp>
      <p:sp>
        <p:nvSpPr>
          <p:cNvPr id="12" name="TextBox 45"/>
          <p:cNvSpPr txBox="1"/>
          <p:nvPr/>
        </p:nvSpPr>
        <p:spPr>
          <a:xfrm>
            <a:off x="4497222" y="4660183"/>
            <a:ext cx="6475577" cy="862095"/>
          </a:xfrm>
          <a:prstGeom prst="rect">
            <a:avLst/>
          </a:prstGeom>
          <a:noFill/>
        </p:spPr>
        <p:txBody>
          <a:bodyPr wrap="square" rtlCol="0">
            <a:spAutoFit/>
          </a:bodyPr>
          <a:lstStyle/>
          <a:p>
            <a:pPr>
              <a:lnSpc>
                <a:spcPct val="130000"/>
              </a:lnSpc>
              <a:defRPr/>
            </a:pPr>
            <a:r>
              <a:rPr lang="zh-CN" altLang="en-US" sz="2000" dirty="0">
                <a:latin typeface="Adobe 楷体 Std R" panose="02020400000000000000" pitchFamily="18" charset="-122"/>
                <a:ea typeface="Adobe 楷体 Std R" panose="02020400000000000000" pitchFamily="18" charset="-122"/>
              </a:rPr>
              <a:t>您的内容打在这里，或通过复制您的文本后在此框中选择粘贴并选择只保留文字您的内容打在这里</a:t>
            </a:r>
            <a:endParaRPr lang="en-US" altLang="zh-CN" sz="2000" dirty="0">
              <a:latin typeface="Adobe 楷体 Std R" panose="02020400000000000000" pitchFamily="18" charset="-122"/>
              <a:ea typeface="Adobe 楷体 Std R" panose="02020400000000000000" pitchFamily="18" charset="-122"/>
            </a:endParaRPr>
          </a:p>
        </p:txBody>
      </p:sp>
      <p:grpSp>
        <p:nvGrpSpPr>
          <p:cNvPr id="13" name="组合 12"/>
          <p:cNvGrpSpPr/>
          <p:nvPr/>
        </p:nvGrpSpPr>
        <p:grpSpPr>
          <a:xfrm>
            <a:off x="2101525" y="3515565"/>
            <a:ext cx="1930080" cy="1883472"/>
            <a:chOff x="1576143" y="2636674"/>
            <a:chExt cx="1447560" cy="1412604"/>
          </a:xfrm>
        </p:grpSpPr>
        <p:pic>
          <p:nvPicPr>
            <p:cNvPr id="14" name="Picture 2" descr="C:\Users\Thinkpad\Desktop\PNG\1_0003_渐变映射-2-副本-2.png"/>
            <p:cNvPicPr>
              <a:picLocks noChangeAspect="1" noChangeArrowheads="1"/>
            </p:cNvPicPr>
            <p:nvPr/>
          </p:nvPicPr>
          <p:blipFill>
            <a:blip r:embed="rId5" cstate="email">
              <a:duotone>
                <a:prstClr val="black"/>
                <a:schemeClr val="tx2">
                  <a:tint val="45000"/>
                  <a:satMod val="400000"/>
                </a:schemeClr>
              </a:duotone>
              <a:extLst>
                <a:ext uri="{28A0092B-C50C-407E-A947-70E740481C1C}">
                  <a14:useLocalDpi xmlns:a14="http://schemas.microsoft.com/office/drawing/2010/main"/>
                </a:ext>
              </a:extLst>
            </a:blip>
            <a:srcRect/>
            <a:stretch>
              <a:fillRect/>
            </a:stretch>
          </p:blipFill>
          <p:spPr bwMode="auto">
            <a:xfrm>
              <a:off x="1576143" y="2636674"/>
              <a:ext cx="1447560" cy="1412604"/>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1793936" y="2825866"/>
              <a:ext cx="1117133" cy="1094387"/>
            </a:xfrm>
            <a:prstGeom prst="rect">
              <a:avLst/>
            </a:prstGeom>
          </p:spPr>
          <p:txBody>
            <a:bodyPr wrap="none">
              <a:spAutoFit/>
            </a:bodyPr>
            <a:lstStyle/>
            <a:p>
              <a:pPr defTabSz="1219170">
                <a:lnSpc>
                  <a:spcPct val="125000"/>
                </a:lnSpc>
              </a:pPr>
              <a:r>
                <a:rPr lang="en-US" altLang="zh-CN" sz="8000" dirty="0">
                  <a:solidFill>
                    <a:prstClr val="white"/>
                  </a:solidFill>
                  <a:latin typeface="Verdana" panose="020B0604030504040204" pitchFamily="34" charset="0"/>
                  <a:ea typeface="Verdana" panose="020B0604030504040204" pitchFamily="34" charset="0"/>
                  <a:cs typeface="Verdana" panose="020B0604030504040204" pitchFamily="34" charset="0"/>
                </a:rPr>
                <a:t>02</a:t>
              </a:r>
              <a:endParaRPr lang="zh-CN" altLang="en-US" sz="800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2062504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2000"/>
                                        <p:tgtEl>
                                          <p:spTgt spid="13"/>
                                        </p:tgtEl>
                                      </p:cBhvr>
                                    </p:animEffect>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500"/>
                                        <p:tgtEl>
                                          <p:spTgt spid="2"/>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500"/>
                                        <p:tgtEl>
                                          <p:spTgt spid="9"/>
                                        </p:tgtEl>
                                      </p:cBhvr>
                                    </p:animEffect>
                                  </p:childTnLst>
                                </p:cTn>
                              </p:par>
                            </p:childTnLst>
                          </p:cTn>
                        </p:par>
                        <p:par>
                          <p:cTn id="18" fill="hold">
                            <p:stCondLst>
                              <p:cond delay="3500"/>
                            </p:stCondLst>
                            <p:childTnLst>
                              <p:par>
                                <p:cTn id="19" presetID="10" presetClass="entr" presetSubtype="0" fill="hold" grpId="0" nodeType="afterEffect">
                                  <p:stCondLst>
                                    <p:cond delay="0"/>
                                  </p:stCondLst>
                                  <p:iterate type="wd">
                                    <p:tmPct val="10000"/>
                                  </p:iterate>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iterate type="wd">
                                    <p:tmPct val="10000"/>
                                  </p:iterate>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11"/>
          <p:cNvSpPr>
            <a:spLocks noChangeArrowheads="1"/>
          </p:cNvSpPr>
          <p:nvPr/>
        </p:nvSpPr>
        <p:spPr bwMode="auto">
          <a:xfrm>
            <a:off x="4047730" y="1723791"/>
            <a:ext cx="3958167" cy="3958167"/>
          </a:xfrm>
          <a:prstGeom prst="ellipse">
            <a:avLst/>
          </a:prstGeom>
          <a:noFill/>
          <a:ln w="57150" cap="flat" cmpd="sng">
            <a:solidFill>
              <a:schemeClr val="tx1"/>
            </a:solidFill>
            <a:prstDash val="sysDot"/>
            <a:round/>
            <a:headEnd/>
            <a:tailEnd/>
          </a:ln>
          <a:effectLst/>
        </p:spPr>
        <p:txBody>
          <a:bodyPr wrap="none" anchor="ctr"/>
          <a:lstStyle/>
          <a:p>
            <a:pPr defTabSz="1219170"/>
            <a:endParaRPr lang="zh-CN" altLang="en-US" sz="2400">
              <a:solidFill>
                <a:prstClr val="black"/>
              </a:solidFill>
              <a:latin typeface="Calibri"/>
              <a:ea typeface="宋体" pitchFamily="2" charset="-122"/>
            </a:endParaRPr>
          </a:p>
        </p:txBody>
      </p:sp>
      <p:grpSp>
        <p:nvGrpSpPr>
          <p:cNvPr id="30" name="组合 29"/>
          <p:cNvGrpSpPr/>
          <p:nvPr/>
        </p:nvGrpSpPr>
        <p:grpSpPr>
          <a:xfrm>
            <a:off x="4546704" y="2250841"/>
            <a:ext cx="3077633" cy="2766483"/>
            <a:chOff x="3367088" y="2746375"/>
            <a:chExt cx="2308225" cy="2074862"/>
          </a:xfrm>
          <a:effectLst/>
        </p:grpSpPr>
        <p:sp>
          <p:nvSpPr>
            <p:cNvPr id="31" name="Line 17"/>
            <p:cNvSpPr>
              <a:spLocks noChangeShapeType="1"/>
            </p:cNvSpPr>
            <p:nvPr/>
          </p:nvSpPr>
          <p:spPr bwMode="auto">
            <a:xfrm>
              <a:off x="4527550" y="2746375"/>
              <a:ext cx="0" cy="1109662"/>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2" name="Line 22"/>
            <p:cNvSpPr>
              <a:spLocks noChangeShapeType="1"/>
            </p:cNvSpPr>
            <p:nvPr/>
          </p:nvSpPr>
          <p:spPr bwMode="auto">
            <a:xfrm flipV="1">
              <a:off x="3767138" y="3856037"/>
              <a:ext cx="760412" cy="941388"/>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3" name="Line 23"/>
            <p:cNvSpPr>
              <a:spLocks noChangeShapeType="1"/>
            </p:cNvSpPr>
            <p:nvPr/>
          </p:nvSpPr>
          <p:spPr bwMode="auto">
            <a:xfrm>
              <a:off x="3367088" y="3581400"/>
              <a:ext cx="1160462" cy="274637"/>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4" name="Line 24"/>
            <p:cNvSpPr>
              <a:spLocks noChangeShapeType="1"/>
            </p:cNvSpPr>
            <p:nvPr/>
          </p:nvSpPr>
          <p:spPr bwMode="auto">
            <a:xfrm flipH="1">
              <a:off x="4527550" y="3581400"/>
              <a:ext cx="1147763" cy="274637"/>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5" name="Line 25"/>
            <p:cNvSpPr>
              <a:spLocks noChangeShapeType="1"/>
            </p:cNvSpPr>
            <p:nvPr/>
          </p:nvSpPr>
          <p:spPr bwMode="auto">
            <a:xfrm flipH="1" flipV="1">
              <a:off x="4527550" y="3856037"/>
              <a:ext cx="739775" cy="965200"/>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grpSp>
      <p:sp>
        <p:nvSpPr>
          <p:cNvPr id="36" name="Text Box 78"/>
          <p:cNvSpPr txBox="1">
            <a:spLocks noChangeArrowheads="1"/>
          </p:cNvSpPr>
          <p:nvPr/>
        </p:nvSpPr>
        <p:spPr bwMode="auto">
          <a:xfrm>
            <a:off x="8494608" y="5274145"/>
            <a:ext cx="28956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7" name="Text Box 80"/>
          <p:cNvSpPr txBox="1">
            <a:spLocks noChangeArrowheads="1"/>
          </p:cNvSpPr>
          <p:nvPr/>
        </p:nvSpPr>
        <p:spPr bwMode="auto">
          <a:xfrm>
            <a:off x="9151013" y="2769424"/>
            <a:ext cx="2351617"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8" name="Text Box 81"/>
          <p:cNvSpPr txBox="1">
            <a:spLocks noChangeArrowheads="1"/>
          </p:cNvSpPr>
          <p:nvPr/>
        </p:nvSpPr>
        <p:spPr bwMode="auto">
          <a:xfrm>
            <a:off x="6807863" y="944858"/>
            <a:ext cx="33909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9" name="Text Box 80"/>
          <p:cNvSpPr txBox="1">
            <a:spLocks noChangeArrowheads="1"/>
          </p:cNvSpPr>
          <p:nvPr/>
        </p:nvSpPr>
        <p:spPr bwMode="auto">
          <a:xfrm>
            <a:off x="1103446" y="2737674"/>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40" name="Text Box 80"/>
          <p:cNvSpPr txBox="1">
            <a:spLocks noChangeArrowheads="1"/>
          </p:cNvSpPr>
          <p:nvPr/>
        </p:nvSpPr>
        <p:spPr bwMode="auto">
          <a:xfrm>
            <a:off x="1684994" y="5017324"/>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grpSp>
        <p:nvGrpSpPr>
          <p:cNvPr id="41" name="组合 40"/>
          <p:cNvGrpSpPr/>
          <p:nvPr/>
        </p:nvGrpSpPr>
        <p:grpSpPr>
          <a:xfrm>
            <a:off x="6706664" y="4754755"/>
            <a:ext cx="1940256" cy="1854404"/>
            <a:chOff x="3754708" y="2261469"/>
            <a:chExt cx="1455192" cy="1390803"/>
          </a:xfrm>
        </p:grpSpPr>
        <p:pic>
          <p:nvPicPr>
            <p:cNvPr id="42" name="图片 4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43" name="TextBox 22"/>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44" name="组合 43"/>
          <p:cNvGrpSpPr/>
          <p:nvPr/>
        </p:nvGrpSpPr>
        <p:grpSpPr>
          <a:xfrm>
            <a:off x="5118847" y="481870"/>
            <a:ext cx="1940256" cy="1854404"/>
            <a:chOff x="3754708" y="2261469"/>
            <a:chExt cx="1455192" cy="1390803"/>
          </a:xfrm>
        </p:grpSpPr>
        <p:pic>
          <p:nvPicPr>
            <p:cNvPr id="45" name="图片 4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46" name="TextBox 26"/>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47" name="组合 46"/>
          <p:cNvGrpSpPr/>
          <p:nvPr/>
        </p:nvGrpSpPr>
        <p:grpSpPr>
          <a:xfrm>
            <a:off x="7533184" y="2250842"/>
            <a:ext cx="1940256" cy="1854404"/>
            <a:chOff x="3754708" y="2261469"/>
            <a:chExt cx="1455192" cy="1390803"/>
          </a:xfrm>
        </p:grpSpPr>
        <p:pic>
          <p:nvPicPr>
            <p:cNvPr id="48" name="图片 4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49" name="TextBox 29"/>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0" name="组合 49"/>
          <p:cNvGrpSpPr/>
          <p:nvPr/>
        </p:nvGrpSpPr>
        <p:grpSpPr>
          <a:xfrm>
            <a:off x="5118847" y="2739404"/>
            <a:ext cx="1940256" cy="1854404"/>
            <a:chOff x="3754708" y="2261469"/>
            <a:chExt cx="1455192" cy="1390803"/>
          </a:xfrm>
        </p:grpSpPr>
        <p:pic>
          <p:nvPicPr>
            <p:cNvPr id="51" name="图片 5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2" name="TextBox 32"/>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3" name="组合 52"/>
          <p:cNvGrpSpPr/>
          <p:nvPr/>
        </p:nvGrpSpPr>
        <p:grpSpPr>
          <a:xfrm>
            <a:off x="3449569" y="4699143"/>
            <a:ext cx="1940256" cy="1854404"/>
            <a:chOff x="3754708" y="2261469"/>
            <a:chExt cx="1455192" cy="1390803"/>
          </a:xfrm>
        </p:grpSpPr>
        <p:pic>
          <p:nvPicPr>
            <p:cNvPr id="54" name="图片 5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5" name="TextBox 35"/>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6" name="组合 55"/>
          <p:cNvGrpSpPr/>
          <p:nvPr/>
        </p:nvGrpSpPr>
        <p:grpSpPr>
          <a:xfrm>
            <a:off x="2748280" y="2311496"/>
            <a:ext cx="1940256" cy="1854404"/>
            <a:chOff x="3754708" y="2261469"/>
            <a:chExt cx="1455192" cy="1390803"/>
          </a:xfrm>
        </p:grpSpPr>
        <p:pic>
          <p:nvPicPr>
            <p:cNvPr id="57" name="图片 5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8" name="TextBox 38"/>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spTree>
    <p:extLst>
      <p:ext uri="{BB962C8B-B14F-4D97-AF65-F5344CB8AC3E}">
        <p14:creationId xmlns:p14="http://schemas.microsoft.com/office/powerpoint/2010/main" val="7096185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52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 calcmode="lin" valueType="num">
                                      <p:cBhvr>
                                        <p:cTn id="19" dur="500" fill="hold"/>
                                        <p:tgtEl>
                                          <p:spTgt spid="44"/>
                                        </p:tgtEl>
                                        <p:attrNameLst>
                                          <p:attrName>ppt_x</p:attrName>
                                        </p:attrNameLst>
                                      </p:cBhvr>
                                      <p:tavLst>
                                        <p:tav tm="0">
                                          <p:val>
                                            <p:fltVal val="0.5"/>
                                          </p:val>
                                        </p:tav>
                                        <p:tav tm="100000">
                                          <p:val>
                                            <p:strVal val="#ppt_x"/>
                                          </p:val>
                                        </p:tav>
                                      </p:tavLst>
                                    </p:anim>
                                    <p:anim calcmode="lin" valueType="num">
                                      <p:cBhvr>
                                        <p:cTn id="20" dur="500" fill="hold"/>
                                        <p:tgtEl>
                                          <p:spTgt spid="44"/>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23" presetClass="entr" presetSubtype="528"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 calcmode="lin" valueType="num">
                                      <p:cBhvr>
                                        <p:cTn id="26" dur="500" fill="hold"/>
                                        <p:tgtEl>
                                          <p:spTgt spid="47"/>
                                        </p:tgtEl>
                                        <p:attrNameLst>
                                          <p:attrName>ppt_x</p:attrName>
                                        </p:attrNameLst>
                                      </p:cBhvr>
                                      <p:tavLst>
                                        <p:tav tm="0">
                                          <p:val>
                                            <p:fltVal val="0.5"/>
                                          </p:val>
                                        </p:tav>
                                        <p:tav tm="100000">
                                          <p:val>
                                            <p:strVal val="#ppt_x"/>
                                          </p:val>
                                        </p:tav>
                                      </p:tavLst>
                                    </p:anim>
                                    <p:anim calcmode="lin" valueType="num">
                                      <p:cBhvr>
                                        <p:cTn id="27" dur="500" fill="hold"/>
                                        <p:tgtEl>
                                          <p:spTgt spid="47"/>
                                        </p:tgtEl>
                                        <p:attrNameLst>
                                          <p:attrName>ppt_y</p:attrName>
                                        </p:attrNameLst>
                                      </p:cBhvr>
                                      <p:tavLst>
                                        <p:tav tm="0">
                                          <p:val>
                                            <p:fltVal val="0.5"/>
                                          </p:val>
                                        </p:tav>
                                        <p:tav tm="100000">
                                          <p:val>
                                            <p:strVal val="#ppt_y"/>
                                          </p:val>
                                        </p:tav>
                                      </p:tavLst>
                                    </p:anim>
                                  </p:childTnLst>
                                </p:cTn>
                              </p:par>
                            </p:childTnLst>
                          </p:cTn>
                        </p:par>
                        <p:par>
                          <p:cTn id="28" fill="hold">
                            <p:stCondLst>
                              <p:cond delay="2000"/>
                            </p:stCondLst>
                            <p:childTnLst>
                              <p:par>
                                <p:cTn id="29" presetID="23" presetClass="entr" presetSubtype="528"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23" presetClass="entr" presetSubtype="528"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 calcmode="lin" valueType="num">
                                      <p:cBhvr>
                                        <p:cTn id="40" dur="500" fill="hold"/>
                                        <p:tgtEl>
                                          <p:spTgt spid="53"/>
                                        </p:tgtEl>
                                        <p:attrNameLst>
                                          <p:attrName>ppt_x</p:attrName>
                                        </p:attrNameLst>
                                      </p:cBhvr>
                                      <p:tavLst>
                                        <p:tav tm="0">
                                          <p:val>
                                            <p:fltVal val="0.5"/>
                                          </p:val>
                                        </p:tav>
                                        <p:tav tm="100000">
                                          <p:val>
                                            <p:strVal val="#ppt_x"/>
                                          </p:val>
                                        </p:tav>
                                      </p:tavLst>
                                    </p:anim>
                                    <p:anim calcmode="lin" valueType="num">
                                      <p:cBhvr>
                                        <p:cTn id="41" dur="500" fill="hold"/>
                                        <p:tgtEl>
                                          <p:spTgt spid="53"/>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23" presetClass="entr" presetSubtype="528" fill="hold" nodeType="after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 calcmode="lin" valueType="num">
                                      <p:cBhvr>
                                        <p:cTn id="47" dur="500" fill="hold"/>
                                        <p:tgtEl>
                                          <p:spTgt spid="56"/>
                                        </p:tgtEl>
                                        <p:attrNameLst>
                                          <p:attrName>ppt_x</p:attrName>
                                        </p:attrNameLst>
                                      </p:cBhvr>
                                      <p:tavLst>
                                        <p:tav tm="0">
                                          <p:val>
                                            <p:fltVal val="0.5"/>
                                          </p:val>
                                        </p:tav>
                                        <p:tav tm="100000">
                                          <p:val>
                                            <p:strVal val="#ppt_x"/>
                                          </p:val>
                                        </p:tav>
                                      </p:tavLst>
                                    </p:anim>
                                    <p:anim calcmode="lin" valueType="num">
                                      <p:cBhvr>
                                        <p:cTn id="48" dur="500" fill="hold"/>
                                        <p:tgtEl>
                                          <p:spTgt spid="56"/>
                                        </p:tgtEl>
                                        <p:attrNameLst>
                                          <p:attrName>ppt_y</p:attrName>
                                        </p:attrNameLst>
                                      </p:cBhvr>
                                      <p:tavLst>
                                        <p:tav tm="0">
                                          <p:val>
                                            <p:fltVal val="0.5"/>
                                          </p:val>
                                        </p:tav>
                                        <p:tav tm="100000">
                                          <p:val>
                                            <p:strVal val="#ppt_y"/>
                                          </p:val>
                                        </p:tav>
                                      </p:tavLst>
                                    </p:anim>
                                  </p:childTnLst>
                                </p:cTn>
                              </p:par>
                            </p:childTnLst>
                          </p:cTn>
                        </p:par>
                        <p:par>
                          <p:cTn id="49" fill="hold">
                            <p:stCondLst>
                              <p:cond delay="3500"/>
                            </p:stCondLst>
                            <p:childTnLst>
                              <p:par>
                                <p:cTn id="50" presetID="2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0" fill="hold"/>
                                        <p:tgtEl>
                                          <p:spTgt spid="30"/>
                                        </p:tgtEl>
                                        <p:attrNameLst>
                                          <p:attrName>ppt_w</p:attrName>
                                        </p:attrNameLst>
                                      </p:cBhvr>
                                      <p:tavLst>
                                        <p:tav tm="0">
                                          <p:val>
                                            <p:fltVal val="0"/>
                                          </p:val>
                                        </p:tav>
                                        <p:tav tm="100000">
                                          <p:val>
                                            <p:strVal val="#ppt_w"/>
                                          </p:val>
                                        </p:tav>
                                      </p:tavLst>
                                    </p:anim>
                                    <p:anim calcmode="lin" valueType="num">
                                      <p:cBhvr>
                                        <p:cTn id="53" dur="1000" fill="hold"/>
                                        <p:tgtEl>
                                          <p:spTgt spid="30"/>
                                        </p:tgtEl>
                                        <p:attrNameLst>
                                          <p:attrName>ppt_h</p:attrName>
                                        </p:attrNameLst>
                                      </p:cBhvr>
                                      <p:tavLst>
                                        <p:tav tm="0">
                                          <p:val>
                                            <p:fltVal val="0"/>
                                          </p:val>
                                        </p:tav>
                                        <p:tav tm="100000">
                                          <p:val>
                                            <p:strVal val="#ppt_h"/>
                                          </p:val>
                                        </p:tav>
                                      </p:tavLst>
                                    </p:anim>
                                  </p:childTnLst>
                                </p:cTn>
                              </p:par>
                            </p:childTnLst>
                          </p:cTn>
                        </p:par>
                        <p:par>
                          <p:cTn id="54" fill="hold">
                            <p:stCondLst>
                              <p:cond delay="4500"/>
                            </p:stCondLst>
                            <p:childTnLst>
                              <p:par>
                                <p:cTn id="55" presetID="15"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1000" fill="hold"/>
                                        <p:tgtEl>
                                          <p:spTgt spid="38"/>
                                        </p:tgtEl>
                                        <p:attrNameLst>
                                          <p:attrName>ppt_w</p:attrName>
                                        </p:attrNameLst>
                                      </p:cBhvr>
                                      <p:tavLst>
                                        <p:tav tm="0">
                                          <p:val>
                                            <p:fltVal val="0"/>
                                          </p:val>
                                        </p:tav>
                                        <p:tav tm="100000">
                                          <p:val>
                                            <p:strVal val="#ppt_w"/>
                                          </p:val>
                                        </p:tav>
                                      </p:tavLst>
                                    </p:anim>
                                    <p:anim calcmode="lin" valueType="num">
                                      <p:cBhvr>
                                        <p:cTn id="58" dur="1000" fill="hold"/>
                                        <p:tgtEl>
                                          <p:spTgt spid="38"/>
                                        </p:tgtEl>
                                        <p:attrNameLst>
                                          <p:attrName>ppt_h</p:attrName>
                                        </p:attrNameLst>
                                      </p:cBhvr>
                                      <p:tavLst>
                                        <p:tav tm="0">
                                          <p:val>
                                            <p:fltVal val="0"/>
                                          </p:val>
                                        </p:tav>
                                        <p:tav tm="100000">
                                          <p:val>
                                            <p:strVal val="#ppt_h"/>
                                          </p:val>
                                        </p:tav>
                                      </p:tavLst>
                                    </p:anim>
                                    <p:anim calcmode="lin" valueType="num">
                                      <p:cBhvr>
                                        <p:cTn id="59"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par>
                          <p:cTn id="61" fill="hold">
                            <p:stCondLst>
                              <p:cond delay="5500"/>
                            </p:stCondLst>
                            <p:childTnLst>
                              <p:par>
                                <p:cTn id="62" presetID="15"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p:cTn id="64" dur="1000" fill="hold"/>
                                        <p:tgtEl>
                                          <p:spTgt spid="39"/>
                                        </p:tgtEl>
                                        <p:attrNameLst>
                                          <p:attrName>ppt_w</p:attrName>
                                        </p:attrNameLst>
                                      </p:cBhvr>
                                      <p:tavLst>
                                        <p:tav tm="0">
                                          <p:val>
                                            <p:fltVal val="0"/>
                                          </p:val>
                                        </p:tav>
                                        <p:tav tm="100000">
                                          <p:val>
                                            <p:strVal val="#ppt_w"/>
                                          </p:val>
                                        </p:tav>
                                      </p:tavLst>
                                    </p:anim>
                                    <p:anim calcmode="lin" valueType="num">
                                      <p:cBhvr>
                                        <p:cTn id="65" dur="1000" fill="hold"/>
                                        <p:tgtEl>
                                          <p:spTgt spid="39"/>
                                        </p:tgtEl>
                                        <p:attrNameLst>
                                          <p:attrName>ppt_h</p:attrName>
                                        </p:attrNameLst>
                                      </p:cBhvr>
                                      <p:tavLst>
                                        <p:tav tm="0">
                                          <p:val>
                                            <p:fltVal val="0"/>
                                          </p:val>
                                        </p:tav>
                                        <p:tav tm="100000">
                                          <p:val>
                                            <p:strVal val="#ppt_h"/>
                                          </p:val>
                                        </p:tav>
                                      </p:tavLst>
                                    </p:anim>
                                    <p:anim calcmode="lin" valueType="num">
                                      <p:cBhvr>
                                        <p:cTn id="66"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68" fill="hold">
                            <p:stCondLst>
                              <p:cond delay="6500"/>
                            </p:stCondLst>
                            <p:childTnLst>
                              <p:par>
                                <p:cTn id="69" presetID="15" presetClass="entr" presetSubtype="0"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1000" fill="hold"/>
                                        <p:tgtEl>
                                          <p:spTgt spid="37"/>
                                        </p:tgtEl>
                                        <p:attrNameLst>
                                          <p:attrName>ppt_w</p:attrName>
                                        </p:attrNameLst>
                                      </p:cBhvr>
                                      <p:tavLst>
                                        <p:tav tm="0">
                                          <p:val>
                                            <p:fltVal val="0"/>
                                          </p:val>
                                        </p:tav>
                                        <p:tav tm="100000">
                                          <p:val>
                                            <p:strVal val="#ppt_w"/>
                                          </p:val>
                                        </p:tav>
                                      </p:tavLst>
                                    </p:anim>
                                    <p:anim calcmode="lin" valueType="num">
                                      <p:cBhvr>
                                        <p:cTn id="72" dur="1000" fill="hold"/>
                                        <p:tgtEl>
                                          <p:spTgt spid="37"/>
                                        </p:tgtEl>
                                        <p:attrNameLst>
                                          <p:attrName>ppt_h</p:attrName>
                                        </p:attrNameLst>
                                      </p:cBhvr>
                                      <p:tavLst>
                                        <p:tav tm="0">
                                          <p:val>
                                            <p:fltVal val="0"/>
                                          </p:val>
                                        </p:tav>
                                        <p:tav tm="100000">
                                          <p:val>
                                            <p:strVal val="#ppt_h"/>
                                          </p:val>
                                        </p:tav>
                                      </p:tavLst>
                                    </p:anim>
                                    <p:anim calcmode="lin" valueType="num">
                                      <p:cBhvr>
                                        <p:cTn id="73"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par>
                          <p:cTn id="75" fill="hold">
                            <p:stCondLst>
                              <p:cond delay="7500"/>
                            </p:stCondLst>
                            <p:childTnLst>
                              <p:par>
                                <p:cTn id="76" presetID="15" presetClass="entr" presetSubtype="0"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p:cTn id="78" dur="1000" fill="hold"/>
                                        <p:tgtEl>
                                          <p:spTgt spid="36"/>
                                        </p:tgtEl>
                                        <p:attrNameLst>
                                          <p:attrName>ppt_w</p:attrName>
                                        </p:attrNameLst>
                                      </p:cBhvr>
                                      <p:tavLst>
                                        <p:tav tm="0">
                                          <p:val>
                                            <p:fltVal val="0"/>
                                          </p:val>
                                        </p:tav>
                                        <p:tav tm="100000">
                                          <p:val>
                                            <p:strVal val="#ppt_w"/>
                                          </p:val>
                                        </p:tav>
                                      </p:tavLst>
                                    </p:anim>
                                    <p:anim calcmode="lin" valueType="num">
                                      <p:cBhvr>
                                        <p:cTn id="79" dur="1000" fill="hold"/>
                                        <p:tgtEl>
                                          <p:spTgt spid="36"/>
                                        </p:tgtEl>
                                        <p:attrNameLst>
                                          <p:attrName>ppt_h</p:attrName>
                                        </p:attrNameLst>
                                      </p:cBhvr>
                                      <p:tavLst>
                                        <p:tav tm="0">
                                          <p:val>
                                            <p:fltVal val="0"/>
                                          </p:val>
                                        </p:tav>
                                        <p:tav tm="100000">
                                          <p:val>
                                            <p:strVal val="#ppt_h"/>
                                          </p:val>
                                        </p:tav>
                                      </p:tavLst>
                                    </p:anim>
                                    <p:anim calcmode="lin" valueType="num">
                                      <p:cBhvr>
                                        <p:cTn id="80"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81" dur="1000" fill="hold"/>
                                        <p:tgtEl>
                                          <p:spTgt spid="36"/>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8500"/>
                            </p:stCondLst>
                            <p:childTnLst>
                              <p:par>
                                <p:cTn id="83" presetID="15" presetClass="entr" presetSubtype="0"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1000" fill="hold"/>
                                        <p:tgtEl>
                                          <p:spTgt spid="40"/>
                                        </p:tgtEl>
                                        <p:attrNameLst>
                                          <p:attrName>ppt_w</p:attrName>
                                        </p:attrNameLst>
                                      </p:cBhvr>
                                      <p:tavLst>
                                        <p:tav tm="0">
                                          <p:val>
                                            <p:fltVal val="0"/>
                                          </p:val>
                                        </p:tav>
                                        <p:tav tm="100000">
                                          <p:val>
                                            <p:strVal val="#ppt_w"/>
                                          </p:val>
                                        </p:tav>
                                      </p:tavLst>
                                    </p:anim>
                                    <p:anim calcmode="lin" valueType="num">
                                      <p:cBhvr>
                                        <p:cTn id="86" dur="1000" fill="hold"/>
                                        <p:tgtEl>
                                          <p:spTgt spid="40"/>
                                        </p:tgtEl>
                                        <p:attrNameLst>
                                          <p:attrName>ppt_h</p:attrName>
                                        </p:attrNameLst>
                                      </p:cBhvr>
                                      <p:tavLst>
                                        <p:tav tm="0">
                                          <p:val>
                                            <p:fltVal val="0"/>
                                          </p:val>
                                        </p:tav>
                                        <p:tav tm="100000">
                                          <p:val>
                                            <p:strVal val="#ppt_h"/>
                                          </p:val>
                                        </p:tav>
                                      </p:tavLst>
                                    </p:anim>
                                    <p:anim calcmode="lin" valueType="num">
                                      <p:cBhvr>
                                        <p:cTn id="87"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6" grpId="0"/>
      <p:bldP spid="37" grpId="0"/>
      <p:bldP spid="38"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629" y="908720"/>
            <a:ext cx="6243637" cy="559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矩形 23"/>
          <p:cNvSpPr/>
          <p:nvPr/>
        </p:nvSpPr>
        <p:spPr>
          <a:xfrm>
            <a:off x="4908441" y="2375685"/>
            <a:ext cx="6012865" cy="3056775"/>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Group 8"/>
          <p:cNvGrpSpPr>
            <a:grpSpLocks noChangeAspect="1"/>
          </p:cNvGrpSpPr>
          <p:nvPr/>
        </p:nvGrpSpPr>
        <p:grpSpPr bwMode="auto">
          <a:xfrm rot="10800000" flipH="1">
            <a:off x="4864175" y="1752431"/>
            <a:ext cx="6158981" cy="3749935"/>
            <a:chOff x="2066" y="1188"/>
            <a:chExt cx="3545" cy="2277"/>
          </a:xfrm>
        </p:grpSpPr>
        <p:sp>
          <p:nvSpPr>
            <p:cNvPr id="26" name="AutoShape 7"/>
            <p:cNvSpPr>
              <a:spLocks noChangeAspect="1" noChangeArrowheads="1" noTextEdit="1"/>
            </p:cNvSpPr>
            <p:nvPr/>
          </p:nvSpPr>
          <p:spPr bwMode="auto">
            <a:xfrm>
              <a:off x="2069" y="1521"/>
              <a:ext cx="3542" cy="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9"/>
            <p:cNvSpPr>
              <a:spLocks noEditPoints="1"/>
            </p:cNvSpPr>
            <p:nvPr/>
          </p:nvSpPr>
          <p:spPr bwMode="auto">
            <a:xfrm>
              <a:off x="2066" y="1188"/>
              <a:ext cx="3540" cy="1941"/>
            </a:xfrm>
            <a:custGeom>
              <a:avLst/>
              <a:gdLst>
                <a:gd name="T0" fmla="*/ 3540 w 3540"/>
                <a:gd name="T1" fmla="*/ 0 h 1941"/>
                <a:gd name="T2" fmla="*/ 142 w 3540"/>
                <a:gd name="T3" fmla="*/ 72 h 1941"/>
                <a:gd name="T4" fmla="*/ 123 w 3540"/>
                <a:gd name="T5" fmla="*/ 0 h 1941"/>
                <a:gd name="T6" fmla="*/ 0 w 3540"/>
                <a:gd name="T7" fmla="*/ 123 h 1941"/>
                <a:gd name="T8" fmla="*/ 70 w 3540"/>
                <a:gd name="T9" fmla="*/ 142 h 1941"/>
                <a:gd name="T10" fmla="*/ 3 w 3540"/>
                <a:gd name="T11" fmla="*/ 1941 h 1941"/>
                <a:gd name="T12" fmla="*/ 19 w 3540"/>
                <a:gd name="T13" fmla="*/ 161 h 1941"/>
                <a:gd name="T14" fmla="*/ 70 w 3540"/>
                <a:gd name="T15" fmla="*/ 177 h 1941"/>
                <a:gd name="T16" fmla="*/ 35 w 3540"/>
                <a:gd name="T17" fmla="*/ 1909 h 1941"/>
                <a:gd name="T18" fmla="*/ 54 w 3540"/>
                <a:gd name="T19" fmla="*/ 195 h 1941"/>
                <a:gd name="T20" fmla="*/ 70 w 3540"/>
                <a:gd name="T21" fmla="*/ 335 h 1941"/>
                <a:gd name="T22" fmla="*/ 195 w 3540"/>
                <a:gd name="T23" fmla="*/ 230 h 1941"/>
                <a:gd name="T24" fmla="*/ 230 w 3540"/>
                <a:gd name="T25" fmla="*/ 195 h 1941"/>
                <a:gd name="T26" fmla="*/ 334 w 3540"/>
                <a:gd name="T27" fmla="*/ 72 h 1941"/>
                <a:gd name="T28" fmla="*/ 195 w 3540"/>
                <a:gd name="T29" fmla="*/ 56 h 1941"/>
                <a:gd name="T30" fmla="*/ 3508 w 3540"/>
                <a:gd name="T31" fmla="*/ 37 h 1941"/>
                <a:gd name="T32" fmla="*/ 176 w 3540"/>
                <a:gd name="T33" fmla="*/ 142 h 1941"/>
                <a:gd name="T34" fmla="*/ 160 w 3540"/>
                <a:gd name="T35" fmla="*/ 19 h 1941"/>
                <a:gd name="T36" fmla="*/ 19 w 3540"/>
                <a:gd name="T37" fmla="*/ 104 h 1941"/>
                <a:gd name="T38" fmla="*/ 107 w 3540"/>
                <a:gd name="T39" fmla="*/ 19 h 1941"/>
                <a:gd name="T40" fmla="*/ 91 w 3540"/>
                <a:gd name="T41" fmla="*/ 70 h 1941"/>
                <a:gd name="T42" fmla="*/ 38 w 3540"/>
                <a:gd name="T43" fmla="*/ 35 h 1941"/>
                <a:gd name="T44" fmla="*/ 142 w 3540"/>
                <a:gd name="T45" fmla="*/ 88 h 1941"/>
                <a:gd name="T46" fmla="*/ 19 w 3540"/>
                <a:gd name="T47" fmla="*/ 104 h 1941"/>
                <a:gd name="T48" fmla="*/ 72 w 3540"/>
                <a:gd name="T49" fmla="*/ 70 h 1941"/>
                <a:gd name="T50" fmla="*/ 54 w 3540"/>
                <a:gd name="T51" fmla="*/ 53 h 1941"/>
                <a:gd name="T52" fmla="*/ 123 w 3540"/>
                <a:gd name="T53" fmla="*/ 142 h 1941"/>
                <a:gd name="T54" fmla="*/ 142 w 3540"/>
                <a:gd name="T55" fmla="*/ 126 h 1941"/>
                <a:gd name="T56" fmla="*/ 123 w 3540"/>
                <a:gd name="T57" fmla="*/ 142 h 1941"/>
                <a:gd name="T58" fmla="*/ 142 w 3540"/>
                <a:gd name="T59" fmla="*/ 195 h 1941"/>
                <a:gd name="T60" fmla="*/ 126 w 3540"/>
                <a:gd name="T61" fmla="*/ 246 h 1941"/>
                <a:gd name="T62" fmla="*/ 176 w 3540"/>
                <a:gd name="T63" fmla="*/ 230 h 1941"/>
                <a:gd name="T64" fmla="*/ 88 w 3540"/>
                <a:gd name="T65" fmla="*/ 123 h 1941"/>
                <a:gd name="T66" fmla="*/ 107 w 3540"/>
                <a:gd name="T67" fmla="*/ 265 h 1941"/>
                <a:gd name="T68" fmla="*/ 160 w 3540"/>
                <a:gd name="T69" fmla="*/ 230 h 1941"/>
                <a:gd name="T70" fmla="*/ 176 w 3540"/>
                <a:gd name="T71" fmla="*/ 195 h 1941"/>
                <a:gd name="T72" fmla="*/ 230 w 3540"/>
                <a:gd name="T73" fmla="*/ 158 h 1941"/>
                <a:gd name="T74" fmla="*/ 265 w 3540"/>
                <a:gd name="T75" fmla="*/ 107 h 1941"/>
                <a:gd name="T76" fmla="*/ 195 w 3540"/>
                <a:gd name="T77" fmla="*/ 88 h 1941"/>
                <a:gd name="T78" fmla="*/ 233 w 3540"/>
                <a:gd name="T79" fmla="*/ 177 h 1941"/>
                <a:gd name="T80" fmla="*/ 126 w 3540"/>
                <a:gd name="T81" fmla="*/ 158 h 1941"/>
                <a:gd name="T82" fmla="*/ 195 w 3540"/>
                <a:gd name="T83" fmla="*/ 142 h 1941"/>
                <a:gd name="T84" fmla="*/ 246 w 3540"/>
                <a:gd name="T85" fmla="*/ 126 h 1941"/>
                <a:gd name="T86" fmla="*/ 195 w 3540"/>
                <a:gd name="T87" fmla="*/ 142 h 1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40" h="1941">
                  <a:moveTo>
                    <a:pt x="3540" y="19"/>
                  </a:moveTo>
                  <a:lnTo>
                    <a:pt x="3540" y="0"/>
                  </a:lnTo>
                  <a:lnTo>
                    <a:pt x="142" y="0"/>
                  </a:lnTo>
                  <a:lnTo>
                    <a:pt x="142" y="72"/>
                  </a:lnTo>
                  <a:lnTo>
                    <a:pt x="123" y="72"/>
                  </a:lnTo>
                  <a:lnTo>
                    <a:pt x="123" y="0"/>
                  </a:lnTo>
                  <a:lnTo>
                    <a:pt x="0" y="0"/>
                  </a:lnTo>
                  <a:lnTo>
                    <a:pt x="0" y="123"/>
                  </a:lnTo>
                  <a:lnTo>
                    <a:pt x="70" y="123"/>
                  </a:lnTo>
                  <a:lnTo>
                    <a:pt x="70" y="142"/>
                  </a:lnTo>
                  <a:lnTo>
                    <a:pt x="3" y="142"/>
                  </a:lnTo>
                  <a:lnTo>
                    <a:pt x="3" y="1941"/>
                  </a:lnTo>
                  <a:lnTo>
                    <a:pt x="19" y="1941"/>
                  </a:lnTo>
                  <a:lnTo>
                    <a:pt x="19" y="161"/>
                  </a:lnTo>
                  <a:lnTo>
                    <a:pt x="70" y="161"/>
                  </a:lnTo>
                  <a:lnTo>
                    <a:pt x="70" y="177"/>
                  </a:lnTo>
                  <a:lnTo>
                    <a:pt x="35" y="177"/>
                  </a:lnTo>
                  <a:lnTo>
                    <a:pt x="35" y="1909"/>
                  </a:lnTo>
                  <a:lnTo>
                    <a:pt x="54" y="1909"/>
                  </a:lnTo>
                  <a:lnTo>
                    <a:pt x="54" y="195"/>
                  </a:lnTo>
                  <a:lnTo>
                    <a:pt x="70" y="195"/>
                  </a:lnTo>
                  <a:lnTo>
                    <a:pt x="70" y="335"/>
                  </a:lnTo>
                  <a:lnTo>
                    <a:pt x="91" y="335"/>
                  </a:lnTo>
                  <a:lnTo>
                    <a:pt x="195" y="230"/>
                  </a:lnTo>
                  <a:lnTo>
                    <a:pt x="195" y="195"/>
                  </a:lnTo>
                  <a:lnTo>
                    <a:pt x="230" y="195"/>
                  </a:lnTo>
                  <a:lnTo>
                    <a:pt x="334" y="91"/>
                  </a:lnTo>
                  <a:lnTo>
                    <a:pt x="334" y="72"/>
                  </a:lnTo>
                  <a:lnTo>
                    <a:pt x="195" y="72"/>
                  </a:lnTo>
                  <a:lnTo>
                    <a:pt x="195" y="56"/>
                  </a:lnTo>
                  <a:lnTo>
                    <a:pt x="3508" y="56"/>
                  </a:lnTo>
                  <a:lnTo>
                    <a:pt x="3508" y="37"/>
                  </a:lnTo>
                  <a:lnTo>
                    <a:pt x="176" y="37"/>
                  </a:lnTo>
                  <a:lnTo>
                    <a:pt x="176" y="142"/>
                  </a:lnTo>
                  <a:lnTo>
                    <a:pt x="160" y="142"/>
                  </a:lnTo>
                  <a:lnTo>
                    <a:pt x="160" y="19"/>
                  </a:lnTo>
                  <a:lnTo>
                    <a:pt x="3540" y="19"/>
                  </a:lnTo>
                  <a:close/>
                  <a:moveTo>
                    <a:pt x="19" y="104"/>
                  </a:moveTo>
                  <a:lnTo>
                    <a:pt x="19" y="19"/>
                  </a:lnTo>
                  <a:lnTo>
                    <a:pt x="107" y="19"/>
                  </a:lnTo>
                  <a:lnTo>
                    <a:pt x="107" y="70"/>
                  </a:lnTo>
                  <a:lnTo>
                    <a:pt x="91" y="70"/>
                  </a:lnTo>
                  <a:lnTo>
                    <a:pt x="91" y="35"/>
                  </a:lnTo>
                  <a:lnTo>
                    <a:pt x="38" y="35"/>
                  </a:lnTo>
                  <a:lnTo>
                    <a:pt x="38" y="88"/>
                  </a:lnTo>
                  <a:lnTo>
                    <a:pt x="142" y="88"/>
                  </a:lnTo>
                  <a:lnTo>
                    <a:pt x="142" y="104"/>
                  </a:lnTo>
                  <a:lnTo>
                    <a:pt x="19" y="104"/>
                  </a:lnTo>
                  <a:close/>
                  <a:moveTo>
                    <a:pt x="72" y="53"/>
                  </a:moveTo>
                  <a:lnTo>
                    <a:pt x="72" y="70"/>
                  </a:lnTo>
                  <a:lnTo>
                    <a:pt x="54" y="70"/>
                  </a:lnTo>
                  <a:lnTo>
                    <a:pt x="54" y="53"/>
                  </a:lnTo>
                  <a:lnTo>
                    <a:pt x="72" y="53"/>
                  </a:lnTo>
                  <a:close/>
                  <a:moveTo>
                    <a:pt x="123" y="142"/>
                  </a:moveTo>
                  <a:lnTo>
                    <a:pt x="123" y="126"/>
                  </a:lnTo>
                  <a:lnTo>
                    <a:pt x="142" y="126"/>
                  </a:lnTo>
                  <a:lnTo>
                    <a:pt x="142" y="142"/>
                  </a:lnTo>
                  <a:lnTo>
                    <a:pt x="123" y="142"/>
                  </a:lnTo>
                  <a:close/>
                  <a:moveTo>
                    <a:pt x="126" y="195"/>
                  </a:moveTo>
                  <a:lnTo>
                    <a:pt x="142" y="195"/>
                  </a:lnTo>
                  <a:lnTo>
                    <a:pt x="142" y="230"/>
                  </a:lnTo>
                  <a:lnTo>
                    <a:pt x="126" y="246"/>
                  </a:lnTo>
                  <a:lnTo>
                    <a:pt x="126" y="195"/>
                  </a:lnTo>
                  <a:close/>
                  <a:moveTo>
                    <a:pt x="176" y="230"/>
                  </a:moveTo>
                  <a:lnTo>
                    <a:pt x="88" y="319"/>
                  </a:lnTo>
                  <a:lnTo>
                    <a:pt x="88" y="123"/>
                  </a:lnTo>
                  <a:lnTo>
                    <a:pt x="107" y="123"/>
                  </a:lnTo>
                  <a:lnTo>
                    <a:pt x="107" y="265"/>
                  </a:lnTo>
                  <a:lnTo>
                    <a:pt x="126" y="265"/>
                  </a:lnTo>
                  <a:lnTo>
                    <a:pt x="160" y="230"/>
                  </a:lnTo>
                  <a:lnTo>
                    <a:pt x="160" y="195"/>
                  </a:lnTo>
                  <a:lnTo>
                    <a:pt x="176" y="195"/>
                  </a:lnTo>
                  <a:lnTo>
                    <a:pt x="176" y="230"/>
                  </a:lnTo>
                  <a:close/>
                  <a:moveTo>
                    <a:pt x="230" y="158"/>
                  </a:moveTo>
                  <a:lnTo>
                    <a:pt x="265" y="123"/>
                  </a:lnTo>
                  <a:lnTo>
                    <a:pt x="265" y="107"/>
                  </a:lnTo>
                  <a:lnTo>
                    <a:pt x="195" y="107"/>
                  </a:lnTo>
                  <a:lnTo>
                    <a:pt x="195" y="88"/>
                  </a:lnTo>
                  <a:lnTo>
                    <a:pt x="318" y="88"/>
                  </a:lnTo>
                  <a:lnTo>
                    <a:pt x="233" y="177"/>
                  </a:lnTo>
                  <a:lnTo>
                    <a:pt x="126" y="177"/>
                  </a:lnTo>
                  <a:lnTo>
                    <a:pt x="126" y="158"/>
                  </a:lnTo>
                  <a:lnTo>
                    <a:pt x="230" y="158"/>
                  </a:lnTo>
                  <a:close/>
                  <a:moveTo>
                    <a:pt x="195" y="142"/>
                  </a:moveTo>
                  <a:lnTo>
                    <a:pt x="195" y="126"/>
                  </a:lnTo>
                  <a:lnTo>
                    <a:pt x="246" y="126"/>
                  </a:lnTo>
                  <a:lnTo>
                    <a:pt x="227" y="142"/>
                  </a:lnTo>
                  <a:lnTo>
                    <a:pt x="195" y="142"/>
                  </a:lnTo>
                  <a:close/>
                </a:path>
              </a:pathLst>
            </a:custGeom>
            <a:solidFill>
              <a:srgbClr val="476A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0"/>
            <p:cNvSpPr>
              <a:spLocks noEditPoints="1"/>
            </p:cNvSpPr>
            <p:nvPr/>
          </p:nvSpPr>
          <p:spPr bwMode="auto">
            <a:xfrm>
              <a:off x="2069" y="1193"/>
              <a:ext cx="3539" cy="1939"/>
            </a:xfrm>
            <a:custGeom>
              <a:avLst/>
              <a:gdLst>
                <a:gd name="T0" fmla="*/ 0 w 3539"/>
                <a:gd name="T1" fmla="*/ 1939 h 1939"/>
                <a:gd name="T2" fmla="*/ 3398 w 3539"/>
                <a:gd name="T3" fmla="*/ 1869 h 1939"/>
                <a:gd name="T4" fmla="*/ 3416 w 3539"/>
                <a:gd name="T5" fmla="*/ 1939 h 1939"/>
                <a:gd name="T6" fmla="*/ 3539 w 3539"/>
                <a:gd name="T7" fmla="*/ 1819 h 1939"/>
                <a:gd name="T8" fmla="*/ 3470 w 3539"/>
                <a:gd name="T9" fmla="*/ 1800 h 1939"/>
                <a:gd name="T10" fmla="*/ 3539 w 3539"/>
                <a:gd name="T11" fmla="*/ 0 h 1939"/>
                <a:gd name="T12" fmla="*/ 3521 w 3539"/>
                <a:gd name="T13" fmla="*/ 1781 h 1939"/>
                <a:gd name="T14" fmla="*/ 3470 w 3539"/>
                <a:gd name="T15" fmla="*/ 1765 h 1939"/>
                <a:gd name="T16" fmla="*/ 3505 w 3539"/>
                <a:gd name="T17" fmla="*/ 32 h 1939"/>
                <a:gd name="T18" fmla="*/ 3486 w 3539"/>
                <a:gd name="T19" fmla="*/ 1746 h 1939"/>
                <a:gd name="T20" fmla="*/ 3470 w 3539"/>
                <a:gd name="T21" fmla="*/ 1607 h 1939"/>
                <a:gd name="T22" fmla="*/ 3347 w 3539"/>
                <a:gd name="T23" fmla="*/ 1711 h 1939"/>
                <a:gd name="T24" fmla="*/ 3312 w 3539"/>
                <a:gd name="T25" fmla="*/ 1746 h 1939"/>
                <a:gd name="T26" fmla="*/ 3205 w 3539"/>
                <a:gd name="T27" fmla="*/ 1869 h 1939"/>
                <a:gd name="T28" fmla="*/ 3323 w 3539"/>
                <a:gd name="T29" fmla="*/ 1885 h 1939"/>
                <a:gd name="T30" fmla="*/ 32 w 3539"/>
                <a:gd name="T31" fmla="*/ 1904 h 1939"/>
                <a:gd name="T32" fmla="*/ 3363 w 3539"/>
                <a:gd name="T33" fmla="*/ 1800 h 1939"/>
                <a:gd name="T34" fmla="*/ 3358 w 3539"/>
                <a:gd name="T35" fmla="*/ 1923 h 1939"/>
                <a:gd name="T36" fmla="*/ 3521 w 3539"/>
                <a:gd name="T37" fmla="*/ 1837 h 1939"/>
                <a:gd name="T38" fmla="*/ 3432 w 3539"/>
                <a:gd name="T39" fmla="*/ 1920 h 1939"/>
                <a:gd name="T40" fmla="*/ 3448 w 3539"/>
                <a:gd name="T41" fmla="*/ 1869 h 1939"/>
                <a:gd name="T42" fmla="*/ 3505 w 3539"/>
                <a:gd name="T43" fmla="*/ 1907 h 1939"/>
                <a:gd name="T44" fmla="*/ 3398 w 3539"/>
                <a:gd name="T45" fmla="*/ 1853 h 1939"/>
                <a:gd name="T46" fmla="*/ 3521 w 3539"/>
                <a:gd name="T47" fmla="*/ 1837 h 1939"/>
                <a:gd name="T48" fmla="*/ 3470 w 3539"/>
                <a:gd name="T49" fmla="*/ 1872 h 1939"/>
                <a:gd name="T50" fmla="*/ 3486 w 3539"/>
                <a:gd name="T51" fmla="*/ 1888 h 1939"/>
                <a:gd name="T52" fmla="*/ 3416 w 3539"/>
                <a:gd name="T53" fmla="*/ 1800 h 1939"/>
                <a:gd name="T54" fmla="*/ 3400 w 3539"/>
                <a:gd name="T55" fmla="*/ 1816 h 1939"/>
                <a:gd name="T56" fmla="*/ 3416 w 3539"/>
                <a:gd name="T57" fmla="*/ 1800 h 1939"/>
                <a:gd name="T58" fmla="*/ 3398 w 3539"/>
                <a:gd name="T59" fmla="*/ 1746 h 1939"/>
                <a:gd name="T60" fmla="*/ 3416 w 3539"/>
                <a:gd name="T61" fmla="*/ 1695 h 1939"/>
                <a:gd name="T62" fmla="*/ 3366 w 3539"/>
                <a:gd name="T63" fmla="*/ 1711 h 1939"/>
                <a:gd name="T64" fmla="*/ 3451 w 3539"/>
                <a:gd name="T65" fmla="*/ 1819 h 1939"/>
                <a:gd name="T66" fmla="*/ 3432 w 3539"/>
                <a:gd name="T67" fmla="*/ 1674 h 1939"/>
                <a:gd name="T68" fmla="*/ 3382 w 3539"/>
                <a:gd name="T69" fmla="*/ 1709 h 1939"/>
                <a:gd name="T70" fmla="*/ 3366 w 3539"/>
                <a:gd name="T71" fmla="*/ 1746 h 1939"/>
                <a:gd name="T72" fmla="*/ 3312 w 3539"/>
                <a:gd name="T73" fmla="*/ 1781 h 1939"/>
                <a:gd name="T74" fmla="*/ 3275 w 3539"/>
                <a:gd name="T75" fmla="*/ 1835 h 1939"/>
                <a:gd name="T76" fmla="*/ 3344 w 3539"/>
                <a:gd name="T77" fmla="*/ 1853 h 1939"/>
                <a:gd name="T78" fmla="*/ 3310 w 3539"/>
                <a:gd name="T79" fmla="*/ 1765 h 1939"/>
                <a:gd name="T80" fmla="*/ 3416 w 3539"/>
                <a:gd name="T81" fmla="*/ 1781 h 1939"/>
                <a:gd name="T82" fmla="*/ 3344 w 3539"/>
                <a:gd name="T83" fmla="*/ 1800 h 1939"/>
                <a:gd name="T84" fmla="*/ 3296 w 3539"/>
                <a:gd name="T85" fmla="*/ 1816 h 1939"/>
                <a:gd name="T86" fmla="*/ 3344 w 3539"/>
                <a:gd name="T87" fmla="*/ 1800 h 1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39" h="1939">
                  <a:moveTo>
                    <a:pt x="0" y="1923"/>
                  </a:moveTo>
                  <a:lnTo>
                    <a:pt x="0" y="1939"/>
                  </a:lnTo>
                  <a:lnTo>
                    <a:pt x="3376" y="1939"/>
                  </a:lnTo>
                  <a:lnTo>
                    <a:pt x="3398" y="1869"/>
                  </a:lnTo>
                  <a:lnTo>
                    <a:pt x="3416" y="1869"/>
                  </a:lnTo>
                  <a:lnTo>
                    <a:pt x="3416" y="1939"/>
                  </a:lnTo>
                  <a:lnTo>
                    <a:pt x="3539" y="1939"/>
                  </a:lnTo>
                  <a:lnTo>
                    <a:pt x="3539" y="1819"/>
                  </a:lnTo>
                  <a:lnTo>
                    <a:pt x="3470" y="1819"/>
                  </a:lnTo>
                  <a:lnTo>
                    <a:pt x="3470" y="1800"/>
                  </a:lnTo>
                  <a:lnTo>
                    <a:pt x="3539" y="1800"/>
                  </a:lnTo>
                  <a:lnTo>
                    <a:pt x="3539" y="0"/>
                  </a:lnTo>
                  <a:lnTo>
                    <a:pt x="3521" y="0"/>
                  </a:lnTo>
                  <a:lnTo>
                    <a:pt x="3521" y="1781"/>
                  </a:lnTo>
                  <a:lnTo>
                    <a:pt x="3470" y="1781"/>
                  </a:lnTo>
                  <a:lnTo>
                    <a:pt x="3470" y="1765"/>
                  </a:lnTo>
                  <a:lnTo>
                    <a:pt x="3505" y="1765"/>
                  </a:lnTo>
                  <a:lnTo>
                    <a:pt x="3505" y="32"/>
                  </a:lnTo>
                  <a:lnTo>
                    <a:pt x="3486" y="32"/>
                  </a:lnTo>
                  <a:lnTo>
                    <a:pt x="3486" y="1746"/>
                  </a:lnTo>
                  <a:lnTo>
                    <a:pt x="3470" y="1746"/>
                  </a:lnTo>
                  <a:lnTo>
                    <a:pt x="3470" y="1607"/>
                  </a:lnTo>
                  <a:lnTo>
                    <a:pt x="3448" y="1607"/>
                  </a:lnTo>
                  <a:lnTo>
                    <a:pt x="3347" y="1711"/>
                  </a:lnTo>
                  <a:lnTo>
                    <a:pt x="3347" y="1746"/>
                  </a:lnTo>
                  <a:lnTo>
                    <a:pt x="3312" y="1746"/>
                  </a:lnTo>
                  <a:lnTo>
                    <a:pt x="3205" y="1851"/>
                  </a:lnTo>
                  <a:lnTo>
                    <a:pt x="3205" y="1869"/>
                  </a:lnTo>
                  <a:lnTo>
                    <a:pt x="3344" y="1869"/>
                  </a:lnTo>
                  <a:lnTo>
                    <a:pt x="3323" y="1885"/>
                  </a:lnTo>
                  <a:lnTo>
                    <a:pt x="32" y="1885"/>
                  </a:lnTo>
                  <a:lnTo>
                    <a:pt x="32" y="1904"/>
                  </a:lnTo>
                  <a:lnTo>
                    <a:pt x="3342" y="1904"/>
                  </a:lnTo>
                  <a:lnTo>
                    <a:pt x="3363" y="1800"/>
                  </a:lnTo>
                  <a:lnTo>
                    <a:pt x="3379" y="1800"/>
                  </a:lnTo>
                  <a:lnTo>
                    <a:pt x="3358" y="1923"/>
                  </a:lnTo>
                  <a:lnTo>
                    <a:pt x="0" y="1923"/>
                  </a:lnTo>
                  <a:close/>
                  <a:moveTo>
                    <a:pt x="3521" y="1837"/>
                  </a:moveTo>
                  <a:lnTo>
                    <a:pt x="3521" y="1920"/>
                  </a:lnTo>
                  <a:lnTo>
                    <a:pt x="3432" y="1920"/>
                  </a:lnTo>
                  <a:lnTo>
                    <a:pt x="3432" y="1869"/>
                  </a:lnTo>
                  <a:lnTo>
                    <a:pt x="3448" y="1869"/>
                  </a:lnTo>
                  <a:lnTo>
                    <a:pt x="3448" y="1907"/>
                  </a:lnTo>
                  <a:lnTo>
                    <a:pt x="3505" y="1907"/>
                  </a:lnTo>
                  <a:lnTo>
                    <a:pt x="3505" y="1853"/>
                  </a:lnTo>
                  <a:lnTo>
                    <a:pt x="3398" y="1853"/>
                  </a:lnTo>
                  <a:lnTo>
                    <a:pt x="3398" y="1837"/>
                  </a:lnTo>
                  <a:lnTo>
                    <a:pt x="3521" y="1837"/>
                  </a:lnTo>
                  <a:close/>
                  <a:moveTo>
                    <a:pt x="3470" y="1888"/>
                  </a:moveTo>
                  <a:lnTo>
                    <a:pt x="3470" y="1872"/>
                  </a:lnTo>
                  <a:lnTo>
                    <a:pt x="3486" y="1872"/>
                  </a:lnTo>
                  <a:lnTo>
                    <a:pt x="3486" y="1888"/>
                  </a:lnTo>
                  <a:lnTo>
                    <a:pt x="3470" y="1888"/>
                  </a:lnTo>
                  <a:close/>
                  <a:moveTo>
                    <a:pt x="3416" y="1800"/>
                  </a:moveTo>
                  <a:lnTo>
                    <a:pt x="3416" y="1816"/>
                  </a:lnTo>
                  <a:lnTo>
                    <a:pt x="3400" y="1816"/>
                  </a:lnTo>
                  <a:lnTo>
                    <a:pt x="3400" y="1800"/>
                  </a:lnTo>
                  <a:lnTo>
                    <a:pt x="3416" y="1800"/>
                  </a:lnTo>
                  <a:close/>
                  <a:moveTo>
                    <a:pt x="3416" y="1746"/>
                  </a:moveTo>
                  <a:lnTo>
                    <a:pt x="3398" y="1746"/>
                  </a:lnTo>
                  <a:lnTo>
                    <a:pt x="3398" y="1711"/>
                  </a:lnTo>
                  <a:lnTo>
                    <a:pt x="3416" y="1695"/>
                  </a:lnTo>
                  <a:lnTo>
                    <a:pt x="3416" y="1746"/>
                  </a:lnTo>
                  <a:close/>
                  <a:moveTo>
                    <a:pt x="3366" y="1711"/>
                  </a:moveTo>
                  <a:lnTo>
                    <a:pt x="3451" y="1623"/>
                  </a:lnTo>
                  <a:lnTo>
                    <a:pt x="3451" y="1819"/>
                  </a:lnTo>
                  <a:lnTo>
                    <a:pt x="3432" y="1819"/>
                  </a:lnTo>
                  <a:lnTo>
                    <a:pt x="3432" y="1674"/>
                  </a:lnTo>
                  <a:lnTo>
                    <a:pt x="3416" y="1674"/>
                  </a:lnTo>
                  <a:lnTo>
                    <a:pt x="3382" y="1709"/>
                  </a:lnTo>
                  <a:lnTo>
                    <a:pt x="3382" y="1746"/>
                  </a:lnTo>
                  <a:lnTo>
                    <a:pt x="3366" y="1746"/>
                  </a:lnTo>
                  <a:lnTo>
                    <a:pt x="3366" y="1711"/>
                  </a:lnTo>
                  <a:close/>
                  <a:moveTo>
                    <a:pt x="3312" y="1781"/>
                  </a:moveTo>
                  <a:lnTo>
                    <a:pt x="3275" y="1819"/>
                  </a:lnTo>
                  <a:lnTo>
                    <a:pt x="3275" y="1835"/>
                  </a:lnTo>
                  <a:lnTo>
                    <a:pt x="3344" y="1835"/>
                  </a:lnTo>
                  <a:lnTo>
                    <a:pt x="3344" y="1853"/>
                  </a:lnTo>
                  <a:lnTo>
                    <a:pt x="3224" y="1853"/>
                  </a:lnTo>
                  <a:lnTo>
                    <a:pt x="3310" y="1765"/>
                  </a:lnTo>
                  <a:lnTo>
                    <a:pt x="3416" y="1765"/>
                  </a:lnTo>
                  <a:lnTo>
                    <a:pt x="3416" y="1781"/>
                  </a:lnTo>
                  <a:lnTo>
                    <a:pt x="3312" y="1781"/>
                  </a:lnTo>
                  <a:close/>
                  <a:moveTo>
                    <a:pt x="3344" y="1800"/>
                  </a:moveTo>
                  <a:lnTo>
                    <a:pt x="3344" y="1816"/>
                  </a:lnTo>
                  <a:lnTo>
                    <a:pt x="3296" y="1816"/>
                  </a:lnTo>
                  <a:lnTo>
                    <a:pt x="3312" y="1800"/>
                  </a:lnTo>
                  <a:lnTo>
                    <a:pt x="3344" y="1800"/>
                  </a:lnTo>
                  <a:close/>
                </a:path>
              </a:pathLst>
            </a:custGeom>
            <a:solidFill>
              <a:srgbClr val="476AAA"/>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29" name="矩形 28"/>
          <p:cNvSpPr/>
          <p:nvPr/>
        </p:nvSpPr>
        <p:spPr>
          <a:xfrm>
            <a:off x="5635491" y="2793366"/>
            <a:ext cx="4817625" cy="1695336"/>
          </a:xfrm>
          <a:prstGeom prst="rect">
            <a:avLst/>
          </a:prstGeom>
        </p:spPr>
        <p:txBody>
          <a:bodyPr wrap="square">
            <a:spAutoFit/>
          </a:bodyPr>
          <a:lstStyle/>
          <a:p>
            <a:pPr>
              <a:lnSpc>
                <a:spcPts val="2500"/>
              </a:lnSpc>
            </a:pPr>
            <a:r>
              <a:rPr lang="zh-CN" altLang="en-US" sz="2000" dirty="0">
                <a:latin typeface="Adobe 楷体 Std R" panose="02020400000000000000" pitchFamily="18" charset="-122"/>
                <a:ea typeface="Adobe 楷体 Std R" panose="02020400000000000000" pitchFamily="18" charset="-122"/>
                <a:sym typeface="Calibri" panose="020F0502020204030204" charset="0"/>
              </a:rPr>
              <a:t>请添加相应的文字材料进行补充完善请添加相应的文字材料进行补充完善</a:t>
            </a:r>
          </a:p>
          <a:p>
            <a:pPr>
              <a:lnSpc>
                <a:spcPts val="2500"/>
              </a:lnSpc>
            </a:pPr>
            <a:r>
              <a:rPr lang="zh-CN" altLang="en-US" sz="2000" dirty="0">
                <a:latin typeface="Adobe 楷体 Std R" panose="02020400000000000000" pitchFamily="18" charset="-122"/>
                <a:ea typeface="Adobe 楷体 Std R" panose="02020400000000000000" pitchFamily="18" charset="-122"/>
                <a:sym typeface="Calibri" panose="020F0502020204030204" charset="0"/>
              </a:rPr>
              <a:t>请添加相应的文字材料进行补充完善</a:t>
            </a:r>
          </a:p>
          <a:p>
            <a:pPr>
              <a:lnSpc>
                <a:spcPts val="2500"/>
              </a:lnSpc>
            </a:pPr>
            <a:r>
              <a:rPr lang="zh-CN" altLang="en-US" sz="2000" dirty="0">
                <a:latin typeface="Adobe 楷体 Std R" panose="02020400000000000000" pitchFamily="18" charset="-122"/>
                <a:ea typeface="Adobe 楷体 Std R" panose="02020400000000000000" pitchFamily="18" charset="-122"/>
                <a:sym typeface="Calibri" panose="020F0502020204030204" charset="0"/>
              </a:rPr>
              <a:t>请添加相应的文字材料进行补充完善</a:t>
            </a:r>
          </a:p>
          <a:p>
            <a:pPr lvl="0">
              <a:lnSpc>
                <a:spcPts val="2500"/>
              </a:lnSpc>
            </a:pPr>
            <a:endParaRPr lang="zh-CN" altLang="en-US" sz="2400" dirty="0">
              <a:solidFill>
                <a:prstClr val="black"/>
              </a:solidFill>
              <a:latin typeface="方正硬笔楷书简体" panose="03000509000000000000" pitchFamily="65" charset="-122"/>
              <a:ea typeface="方正硬笔楷书简体" panose="03000509000000000000" pitchFamily="65" charset="-122"/>
              <a:sym typeface="Calibri" panose="020F0502020204030204" charset="0"/>
            </a:endParaRPr>
          </a:p>
        </p:txBody>
      </p:sp>
      <p:sp>
        <p:nvSpPr>
          <p:cNvPr id="9" name="AutoShape 16"/>
          <p:cNvSpPr>
            <a:spLocks noChangeAspect="1" noChangeArrowheads="1" noTextEdit="1"/>
          </p:cNvSpPr>
          <p:nvPr/>
        </p:nvSpPr>
        <p:spPr bwMode="auto">
          <a:xfrm rot="19789861">
            <a:off x="518194" y="2331598"/>
            <a:ext cx="5181200" cy="345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418015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0"/>
            <a:ext cx="12192000" cy="6867491"/>
          </a:xfrm>
        </p:spPr>
      </p:pic>
      <p:sp>
        <p:nvSpPr>
          <p:cNvPr id="6" name="椭圆 5"/>
          <p:cNvSpPr/>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廉</a:t>
            </a:r>
          </a:p>
        </p:txBody>
      </p:sp>
      <p:pic>
        <p:nvPicPr>
          <p:cNvPr id="3" name="图片 2"/>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41252" y="-1195570"/>
            <a:ext cx="3854857" cy="6352762"/>
          </a:xfrm>
          <a:prstGeom prst="rect">
            <a:avLst/>
          </a:prstGeom>
        </p:spPr>
      </p:pic>
      <p:pic>
        <p:nvPicPr>
          <p:cNvPr id="17" name="PA_图片 5"/>
          <p:cNvPicPr>
            <a:picLocks noChangeAspect="1"/>
          </p:cNvPicPr>
          <p:nvPr>
            <p:custDataLst>
              <p:tags r:id="rId1"/>
            </p:custDataLst>
          </p:nvPr>
        </p:nvPicPr>
        <p:blipFill rotWithShape="1">
          <a:blip r:embed="rId7" cstate="email">
            <a:extLst>
              <a:ext uri="{28A0092B-C50C-407E-A947-70E740481C1C}">
                <a14:useLocalDpi xmlns:a14="http://schemas.microsoft.com/office/drawing/2010/main"/>
              </a:ext>
            </a:extLst>
          </a:blip>
          <a:srcRect b="-752"/>
          <a:stretch/>
        </p:blipFill>
        <p:spPr>
          <a:xfrm flipH="1">
            <a:off x="969639" y="1548768"/>
            <a:ext cx="4026470" cy="3320100"/>
          </a:xfrm>
          <a:prstGeom prst="rect">
            <a:avLst/>
          </a:prstGeom>
        </p:spPr>
      </p:pic>
      <p:grpSp>
        <p:nvGrpSpPr>
          <p:cNvPr id="2" name="组合 1"/>
          <p:cNvGrpSpPr/>
          <p:nvPr/>
        </p:nvGrpSpPr>
        <p:grpSpPr>
          <a:xfrm>
            <a:off x="5228364" y="1368748"/>
            <a:ext cx="6354036" cy="2163235"/>
            <a:chOff x="5228364" y="1368748"/>
            <a:chExt cx="6354036" cy="2163235"/>
          </a:xfrm>
        </p:grpSpPr>
        <p:sp>
          <p:nvSpPr>
            <p:cNvPr id="7" name="椭圆 6"/>
            <p:cNvSpPr/>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洁</a:t>
              </a:r>
            </a:p>
          </p:txBody>
        </p:sp>
        <p:sp>
          <p:nvSpPr>
            <p:cNvPr id="8" name="椭圆 7"/>
            <p:cNvSpPr/>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奉</a:t>
              </a:r>
            </a:p>
          </p:txBody>
        </p:sp>
        <p:sp>
          <p:nvSpPr>
            <p:cNvPr id="9" name="椭圆 8"/>
            <p:cNvSpPr/>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段宁毛笔行书" panose="03000509000000000000" pitchFamily="65" charset="-122"/>
                  <a:ea typeface="文鼎CS细等线" panose="02010609010101010101" pitchFamily="49" charset="-122"/>
                </a:rPr>
                <a:t>公</a:t>
              </a:r>
            </a:p>
          </p:txBody>
        </p:sp>
        <p:sp>
          <p:nvSpPr>
            <p:cNvPr id="18" name="文本框 17"/>
            <p:cNvSpPr txBox="1"/>
            <p:nvPr/>
          </p:nvSpPr>
          <p:spPr>
            <a:xfrm>
              <a:off x="6810520" y="1980811"/>
              <a:ext cx="1107996" cy="850554"/>
            </a:xfrm>
            <a:prstGeom prst="rect">
              <a:avLst/>
            </a:prstGeom>
            <a:noFill/>
          </p:spPr>
          <p:txBody>
            <a:bodyPr vert="eaVert" wrap="none" rtlCol="0">
              <a:spAutoFit/>
            </a:bodyPr>
            <a:lstStyle/>
            <a:p>
              <a:r>
                <a:rPr lang="zh-CN" altLang="en-US" sz="6000" b="1" dirty="0">
                  <a:latin typeface="段宁毛笔行书" panose="03000509000000000000" pitchFamily="65" charset="-122"/>
                  <a:ea typeface="段宁毛笔行书" panose="03000509000000000000" pitchFamily="65" charset="-122"/>
                </a:rPr>
                <a:t>肆</a:t>
              </a:r>
            </a:p>
          </p:txBody>
        </p:sp>
        <p:sp>
          <p:nvSpPr>
            <p:cNvPr id="19" name="文本框 18"/>
            <p:cNvSpPr txBox="1"/>
            <p:nvPr/>
          </p:nvSpPr>
          <p:spPr>
            <a:xfrm>
              <a:off x="5228364" y="2885652"/>
              <a:ext cx="4339650" cy="646331"/>
            </a:xfrm>
            <a:prstGeom prst="rect">
              <a:avLst/>
            </a:prstGeom>
            <a:noFill/>
          </p:spPr>
          <p:txBody>
            <a:bodyPr wrap="none" rtlCol="0">
              <a:spAutoFit/>
            </a:bodyPr>
            <a:lstStyle/>
            <a:p>
              <a:r>
                <a:rPr lang="zh-CN" altLang="en-US" sz="3600" dirty="0">
                  <a:latin typeface="汉仪雪君体简" panose="02010604000101010101" pitchFamily="2" charset="-122"/>
                  <a:ea typeface="汉仪雪君体简" panose="02010604000101010101" pitchFamily="2" charset="-122"/>
                </a:rPr>
                <a:t>请插入您的标题文本</a:t>
              </a:r>
            </a:p>
          </p:txBody>
        </p:sp>
      </p:grpSp>
      <p:sp>
        <p:nvSpPr>
          <p:cNvPr id="20" name="PA_文本框 8"/>
          <p:cNvSpPr txBox="1"/>
          <p:nvPr>
            <p:custDataLst>
              <p:tags r:id="rId2"/>
            </p:custDataLst>
          </p:nvPr>
        </p:nvSpPr>
        <p:spPr>
          <a:xfrm>
            <a:off x="5143111" y="3589344"/>
            <a:ext cx="4477508" cy="1061381"/>
          </a:xfrm>
          <a:prstGeom prst="rect">
            <a:avLst/>
          </a:prstGeom>
          <a:noFill/>
        </p:spPr>
        <p:txBody>
          <a:bodyPr wrap="none" rtlCol="0">
            <a:spAutoFit/>
          </a:bodyPr>
          <a:lstStyle/>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a:p>
            <a:pPr>
              <a:lnSpc>
                <a:spcPct val="120000"/>
              </a:lnSpc>
            </a:pPr>
            <a:r>
              <a:rPr lang="zh-CN" altLang="en-US" dirty="0">
                <a:latin typeface="微软雅黑" panose="020B0503020204020204" pitchFamily="34" charset="-122"/>
                <a:ea typeface="微软雅黑" panose="020B0503020204020204" pitchFamily="34" charset="-122"/>
              </a:rPr>
              <a:t>请插入您的文本内容  请插入您的文本内容</a:t>
            </a:r>
          </a:p>
        </p:txBody>
      </p:sp>
    </p:spTree>
    <p:extLst>
      <p:ext uri="{BB962C8B-B14F-4D97-AF65-F5344CB8AC3E}">
        <p14:creationId xmlns:p14="http://schemas.microsoft.com/office/powerpoint/2010/main" val="1026914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84412" y="317311"/>
            <a:ext cx="11423176" cy="6223379"/>
          </a:xfrm>
          <a:prstGeom prst="rect">
            <a:avLst/>
          </a:prstGeom>
          <a:noFill/>
          <a:ln>
            <a:solidFill>
              <a:schemeClr val="tx1">
                <a:lumMod val="85000"/>
                <a:lumOff val="15000"/>
              </a:schemeClr>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557616" y="2813839"/>
            <a:ext cx="4729081" cy="2429976"/>
            <a:chOff x="6625856" y="2665154"/>
            <a:chExt cx="4729081" cy="2429976"/>
          </a:xfrm>
        </p:grpSpPr>
        <p:sp>
          <p:nvSpPr>
            <p:cNvPr id="6" name="文本框 5"/>
            <p:cNvSpPr txBox="1"/>
            <p:nvPr/>
          </p:nvSpPr>
          <p:spPr>
            <a:xfrm>
              <a:off x="6625856" y="2665154"/>
              <a:ext cx="2833261" cy="707886"/>
            </a:xfrm>
            <a:prstGeom prst="rect">
              <a:avLst/>
            </a:prstGeom>
            <a:noFill/>
          </p:spPr>
          <p:txBody>
            <a:bodyPr wrap="square" rtlCol="0">
              <a:spAutoFit/>
            </a:bodyPr>
            <a:lstStyle/>
            <a:p>
              <a:r>
                <a:rPr lang="zh-CN" altLang="en-US" sz="4000" b="1" dirty="0">
                  <a:latin typeface="方正吕建德字体" panose="02010600010101010101" pitchFamily="2" charset="-122"/>
                  <a:ea typeface="方正吕建德字体" panose="02010600010101010101" pitchFamily="2" charset="-122"/>
                </a:rPr>
                <a:t>命运的主人</a:t>
              </a:r>
            </a:p>
          </p:txBody>
        </p:sp>
        <p:sp>
          <p:nvSpPr>
            <p:cNvPr id="7" name="文本框 6"/>
            <p:cNvSpPr txBox="1"/>
            <p:nvPr/>
          </p:nvSpPr>
          <p:spPr>
            <a:xfrm>
              <a:off x="6625856" y="3617802"/>
              <a:ext cx="4729081" cy="1477328"/>
            </a:xfrm>
            <a:prstGeom prst="rect">
              <a:avLst/>
            </a:prstGeom>
            <a:noFill/>
          </p:spPr>
          <p:txBody>
            <a:bodyPr wrap="square" rtlCol="0">
              <a:spAutoFit/>
            </a:bodyPr>
            <a:lstStyle/>
            <a:p>
              <a:pPr>
                <a:spcBef>
                  <a:spcPts val="600"/>
                </a:spcBef>
                <a:spcAft>
                  <a:spcPts val="600"/>
                </a:spcAft>
              </a:pPr>
              <a:r>
                <a:rPr lang="zh-CN" altLang="en-US" sz="2000" dirty="0">
                  <a:latin typeface="华文行楷" panose="02010800040101010101" pitchFamily="2" charset="-122"/>
                  <a:ea typeface="华文行楷" panose="02010800040101010101" pitchFamily="2" charset="-122"/>
                </a:rPr>
                <a:t>无法掌握自己命运的人，最终只能听从命运的摆布；</a:t>
              </a:r>
              <a:endParaRPr lang="en-US" altLang="zh-CN" sz="2000" dirty="0">
                <a:latin typeface="华文行楷" panose="02010800040101010101" pitchFamily="2" charset="-122"/>
                <a:ea typeface="华文行楷" panose="02010800040101010101" pitchFamily="2" charset="-122"/>
              </a:endParaRPr>
            </a:p>
            <a:p>
              <a:pPr>
                <a:spcBef>
                  <a:spcPts val="600"/>
                </a:spcBef>
                <a:spcAft>
                  <a:spcPts val="600"/>
                </a:spcAft>
              </a:pPr>
              <a:r>
                <a:rPr lang="zh-CN" altLang="en-US" sz="2000" dirty="0">
                  <a:latin typeface="华文行楷" panose="02010800040101010101" pitchFamily="2" charset="-122"/>
                  <a:ea typeface="华文行楷" panose="02010800040101010101" pitchFamily="2" charset="-122"/>
                </a:rPr>
                <a:t>努力掌握自己命运的人，开始会很艰难，但最终将会成为自己命运的主人！</a:t>
              </a:r>
            </a:p>
          </p:txBody>
        </p:sp>
        <p:sp>
          <p:nvSpPr>
            <p:cNvPr id="8" name="矩形 7"/>
            <p:cNvSpPr/>
            <p:nvPr/>
          </p:nvSpPr>
          <p:spPr>
            <a:xfrm>
              <a:off x="6748688" y="3427632"/>
              <a:ext cx="2402006" cy="45719"/>
            </a:xfrm>
            <a:prstGeom prst="rect">
              <a:avLst/>
            </a:prstGeom>
            <a:solidFill>
              <a:srgbClr val="C761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082160" y="441124"/>
            <a:ext cx="6117489" cy="6099566"/>
          </a:xfrm>
          <a:prstGeom prst="rect">
            <a:avLst/>
          </a:prstGeom>
        </p:spPr>
      </p:pic>
    </p:spTree>
    <p:extLst>
      <p:ext uri="{BB962C8B-B14F-4D97-AF65-F5344CB8AC3E}">
        <p14:creationId xmlns:p14="http://schemas.microsoft.com/office/powerpoint/2010/main" val="212231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715644" y="752081"/>
            <a:ext cx="8760711" cy="4834547"/>
          </a:xfrm>
          <a:prstGeom prst="rect">
            <a:avLst/>
          </a:prstGeom>
        </p:spPr>
      </p:pic>
      <p:grpSp>
        <p:nvGrpSpPr>
          <p:cNvPr id="8" name="组合 7"/>
          <p:cNvGrpSpPr/>
          <p:nvPr/>
        </p:nvGrpSpPr>
        <p:grpSpPr>
          <a:xfrm>
            <a:off x="4311251" y="919566"/>
            <a:ext cx="3507475" cy="922882"/>
            <a:chOff x="4352194" y="646611"/>
            <a:chExt cx="3507475" cy="922882"/>
          </a:xfrm>
        </p:grpSpPr>
        <p:sp>
          <p:nvSpPr>
            <p:cNvPr id="5" name="文本框 4"/>
            <p:cNvSpPr txBox="1"/>
            <p:nvPr/>
          </p:nvSpPr>
          <p:spPr>
            <a:xfrm>
              <a:off x="4352194" y="646611"/>
              <a:ext cx="3507475" cy="769441"/>
            </a:xfrm>
            <a:prstGeom prst="rect">
              <a:avLst/>
            </a:prstGeom>
            <a:noFill/>
          </p:spPr>
          <p:txBody>
            <a:bodyPr wrap="square" rtlCol="0">
              <a:spAutoFit/>
            </a:bodyPr>
            <a:lstStyle/>
            <a:p>
              <a:pPr algn="ctr"/>
              <a:r>
                <a:rPr lang="zh-CN" altLang="en-US" sz="4400" b="1" dirty="0">
                  <a:solidFill>
                    <a:schemeClr val="tx1">
                      <a:lumMod val="95000"/>
                      <a:lumOff val="5000"/>
                    </a:schemeClr>
                  </a:solidFill>
                  <a:latin typeface="方正吕建德字体" panose="02010600010101010101" pitchFamily="2" charset="-122"/>
                  <a:ea typeface="方正吕建德字体" panose="02010600010101010101" pitchFamily="2" charset="-122"/>
                </a:rPr>
                <a:t>努力意义</a:t>
              </a:r>
            </a:p>
          </p:txBody>
        </p:sp>
        <p:cxnSp>
          <p:nvCxnSpPr>
            <p:cNvPr id="6" name="直接连接符 5"/>
            <p:cNvCxnSpPr/>
            <p:nvPr/>
          </p:nvCxnSpPr>
          <p:spPr>
            <a:xfrm>
              <a:off x="6237027" y="1569493"/>
              <a:ext cx="887104" cy="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5090615" y="1569493"/>
              <a:ext cx="887104" cy="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2363321" y="5256424"/>
            <a:ext cx="7403333" cy="461665"/>
          </a:xfrm>
          <a:prstGeom prst="rect">
            <a:avLst/>
          </a:prstGeom>
          <a:noFill/>
        </p:spPr>
        <p:txBody>
          <a:bodyPr wrap="square" rtlCol="0">
            <a:spAutoFit/>
          </a:bodyPr>
          <a:lstStyle/>
          <a:p>
            <a:pPr algn="ctr"/>
            <a:r>
              <a:rPr lang="zh-CN" altLang="en-US" sz="2400" dirty="0">
                <a:latin typeface="华文行楷" panose="02010800040101010101" pitchFamily="2" charset="-122"/>
                <a:ea typeface="华文行楷" panose="02010800040101010101" pitchFamily="2" charset="-122"/>
              </a:rPr>
              <a:t>努力不一定能够真正地成功，但不努力一定不会成功！</a:t>
            </a:r>
          </a:p>
        </p:txBody>
      </p:sp>
      <p:sp>
        <p:nvSpPr>
          <p:cNvPr id="10" name="矩形 9"/>
          <p:cNvSpPr/>
          <p:nvPr/>
        </p:nvSpPr>
        <p:spPr>
          <a:xfrm>
            <a:off x="384412" y="317311"/>
            <a:ext cx="11423176" cy="6223379"/>
          </a:xfrm>
          <a:prstGeom prst="rect">
            <a:avLst/>
          </a:prstGeom>
          <a:noFill/>
          <a:ln>
            <a:solidFill>
              <a:srgbClr val="E14301"/>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798813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639616" y="4068436"/>
            <a:ext cx="7632848" cy="1677542"/>
            <a:chOff x="2341944" y="4256377"/>
            <a:chExt cx="7632848" cy="1677542"/>
          </a:xfrm>
        </p:grpSpPr>
        <p:grpSp>
          <p:nvGrpSpPr>
            <p:cNvPr id="5" name="组合 4"/>
            <p:cNvGrpSpPr/>
            <p:nvPr/>
          </p:nvGrpSpPr>
          <p:grpSpPr>
            <a:xfrm>
              <a:off x="2341944" y="4256377"/>
              <a:ext cx="7632848" cy="1677542"/>
              <a:chOff x="2436285" y="4227349"/>
              <a:chExt cx="7632848" cy="1677542"/>
            </a:xfrm>
          </p:grpSpPr>
          <p:sp>
            <p:nvSpPr>
              <p:cNvPr id="3" name="矩形 2"/>
              <p:cNvSpPr/>
              <p:nvPr/>
            </p:nvSpPr>
            <p:spPr>
              <a:xfrm>
                <a:off x="2436285" y="5135450"/>
                <a:ext cx="7632848" cy="769441"/>
              </a:xfrm>
              <a:prstGeom prst="rect">
                <a:avLst/>
              </a:prstGeom>
            </p:spPr>
            <p:txBody>
              <a:bodyPr wrap="square">
                <a:spAutoFit/>
              </a:bodyPr>
              <a:lstStyle/>
              <a:p>
                <a:pPr algn="ctr">
                  <a:lnSpc>
                    <a:spcPct val="110000"/>
                  </a:lnSpc>
                </a:pPr>
                <a:r>
                  <a:rPr lang="zh-CN" altLang="en-US" sz="2000" dirty="0">
                    <a:solidFill>
                      <a:srgbClr val="000000"/>
                    </a:solidFill>
                    <a:latin typeface="华文行楷" panose="02010800040101010101" pitchFamily="2" charset="-122"/>
                    <a:ea typeface="华文行楷" panose="02010800040101010101" pitchFamily="2" charset="-122"/>
                  </a:rPr>
                  <a:t>十年前你是谁，一年前你是谁，甚至昨天你是谁，都不重要。重要的是，今天你是谁，以及明天你将成为谁！</a:t>
                </a:r>
                <a:endParaRPr lang="zh-CN" altLang="en-US" sz="2000" dirty="0">
                  <a:latin typeface="华文行楷" panose="02010800040101010101" pitchFamily="2" charset="-122"/>
                  <a:ea typeface="华文行楷" panose="02010800040101010101" pitchFamily="2" charset="-122"/>
                </a:endParaRPr>
              </a:p>
            </p:txBody>
          </p:sp>
          <p:sp>
            <p:nvSpPr>
              <p:cNvPr id="4" name="文本框 3"/>
              <p:cNvSpPr txBox="1"/>
              <p:nvPr/>
            </p:nvSpPr>
            <p:spPr>
              <a:xfrm>
                <a:off x="4898569" y="4227349"/>
                <a:ext cx="2968172" cy="707886"/>
              </a:xfrm>
              <a:prstGeom prst="rect">
                <a:avLst/>
              </a:prstGeom>
              <a:noFill/>
            </p:spPr>
            <p:txBody>
              <a:bodyPr wrap="square" rtlCol="0">
                <a:spAutoFit/>
              </a:bodyPr>
              <a:lstStyle/>
              <a:p>
                <a:pPr algn="ctr"/>
                <a:r>
                  <a:rPr lang="zh-CN" altLang="en-US" sz="4000" b="1" dirty="0">
                    <a:latin typeface="华文行楷" panose="02010800040101010101" pitchFamily="2" charset="-122"/>
                    <a:ea typeface="华文行楷" panose="02010800040101010101" pitchFamily="2" charset="-122"/>
                  </a:rPr>
                  <a:t>你是谁？</a:t>
                </a:r>
              </a:p>
            </p:txBody>
          </p:sp>
        </p:grpSp>
        <p:grpSp>
          <p:nvGrpSpPr>
            <p:cNvPr id="8" name="组合 7"/>
            <p:cNvGrpSpPr/>
            <p:nvPr/>
          </p:nvGrpSpPr>
          <p:grpSpPr>
            <a:xfrm>
              <a:off x="5090615" y="5094889"/>
              <a:ext cx="2033516" cy="0"/>
              <a:chOff x="5090615" y="1569493"/>
              <a:chExt cx="2033516" cy="0"/>
            </a:xfrm>
          </p:grpSpPr>
          <p:cxnSp>
            <p:nvCxnSpPr>
              <p:cNvPr id="6" name="直接连接符 5"/>
              <p:cNvCxnSpPr/>
              <p:nvPr/>
            </p:nvCxnSpPr>
            <p:spPr>
              <a:xfrm>
                <a:off x="6237027" y="1569493"/>
                <a:ext cx="887104" cy="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5090615" y="1569493"/>
                <a:ext cx="887104" cy="0"/>
              </a:xfrm>
              <a:prstGeom prst="line">
                <a:avLst/>
              </a:prstGeom>
              <a:ln>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grpSp>
      </p:grpSp>
      <p:sp>
        <p:nvSpPr>
          <p:cNvPr id="10" name="矩形 9"/>
          <p:cNvSpPr/>
          <p:nvPr/>
        </p:nvSpPr>
        <p:spPr>
          <a:xfrm>
            <a:off x="384412" y="317311"/>
            <a:ext cx="11423176" cy="6223379"/>
          </a:xfrm>
          <a:prstGeom prst="rect">
            <a:avLst/>
          </a:prstGeom>
          <a:noFill/>
          <a:ln>
            <a:solidFill>
              <a:srgbClr val="FE8F4F"/>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email">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359696" y="317311"/>
            <a:ext cx="4944285" cy="3926164"/>
          </a:xfrm>
          <a:prstGeom prst="rect">
            <a:avLst/>
          </a:prstGeom>
        </p:spPr>
      </p:pic>
    </p:spTree>
    <p:extLst>
      <p:ext uri="{BB962C8B-B14F-4D97-AF65-F5344CB8AC3E}">
        <p14:creationId xmlns:p14="http://schemas.microsoft.com/office/powerpoint/2010/main" val="1792515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76120" y="1700808"/>
            <a:ext cx="1569660" cy="5009906"/>
          </a:xfrm>
          <a:prstGeom prst="rect">
            <a:avLst/>
          </a:prstGeom>
        </p:spPr>
        <p:txBody>
          <a:bodyPr vert="eaVert" wrap="square">
            <a:spAutoFit/>
          </a:bodyPr>
          <a:lstStyle/>
          <a:p>
            <a:r>
              <a:rPr lang="zh-CN" altLang="en-US" dirty="0">
                <a:solidFill>
                  <a:srgbClr val="000000"/>
                </a:solidFill>
                <a:latin typeface="华文行楷" panose="02010800040101010101" pitchFamily="2" charset="-122"/>
                <a:ea typeface="华文行楷" panose="02010800040101010101" pitchFamily="2" charset="-122"/>
              </a:rPr>
              <a:t>累了，就停下来，</a:t>
            </a:r>
            <a:endParaRPr lang="en-US" altLang="zh-CN" dirty="0">
              <a:solidFill>
                <a:srgbClr val="000000"/>
              </a:solidFill>
              <a:latin typeface="华文行楷" panose="02010800040101010101" pitchFamily="2" charset="-122"/>
              <a:ea typeface="华文行楷" panose="02010800040101010101" pitchFamily="2" charset="-122"/>
            </a:endParaRPr>
          </a:p>
          <a:p>
            <a:r>
              <a:rPr lang="zh-CN" altLang="en-US" dirty="0">
                <a:solidFill>
                  <a:srgbClr val="000000"/>
                </a:solidFill>
                <a:latin typeface="华文行楷" panose="02010800040101010101" pitchFamily="2" charset="-122"/>
                <a:ea typeface="华文行楷" panose="02010800040101010101" pitchFamily="2" charset="-122"/>
              </a:rPr>
              <a:t>拍拍灰尘，让心灵重归洁净；</a:t>
            </a:r>
            <a:endParaRPr lang="en-US" altLang="zh-CN" dirty="0">
              <a:solidFill>
                <a:srgbClr val="000000"/>
              </a:solidFill>
              <a:latin typeface="华文行楷" panose="02010800040101010101" pitchFamily="2" charset="-122"/>
              <a:ea typeface="华文行楷" panose="02010800040101010101" pitchFamily="2" charset="-122"/>
            </a:endParaRPr>
          </a:p>
          <a:p>
            <a:r>
              <a:rPr lang="zh-CN" altLang="en-US" dirty="0">
                <a:solidFill>
                  <a:srgbClr val="000000"/>
                </a:solidFill>
                <a:latin typeface="华文行楷" panose="02010800040101010101" pitchFamily="2" charset="-122"/>
                <a:ea typeface="华文行楷" panose="02010800040101010101" pitchFamily="2" charset="-122"/>
              </a:rPr>
              <a:t>刻意去找的东西，往往是找不到的！</a:t>
            </a:r>
            <a:endParaRPr lang="en-US" altLang="zh-CN" dirty="0">
              <a:solidFill>
                <a:srgbClr val="000000"/>
              </a:solidFill>
              <a:latin typeface="华文行楷" panose="02010800040101010101" pitchFamily="2" charset="-122"/>
              <a:ea typeface="华文行楷" panose="02010800040101010101" pitchFamily="2" charset="-122"/>
            </a:endParaRPr>
          </a:p>
          <a:p>
            <a:r>
              <a:rPr lang="zh-CN" altLang="en-US" dirty="0">
                <a:solidFill>
                  <a:srgbClr val="000000"/>
                </a:solidFill>
                <a:latin typeface="华文行楷" panose="02010800040101010101" pitchFamily="2" charset="-122"/>
                <a:ea typeface="华文行楷" panose="02010800040101010101" pitchFamily="2" charset="-122"/>
              </a:rPr>
              <a:t>天下万物的来和去，</a:t>
            </a:r>
            <a:endParaRPr lang="en-US" altLang="zh-CN" dirty="0">
              <a:solidFill>
                <a:srgbClr val="000000"/>
              </a:solidFill>
              <a:latin typeface="华文行楷" panose="02010800040101010101" pitchFamily="2" charset="-122"/>
              <a:ea typeface="华文行楷" panose="02010800040101010101" pitchFamily="2" charset="-122"/>
            </a:endParaRPr>
          </a:p>
          <a:p>
            <a:r>
              <a:rPr lang="zh-CN" altLang="en-US" dirty="0">
                <a:solidFill>
                  <a:srgbClr val="000000"/>
                </a:solidFill>
                <a:latin typeface="华文行楷" panose="02010800040101010101" pitchFamily="2" charset="-122"/>
                <a:ea typeface="华文行楷" panose="02010800040101010101" pitchFamily="2" charset="-122"/>
              </a:rPr>
              <a:t>都有他的时间！</a:t>
            </a:r>
            <a:endParaRPr lang="zh-CN" altLang="en-US" dirty="0">
              <a:latin typeface="华文行楷" panose="02010800040101010101" pitchFamily="2" charset="-122"/>
              <a:ea typeface="华文行楷" panose="02010800040101010101" pitchFamily="2" charset="-122"/>
            </a:endParaRPr>
          </a:p>
        </p:txBody>
      </p:sp>
      <p:sp>
        <p:nvSpPr>
          <p:cNvPr id="7" name="文本框 6"/>
          <p:cNvSpPr txBox="1"/>
          <p:nvPr/>
        </p:nvSpPr>
        <p:spPr>
          <a:xfrm>
            <a:off x="9414910" y="980728"/>
            <a:ext cx="861774" cy="3672023"/>
          </a:xfrm>
          <a:prstGeom prst="rect">
            <a:avLst/>
          </a:prstGeom>
          <a:noFill/>
        </p:spPr>
        <p:txBody>
          <a:bodyPr vert="eaVert" wrap="square" rtlCol="0">
            <a:spAutoFit/>
          </a:bodyPr>
          <a:lstStyle/>
          <a:p>
            <a:pPr algn="dist"/>
            <a:r>
              <a:rPr lang="en-US" altLang="zh-CN" sz="4400" dirty="0">
                <a:latin typeface="方正吕建德字体" panose="02010600010101010101" pitchFamily="2" charset="-122"/>
                <a:ea typeface="方正吕建德字体" panose="02010600010101010101" pitchFamily="2" charset="-122"/>
              </a:rPr>
              <a:t>『</a:t>
            </a:r>
            <a:r>
              <a:rPr lang="zh-CN" altLang="en-US" sz="4400" dirty="0">
                <a:latin typeface="方正吕建德字体" panose="02010600010101010101" pitchFamily="2" charset="-122"/>
                <a:ea typeface="方正吕建德字体" panose="02010600010101010101" pitchFamily="2" charset="-122"/>
              </a:rPr>
              <a:t>顺其自然</a:t>
            </a:r>
            <a:r>
              <a:rPr lang="en-US" altLang="zh-CN" sz="4400" dirty="0">
                <a:latin typeface="方正吕建德字体" panose="02010600010101010101" pitchFamily="2" charset="-122"/>
                <a:ea typeface="方正吕建德字体" panose="02010600010101010101" pitchFamily="2" charset="-122"/>
              </a:rPr>
              <a:t>』</a:t>
            </a:r>
            <a:endParaRPr lang="zh-CN" altLang="en-US" sz="4400" dirty="0">
              <a:latin typeface="方正吕建德字体" panose="02010600010101010101" pitchFamily="2" charset="-122"/>
              <a:ea typeface="方正吕建德字体" panose="02010600010101010101" pitchFamily="2" charset="-122"/>
            </a:endParaRPr>
          </a:p>
        </p:txBody>
      </p:sp>
      <p:sp>
        <p:nvSpPr>
          <p:cNvPr id="8" name="矩形 7"/>
          <p:cNvSpPr/>
          <p:nvPr/>
        </p:nvSpPr>
        <p:spPr>
          <a:xfrm>
            <a:off x="384412" y="317311"/>
            <a:ext cx="11423176" cy="6223379"/>
          </a:xfrm>
          <a:prstGeom prst="rect">
            <a:avLst/>
          </a:prstGeom>
          <a:noFill/>
          <a:ln>
            <a:solidFill>
              <a:schemeClr val="tx1">
                <a:lumMod val="85000"/>
                <a:lumOff val="15000"/>
              </a:schemeClr>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559496" y="1510528"/>
            <a:ext cx="7466941" cy="5004760"/>
          </a:xfrm>
          <a:prstGeom prst="rect">
            <a:avLst/>
          </a:prstGeom>
        </p:spPr>
      </p:pic>
    </p:spTree>
    <p:extLst>
      <p:ext uri="{BB962C8B-B14F-4D97-AF65-F5344CB8AC3E}">
        <p14:creationId xmlns:p14="http://schemas.microsoft.com/office/powerpoint/2010/main" val="1410011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384412" y="317311"/>
            <a:ext cx="11423176" cy="6223379"/>
          </a:xfrm>
          <a:prstGeom prst="rect">
            <a:avLst/>
          </a:prstGeom>
          <a:noFill/>
          <a:ln>
            <a:solidFill>
              <a:srgbClr val="B60C2D"/>
            </a:solidFill>
          </a:ln>
          <a:effectLst>
            <a:outerShdw blurRad="63500" sx="101000" sy="10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t>
            </a:r>
            <a:endParaRPr lang="zh-CN" altLang="en-US" dirty="0"/>
          </a:p>
        </p:txBody>
      </p:sp>
      <p:grpSp>
        <p:nvGrpSpPr>
          <p:cNvPr id="51" name="组合 50"/>
          <p:cNvGrpSpPr/>
          <p:nvPr/>
        </p:nvGrpSpPr>
        <p:grpSpPr>
          <a:xfrm>
            <a:off x="6263745" y="1662225"/>
            <a:ext cx="3934389" cy="4546255"/>
            <a:chOff x="6333855" y="1622584"/>
            <a:chExt cx="3934389" cy="4546255"/>
          </a:xfrm>
        </p:grpSpPr>
        <p:sp>
          <p:nvSpPr>
            <p:cNvPr id="2" name="矩形 1"/>
            <p:cNvSpPr/>
            <p:nvPr/>
          </p:nvSpPr>
          <p:spPr>
            <a:xfrm>
              <a:off x="6333855" y="1622584"/>
              <a:ext cx="1957459" cy="4546255"/>
            </a:xfrm>
            <a:prstGeom prst="rect">
              <a:avLst/>
            </a:prstGeom>
          </p:spPr>
          <p:txBody>
            <a:bodyPr vert="eaVert" wrap="square">
              <a:spAutoFit/>
            </a:bodyPr>
            <a:lstStyle/>
            <a:p>
              <a:pPr>
                <a:lnSpc>
                  <a:spcPct val="120000"/>
                </a:lnSpc>
              </a:pPr>
              <a:r>
                <a:rPr lang="zh-CN" altLang="en-US" sz="2400" dirty="0">
                  <a:solidFill>
                    <a:srgbClr val="444444"/>
                  </a:solidFill>
                  <a:latin typeface="华文行楷" panose="02010800040101010101" pitchFamily="2" charset="-122"/>
                  <a:ea typeface="华文行楷" panose="02010800040101010101" pitchFamily="2" charset="-122"/>
                </a:rPr>
                <a:t>既然无处可躲，不如傻乐。</a:t>
              </a:r>
              <a:endParaRPr lang="en-US" altLang="zh-CN" sz="2400" dirty="0">
                <a:solidFill>
                  <a:srgbClr val="444444"/>
                </a:solidFill>
                <a:latin typeface="华文行楷" panose="02010800040101010101" pitchFamily="2" charset="-122"/>
                <a:ea typeface="华文行楷" panose="02010800040101010101" pitchFamily="2" charset="-122"/>
              </a:endParaRPr>
            </a:p>
            <a:p>
              <a:pPr>
                <a:lnSpc>
                  <a:spcPct val="120000"/>
                </a:lnSpc>
              </a:pPr>
              <a:r>
                <a:rPr lang="zh-CN" altLang="en-US" sz="2400" dirty="0">
                  <a:solidFill>
                    <a:srgbClr val="444444"/>
                  </a:solidFill>
                  <a:latin typeface="华文行楷" panose="02010800040101010101" pitchFamily="2" charset="-122"/>
                  <a:ea typeface="华文行楷" panose="02010800040101010101" pitchFamily="2" charset="-122"/>
                </a:rPr>
                <a:t>既然无处可逃，不如喜悦。</a:t>
              </a:r>
              <a:endParaRPr lang="en-US" altLang="zh-CN" sz="2400" dirty="0">
                <a:solidFill>
                  <a:srgbClr val="444444"/>
                </a:solidFill>
                <a:latin typeface="华文行楷" panose="02010800040101010101" pitchFamily="2" charset="-122"/>
                <a:ea typeface="华文行楷" panose="02010800040101010101" pitchFamily="2" charset="-122"/>
              </a:endParaRPr>
            </a:p>
            <a:p>
              <a:pPr>
                <a:lnSpc>
                  <a:spcPct val="120000"/>
                </a:lnSpc>
              </a:pPr>
              <a:r>
                <a:rPr lang="zh-CN" altLang="en-US" sz="2400" dirty="0">
                  <a:solidFill>
                    <a:srgbClr val="444444"/>
                  </a:solidFill>
                  <a:latin typeface="华文行楷" panose="02010800040101010101" pitchFamily="2" charset="-122"/>
                  <a:ea typeface="华文行楷" panose="02010800040101010101" pitchFamily="2" charset="-122"/>
                </a:rPr>
                <a:t>既然没有净土，不如静心。</a:t>
              </a:r>
              <a:endParaRPr lang="en-US" altLang="zh-CN" sz="2400" dirty="0">
                <a:solidFill>
                  <a:srgbClr val="444444"/>
                </a:solidFill>
                <a:latin typeface="华文行楷" panose="02010800040101010101" pitchFamily="2" charset="-122"/>
                <a:ea typeface="华文行楷" panose="02010800040101010101" pitchFamily="2" charset="-122"/>
              </a:endParaRPr>
            </a:p>
            <a:p>
              <a:pPr>
                <a:lnSpc>
                  <a:spcPct val="120000"/>
                </a:lnSpc>
              </a:pPr>
              <a:r>
                <a:rPr lang="zh-CN" altLang="en-US" sz="2400" dirty="0">
                  <a:solidFill>
                    <a:srgbClr val="444444"/>
                  </a:solidFill>
                  <a:latin typeface="华文行楷" panose="02010800040101010101" pitchFamily="2" charset="-122"/>
                  <a:ea typeface="华文行楷" panose="02010800040101010101" pitchFamily="2" charset="-122"/>
                </a:rPr>
                <a:t>既然没有如愿，不如释然。</a:t>
              </a:r>
            </a:p>
          </p:txBody>
        </p:sp>
        <p:sp>
          <p:nvSpPr>
            <p:cNvPr id="48" name="文本框 47"/>
            <p:cNvSpPr txBox="1"/>
            <p:nvPr/>
          </p:nvSpPr>
          <p:spPr>
            <a:xfrm>
              <a:off x="9406470" y="1622584"/>
              <a:ext cx="861774" cy="2677540"/>
            </a:xfrm>
            <a:prstGeom prst="rect">
              <a:avLst/>
            </a:prstGeom>
            <a:noFill/>
          </p:spPr>
          <p:txBody>
            <a:bodyPr vert="eaVert" wrap="square" rtlCol="0">
              <a:spAutoFit/>
            </a:bodyPr>
            <a:lstStyle/>
            <a:p>
              <a:pPr algn="dist"/>
              <a:r>
                <a:rPr lang="zh-CN" altLang="en-US" sz="4400" b="1" dirty="0">
                  <a:solidFill>
                    <a:schemeClr val="tx1">
                      <a:lumMod val="95000"/>
                      <a:lumOff val="5000"/>
                    </a:schemeClr>
                  </a:solidFill>
                  <a:latin typeface="方正吕建德字体" panose="02010600010101010101" pitchFamily="2" charset="-122"/>
                  <a:ea typeface="方正吕建德字体" panose="02010600010101010101" pitchFamily="2" charset="-122"/>
                </a:rPr>
                <a:t>释然面对</a:t>
              </a:r>
            </a:p>
          </p:txBody>
        </p:sp>
        <p:cxnSp>
          <p:nvCxnSpPr>
            <p:cNvPr id="50" name="直接连接符 49"/>
            <p:cNvCxnSpPr/>
            <p:nvPr/>
          </p:nvCxnSpPr>
          <p:spPr>
            <a:xfrm>
              <a:off x="9266724" y="1622584"/>
              <a:ext cx="0" cy="2614169"/>
            </a:xfrm>
            <a:prstGeom prst="line">
              <a:avLst/>
            </a:prstGeom>
            <a:ln>
              <a:solidFill>
                <a:srgbClr val="B60C2D"/>
              </a:solidFill>
            </a:ln>
          </p:spPr>
          <p:style>
            <a:lnRef idx="1">
              <a:schemeClr val="accent1"/>
            </a:lnRef>
            <a:fillRef idx="0">
              <a:schemeClr val="accent1"/>
            </a:fillRef>
            <a:effectRef idx="0">
              <a:schemeClr val="accent1"/>
            </a:effectRef>
            <a:fontRef idx="minor">
              <a:schemeClr val="tx1"/>
            </a:fontRef>
          </p:style>
        </p:cxnSp>
      </p:grpSp>
      <p:pic>
        <p:nvPicPr>
          <p:cNvPr id="45" name="图片 44"/>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179258" y="203497"/>
            <a:ext cx="4730906" cy="6157494"/>
          </a:xfrm>
          <a:prstGeom prst="rect">
            <a:avLst/>
          </a:prstGeom>
        </p:spPr>
      </p:pic>
    </p:spTree>
    <p:extLst>
      <p:ext uri="{BB962C8B-B14F-4D97-AF65-F5344CB8AC3E}">
        <p14:creationId xmlns:p14="http://schemas.microsoft.com/office/powerpoint/2010/main" val="2944435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4"/>
          <p:cNvPicPr>
            <a:picLocks noGrp="1" noChangeAspect="1"/>
          </p:cNvPicPr>
          <p:nvPr>
            <p:ph idx="1"/>
          </p:nvPr>
        </p:nvPicPr>
        <p:blipFill>
          <a:blip r:embed="rId7" cstate="email">
            <a:extLst>
              <a:ext uri="{28A0092B-C50C-407E-A947-70E740481C1C}">
                <a14:useLocalDpi xmlns:a14="http://schemas.microsoft.com/office/drawing/2010/main"/>
              </a:ext>
            </a:extLst>
          </a:blip>
          <a:stretch>
            <a:fillRect/>
          </a:stretch>
        </p:blipFill>
        <p:spPr>
          <a:xfrm>
            <a:off x="0" y="0"/>
            <a:ext cx="12192000" cy="6867491"/>
          </a:xfrm>
        </p:spPr>
      </p:pic>
      <p:pic>
        <p:nvPicPr>
          <p:cNvPr id="6" name="图片 5"/>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flipH="1">
            <a:off x="7751279" y="1572562"/>
            <a:ext cx="3009597" cy="2986120"/>
          </a:xfrm>
          <a:prstGeom prst="rect">
            <a:avLst/>
          </a:prstGeom>
        </p:spPr>
      </p:pic>
      <p:sp>
        <p:nvSpPr>
          <p:cNvPr id="8" name="文本框 7"/>
          <p:cNvSpPr txBox="1"/>
          <p:nvPr/>
        </p:nvSpPr>
        <p:spPr>
          <a:xfrm>
            <a:off x="5119826" y="1628800"/>
            <a:ext cx="1200329" cy="3785652"/>
          </a:xfrm>
          <a:prstGeom prst="rect">
            <a:avLst/>
          </a:prstGeom>
          <a:noFill/>
        </p:spPr>
        <p:txBody>
          <a:bodyPr vert="eaVert" wrap="none" rtlCol="0">
            <a:spAutoFit/>
          </a:bodyPr>
          <a:lstStyle/>
          <a:p>
            <a:r>
              <a:rPr lang="zh-CN" altLang="en-US" sz="6600" dirty="0">
                <a:latin typeface="华文行楷" panose="02010800040101010101" pitchFamily="2" charset="-122"/>
                <a:ea typeface="华文行楷" panose="02010800040101010101" pitchFamily="2" charset="-122"/>
              </a:rPr>
              <a:t>感谢观赏</a:t>
            </a:r>
          </a:p>
        </p:txBody>
      </p:sp>
      <p:sp>
        <p:nvSpPr>
          <p:cNvPr id="9" name="PA_椭圆 9"/>
          <p:cNvSpPr/>
          <p:nvPr>
            <p:custDataLst>
              <p:tags r:id="rId1"/>
            </p:custDataLst>
          </p:nvPr>
        </p:nvSpPr>
        <p:spPr>
          <a:xfrm>
            <a:off x="11222360" y="936407"/>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廉</a:t>
            </a:r>
          </a:p>
        </p:txBody>
      </p:sp>
      <p:sp>
        <p:nvSpPr>
          <p:cNvPr id="10" name="PA_椭圆 10"/>
          <p:cNvSpPr/>
          <p:nvPr>
            <p:custDataLst>
              <p:tags r:id="rId2"/>
            </p:custDataLst>
          </p:nvPr>
        </p:nvSpPr>
        <p:spPr>
          <a:xfrm>
            <a:off x="11222360" y="1368748"/>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洁</a:t>
            </a:r>
          </a:p>
        </p:txBody>
      </p:sp>
      <p:sp>
        <p:nvSpPr>
          <p:cNvPr id="11" name="PA_椭圆 11"/>
          <p:cNvSpPr/>
          <p:nvPr>
            <p:custDataLst>
              <p:tags r:id="rId3"/>
            </p:custDataLst>
          </p:nvPr>
        </p:nvSpPr>
        <p:spPr>
          <a:xfrm>
            <a:off x="11222360" y="1801089"/>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奉</a:t>
            </a:r>
          </a:p>
        </p:txBody>
      </p:sp>
      <p:sp>
        <p:nvSpPr>
          <p:cNvPr id="12" name="PA_椭圆 12"/>
          <p:cNvSpPr/>
          <p:nvPr>
            <p:custDataLst>
              <p:tags r:id="rId4"/>
            </p:custDataLst>
          </p:nvPr>
        </p:nvSpPr>
        <p:spPr>
          <a:xfrm>
            <a:off x="11222360" y="2233430"/>
            <a:ext cx="360040" cy="360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段宁毛笔行书" panose="03000509000000000000" pitchFamily="65" charset="-122"/>
                <a:ea typeface="文鼎CS细等线" panose="02010609010101010101" pitchFamily="49" charset="-122"/>
              </a:rPr>
              <a:t>公</a:t>
            </a:r>
          </a:p>
        </p:txBody>
      </p:sp>
      <p:pic>
        <p:nvPicPr>
          <p:cNvPr id="2050" name="Picture 2"/>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24557" y="425567"/>
            <a:ext cx="2517775"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651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廉洁廉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TotalTime>
  <Words>1034</Words>
  <Application>Microsoft Office PowerPoint</Application>
  <PresentationFormat>宽屏</PresentationFormat>
  <Paragraphs>201</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Adobe 楷体 Std R</vt:lpstr>
      <vt:lpstr>等线</vt:lpstr>
      <vt:lpstr>段宁毛笔行书</vt:lpstr>
      <vt:lpstr>方正黄草简体</vt:lpstr>
      <vt:lpstr>方正吕建德字体</vt:lpstr>
      <vt:lpstr>方正硬笔楷书简体</vt:lpstr>
      <vt:lpstr>汉仪雪君体简</vt:lpstr>
      <vt:lpstr>华文行楷</vt:lpstr>
      <vt:lpstr>华文隶书</vt:lpstr>
      <vt:lpstr>楷体</vt:lpstr>
      <vt:lpstr>腾祥铁山楷书简</vt:lpstr>
      <vt:lpstr>微软雅黑</vt:lpstr>
      <vt:lpstr>Arial</vt:lpstr>
      <vt:lpstr>Calibri</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廉洁廉政</dc:title>
  <dc:subject>www.1ppt.com</dc:subject>
  <dc:creator>第一PPT</dc:creator>
  <cp:keywords>www.1ppt.com</cp:keywords>
  <dc:description>www.1ppt.com</dc:description>
  <cp:lastModifiedBy>Administrator</cp:lastModifiedBy>
  <cp:revision>44</cp:revision>
  <dcterms:created xsi:type="dcterms:W3CDTF">2017-03-28T15:28:55Z</dcterms:created>
  <dcterms:modified xsi:type="dcterms:W3CDTF">2020-02-29T01:54:50Z</dcterms:modified>
  <cp:category>www.1ppt.com</cp:category>
</cp:coreProperties>
</file>